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</p:sldIdLst>
  <p:sldSz cx="9144000" cy="5143500" type="screen16x9"/>
  <p:notesSz cx="6858000" cy="9144000"/>
  <p:embeddedFontLst>
    <p:embeddedFont>
      <p:font typeface="Libre Baskerville" panose="020B0604020202020204" charset="0"/>
      <p:regular r:id="rId13"/>
      <p:bold r:id="rId14"/>
      <p: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C210A4-BDFE-45E2-B555-E3D10865E8F5}">
  <a:tblStyle styleId="{E2C210A4-BDFE-45E2-B555-E3D10865E8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aa92d6a1c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aa92d6a1c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8a1f552b24_0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8a1f552b24_0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714125" y="1317600"/>
            <a:ext cx="4962900" cy="25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57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230800" y="1304550"/>
            <a:ext cx="46824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685926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3739626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5"/>
          </p:nvPr>
        </p:nvSpPr>
        <p:spPr>
          <a:xfrm>
            <a:off x="6132949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6"/>
          </p:nvPr>
        </p:nvSpPr>
        <p:spPr>
          <a:xfrm>
            <a:off x="6186649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1" r:id="rId9"/>
    <p:sldLayoutId id="2147483662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8550617/paralelos-e-meridiano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rdwall.net/resource/5991701/latitud-y-longiu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dirty="0">
                <a:solidFill>
                  <a:srgbClr val="FF0000"/>
                </a:solidFill>
              </a:rPr>
              <a:t>Historia </a:t>
            </a:r>
            <a:br>
              <a:rPr lang="en" sz="5100" b="1" dirty="0">
                <a:solidFill>
                  <a:srgbClr val="FF0000"/>
                </a:solidFill>
              </a:rPr>
            </a:br>
            <a:r>
              <a:rPr lang="en" sz="5100" b="1" dirty="0">
                <a:solidFill>
                  <a:srgbClr val="FF0000"/>
                </a:solidFill>
              </a:rPr>
              <a:t>4° Básico </a:t>
            </a:r>
            <a:endParaRPr sz="5400" dirty="0">
              <a:solidFill>
                <a:srgbClr val="FF0000"/>
              </a:solidFill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4604411" y="3062763"/>
            <a:ext cx="382546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</a:rPr>
              <a:t>Tema :  Líneas Imaginarias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2060"/>
                </a:solidFill>
              </a:rPr>
              <a:t>Profesora : Lorena  Gómez C </a:t>
            </a:r>
            <a:endParaRPr b="1" dirty="0">
              <a:solidFill>
                <a:srgbClr val="002060"/>
              </a:solidFill>
            </a:endParaRPr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Picture 3">
            <a:extLst>
              <a:ext uri="{FF2B5EF4-FFF2-40B4-BE49-F238E27FC236}">
                <a16:creationId xmlns:a16="http://schemas.microsoft.com/office/drawing/2014/main" id="{C54D3503-E73A-472E-B4D7-899EA6A57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40" y="426473"/>
            <a:ext cx="1298108" cy="166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4"/>
          <p:cNvSpPr txBox="1">
            <a:spLocks noGrp="1"/>
          </p:cNvSpPr>
          <p:nvPr>
            <p:ph type="title"/>
          </p:nvPr>
        </p:nvSpPr>
        <p:spPr>
          <a:xfrm>
            <a:off x="1805497" y="485843"/>
            <a:ext cx="4682400" cy="1268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Juegos interactivos</a:t>
            </a:r>
            <a:endParaRPr sz="3600" dirty="0">
              <a:solidFill>
                <a:schemeClr val="accent6">
                  <a:lumMod val="1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92D34D-8262-4D14-8CA7-622870D37B47}"/>
              </a:ext>
            </a:extLst>
          </p:cNvPr>
          <p:cNvSpPr txBox="1"/>
          <p:nvPr/>
        </p:nvSpPr>
        <p:spPr>
          <a:xfrm>
            <a:off x="1681980" y="22284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https://wordwall.net/es/resource/8550617/paralelos-e-meridianos</a:t>
            </a:r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A04A67-3BD8-4CA0-B45B-6C9BD1604A99}"/>
              </a:ext>
            </a:extLst>
          </p:cNvPr>
          <p:cNvSpPr txBox="1"/>
          <p:nvPr/>
        </p:nvSpPr>
        <p:spPr>
          <a:xfrm>
            <a:off x="1681980" y="338912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https://wordwall.net/resource/5991701/latitud-y-longiud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2060"/>
                </a:solidFill>
                <a:highlight>
                  <a:srgbClr val="FFFF00"/>
                </a:highlight>
              </a:rPr>
              <a:t>Objetivo</a:t>
            </a:r>
            <a:endParaRPr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AD7C42F9-CF96-4EA2-810A-8DA56034F529}"/>
              </a:ext>
            </a:extLst>
          </p:cNvPr>
          <p:cNvSpPr/>
          <p:nvPr/>
        </p:nvSpPr>
        <p:spPr>
          <a:xfrm>
            <a:off x="1477926" y="1307805"/>
            <a:ext cx="5975497" cy="2711302"/>
          </a:xfrm>
          <a:prstGeom prst="wedgeRectCallout">
            <a:avLst>
              <a:gd name="adj1" fmla="val -20833"/>
              <a:gd name="adj2" fmla="val 499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b="1" dirty="0">
                <a:solidFill>
                  <a:srgbClr val="002060"/>
                </a:solidFill>
              </a:rPr>
              <a:t>Comprender que son  y  la importancia  de usar las coordenadas  geográficas.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4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00"/>
                </a:solidFill>
              </a:rPr>
              <a:t>Objetivo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510" name="Google Shape;510;p44"/>
          <p:cNvSpPr txBox="1">
            <a:spLocks noGrp="1"/>
          </p:cNvSpPr>
          <p:nvPr>
            <p:ph type="title" idx="2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512" name="Google Shape;512;p44"/>
          <p:cNvSpPr txBox="1">
            <a:spLocks noGrp="1"/>
          </p:cNvSpPr>
          <p:nvPr>
            <p:ph type="title" idx="4"/>
          </p:nvPr>
        </p:nvSpPr>
        <p:spPr>
          <a:xfrm>
            <a:off x="1660126" y="3290150"/>
            <a:ext cx="253973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Recordar lo Aprendido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13" name="Google Shape;513;p44"/>
          <p:cNvSpPr txBox="1">
            <a:spLocks noGrp="1"/>
          </p:cNvSpPr>
          <p:nvPr>
            <p:ph type="title" idx="5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515" name="Google Shape;515;p44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Profundizar el contenido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16" name="Google Shape;516;p44"/>
          <p:cNvSpPr txBox="1">
            <a:spLocks noGrp="1"/>
          </p:cNvSpPr>
          <p:nvPr>
            <p:ph type="title" idx="8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518" name="Google Shape;518;p44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Ejercitación y Cierre</a:t>
            </a:r>
            <a:r>
              <a:rPr lang="en" dirty="0"/>
              <a:t> </a:t>
            </a:r>
            <a:endParaRPr dirty="0"/>
          </a:p>
        </p:txBody>
      </p:sp>
      <p:sp>
        <p:nvSpPr>
          <p:cNvPr id="519" name="Google Shape;519;p44"/>
          <p:cNvSpPr txBox="1">
            <a:spLocks noGrp="1"/>
          </p:cNvSpPr>
          <p:nvPr>
            <p:ph type="title" idx="14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520" name="Google Shape;520;p44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highlight>
                  <a:srgbClr val="FFFF00"/>
                </a:highlight>
              </a:rPr>
              <a:t>Ruta de Aprendizaje </a:t>
            </a:r>
            <a:endParaRPr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5"/>
          <p:cNvSpPr txBox="1">
            <a:spLocks noGrp="1"/>
          </p:cNvSpPr>
          <p:nvPr>
            <p:ph type="title"/>
          </p:nvPr>
        </p:nvSpPr>
        <p:spPr>
          <a:xfrm>
            <a:off x="1836563" y="304187"/>
            <a:ext cx="3192637" cy="4032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2060"/>
                </a:solidFill>
                <a:highlight>
                  <a:srgbClr val="FFFF00"/>
                </a:highlight>
              </a:rPr>
              <a:t>Revisar    actividad </a:t>
            </a:r>
            <a:endParaRPr sz="24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526" name="Google Shape;526;p45"/>
          <p:cNvSpPr txBox="1">
            <a:spLocks noGrp="1"/>
          </p:cNvSpPr>
          <p:nvPr>
            <p:ph type="title" idx="2"/>
          </p:nvPr>
        </p:nvSpPr>
        <p:spPr>
          <a:xfrm>
            <a:off x="553950" y="239293"/>
            <a:ext cx="1167838" cy="646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2060"/>
                </a:solidFill>
                <a:highlight>
                  <a:srgbClr val="FFFF00"/>
                </a:highlight>
              </a:rPr>
              <a:t>01</a:t>
            </a:r>
            <a:endParaRPr sz="36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grpSp>
        <p:nvGrpSpPr>
          <p:cNvPr id="531" name="Google Shape;531;p45"/>
          <p:cNvGrpSpPr/>
          <p:nvPr/>
        </p:nvGrpSpPr>
        <p:grpSpPr>
          <a:xfrm>
            <a:off x="6188149" y="239293"/>
            <a:ext cx="2319406" cy="1090614"/>
            <a:chOff x="4189650" y="2440275"/>
            <a:chExt cx="4195525" cy="2055425"/>
          </a:xfrm>
        </p:grpSpPr>
        <p:sp>
          <p:nvSpPr>
            <p:cNvPr id="532" name="Google Shape;532;p45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1C58F59-8704-4EE7-8E0C-9F4FEBD95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11" y="1295868"/>
            <a:ext cx="6204939" cy="3495449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22A1630-4D99-4FA3-BCD7-FE62D5A77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78107"/>
              </p:ext>
            </p:extLst>
          </p:nvPr>
        </p:nvGraphicFramePr>
        <p:xfrm>
          <a:off x="5767888" y="2602300"/>
          <a:ext cx="3003972" cy="1778000"/>
        </p:xfrm>
        <a:graphic>
          <a:graphicData uri="http://schemas.openxmlformats.org/drawingml/2006/table">
            <a:tbl>
              <a:tblPr firstRow="1" bandRow="1">
                <a:tableStyleId>{E2C210A4-BDFE-45E2-B555-E3D10865E8F5}</a:tableStyleId>
              </a:tblPr>
              <a:tblGrid>
                <a:gridCol w="919991">
                  <a:extLst>
                    <a:ext uri="{9D8B030D-6E8A-4147-A177-3AD203B41FA5}">
                      <a16:colId xmlns:a16="http://schemas.microsoft.com/office/drawing/2014/main" val="706965091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1441466892"/>
                    </a:ext>
                  </a:extLst>
                </a:gridCol>
                <a:gridCol w="893134">
                  <a:extLst>
                    <a:ext uri="{9D8B030D-6E8A-4147-A177-3AD203B41FA5}">
                      <a16:colId xmlns:a16="http://schemas.microsoft.com/office/drawing/2014/main" val="3851297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00"/>
                          </a:highlight>
                        </a:rPr>
                        <a:t>60°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FF"/>
                          </a:highlight>
                        </a:rPr>
                        <a:t>120°</a:t>
                      </a:r>
                    </a:p>
                    <a:p>
                      <a:r>
                        <a:rPr lang="es-CL" b="1" dirty="0">
                          <a:highlight>
                            <a:srgbClr val="00FFFF"/>
                          </a:highlight>
                        </a:rPr>
                        <a:t>Este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1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00"/>
                          </a:highlight>
                        </a:rPr>
                        <a:t>60°</a:t>
                      </a:r>
                    </a:p>
                    <a:p>
                      <a:r>
                        <a:rPr lang="es-CL" b="1" dirty="0">
                          <a:highlight>
                            <a:srgbClr val="00FF00"/>
                          </a:highlight>
                        </a:rPr>
                        <a:t>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FF"/>
                          </a:highlight>
                        </a:rPr>
                        <a:t>120°</a:t>
                      </a:r>
                    </a:p>
                    <a:p>
                      <a:r>
                        <a:rPr lang="es-CL" b="1" dirty="0">
                          <a:highlight>
                            <a:srgbClr val="00FFFF"/>
                          </a:highlight>
                        </a:rPr>
                        <a:t>Oeste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00"/>
                          </a:highlight>
                        </a:rPr>
                        <a:t>40° Sur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FF"/>
                          </a:highlight>
                        </a:rPr>
                        <a:t>80°Este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07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00"/>
                          </a:highlight>
                        </a:rPr>
                        <a:t>60° Sur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FF"/>
                          </a:highlight>
                        </a:rPr>
                        <a:t>100° Oeste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570550"/>
                  </a:ext>
                </a:extLst>
              </a:tr>
            </a:tbl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F0B4B69-75D6-4C2A-94E0-9E9A9A86B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337964"/>
              </p:ext>
            </p:extLst>
          </p:nvPr>
        </p:nvGraphicFramePr>
        <p:xfrm>
          <a:off x="5692424" y="2166422"/>
          <a:ext cx="3078465" cy="370840"/>
        </p:xfrm>
        <a:graphic>
          <a:graphicData uri="http://schemas.openxmlformats.org/drawingml/2006/table">
            <a:tbl>
              <a:tblPr firstRow="1" bandRow="1">
                <a:tableStyleId>{E2C210A4-BDFE-45E2-B555-E3D10865E8F5}</a:tableStyleId>
              </a:tblPr>
              <a:tblGrid>
                <a:gridCol w="990918">
                  <a:extLst>
                    <a:ext uri="{9D8B030D-6E8A-4147-A177-3AD203B41FA5}">
                      <a16:colId xmlns:a16="http://schemas.microsoft.com/office/drawing/2014/main" val="2280365953"/>
                    </a:ext>
                  </a:extLst>
                </a:gridCol>
                <a:gridCol w="1195384">
                  <a:extLst>
                    <a:ext uri="{9D8B030D-6E8A-4147-A177-3AD203B41FA5}">
                      <a16:colId xmlns:a16="http://schemas.microsoft.com/office/drawing/2014/main" val="2114144598"/>
                    </a:ext>
                  </a:extLst>
                </a:gridCol>
                <a:gridCol w="892163">
                  <a:extLst>
                    <a:ext uri="{9D8B030D-6E8A-4147-A177-3AD203B41FA5}">
                      <a16:colId xmlns:a16="http://schemas.microsoft.com/office/drawing/2014/main" val="862310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400" b="1" dirty="0">
                          <a:highlight>
                            <a:srgbClr val="00FF00"/>
                          </a:highlight>
                        </a:rPr>
                        <a:t>LATITUD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highlight>
                            <a:srgbClr val="00FFFF"/>
                          </a:highlight>
                        </a:rPr>
                        <a:t>LONGITUD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3511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rgbClr val="002060"/>
                </a:solidFill>
              </a:rPr>
              <a:t>Coordenadas Geográficas</a:t>
            </a:r>
            <a:endParaRPr sz="3600" dirty="0">
              <a:solidFill>
                <a:srgbClr val="002060"/>
              </a:solidFill>
            </a:endParaRPr>
          </a:p>
        </p:txBody>
      </p:sp>
      <p:grpSp>
        <p:nvGrpSpPr>
          <p:cNvPr id="583" name="Google Shape;583;p46"/>
          <p:cNvGrpSpPr/>
          <p:nvPr/>
        </p:nvGrpSpPr>
        <p:grpSpPr>
          <a:xfrm>
            <a:off x="421994" y="3397630"/>
            <a:ext cx="1041991" cy="1098293"/>
            <a:chOff x="9144000" y="840363"/>
            <a:chExt cx="1618700" cy="1880350"/>
          </a:xfrm>
        </p:grpSpPr>
        <p:sp>
          <p:nvSpPr>
            <p:cNvPr id="584" name="Google Shape;584;p46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46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D956C6FC-4A52-419D-AE7E-BE87E5B40522}"/>
              </a:ext>
            </a:extLst>
          </p:cNvPr>
          <p:cNvSpPr/>
          <p:nvPr/>
        </p:nvSpPr>
        <p:spPr>
          <a:xfrm>
            <a:off x="370456" y="1314418"/>
            <a:ext cx="2758986" cy="1942016"/>
          </a:xfrm>
          <a:prstGeom prst="wedgeRectCallout">
            <a:avLst>
              <a:gd name="adj1" fmla="val -22071"/>
              <a:gd name="adj2" fmla="val 501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Baskerville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7F694C"/>
                </a:solidFill>
                <a:effectLst/>
                <a:uLnTx/>
                <a:uFillTx/>
                <a:latin typeface="Libre Baskerville"/>
                <a:sym typeface="Libre Baskerville"/>
              </a:rPr>
              <a:t>Cuando en un mapa se dibujan los paralelos y meridianos se forma una red</a:t>
            </a:r>
          </a:p>
        </p:txBody>
      </p: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B291DB23-E97B-4FF9-8636-617A6EB86964}"/>
              </a:ext>
            </a:extLst>
          </p:cNvPr>
          <p:cNvSpPr/>
          <p:nvPr/>
        </p:nvSpPr>
        <p:spPr>
          <a:xfrm>
            <a:off x="5519982" y="1157115"/>
            <a:ext cx="3253562" cy="1701209"/>
          </a:xfrm>
          <a:prstGeom prst="wedgeRectCallout">
            <a:avLst>
              <a:gd name="adj1" fmla="val -21487"/>
              <a:gd name="adj2" fmla="val 48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b="1" dirty="0">
                <a:solidFill>
                  <a:schemeClr val="accent4">
                    <a:lumMod val="50000"/>
                  </a:schemeClr>
                </a:solidFill>
              </a:rPr>
              <a:t>Esta red nos permite ubicar de manera exacta cualquier lugar sobre la Tierra</a:t>
            </a:r>
            <a:r>
              <a:rPr lang="es-CL" dirty="0"/>
              <a:t>.</a:t>
            </a:r>
          </a:p>
        </p:txBody>
      </p:sp>
      <p:sp>
        <p:nvSpPr>
          <p:cNvPr id="14" name="Bocadillo: rectángulo 13">
            <a:extLst>
              <a:ext uri="{FF2B5EF4-FFF2-40B4-BE49-F238E27FC236}">
                <a16:creationId xmlns:a16="http://schemas.microsoft.com/office/drawing/2014/main" id="{A33018DA-957E-4021-A53E-8867D59C20B7}"/>
              </a:ext>
            </a:extLst>
          </p:cNvPr>
          <p:cNvSpPr/>
          <p:nvPr/>
        </p:nvSpPr>
        <p:spPr>
          <a:xfrm>
            <a:off x="1998921" y="3439906"/>
            <a:ext cx="2945219" cy="1159363"/>
          </a:xfrm>
          <a:prstGeom prst="wedgeRectCallout">
            <a:avLst>
              <a:gd name="adj1" fmla="val -19750"/>
              <a:gd name="adj2" fmla="val 49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accent6">
                    <a:lumMod val="10000"/>
                  </a:schemeClr>
                </a:solidFill>
              </a:rPr>
              <a:t>Para ello debemos identificar la</a:t>
            </a:r>
            <a:r>
              <a:rPr lang="es-CL" sz="2400" dirty="0">
                <a:solidFill>
                  <a:schemeClr val="accent6">
                    <a:lumMod val="10000"/>
                  </a:schemeClr>
                </a:solidFill>
                <a:highlight>
                  <a:srgbClr val="00FF00"/>
                </a:highlight>
              </a:rPr>
              <a:t> latitud </a:t>
            </a:r>
            <a:r>
              <a:rPr lang="es-CL" sz="2400" dirty="0">
                <a:solidFill>
                  <a:schemeClr val="accent6">
                    <a:lumMod val="10000"/>
                  </a:schemeClr>
                </a:solidFill>
              </a:rPr>
              <a:t>y la </a:t>
            </a:r>
            <a:r>
              <a:rPr lang="es-CL" sz="2400" dirty="0">
                <a:solidFill>
                  <a:schemeClr val="accent6">
                    <a:lumMod val="10000"/>
                  </a:schemeClr>
                </a:solidFill>
                <a:highlight>
                  <a:srgbClr val="00FFFF"/>
                </a:highlight>
              </a:rPr>
              <a:t>longitud</a:t>
            </a:r>
            <a:r>
              <a:rPr lang="es-CL" sz="2400" dirty="0">
                <a:solidFill>
                  <a:schemeClr val="accent6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9" name="Bocadillo: rectángulo 18">
            <a:extLst>
              <a:ext uri="{FF2B5EF4-FFF2-40B4-BE49-F238E27FC236}">
                <a16:creationId xmlns:a16="http://schemas.microsoft.com/office/drawing/2014/main" id="{0E54DF43-F6E0-4DA7-BABD-73B964086761}"/>
              </a:ext>
            </a:extLst>
          </p:cNvPr>
          <p:cNvSpPr/>
          <p:nvPr/>
        </p:nvSpPr>
        <p:spPr>
          <a:xfrm>
            <a:off x="5364291" y="3244131"/>
            <a:ext cx="3253561" cy="1519255"/>
          </a:xfrm>
          <a:prstGeom prst="wedgeRectCallout">
            <a:avLst>
              <a:gd name="adj1" fmla="val -20140"/>
              <a:gd name="adj2" fmla="val 4896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accent6">
                    <a:lumMod val="10000"/>
                  </a:schemeClr>
                </a:solidFill>
              </a:rPr>
              <a:t>Debemos saber dónde se ubica la </a:t>
            </a:r>
            <a:r>
              <a:rPr lang="es-CL" sz="1600" b="1" dirty="0">
                <a:solidFill>
                  <a:schemeClr val="accent6">
                    <a:lumMod val="10000"/>
                  </a:schemeClr>
                </a:solidFill>
                <a:highlight>
                  <a:srgbClr val="00FF00"/>
                </a:highlight>
              </a:rPr>
              <a:t>línea del ecuador </a:t>
            </a:r>
            <a:r>
              <a:rPr lang="es-CL" sz="1600" b="1" dirty="0">
                <a:solidFill>
                  <a:schemeClr val="accent6">
                    <a:lumMod val="10000"/>
                  </a:schemeClr>
                </a:solidFill>
              </a:rPr>
              <a:t>y el </a:t>
            </a:r>
            <a:r>
              <a:rPr lang="es-CL" sz="1600" b="1" dirty="0">
                <a:solidFill>
                  <a:schemeClr val="accent6">
                    <a:lumMod val="10000"/>
                  </a:schemeClr>
                </a:solidFill>
                <a:highlight>
                  <a:srgbClr val="00FFFF"/>
                </a:highlight>
              </a:rPr>
              <a:t>meridiano de Greenwich</a:t>
            </a:r>
            <a:r>
              <a:rPr lang="es-CL" sz="1600" b="1" dirty="0">
                <a:solidFill>
                  <a:schemeClr val="accent6">
                    <a:lumMod val="10000"/>
                  </a:schemeClr>
                </a:solidFill>
              </a:rPr>
              <a:t>, y los </a:t>
            </a:r>
            <a:r>
              <a:rPr lang="es-CL" sz="1600" b="1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cuatros hemisferios que se generan: norte, sur, este y oeste.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C68C6B1-54B1-4777-8AD5-0CCBDCB7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141" y="1088353"/>
            <a:ext cx="1914525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0BC3E9-5FE4-4C6F-B86E-B0E46258C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4" y="1371600"/>
            <a:ext cx="3551599" cy="25624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8DD69A-0538-4791-ABC9-5BCFC2185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928" y="1021833"/>
            <a:ext cx="3019425" cy="2828925"/>
          </a:xfrm>
          <a:prstGeom prst="rect">
            <a:avLst/>
          </a:prstGeom>
        </p:spPr>
      </p:pic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C45DD673-AFE5-4C2B-A015-3913563AAE7E}"/>
              </a:ext>
            </a:extLst>
          </p:cNvPr>
          <p:cNvSpPr/>
          <p:nvPr/>
        </p:nvSpPr>
        <p:spPr>
          <a:xfrm>
            <a:off x="4572000" y="2266063"/>
            <a:ext cx="1315560" cy="305687"/>
          </a:xfrm>
          <a:prstGeom prst="wedgeRectCallout">
            <a:avLst>
              <a:gd name="adj1" fmla="val -17607"/>
              <a:gd name="adj2" fmla="val 3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accent6">
                    <a:lumMod val="10000"/>
                  </a:schemeClr>
                </a:solidFill>
              </a:rPr>
              <a:t>H . Oeste </a:t>
            </a:r>
          </a:p>
        </p:txBody>
      </p:sp>
      <p:sp>
        <p:nvSpPr>
          <p:cNvPr id="15" name="Bocadillo: rectángulo 14">
            <a:extLst>
              <a:ext uri="{FF2B5EF4-FFF2-40B4-BE49-F238E27FC236}">
                <a16:creationId xmlns:a16="http://schemas.microsoft.com/office/drawing/2014/main" id="{EFFEF6DB-A618-4C49-A538-2A8BD63FF712}"/>
              </a:ext>
            </a:extLst>
          </p:cNvPr>
          <p:cNvSpPr/>
          <p:nvPr/>
        </p:nvSpPr>
        <p:spPr>
          <a:xfrm>
            <a:off x="7557205" y="2384682"/>
            <a:ext cx="1315560" cy="305687"/>
          </a:xfrm>
          <a:prstGeom prst="wedgeRectCallout">
            <a:avLst>
              <a:gd name="adj1" fmla="val -17607"/>
              <a:gd name="adj2" fmla="val 31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accent6">
                    <a:lumMod val="10000"/>
                  </a:schemeClr>
                </a:solidFill>
              </a:rPr>
              <a:t>H . Este </a:t>
            </a:r>
          </a:p>
        </p:txBody>
      </p:sp>
      <p:sp>
        <p:nvSpPr>
          <p:cNvPr id="13" name="Bocadillo: rectángulo 12">
            <a:extLst>
              <a:ext uri="{FF2B5EF4-FFF2-40B4-BE49-F238E27FC236}">
                <a16:creationId xmlns:a16="http://schemas.microsoft.com/office/drawing/2014/main" id="{FC851E44-2FFD-4F6E-9C75-163FDC44D1C6}"/>
              </a:ext>
            </a:extLst>
          </p:cNvPr>
          <p:cNvSpPr/>
          <p:nvPr/>
        </p:nvSpPr>
        <p:spPr>
          <a:xfrm>
            <a:off x="5643344" y="3833369"/>
            <a:ext cx="2857281" cy="305687"/>
          </a:xfrm>
          <a:prstGeom prst="wedgeRectCallout">
            <a:avLst>
              <a:gd name="adj1" fmla="val -17933"/>
              <a:gd name="adj2" fmla="val 41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chemeClr val="accent6">
                    <a:lumMod val="10000"/>
                  </a:schemeClr>
                </a:solidFill>
              </a:rPr>
              <a:t>Meridiano de Greenwich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71EBE1A-ACD3-4B32-828D-7E75CC8F37EF}"/>
              </a:ext>
            </a:extLst>
          </p:cNvPr>
          <p:cNvCxnSpPr>
            <a:cxnSpLocks/>
          </p:cNvCxnSpPr>
          <p:nvPr/>
        </p:nvCxnSpPr>
        <p:spPr>
          <a:xfrm flipH="1" flipV="1">
            <a:off x="6568265" y="2913321"/>
            <a:ext cx="318087" cy="1020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Bocadillo: rectángulo 17">
            <a:extLst>
              <a:ext uri="{FF2B5EF4-FFF2-40B4-BE49-F238E27FC236}">
                <a16:creationId xmlns:a16="http://schemas.microsoft.com/office/drawing/2014/main" id="{8D1E21C9-2FF4-4623-99BC-190CDA5A7FE6}"/>
              </a:ext>
            </a:extLst>
          </p:cNvPr>
          <p:cNvSpPr/>
          <p:nvPr/>
        </p:nvSpPr>
        <p:spPr>
          <a:xfrm>
            <a:off x="1273411" y="1004444"/>
            <a:ext cx="882502" cy="27644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accent6">
                    <a:lumMod val="10000"/>
                  </a:schemeClr>
                </a:solidFill>
              </a:rPr>
              <a:t>NORTE</a:t>
            </a:r>
          </a:p>
        </p:txBody>
      </p:sp>
      <p:sp>
        <p:nvSpPr>
          <p:cNvPr id="19" name="Bocadillo: rectángulo 18">
            <a:extLst>
              <a:ext uri="{FF2B5EF4-FFF2-40B4-BE49-F238E27FC236}">
                <a16:creationId xmlns:a16="http://schemas.microsoft.com/office/drawing/2014/main" id="{FD09C8E3-B9BC-4D30-AB11-7CC5345037B1}"/>
              </a:ext>
            </a:extLst>
          </p:cNvPr>
          <p:cNvSpPr/>
          <p:nvPr/>
        </p:nvSpPr>
        <p:spPr>
          <a:xfrm>
            <a:off x="1073888" y="3833369"/>
            <a:ext cx="914400" cy="305687"/>
          </a:xfrm>
          <a:prstGeom prst="wedgeRectCallout">
            <a:avLst>
              <a:gd name="adj1" fmla="val -11530"/>
              <a:gd name="adj2" fmla="val 38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accent6">
                    <a:lumMod val="10000"/>
                  </a:schemeClr>
                </a:solidFill>
              </a:rPr>
              <a:t>SUR</a:t>
            </a:r>
          </a:p>
        </p:txBody>
      </p:sp>
      <p:sp>
        <p:nvSpPr>
          <p:cNvPr id="20" name="Bocadillo: rectángulo 19">
            <a:extLst>
              <a:ext uri="{FF2B5EF4-FFF2-40B4-BE49-F238E27FC236}">
                <a16:creationId xmlns:a16="http://schemas.microsoft.com/office/drawing/2014/main" id="{3B39A4FA-A17C-41F2-94EE-612A1DCF62AD}"/>
              </a:ext>
            </a:extLst>
          </p:cNvPr>
          <p:cNvSpPr/>
          <p:nvPr/>
        </p:nvSpPr>
        <p:spPr>
          <a:xfrm>
            <a:off x="733647" y="2753833"/>
            <a:ext cx="1422266" cy="1594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L.ECUADOR</a:t>
            </a:r>
          </a:p>
        </p:txBody>
      </p:sp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66443C86-4CB1-405A-98DA-38DDF7FC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96232"/>
              </p:ext>
            </p:extLst>
          </p:nvPr>
        </p:nvGraphicFramePr>
        <p:xfrm>
          <a:off x="464288" y="310869"/>
          <a:ext cx="3048000" cy="579120"/>
        </p:xfrm>
        <a:graphic>
          <a:graphicData uri="http://schemas.openxmlformats.org/drawingml/2006/table">
            <a:tbl>
              <a:tblPr firstRow="1" bandRow="1">
                <a:tableStyleId>{E2C210A4-BDFE-45E2-B555-E3D10865E8F5}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36278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/>
                        <a:t>LATITUD</a:t>
                      </a:r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534763"/>
                  </a:ext>
                </a:extLst>
              </a:tr>
            </a:tbl>
          </a:graphicData>
        </a:graphic>
      </p:graphicFrame>
      <p:graphicFrame>
        <p:nvGraphicFramePr>
          <p:cNvPr id="22" name="Tabla 22">
            <a:extLst>
              <a:ext uri="{FF2B5EF4-FFF2-40B4-BE49-F238E27FC236}">
                <a16:creationId xmlns:a16="http://schemas.microsoft.com/office/drawing/2014/main" id="{FF0753AD-5D34-44C3-8F6C-67F72791D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66330"/>
              </p:ext>
            </p:extLst>
          </p:nvPr>
        </p:nvGraphicFramePr>
        <p:xfrm>
          <a:off x="5362352" y="371829"/>
          <a:ext cx="3048001" cy="518160"/>
        </p:xfrm>
        <a:graphic>
          <a:graphicData uri="http://schemas.openxmlformats.org/drawingml/2006/table">
            <a:tbl>
              <a:tblPr firstRow="1" bandRow="1">
                <a:tableStyleId>{E2C210A4-BDFE-45E2-B555-E3D10865E8F5}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92829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800" b="1" dirty="0"/>
                        <a:t>LONGITUD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21663"/>
                  </a:ext>
                </a:extLst>
              </a:tr>
            </a:tbl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B5887961-3E8D-4129-90EE-87840625BD1B}"/>
              </a:ext>
            </a:extLst>
          </p:cNvPr>
          <p:cNvSpPr txBox="1"/>
          <p:nvPr/>
        </p:nvSpPr>
        <p:spPr>
          <a:xfrm>
            <a:off x="380113" y="4165705"/>
            <a:ext cx="3551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highlight>
                  <a:srgbClr val="FFFF00"/>
                </a:highlight>
              </a:rPr>
              <a:t>Nombramos la latitud </a:t>
            </a:r>
            <a:r>
              <a:rPr lang="es-CL" b="1" dirty="0"/>
              <a:t>de un punto dependiendo de su ubicación en los hemisferios: </a:t>
            </a:r>
            <a:r>
              <a:rPr lang="es-CL" b="1" dirty="0">
                <a:highlight>
                  <a:srgbClr val="FFFF00"/>
                </a:highlight>
              </a:rPr>
              <a:t>norte o sur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B0E48B8-7B92-4001-A614-C4D30975958E}"/>
              </a:ext>
            </a:extLst>
          </p:cNvPr>
          <p:cNvSpPr txBox="1"/>
          <p:nvPr/>
        </p:nvSpPr>
        <p:spPr>
          <a:xfrm>
            <a:off x="5124840" y="4185062"/>
            <a:ext cx="3551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highlight>
                  <a:srgbClr val="00FFFF"/>
                </a:highlight>
              </a:rPr>
              <a:t>Nombramos la longitud </a:t>
            </a:r>
            <a:r>
              <a:rPr lang="es-CL" b="1" dirty="0"/>
              <a:t>de un punto según su ubicación en los hemisferios: </a:t>
            </a:r>
            <a:r>
              <a:rPr lang="es-CL" b="1" dirty="0">
                <a:highlight>
                  <a:srgbClr val="00FFFF"/>
                </a:highlight>
              </a:rPr>
              <a:t>este u oeste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La  Latitud 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4" name="Bocadillo: rectángulo 3">
            <a:extLst>
              <a:ext uri="{FF2B5EF4-FFF2-40B4-BE49-F238E27FC236}">
                <a16:creationId xmlns:a16="http://schemas.microsoft.com/office/drawing/2014/main" id="{873DF4D4-4B4C-4585-A910-DA89F085791E}"/>
              </a:ext>
            </a:extLst>
          </p:cNvPr>
          <p:cNvSpPr/>
          <p:nvPr/>
        </p:nvSpPr>
        <p:spPr>
          <a:xfrm>
            <a:off x="383313" y="851426"/>
            <a:ext cx="2530549" cy="1492680"/>
          </a:xfrm>
          <a:prstGeom prst="wedgeRectCallout">
            <a:avLst>
              <a:gd name="adj1" fmla="val -19044"/>
              <a:gd name="adj2" fmla="val 45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accent6">
                    <a:lumMod val="10000"/>
                  </a:schemeClr>
                </a:solidFill>
              </a:rPr>
              <a:t> es la distancia entre el paralelo del ecuador y cualquier otro punto de la Tierra. Se mide en grados (°).</a:t>
            </a:r>
          </a:p>
        </p:txBody>
      </p:sp>
      <p:sp>
        <p:nvSpPr>
          <p:cNvPr id="11" name="Bocadillo: rectángulo 10">
            <a:extLst>
              <a:ext uri="{FF2B5EF4-FFF2-40B4-BE49-F238E27FC236}">
                <a16:creationId xmlns:a16="http://schemas.microsoft.com/office/drawing/2014/main" id="{B080A7B6-6F39-4C42-8631-C927F96F74B7}"/>
              </a:ext>
            </a:extLst>
          </p:cNvPr>
          <p:cNvSpPr/>
          <p:nvPr/>
        </p:nvSpPr>
        <p:spPr>
          <a:xfrm>
            <a:off x="5444411" y="2763365"/>
            <a:ext cx="3326655" cy="1944234"/>
          </a:xfrm>
          <a:prstGeom prst="wedgeRectCallout">
            <a:avLst>
              <a:gd name="adj1" fmla="val -20833"/>
              <a:gd name="adj2" fmla="val 49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chemeClr val="accent6">
                    <a:lumMod val="10000"/>
                  </a:schemeClr>
                </a:solidFill>
              </a:rPr>
              <a:t>Mientras más alejado esté un punto de la línea del ecuador, mayor será su latitud.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7722610-6854-4770-980A-369D2647E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862" y="1686211"/>
            <a:ext cx="2434425" cy="26058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highlight>
                  <a:srgbClr val="FFFF00"/>
                </a:highlight>
              </a:rPr>
              <a:t>La Longitud </a:t>
            </a:r>
            <a:endParaRPr dirty="0">
              <a:highlight>
                <a:srgbClr val="FFFF00"/>
              </a:highlight>
            </a:endParaRPr>
          </a:p>
        </p:txBody>
      </p:sp>
      <p:grpSp>
        <p:nvGrpSpPr>
          <p:cNvPr id="663" name="Google Shape;663;p49"/>
          <p:cNvGrpSpPr/>
          <p:nvPr/>
        </p:nvGrpSpPr>
        <p:grpSpPr>
          <a:xfrm>
            <a:off x="7334098" y="3608568"/>
            <a:ext cx="1682891" cy="1117597"/>
            <a:chOff x="9320475" y="1310750"/>
            <a:chExt cx="3915300" cy="3040300"/>
          </a:xfrm>
        </p:grpSpPr>
        <p:sp>
          <p:nvSpPr>
            <p:cNvPr id="664" name="Google Shape;664;p49"/>
            <p:cNvSpPr/>
            <p:nvPr/>
          </p:nvSpPr>
          <p:spPr>
            <a:xfrm>
              <a:off x="12920525" y="3408900"/>
              <a:ext cx="154325" cy="201850"/>
            </a:xfrm>
            <a:custGeom>
              <a:avLst/>
              <a:gdLst/>
              <a:ahLst/>
              <a:cxnLst/>
              <a:rect l="l" t="t" r="r" b="b"/>
              <a:pathLst>
                <a:path w="6173" h="8074" extrusionOk="0">
                  <a:moveTo>
                    <a:pt x="5939" y="1"/>
                  </a:moveTo>
                  <a:cubicBezTo>
                    <a:pt x="5772" y="34"/>
                    <a:pt x="1702" y="234"/>
                    <a:pt x="34" y="3270"/>
                  </a:cubicBezTo>
                  <a:cubicBezTo>
                    <a:pt x="1" y="3337"/>
                    <a:pt x="1" y="3403"/>
                    <a:pt x="1" y="3470"/>
                  </a:cubicBezTo>
                  <a:cubicBezTo>
                    <a:pt x="2002" y="7873"/>
                    <a:pt x="5538" y="8073"/>
                    <a:pt x="5705" y="8073"/>
                  </a:cubicBezTo>
                  <a:cubicBezTo>
                    <a:pt x="5805" y="8073"/>
                    <a:pt x="5905" y="8007"/>
                    <a:pt x="5905" y="7873"/>
                  </a:cubicBezTo>
                  <a:cubicBezTo>
                    <a:pt x="5905" y="7773"/>
                    <a:pt x="5838" y="7673"/>
                    <a:pt x="5705" y="7673"/>
                  </a:cubicBezTo>
                  <a:cubicBezTo>
                    <a:pt x="5672" y="7673"/>
                    <a:pt x="2336" y="7473"/>
                    <a:pt x="435" y="3370"/>
                  </a:cubicBezTo>
                  <a:cubicBezTo>
                    <a:pt x="2036" y="635"/>
                    <a:pt x="5939" y="435"/>
                    <a:pt x="5972" y="435"/>
                  </a:cubicBezTo>
                  <a:cubicBezTo>
                    <a:pt x="6072" y="435"/>
                    <a:pt x="6172" y="334"/>
                    <a:pt x="6172" y="201"/>
                  </a:cubicBezTo>
                  <a:cubicBezTo>
                    <a:pt x="6172" y="101"/>
                    <a:pt x="6072" y="1"/>
                    <a:pt x="5939" y="1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9372175" y="1486700"/>
              <a:ext cx="2951300" cy="2389225"/>
            </a:xfrm>
            <a:custGeom>
              <a:avLst/>
              <a:gdLst/>
              <a:ahLst/>
              <a:cxnLst/>
              <a:rect l="l" t="t" r="r" b="b"/>
              <a:pathLst>
                <a:path w="118052" h="95569" extrusionOk="0">
                  <a:moveTo>
                    <a:pt x="16179" y="1"/>
                  </a:moveTo>
                  <a:lnTo>
                    <a:pt x="0" y="71985"/>
                  </a:lnTo>
                  <a:lnTo>
                    <a:pt x="108211" y="95569"/>
                  </a:lnTo>
                  <a:lnTo>
                    <a:pt x="118051" y="22483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9346325" y="1336600"/>
              <a:ext cx="1742925" cy="2149050"/>
            </a:xfrm>
            <a:custGeom>
              <a:avLst/>
              <a:gdLst/>
              <a:ahLst/>
              <a:cxnLst/>
              <a:rect l="l" t="t" r="r" b="b"/>
              <a:pathLst>
                <a:path w="69717" h="85962" extrusionOk="0">
                  <a:moveTo>
                    <a:pt x="16479" y="0"/>
                  </a:moveTo>
                  <a:lnTo>
                    <a:pt x="0" y="74120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10677275" y="1631800"/>
              <a:ext cx="1742925" cy="2149075"/>
            </a:xfrm>
            <a:custGeom>
              <a:avLst/>
              <a:gdLst/>
              <a:ahLst/>
              <a:cxnLst/>
              <a:rect l="l" t="t" r="r" b="b"/>
              <a:pathLst>
                <a:path w="69717" h="85963" extrusionOk="0">
                  <a:moveTo>
                    <a:pt x="16445" y="1"/>
                  </a:moveTo>
                  <a:lnTo>
                    <a:pt x="0" y="74154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9691575" y="1310750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2035" y="0"/>
                  </a:moveTo>
                  <a:lnTo>
                    <a:pt x="0" y="9207"/>
                  </a:lnTo>
                  <a:lnTo>
                    <a:pt x="11241" y="20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12215025" y="1859475"/>
              <a:ext cx="231025" cy="281875"/>
            </a:xfrm>
            <a:custGeom>
              <a:avLst/>
              <a:gdLst/>
              <a:ahLst/>
              <a:cxnLst/>
              <a:rect l="l" t="t" r="r" b="b"/>
              <a:pathLst>
                <a:path w="9241" h="11275" extrusionOk="0">
                  <a:moveTo>
                    <a:pt x="1" y="0"/>
                  </a:moveTo>
                  <a:lnTo>
                    <a:pt x="7173" y="11275"/>
                  </a:lnTo>
                  <a:lnTo>
                    <a:pt x="9241" y="20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9320475" y="2979425"/>
              <a:ext cx="230175" cy="281900"/>
            </a:xfrm>
            <a:custGeom>
              <a:avLst/>
              <a:gdLst/>
              <a:ahLst/>
              <a:cxnLst/>
              <a:rect l="l" t="t" r="r" b="b"/>
              <a:pathLst>
                <a:path w="9207" h="11276" extrusionOk="0">
                  <a:moveTo>
                    <a:pt x="2035" y="1"/>
                  </a:moveTo>
                  <a:lnTo>
                    <a:pt x="0" y="9208"/>
                  </a:lnTo>
                  <a:lnTo>
                    <a:pt x="9207" y="1127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11793900" y="3579875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11242" y="0"/>
                  </a:moveTo>
                  <a:lnTo>
                    <a:pt x="0" y="7172"/>
                  </a:lnTo>
                  <a:lnTo>
                    <a:pt x="9207" y="9207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10538825" y="1600950"/>
              <a:ext cx="683025" cy="1913900"/>
            </a:xfrm>
            <a:custGeom>
              <a:avLst/>
              <a:gdLst/>
              <a:ahLst/>
              <a:cxnLst/>
              <a:rect l="l" t="t" r="r" b="b"/>
              <a:pathLst>
                <a:path w="27321" h="76556" extrusionOk="0">
                  <a:moveTo>
                    <a:pt x="16446" y="0"/>
                  </a:moveTo>
                  <a:lnTo>
                    <a:pt x="1" y="74154"/>
                  </a:lnTo>
                  <a:lnTo>
                    <a:pt x="10875" y="76555"/>
                  </a:lnTo>
                  <a:lnTo>
                    <a:pt x="27320" y="2436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10666425" y="1620125"/>
              <a:ext cx="1657050" cy="2062350"/>
            </a:xfrm>
            <a:custGeom>
              <a:avLst/>
              <a:gdLst/>
              <a:ahLst/>
              <a:cxnLst/>
              <a:rect l="l" t="t" r="r" b="b"/>
              <a:pathLst>
                <a:path w="66282" h="82494" extrusionOk="0">
                  <a:moveTo>
                    <a:pt x="24896" y="0"/>
                  </a:moveTo>
                  <a:cubicBezTo>
                    <a:pt x="21245" y="0"/>
                    <a:pt x="18241" y="805"/>
                    <a:pt x="16412" y="2803"/>
                  </a:cubicBezTo>
                  <a:lnTo>
                    <a:pt x="1135" y="71519"/>
                  </a:lnTo>
                  <a:cubicBezTo>
                    <a:pt x="1" y="76622"/>
                    <a:pt x="51037" y="82493"/>
                    <a:pt x="51037" y="82493"/>
                  </a:cubicBezTo>
                  <a:lnTo>
                    <a:pt x="66281" y="13811"/>
                  </a:lnTo>
                  <a:cubicBezTo>
                    <a:pt x="66281" y="13811"/>
                    <a:pt x="40025" y="0"/>
                    <a:pt x="24896" y="0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9453900" y="1424900"/>
              <a:ext cx="1622850" cy="2004250"/>
            </a:xfrm>
            <a:custGeom>
              <a:avLst/>
              <a:gdLst/>
              <a:ahLst/>
              <a:cxnLst/>
              <a:rect l="l" t="t" r="r" b="b"/>
              <a:pathLst>
                <a:path w="64914" h="80170" extrusionOk="0">
                  <a:moveTo>
                    <a:pt x="18851" y="1"/>
                  </a:moveTo>
                  <a:cubicBezTo>
                    <a:pt x="16595" y="1"/>
                    <a:pt x="15245" y="37"/>
                    <a:pt x="15245" y="37"/>
                  </a:cubicBezTo>
                  <a:lnTo>
                    <a:pt x="0" y="68687"/>
                  </a:lnTo>
                  <a:cubicBezTo>
                    <a:pt x="0" y="68687"/>
                    <a:pt x="34679" y="80170"/>
                    <a:pt x="46231" y="80170"/>
                  </a:cubicBezTo>
                  <a:cubicBezTo>
                    <a:pt x="47886" y="80170"/>
                    <a:pt x="49067" y="79934"/>
                    <a:pt x="49602" y="79394"/>
                  </a:cubicBezTo>
                  <a:lnTo>
                    <a:pt x="64913" y="10612"/>
                  </a:lnTo>
                  <a:cubicBezTo>
                    <a:pt x="61189" y="845"/>
                    <a:pt x="29647" y="1"/>
                    <a:pt x="18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9868350" y="1605800"/>
              <a:ext cx="390300" cy="363775"/>
            </a:xfrm>
            <a:custGeom>
              <a:avLst/>
              <a:gdLst/>
              <a:ahLst/>
              <a:cxnLst/>
              <a:rect l="l" t="t" r="r" b="b"/>
              <a:pathLst>
                <a:path w="15612" h="14551" extrusionOk="0">
                  <a:moveTo>
                    <a:pt x="3337" y="407"/>
                  </a:moveTo>
                  <a:lnTo>
                    <a:pt x="15145" y="807"/>
                  </a:lnTo>
                  <a:lnTo>
                    <a:pt x="12210" y="14117"/>
                  </a:lnTo>
                  <a:lnTo>
                    <a:pt x="468" y="13316"/>
                  </a:lnTo>
                  <a:lnTo>
                    <a:pt x="3337" y="407"/>
                  </a:lnTo>
                  <a:close/>
                  <a:moveTo>
                    <a:pt x="3120" y="0"/>
                  </a:moveTo>
                  <a:cubicBezTo>
                    <a:pt x="3019" y="0"/>
                    <a:pt x="2965" y="87"/>
                    <a:pt x="2936" y="173"/>
                  </a:cubicBezTo>
                  <a:lnTo>
                    <a:pt x="1" y="13450"/>
                  </a:lnTo>
                  <a:cubicBezTo>
                    <a:pt x="1" y="13516"/>
                    <a:pt x="1" y="13583"/>
                    <a:pt x="34" y="13616"/>
                  </a:cubicBezTo>
                  <a:cubicBezTo>
                    <a:pt x="68" y="13683"/>
                    <a:pt x="134" y="13683"/>
                    <a:pt x="201" y="13716"/>
                  </a:cubicBezTo>
                  <a:lnTo>
                    <a:pt x="12343" y="14550"/>
                  </a:lnTo>
                  <a:cubicBezTo>
                    <a:pt x="12443" y="14550"/>
                    <a:pt x="12543" y="14484"/>
                    <a:pt x="12543" y="14384"/>
                  </a:cubicBezTo>
                  <a:lnTo>
                    <a:pt x="15612" y="640"/>
                  </a:lnTo>
                  <a:cubicBezTo>
                    <a:pt x="15612" y="607"/>
                    <a:pt x="15612" y="540"/>
                    <a:pt x="15579" y="474"/>
                  </a:cubicBezTo>
                  <a:cubicBezTo>
                    <a:pt x="15512" y="440"/>
                    <a:pt x="15479" y="407"/>
                    <a:pt x="15412" y="407"/>
                  </a:cubicBezTo>
                  <a:lnTo>
                    <a:pt x="3170" y="7"/>
                  </a:lnTo>
                  <a:cubicBezTo>
                    <a:pt x="3152" y="2"/>
                    <a:pt x="3135" y="0"/>
                    <a:pt x="3120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9849175" y="20254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334"/>
                    <a:pt x="67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8" y="7339"/>
                    <a:pt x="38862" y="7272"/>
                  </a:cubicBezTo>
                  <a:cubicBezTo>
                    <a:pt x="38928" y="7172"/>
                    <a:pt x="38862" y="7039"/>
                    <a:pt x="38762" y="7005"/>
                  </a:cubicBezTo>
                  <a:cubicBezTo>
                    <a:pt x="26486" y="768"/>
                    <a:pt x="468" y="0"/>
                    <a:pt x="201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9829175" y="21129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1"/>
                  </a:moveTo>
                  <a:cubicBezTo>
                    <a:pt x="100" y="1"/>
                    <a:pt x="33" y="101"/>
                    <a:pt x="0" y="201"/>
                  </a:cubicBezTo>
                  <a:cubicBezTo>
                    <a:pt x="0" y="334"/>
                    <a:pt x="100" y="401"/>
                    <a:pt x="234" y="434"/>
                  </a:cubicBezTo>
                  <a:cubicBezTo>
                    <a:pt x="467" y="434"/>
                    <a:pt x="26419" y="1168"/>
                    <a:pt x="38594" y="7373"/>
                  </a:cubicBezTo>
                  <a:lnTo>
                    <a:pt x="38694" y="7373"/>
                  </a:lnTo>
                  <a:cubicBezTo>
                    <a:pt x="38761" y="7373"/>
                    <a:pt x="38861" y="7339"/>
                    <a:pt x="38894" y="7273"/>
                  </a:cubicBezTo>
                  <a:cubicBezTo>
                    <a:pt x="38928" y="7173"/>
                    <a:pt x="38894" y="7039"/>
                    <a:pt x="38794" y="7006"/>
                  </a:cubicBezTo>
                  <a:cubicBezTo>
                    <a:pt x="26519" y="768"/>
                    <a:pt x="500" y="1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9809975" y="220055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9" y="7339"/>
                    <a:pt x="38862" y="7272"/>
                  </a:cubicBezTo>
                  <a:cubicBezTo>
                    <a:pt x="38929" y="7172"/>
                    <a:pt x="38895" y="7039"/>
                    <a:pt x="38795" y="7005"/>
                  </a:cubicBezTo>
                  <a:cubicBezTo>
                    <a:pt x="26520" y="768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9790800" y="22881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7" y="401"/>
                    <a:pt x="201" y="434"/>
                  </a:cubicBezTo>
                  <a:cubicBezTo>
                    <a:pt x="468" y="434"/>
                    <a:pt x="26486" y="1969"/>
                    <a:pt x="38595" y="7373"/>
                  </a:cubicBezTo>
                  <a:lnTo>
                    <a:pt x="38695" y="7373"/>
                  </a:lnTo>
                  <a:cubicBezTo>
                    <a:pt x="38762" y="7373"/>
                    <a:pt x="38828" y="7339"/>
                    <a:pt x="38862" y="7273"/>
                  </a:cubicBezTo>
                  <a:cubicBezTo>
                    <a:pt x="38928" y="7173"/>
                    <a:pt x="38862" y="7039"/>
                    <a:pt x="38762" y="7006"/>
                  </a:cubicBezTo>
                  <a:cubicBezTo>
                    <a:pt x="26586" y="1535"/>
                    <a:pt x="468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9770800" y="23756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0"/>
                  </a:moveTo>
                  <a:cubicBezTo>
                    <a:pt x="133" y="0"/>
                    <a:pt x="33" y="67"/>
                    <a:pt x="33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467" y="434"/>
                    <a:pt x="26719" y="2135"/>
                    <a:pt x="38628" y="7372"/>
                  </a:cubicBezTo>
                  <a:lnTo>
                    <a:pt x="38694" y="7372"/>
                  </a:lnTo>
                  <a:cubicBezTo>
                    <a:pt x="38794" y="7372"/>
                    <a:pt x="38861" y="7339"/>
                    <a:pt x="38894" y="7272"/>
                  </a:cubicBezTo>
                  <a:cubicBezTo>
                    <a:pt x="38928" y="7172"/>
                    <a:pt x="38894" y="7039"/>
                    <a:pt x="38794" y="6972"/>
                  </a:cubicBezTo>
                  <a:cubicBezTo>
                    <a:pt x="26819" y="1702"/>
                    <a:pt x="500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9751600" y="24632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34" y="1"/>
                    <a:pt x="34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468" y="434"/>
                    <a:pt x="26119" y="2536"/>
                    <a:pt x="38628" y="7373"/>
                  </a:cubicBezTo>
                  <a:lnTo>
                    <a:pt x="38695" y="7373"/>
                  </a:lnTo>
                  <a:cubicBezTo>
                    <a:pt x="38762" y="7373"/>
                    <a:pt x="38862" y="7339"/>
                    <a:pt x="38895" y="7239"/>
                  </a:cubicBezTo>
                  <a:cubicBezTo>
                    <a:pt x="38929" y="7139"/>
                    <a:pt x="38895" y="7039"/>
                    <a:pt x="38762" y="6972"/>
                  </a:cubicBezTo>
                  <a:cubicBezTo>
                    <a:pt x="26186" y="2102"/>
                    <a:pt x="501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9732425" y="25508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67"/>
                    <a:pt x="1" y="167"/>
                  </a:cubicBezTo>
                  <a:cubicBezTo>
                    <a:pt x="1" y="301"/>
                    <a:pt x="67" y="401"/>
                    <a:pt x="167" y="401"/>
                  </a:cubicBezTo>
                  <a:cubicBezTo>
                    <a:pt x="434" y="434"/>
                    <a:pt x="26286" y="3469"/>
                    <a:pt x="38628" y="7372"/>
                  </a:cubicBezTo>
                  <a:lnTo>
                    <a:pt x="38695" y="7372"/>
                  </a:lnTo>
                  <a:cubicBezTo>
                    <a:pt x="38762" y="7372"/>
                    <a:pt x="38862" y="7339"/>
                    <a:pt x="38895" y="7239"/>
                  </a:cubicBezTo>
                  <a:cubicBezTo>
                    <a:pt x="38928" y="7139"/>
                    <a:pt x="38862" y="7005"/>
                    <a:pt x="38762" y="6972"/>
                  </a:cubicBezTo>
                  <a:cubicBezTo>
                    <a:pt x="26353" y="3069"/>
                    <a:pt x="501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9712425" y="2638200"/>
              <a:ext cx="973200" cy="184475"/>
            </a:xfrm>
            <a:custGeom>
              <a:avLst/>
              <a:gdLst/>
              <a:ahLst/>
              <a:cxnLst/>
              <a:rect l="l" t="t" r="r" b="b"/>
              <a:pathLst>
                <a:path w="38928" h="7379" extrusionOk="0">
                  <a:moveTo>
                    <a:pt x="215" y="0"/>
                  </a:moveTo>
                  <a:cubicBezTo>
                    <a:pt x="108" y="0"/>
                    <a:pt x="33" y="87"/>
                    <a:pt x="33" y="174"/>
                  </a:cubicBezTo>
                  <a:cubicBezTo>
                    <a:pt x="0" y="307"/>
                    <a:pt x="100" y="407"/>
                    <a:pt x="200" y="407"/>
                  </a:cubicBezTo>
                  <a:cubicBezTo>
                    <a:pt x="467" y="440"/>
                    <a:pt x="25818" y="3876"/>
                    <a:pt x="38661" y="7379"/>
                  </a:cubicBezTo>
                  <a:lnTo>
                    <a:pt x="38694" y="7379"/>
                  </a:lnTo>
                  <a:cubicBezTo>
                    <a:pt x="38794" y="7379"/>
                    <a:pt x="38894" y="7312"/>
                    <a:pt x="38894" y="7245"/>
                  </a:cubicBezTo>
                  <a:cubicBezTo>
                    <a:pt x="38928" y="7112"/>
                    <a:pt x="38861" y="7012"/>
                    <a:pt x="38761" y="6979"/>
                  </a:cubicBezTo>
                  <a:cubicBezTo>
                    <a:pt x="25919" y="3476"/>
                    <a:pt x="500" y="40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9693225" y="2725975"/>
              <a:ext cx="973225" cy="184275"/>
            </a:xfrm>
            <a:custGeom>
              <a:avLst/>
              <a:gdLst/>
              <a:ahLst/>
              <a:cxnLst/>
              <a:rect l="l" t="t" r="r" b="b"/>
              <a:pathLst>
                <a:path w="38929" h="7371" extrusionOk="0">
                  <a:moveTo>
                    <a:pt x="317" y="1"/>
                  </a:moveTo>
                  <a:cubicBezTo>
                    <a:pt x="178" y="1"/>
                    <a:pt x="93" y="11"/>
                    <a:pt x="68" y="32"/>
                  </a:cubicBezTo>
                  <a:cubicBezTo>
                    <a:pt x="34" y="98"/>
                    <a:pt x="1" y="165"/>
                    <a:pt x="1" y="232"/>
                  </a:cubicBezTo>
                  <a:cubicBezTo>
                    <a:pt x="30" y="319"/>
                    <a:pt x="109" y="405"/>
                    <a:pt x="216" y="405"/>
                  </a:cubicBezTo>
                  <a:cubicBezTo>
                    <a:pt x="233" y="405"/>
                    <a:pt x="250" y="403"/>
                    <a:pt x="268" y="399"/>
                  </a:cubicBezTo>
                  <a:lnTo>
                    <a:pt x="301" y="399"/>
                  </a:lnTo>
                  <a:cubicBezTo>
                    <a:pt x="313" y="398"/>
                    <a:pt x="326" y="398"/>
                    <a:pt x="341" y="398"/>
                  </a:cubicBezTo>
                  <a:cubicBezTo>
                    <a:pt x="2035" y="398"/>
                    <a:pt x="26098" y="4064"/>
                    <a:pt x="38628" y="7370"/>
                  </a:cubicBezTo>
                  <a:lnTo>
                    <a:pt x="38695" y="7370"/>
                  </a:lnTo>
                  <a:cubicBezTo>
                    <a:pt x="38795" y="7370"/>
                    <a:pt x="38862" y="7304"/>
                    <a:pt x="38895" y="7237"/>
                  </a:cubicBezTo>
                  <a:cubicBezTo>
                    <a:pt x="38929" y="7103"/>
                    <a:pt x="38862" y="7003"/>
                    <a:pt x="38762" y="6970"/>
                  </a:cubicBezTo>
                  <a:cubicBezTo>
                    <a:pt x="27455" y="3984"/>
                    <a:pt x="3083" y="1"/>
                    <a:pt x="317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9673225" y="2813325"/>
              <a:ext cx="969050" cy="205325"/>
            </a:xfrm>
            <a:custGeom>
              <a:avLst/>
              <a:gdLst/>
              <a:ahLst/>
              <a:cxnLst/>
              <a:rect l="l" t="t" r="r" b="b"/>
              <a:pathLst>
                <a:path w="38762" h="8213" extrusionOk="0">
                  <a:moveTo>
                    <a:pt x="227" y="0"/>
                  </a:moveTo>
                  <a:cubicBezTo>
                    <a:pt x="141" y="0"/>
                    <a:pt x="62" y="87"/>
                    <a:pt x="34" y="174"/>
                  </a:cubicBezTo>
                  <a:cubicBezTo>
                    <a:pt x="0" y="274"/>
                    <a:pt x="100" y="407"/>
                    <a:pt x="200" y="407"/>
                  </a:cubicBezTo>
                  <a:cubicBezTo>
                    <a:pt x="434" y="474"/>
                    <a:pt x="24584" y="4777"/>
                    <a:pt x="38494" y="8213"/>
                  </a:cubicBezTo>
                  <a:lnTo>
                    <a:pt x="38528" y="8213"/>
                  </a:lnTo>
                  <a:cubicBezTo>
                    <a:pt x="38628" y="8213"/>
                    <a:pt x="38728" y="8146"/>
                    <a:pt x="38728" y="8046"/>
                  </a:cubicBezTo>
                  <a:cubicBezTo>
                    <a:pt x="38761" y="7946"/>
                    <a:pt x="38695" y="7812"/>
                    <a:pt x="38594" y="7779"/>
                  </a:cubicBezTo>
                  <a:cubicBezTo>
                    <a:pt x="24685" y="4377"/>
                    <a:pt x="534" y="40"/>
                    <a:pt x="267" y="7"/>
                  </a:cubicBezTo>
                  <a:cubicBezTo>
                    <a:pt x="254" y="2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9654050" y="2900825"/>
              <a:ext cx="964025" cy="225400"/>
            </a:xfrm>
            <a:custGeom>
              <a:avLst/>
              <a:gdLst/>
              <a:ahLst/>
              <a:cxnLst/>
              <a:rect l="l" t="t" r="r" b="b"/>
              <a:pathLst>
                <a:path w="38561" h="9016" extrusionOk="0">
                  <a:moveTo>
                    <a:pt x="216" y="1"/>
                  </a:moveTo>
                  <a:cubicBezTo>
                    <a:pt x="134" y="1"/>
                    <a:pt x="61" y="66"/>
                    <a:pt x="33" y="176"/>
                  </a:cubicBezTo>
                  <a:cubicBezTo>
                    <a:pt x="0" y="276"/>
                    <a:pt x="67" y="376"/>
                    <a:pt x="200" y="410"/>
                  </a:cubicBezTo>
                  <a:cubicBezTo>
                    <a:pt x="434" y="476"/>
                    <a:pt x="23950" y="5814"/>
                    <a:pt x="38294" y="9016"/>
                  </a:cubicBezTo>
                  <a:lnTo>
                    <a:pt x="38361" y="9016"/>
                  </a:lnTo>
                  <a:cubicBezTo>
                    <a:pt x="38427" y="9016"/>
                    <a:pt x="38528" y="8949"/>
                    <a:pt x="38561" y="8849"/>
                  </a:cubicBezTo>
                  <a:cubicBezTo>
                    <a:pt x="38561" y="8749"/>
                    <a:pt x="38494" y="8616"/>
                    <a:pt x="38394" y="8616"/>
                  </a:cubicBezTo>
                  <a:cubicBezTo>
                    <a:pt x="24051" y="5413"/>
                    <a:pt x="500" y="76"/>
                    <a:pt x="267" y="9"/>
                  </a:cubicBezTo>
                  <a:cubicBezTo>
                    <a:pt x="250" y="4"/>
                    <a:pt x="233" y="1"/>
                    <a:pt x="21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9634850" y="2988400"/>
              <a:ext cx="961550" cy="235400"/>
            </a:xfrm>
            <a:custGeom>
              <a:avLst/>
              <a:gdLst/>
              <a:ahLst/>
              <a:cxnLst/>
              <a:rect l="l" t="t" r="r" b="b"/>
              <a:pathLst>
                <a:path w="38462" h="9416" extrusionOk="0">
                  <a:moveTo>
                    <a:pt x="215" y="0"/>
                  </a:moveTo>
                  <a:cubicBezTo>
                    <a:pt x="134" y="0"/>
                    <a:pt x="62" y="60"/>
                    <a:pt x="34" y="142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01" y="476"/>
                    <a:pt x="24652" y="7414"/>
                    <a:pt x="38228" y="9416"/>
                  </a:cubicBezTo>
                  <a:lnTo>
                    <a:pt x="38261" y="9416"/>
                  </a:lnTo>
                  <a:cubicBezTo>
                    <a:pt x="38362" y="9416"/>
                    <a:pt x="38428" y="9349"/>
                    <a:pt x="38462" y="9249"/>
                  </a:cubicBezTo>
                  <a:cubicBezTo>
                    <a:pt x="38462" y="9115"/>
                    <a:pt x="38395" y="9015"/>
                    <a:pt x="38261" y="9015"/>
                  </a:cubicBezTo>
                  <a:cubicBezTo>
                    <a:pt x="24718" y="7014"/>
                    <a:pt x="535" y="76"/>
                    <a:pt x="268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10905775" y="1762050"/>
              <a:ext cx="1244225" cy="1714425"/>
            </a:xfrm>
            <a:custGeom>
              <a:avLst/>
              <a:gdLst/>
              <a:ahLst/>
              <a:cxnLst/>
              <a:rect l="l" t="t" r="r" b="b"/>
              <a:pathLst>
                <a:path w="49769" h="68577" extrusionOk="0">
                  <a:moveTo>
                    <a:pt x="19076" y="429"/>
                  </a:moveTo>
                  <a:cubicBezTo>
                    <a:pt x="29026" y="429"/>
                    <a:pt x="47503" y="9810"/>
                    <a:pt x="49302" y="10735"/>
                  </a:cubicBezTo>
                  <a:lnTo>
                    <a:pt x="36560" y="68143"/>
                  </a:lnTo>
                  <a:cubicBezTo>
                    <a:pt x="10307" y="65775"/>
                    <a:pt x="1601" y="61772"/>
                    <a:pt x="467" y="61205"/>
                  </a:cubicBezTo>
                  <a:lnTo>
                    <a:pt x="13476" y="2663"/>
                  </a:lnTo>
                  <a:cubicBezTo>
                    <a:pt x="14464" y="1068"/>
                    <a:pt x="16480" y="429"/>
                    <a:pt x="19076" y="429"/>
                  </a:cubicBezTo>
                  <a:close/>
                  <a:moveTo>
                    <a:pt x="19087" y="0"/>
                  </a:moveTo>
                  <a:cubicBezTo>
                    <a:pt x="16093" y="0"/>
                    <a:pt x="14082" y="822"/>
                    <a:pt x="13076" y="2463"/>
                  </a:cubicBezTo>
                  <a:cubicBezTo>
                    <a:pt x="13076" y="2496"/>
                    <a:pt x="13076" y="2496"/>
                    <a:pt x="13043" y="2530"/>
                  </a:cubicBezTo>
                  <a:lnTo>
                    <a:pt x="0" y="61272"/>
                  </a:lnTo>
                  <a:cubicBezTo>
                    <a:pt x="0" y="61372"/>
                    <a:pt x="33" y="61438"/>
                    <a:pt x="100" y="61505"/>
                  </a:cubicBezTo>
                  <a:cubicBezTo>
                    <a:pt x="200" y="61538"/>
                    <a:pt x="8206" y="66008"/>
                    <a:pt x="36693" y="68577"/>
                  </a:cubicBezTo>
                  <a:lnTo>
                    <a:pt x="36726" y="68577"/>
                  </a:lnTo>
                  <a:cubicBezTo>
                    <a:pt x="36826" y="68577"/>
                    <a:pt x="36893" y="68510"/>
                    <a:pt x="36926" y="68410"/>
                  </a:cubicBezTo>
                  <a:lnTo>
                    <a:pt x="49736" y="10669"/>
                  </a:lnTo>
                  <a:cubicBezTo>
                    <a:pt x="49769" y="10569"/>
                    <a:pt x="49736" y="10502"/>
                    <a:pt x="49636" y="10435"/>
                  </a:cubicBezTo>
                  <a:cubicBezTo>
                    <a:pt x="49569" y="10402"/>
                    <a:pt x="41730" y="6299"/>
                    <a:pt x="33357" y="3297"/>
                  </a:cubicBezTo>
                  <a:cubicBezTo>
                    <a:pt x="27314" y="1097"/>
                    <a:pt x="22545" y="0"/>
                    <a:pt x="1908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11467825" y="3357200"/>
              <a:ext cx="311100" cy="47575"/>
            </a:xfrm>
            <a:custGeom>
              <a:avLst/>
              <a:gdLst/>
              <a:ahLst/>
              <a:cxnLst/>
              <a:rect l="l" t="t" r="r" b="b"/>
              <a:pathLst>
                <a:path w="12444" h="1903" extrusionOk="0">
                  <a:moveTo>
                    <a:pt x="268" y="1"/>
                  </a:moveTo>
                  <a:cubicBezTo>
                    <a:pt x="168" y="1"/>
                    <a:pt x="68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6038" y="1535"/>
                    <a:pt x="12143" y="1902"/>
                    <a:pt x="12210" y="1902"/>
                  </a:cubicBezTo>
                  <a:cubicBezTo>
                    <a:pt x="12343" y="1902"/>
                    <a:pt x="12443" y="1835"/>
                    <a:pt x="12443" y="1702"/>
                  </a:cubicBezTo>
                  <a:cubicBezTo>
                    <a:pt x="12443" y="1602"/>
                    <a:pt x="12343" y="1502"/>
                    <a:pt x="12243" y="1502"/>
                  </a:cubicBezTo>
                  <a:cubicBezTo>
                    <a:pt x="12176" y="1502"/>
                    <a:pt x="6105" y="1135"/>
                    <a:pt x="268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11191800" y="1830225"/>
              <a:ext cx="728050" cy="590500"/>
            </a:xfrm>
            <a:custGeom>
              <a:avLst/>
              <a:gdLst/>
              <a:ahLst/>
              <a:cxnLst/>
              <a:rect l="l" t="t" r="r" b="b"/>
              <a:pathLst>
                <a:path w="29122" h="23620" extrusionOk="0">
                  <a:moveTo>
                    <a:pt x="7700" y="414"/>
                  </a:moveTo>
                  <a:cubicBezTo>
                    <a:pt x="15775" y="414"/>
                    <a:pt x="27246" y="6189"/>
                    <a:pt x="28654" y="6908"/>
                  </a:cubicBezTo>
                  <a:cubicBezTo>
                    <a:pt x="28354" y="8175"/>
                    <a:pt x="26153" y="16915"/>
                    <a:pt x="24551" y="23119"/>
                  </a:cubicBezTo>
                  <a:cubicBezTo>
                    <a:pt x="12943" y="19350"/>
                    <a:pt x="2135" y="17682"/>
                    <a:pt x="468" y="17449"/>
                  </a:cubicBezTo>
                  <a:lnTo>
                    <a:pt x="4137" y="903"/>
                  </a:lnTo>
                  <a:cubicBezTo>
                    <a:pt x="5201" y="563"/>
                    <a:pt x="6407" y="414"/>
                    <a:pt x="7700" y="414"/>
                  </a:cubicBezTo>
                  <a:close/>
                  <a:moveTo>
                    <a:pt x="7696" y="1"/>
                  </a:moveTo>
                  <a:cubicBezTo>
                    <a:pt x="6252" y="1"/>
                    <a:pt x="4985" y="179"/>
                    <a:pt x="3903" y="536"/>
                  </a:cubicBezTo>
                  <a:cubicBezTo>
                    <a:pt x="3837" y="570"/>
                    <a:pt x="3770" y="636"/>
                    <a:pt x="3770" y="703"/>
                  </a:cubicBezTo>
                  <a:lnTo>
                    <a:pt x="1" y="17582"/>
                  </a:lnTo>
                  <a:cubicBezTo>
                    <a:pt x="1" y="17649"/>
                    <a:pt x="1" y="17715"/>
                    <a:pt x="34" y="17749"/>
                  </a:cubicBezTo>
                  <a:cubicBezTo>
                    <a:pt x="67" y="17782"/>
                    <a:pt x="134" y="17815"/>
                    <a:pt x="201" y="17849"/>
                  </a:cubicBezTo>
                  <a:cubicBezTo>
                    <a:pt x="301" y="17849"/>
                    <a:pt x="12009" y="19450"/>
                    <a:pt x="24618" y="23586"/>
                  </a:cubicBezTo>
                  <a:cubicBezTo>
                    <a:pt x="24652" y="23620"/>
                    <a:pt x="24685" y="23620"/>
                    <a:pt x="24685" y="23620"/>
                  </a:cubicBezTo>
                  <a:cubicBezTo>
                    <a:pt x="24718" y="23620"/>
                    <a:pt x="24785" y="23586"/>
                    <a:pt x="24785" y="23586"/>
                  </a:cubicBezTo>
                  <a:cubicBezTo>
                    <a:pt x="24852" y="23553"/>
                    <a:pt x="24885" y="23520"/>
                    <a:pt x="24885" y="23453"/>
                  </a:cubicBezTo>
                  <a:cubicBezTo>
                    <a:pt x="26620" y="16748"/>
                    <a:pt x="29121" y="6841"/>
                    <a:pt x="29121" y="6841"/>
                  </a:cubicBezTo>
                  <a:cubicBezTo>
                    <a:pt x="29121" y="6774"/>
                    <a:pt x="29088" y="6674"/>
                    <a:pt x="28988" y="6607"/>
                  </a:cubicBezTo>
                  <a:cubicBezTo>
                    <a:pt x="28955" y="6607"/>
                    <a:pt x="24752" y="4373"/>
                    <a:pt x="19581" y="2538"/>
                  </a:cubicBezTo>
                  <a:cubicBezTo>
                    <a:pt x="14827" y="847"/>
                    <a:pt x="10841" y="1"/>
                    <a:pt x="769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1042525" y="1895325"/>
              <a:ext cx="2193250" cy="2455725"/>
            </a:xfrm>
            <a:custGeom>
              <a:avLst/>
              <a:gdLst/>
              <a:ahLst/>
              <a:cxnLst/>
              <a:rect l="l" t="t" r="r" b="b"/>
              <a:pathLst>
                <a:path w="87730" h="98229" extrusionOk="0">
                  <a:moveTo>
                    <a:pt x="57975" y="1"/>
                  </a:moveTo>
                  <a:lnTo>
                    <a:pt x="1" y="22483"/>
                  </a:lnTo>
                  <a:lnTo>
                    <a:pt x="28521" y="96069"/>
                  </a:lnTo>
                  <a:cubicBezTo>
                    <a:pt x="29061" y="97407"/>
                    <a:pt x="30336" y="98229"/>
                    <a:pt x="31686" y="98229"/>
                  </a:cubicBezTo>
                  <a:cubicBezTo>
                    <a:pt x="32087" y="98229"/>
                    <a:pt x="32494" y="98157"/>
                    <a:pt x="32891" y="98004"/>
                  </a:cubicBezTo>
                  <a:lnTo>
                    <a:pt x="87730" y="76722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11070875" y="1875300"/>
              <a:ext cx="2134050" cy="2444600"/>
            </a:xfrm>
            <a:custGeom>
              <a:avLst/>
              <a:gdLst/>
              <a:ahLst/>
              <a:cxnLst/>
              <a:rect l="l" t="t" r="r" b="b"/>
              <a:pathLst>
                <a:path w="85362" h="97784" extrusionOk="0">
                  <a:moveTo>
                    <a:pt x="55574" y="1"/>
                  </a:moveTo>
                  <a:lnTo>
                    <a:pt x="1" y="21550"/>
                  </a:lnTo>
                  <a:lnTo>
                    <a:pt x="29155" y="96704"/>
                  </a:lnTo>
                  <a:cubicBezTo>
                    <a:pt x="29412" y="97372"/>
                    <a:pt x="30046" y="97783"/>
                    <a:pt x="30721" y="97783"/>
                  </a:cubicBezTo>
                  <a:cubicBezTo>
                    <a:pt x="30921" y="97783"/>
                    <a:pt x="31125" y="97747"/>
                    <a:pt x="31323" y="97671"/>
                  </a:cubicBezTo>
                  <a:lnTo>
                    <a:pt x="85362" y="76723"/>
                  </a:lnTo>
                  <a:lnTo>
                    <a:pt x="55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11007500" y="1806100"/>
              <a:ext cx="2193250" cy="2480975"/>
            </a:xfrm>
            <a:custGeom>
              <a:avLst/>
              <a:gdLst/>
              <a:ahLst/>
              <a:cxnLst/>
              <a:rect l="l" t="t" r="r" b="b"/>
              <a:pathLst>
                <a:path w="87730" h="99239" extrusionOk="0">
                  <a:moveTo>
                    <a:pt x="57975" y="0"/>
                  </a:moveTo>
                  <a:lnTo>
                    <a:pt x="1" y="22516"/>
                  </a:lnTo>
                  <a:lnTo>
                    <a:pt x="29755" y="99238"/>
                  </a:lnTo>
                  <a:lnTo>
                    <a:pt x="87730" y="76722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11007500" y="2278100"/>
              <a:ext cx="978225" cy="2008975"/>
            </a:xfrm>
            <a:custGeom>
              <a:avLst/>
              <a:gdLst/>
              <a:ahLst/>
              <a:cxnLst/>
              <a:rect l="l" t="t" r="r" b="b"/>
              <a:pathLst>
                <a:path w="39129" h="80359" extrusionOk="0">
                  <a:moveTo>
                    <a:pt x="9374" y="1"/>
                  </a:moveTo>
                  <a:lnTo>
                    <a:pt x="1" y="3636"/>
                  </a:lnTo>
                  <a:lnTo>
                    <a:pt x="29755" y="80358"/>
                  </a:lnTo>
                  <a:lnTo>
                    <a:pt x="39129" y="76722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11241850" y="2263925"/>
              <a:ext cx="779725" cy="1931400"/>
            </a:xfrm>
            <a:custGeom>
              <a:avLst/>
              <a:gdLst/>
              <a:ahLst/>
              <a:cxnLst/>
              <a:rect l="l" t="t" r="r" b="b"/>
              <a:pathLst>
                <a:path w="31189" h="77256" extrusionOk="0">
                  <a:moveTo>
                    <a:pt x="1434" y="0"/>
                  </a:moveTo>
                  <a:lnTo>
                    <a:pt x="0" y="568"/>
                  </a:lnTo>
                  <a:lnTo>
                    <a:pt x="29755" y="77256"/>
                  </a:lnTo>
                  <a:lnTo>
                    <a:pt x="31189" y="7672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EDB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1420300" y="1939525"/>
              <a:ext cx="1635350" cy="2099850"/>
            </a:xfrm>
            <a:custGeom>
              <a:avLst/>
              <a:gdLst/>
              <a:ahLst/>
              <a:cxnLst/>
              <a:rect l="l" t="t" r="r" b="b"/>
              <a:pathLst>
                <a:path w="65414" h="83994" extrusionOk="0">
                  <a:moveTo>
                    <a:pt x="36393" y="568"/>
                  </a:moveTo>
                  <a:cubicBezTo>
                    <a:pt x="36693" y="1168"/>
                    <a:pt x="37194" y="1668"/>
                    <a:pt x="37827" y="1969"/>
                  </a:cubicBezTo>
                  <a:cubicBezTo>
                    <a:pt x="38190" y="2121"/>
                    <a:pt x="38574" y="2197"/>
                    <a:pt x="38961" y="2197"/>
                  </a:cubicBezTo>
                  <a:cubicBezTo>
                    <a:pt x="39251" y="2197"/>
                    <a:pt x="39543" y="2154"/>
                    <a:pt x="39829" y="2069"/>
                  </a:cubicBezTo>
                  <a:lnTo>
                    <a:pt x="64880" y="66682"/>
                  </a:lnTo>
                  <a:cubicBezTo>
                    <a:pt x="64280" y="66982"/>
                    <a:pt x="63779" y="67482"/>
                    <a:pt x="63512" y="68116"/>
                  </a:cubicBezTo>
                  <a:cubicBezTo>
                    <a:pt x="63212" y="68750"/>
                    <a:pt x="63179" y="69450"/>
                    <a:pt x="63379" y="70117"/>
                  </a:cubicBezTo>
                  <a:lnTo>
                    <a:pt x="29021" y="83460"/>
                  </a:lnTo>
                  <a:cubicBezTo>
                    <a:pt x="28554" y="82426"/>
                    <a:pt x="27520" y="81826"/>
                    <a:pt x="26419" y="81826"/>
                  </a:cubicBezTo>
                  <a:cubicBezTo>
                    <a:pt x="26152" y="81826"/>
                    <a:pt x="25886" y="81859"/>
                    <a:pt x="25585" y="81926"/>
                  </a:cubicBezTo>
                  <a:lnTo>
                    <a:pt x="534" y="17313"/>
                  </a:lnTo>
                  <a:cubicBezTo>
                    <a:pt x="1168" y="17013"/>
                    <a:pt x="1635" y="16512"/>
                    <a:pt x="1935" y="15879"/>
                  </a:cubicBezTo>
                  <a:cubicBezTo>
                    <a:pt x="2202" y="15245"/>
                    <a:pt x="2235" y="14544"/>
                    <a:pt x="2035" y="13877"/>
                  </a:cubicBezTo>
                  <a:lnTo>
                    <a:pt x="36393" y="568"/>
                  </a:lnTo>
                  <a:close/>
                  <a:moveTo>
                    <a:pt x="36627" y="1"/>
                  </a:moveTo>
                  <a:lnTo>
                    <a:pt x="1502" y="13644"/>
                  </a:lnTo>
                  <a:lnTo>
                    <a:pt x="1568" y="13844"/>
                  </a:lnTo>
                  <a:cubicBezTo>
                    <a:pt x="1802" y="14444"/>
                    <a:pt x="1802" y="15111"/>
                    <a:pt x="1535" y="15712"/>
                  </a:cubicBezTo>
                  <a:cubicBezTo>
                    <a:pt x="1268" y="16312"/>
                    <a:pt x="801" y="16779"/>
                    <a:pt x="167" y="17013"/>
                  </a:cubicBezTo>
                  <a:lnTo>
                    <a:pt x="0" y="17079"/>
                  </a:lnTo>
                  <a:lnTo>
                    <a:pt x="25352" y="82460"/>
                  </a:lnTo>
                  <a:lnTo>
                    <a:pt x="25552" y="82393"/>
                  </a:lnTo>
                  <a:cubicBezTo>
                    <a:pt x="25847" y="82276"/>
                    <a:pt x="26149" y="82221"/>
                    <a:pt x="26445" y="82221"/>
                  </a:cubicBezTo>
                  <a:cubicBezTo>
                    <a:pt x="27422" y="82221"/>
                    <a:pt x="28337" y="82821"/>
                    <a:pt x="28721" y="83794"/>
                  </a:cubicBezTo>
                  <a:lnTo>
                    <a:pt x="28788" y="83994"/>
                  </a:lnTo>
                  <a:lnTo>
                    <a:pt x="63913" y="70351"/>
                  </a:lnTo>
                  <a:lnTo>
                    <a:pt x="63846" y="70184"/>
                  </a:lnTo>
                  <a:cubicBezTo>
                    <a:pt x="63346" y="68917"/>
                    <a:pt x="63979" y="67482"/>
                    <a:pt x="65247" y="66982"/>
                  </a:cubicBezTo>
                  <a:lnTo>
                    <a:pt x="65414" y="66915"/>
                  </a:lnTo>
                  <a:lnTo>
                    <a:pt x="40129" y="1735"/>
                  </a:lnTo>
                  <a:lnTo>
                    <a:pt x="40062" y="1535"/>
                  </a:lnTo>
                  <a:lnTo>
                    <a:pt x="39862" y="1602"/>
                  </a:lnTo>
                  <a:cubicBezTo>
                    <a:pt x="39568" y="1718"/>
                    <a:pt x="39266" y="1773"/>
                    <a:pt x="38969" y="1773"/>
                  </a:cubicBezTo>
                  <a:cubicBezTo>
                    <a:pt x="37992" y="1773"/>
                    <a:pt x="37077" y="1173"/>
                    <a:pt x="36693" y="201"/>
                  </a:cubicBezTo>
                  <a:lnTo>
                    <a:pt x="366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12426025" y="3694125"/>
              <a:ext cx="241025" cy="154300"/>
            </a:xfrm>
            <a:custGeom>
              <a:avLst/>
              <a:gdLst/>
              <a:ahLst/>
              <a:cxnLst/>
              <a:rect l="l" t="t" r="r" b="b"/>
              <a:pathLst>
                <a:path w="9641" h="6172" extrusionOk="0">
                  <a:moveTo>
                    <a:pt x="8540" y="0"/>
                  </a:moveTo>
                  <a:lnTo>
                    <a:pt x="0" y="3336"/>
                  </a:lnTo>
                  <a:lnTo>
                    <a:pt x="1101" y="6171"/>
                  </a:lnTo>
                  <a:lnTo>
                    <a:pt x="9640" y="2869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11801400" y="2764275"/>
              <a:ext cx="933200" cy="577950"/>
            </a:xfrm>
            <a:custGeom>
              <a:avLst/>
              <a:gdLst/>
              <a:ahLst/>
              <a:cxnLst/>
              <a:rect l="l" t="t" r="r" b="b"/>
              <a:pathLst>
                <a:path w="37328" h="23118" extrusionOk="0">
                  <a:moveTo>
                    <a:pt x="33391" y="1"/>
                  </a:moveTo>
                  <a:lnTo>
                    <a:pt x="1" y="12943"/>
                  </a:lnTo>
                  <a:lnTo>
                    <a:pt x="3937" y="23117"/>
                  </a:lnTo>
                  <a:lnTo>
                    <a:pt x="37327" y="10175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1744700" y="2617500"/>
              <a:ext cx="863975" cy="398650"/>
            </a:xfrm>
            <a:custGeom>
              <a:avLst/>
              <a:gdLst/>
              <a:ahLst/>
              <a:cxnLst/>
              <a:rect l="l" t="t" r="r" b="b"/>
              <a:pathLst>
                <a:path w="34559" h="15946" extrusionOk="0">
                  <a:moveTo>
                    <a:pt x="33391" y="1"/>
                  </a:moveTo>
                  <a:lnTo>
                    <a:pt x="0" y="12944"/>
                  </a:lnTo>
                  <a:lnTo>
                    <a:pt x="1135" y="15946"/>
                  </a:lnTo>
                  <a:lnTo>
                    <a:pt x="34558" y="2970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11597925" y="2239750"/>
              <a:ext cx="863975" cy="397800"/>
            </a:xfrm>
            <a:custGeom>
              <a:avLst/>
              <a:gdLst/>
              <a:ahLst/>
              <a:cxnLst/>
              <a:rect l="l" t="t" r="r" b="b"/>
              <a:pathLst>
                <a:path w="34559" h="15912" extrusionOk="0">
                  <a:moveTo>
                    <a:pt x="33391" y="0"/>
                  </a:moveTo>
                  <a:lnTo>
                    <a:pt x="1" y="12943"/>
                  </a:lnTo>
                  <a:lnTo>
                    <a:pt x="1168" y="15911"/>
                  </a:lnTo>
                  <a:lnTo>
                    <a:pt x="34559" y="2969"/>
                  </a:lnTo>
                  <a:lnTo>
                    <a:pt x="33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49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49"/>
          <p:cNvGrpSpPr/>
          <p:nvPr/>
        </p:nvGrpSpPr>
        <p:grpSpPr>
          <a:xfrm rot="892186">
            <a:off x="6745276" y="4212816"/>
            <a:ext cx="1998727" cy="457513"/>
            <a:chOff x="10253036" y="3422449"/>
            <a:chExt cx="2748147" cy="1009614"/>
          </a:xfrm>
        </p:grpSpPr>
        <p:sp>
          <p:nvSpPr>
            <p:cNvPr id="703" name="Google Shape;703;p49"/>
            <p:cNvSpPr/>
            <p:nvPr/>
          </p:nvSpPr>
          <p:spPr>
            <a:xfrm>
              <a:off x="12035804" y="3479245"/>
              <a:ext cx="274842" cy="429801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9"/>
            <p:cNvSpPr/>
            <p:nvPr/>
          </p:nvSpPr>
          <p:spPr>
            <a:xfrm>
              <a:off x="10253036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10508914" y="3907605"/>
              <a:ext cx="2492269" cy="466257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11732952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11463739" y="3936656"/>
              <a:ext cx="57528" cy="104577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1442732" y="3797532"/>
              <a:ext cx="368756" cy="24470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10511025" y="3442085"/>
              <a:ext cx="969601" cy="970344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10511025" y="3442721"/>
              <a:ext cx="614147" cy="613556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10553811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0490687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1773627" y="3442085"/>
              <a:ext cx="969568" cy="970344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11772924" y="3442721"/>
              <a:ext cx="614850" cy="613556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11816380" y="3485544"/>
              <a:ext cx="705280" cy="705333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11753290" y="3422449"/>
              <a:ext cx="1010243" cy="1009614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0457752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2724231" y="3880966"/>
              <a:ext cx="72237" cy="93285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49"/>
          <p:cNvSpPr/>
          <p:nvPr/>
        </p:nvSpPr>
        <p:spPr>
          <a:xfrm>
            <a:off x="4571994" y="1779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9"/>
          <p:cNvSpPr/>
          <p:nvPr/>
        </p:nvSpPr>
        <p:spPr>
          <a:xfrm>
            <a:off x="7864843" y="553011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0AF085A2-B1B5-457D-A97C-D8F192B15D17}"/>
              </a:ext>
            </a:extLst>
          </p:cNvPr>
          <p:cNvSpPr/>
          <p:nvPr/>
        </p:nvSpPr>
        <p:spPr>
          <a:xfrm>
            <a:off x="714126" y="1377109"/>
            <a:ext cx="2976526" cy="1854256"/>
          </a:xfrm>
          <a:prstGeom prst="wedgeRectCallout">
            <a:avLst>
              <a:gd name="adj1" fmla="val -21931"/>
              <a:gd name="adj2" fmla="val 515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accent6">
                    <a:lumMod val="10000"/>
                  </a:schemeClr>
                </a:solidFill>
                <a:highlight>
                  <a:srgbClr val="00FFFF"/>
                </a:highlight>
              </a:rPr>
              <a:t>La longitud </a:t>
            </a:r>
            <a:r>
              <a:rPr lang="es-CL" sz="2000" b="1" dirty="0">
                <a:solidFill>
                  <a:schemeClr val="accent6">
                    <a:lumMod val="10000"/>
                  </a:schemeClr>
                </a:solidFill>
              </a:rPr>
              <a:t>es la distancia entre el meridiano de Greenwich y cualquier otro punto en la Tierra. Se mide en grados (°). </a:t>
            </a:r>
          </a:p>
        </p:txBody>
      </p:sp>
      <p:sp>
        <p:nvSpPr>
          <p:cNvPr id="7" name="Bocadillo: rectángulo 6">
            <a:extLst>
              <a:ext uri="{FF2B5EF4-FFF2-40B4-BE49-F238E27FC236}">
                <a16:creationId xmlns:a16="http://schemas.microsoft.com/office/drawing/2014/main" id="{C0C58CF1-0741-4B0B-9394-AD68AE0A127A}"/>
              </a:ext>
            </a:extLst>
          </p:cNvPr>
          <p:cNvSpPr/>
          <p:nvPr/>
        </p:nvSpPr>
        <p:spPr>
          <a:xfrm>
            <a:off x="3372679" y="3402236"/>
            <a:ext cx="2420412" cy="1443643"/>
          </a:xfrm>
          <a:prstGeom prst="wedgeRectCallout">
            <a:avLst>
              <a:gd name="adj1" fmla="val -15371"/>
              <a:gd name="adj2" fmla="val 50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>
                <a:solidFill>
                  <a:schemeClr val="accent6">
                    <a:lumMod val="10000"/>
                  </a:schemeClr>
                </a:solidFill>
              </a:rPr>
              <a:t>Mientras más alejado esté un punto del meridiano de Greenwich, mayor será su longitud.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53C36C-D5D0-4890-80C1-4693CD76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02" y="465454"/>
            <a:ext cx="2543175" cy="2838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2"/>
          <p:cNvSpPr txBox="1">
            <a:spLocks noGrp="1"/>
          </p:cNvSpPr>
          <p:nvPr>
            <p:ph type="title"/>
          </p:nvPr>
        </p:nvSpPr>
        <p:spPr>
          <a:xfrm>
            <a:off x="714149" y="313504"/>
            <a:ext cx="77157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Desarrolla en tu cuaderno </a:t>
            </a:r>
            <a:endParaRPr dirty="0">
              <a:solidFill>
                <a:schemeClr val="accent6">
                  <a:lumMod val="1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48AFAB-F13A-4AF2-81C9-02AF90A2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95" y="980813"/>
            <a:ext cx="8237486" cy="3731307"/>
          </a:xfrm>
          <a:prstGeom prst="rect">
            <a:avLst/>
          </a:prstGeom>
        </p:spPr>
      </p:pic>
      <p:grpSp>
        <p:nvGrpSpPr>
          <p:cNvPr id="35" name="Google Shape;773;p52">
            <a:extLst>
              <a:ext uri="{FF2B5EF4-FFF2-40B4-BE49-F238E27FC236}">
                <a16:creationId xmlns:a16="http://schemas.microsoft.com/office/drawing/2014/main" id="{74C41A1D-7E78-4F57-9D8D-1D1BA9F13DA7}"/>
              </a:ext>
            </a:extLst>
          </p:cNvPr>
          <p:cNvGrpSpPr/>
          <p:nvPr/>
        </p:nvGrpSpPr>
        <p:grpSpPr>
          <a:xfrm>
            <a:off x="7202175" y="930402"/>
            <a:ext cx="1575351" cy="1492459"/>
            <a:chOff x="9691384" y="2511531"/>
            <a:chExt cx="1853788" cy="1917534"/>
          </a:xfrm>
        </p:grpSpPr>
        <p:sp>
          <p:nvSpPr>
            <p:cNvPr id="36" name="Google Shape;774;p52">
              <a:extLst>
                <a:ext uri="{FF2B5EF4-FFF2-40B4-BE49-F238E27FC236}">
                  <a16:creationId xmlns:a16="http://schemas.microsoft.com/office/drawing/2014/main" id="{7A8EB2EB-CDF5-4EF2-B4B0-5A64B3156489}"/>
                </a:ext>
              </a:extLst>
            </p:cNvPr>
            <p:cNvSpPr/>
            <p:nvPr/>
          </p:nvSpPr>
          <p:spPr>
            <a:xfrm>
              <a:off x="10014624" y="2615346"/>
              <a:ext cx="1530547" cy="1635710"/>
            </a:xfrm>
            <a:custGeom>
              <a:avLst/>
              <a:gdLst/>
              <a:ahLst/>
              <a:cxnLst/>
              <a:rect l="l" t="t" r="r" b="b"/>
              <a:pathLst>
                <a:path w="36327" h="38823" extrusionOk="0">
                  <a:moveTo>
                    <a:pt x="10908" y="14956"/>
                  </a:moveTo>
                  <a:cubicBezTo>
                    <a:pt x="11364" y="14956"/>
                    <a:pt x="11889" y="15389"/>
                    <a:pt x="12909" y="16218"/>
                  </a:cubicBezTo>
                  <a:cubicBezTo>
                    <a:pt x="13386" y="16599"/>
                    <a:pt x="13803" y="17223"/>
                    <a:pt x="14562" y="17223"/>
                  </a:cubicBezTo>
                  <a:cubicBezTo>
                    <a:pt x="14600" y="17223"/>
                    <a:pt x="14638" y="17222"/>
                    <a:pt x="14677" y="17219"/>
                  </a:cubicBezTo>
                  <a:cubicBezTo>
                    <a:pt x="14711" y="17852"/>
                    <a:pt x="15211" y="18153"/>
                    <a:pt x="15645" y="18486"/>
                  </a:cubicBezTo>
                  <a:cubicBezTo>
                    <a:pt x="18113" y="20488"/>
                    <a:pt x="20548" y="22522"/>
                    <a:pt x="23017" y="24524"/>
                  </a:cubicBezTo>
                  <a:cubicBezTo>
                    <a:pt x="23717" y="25091"/>
                    <a:pt x="23884" y="25591"/>
                    <a:pt x="23283" y="26359"/>
                  </a:cubicBezTo>
                  <a:cubicBezTo>
                    <a:pt x="22249" y="27626"/>
                    <a:pt x="21282" y="28994"/>
                    <a:pt x="20315" y="30361"/>
                  </a:cubicBezTo>
                  <a:cubicBezTo>
                    <a:pt x="19864" y="30992"/>
                    <a:pt x="19628" y="31292"/>
                    <a:pt x="19327" y="31292"/>
                  </a:cubicBezTo>
                  <a:cubicBezTo>
                    <a:pt x="19071" y="31292"/>
                    <a:pt x="18768" y="31075"/>
                    <a:pt x="18247" y="30662"/>
                  </a:cubicBezTo>
                  <a:cubicBezTo>
                    <a:pt x="15978" y="28860"/>
                    <a:pt x="13743" y="27026"/>
                    <a:pt x="11442" y="25191"/>
                  </a:cubicBezTo>
                  <a:cubicBezTo>
                    <a:pt x="10941" y="24757"/>
                    <a:pt x="10441" y="24257"/>
                    <a:pt x="9740" y="24090"/>
                  </a:cubicBezTo>
                  <a:cubicBezTo>
                    <a:pt x="9707" y="23690"/>
                    <a:pt x="9340" y="23490"/>
                    <a:pt x="9107" y="23256"/>
                  </a:cubicBezTo>
                  <a:cubicBezTo>
                    <a:pt x="8339" y="22556"/>
                    <a:pt x="7506" y="21955"/>
                    <a:pt x="6705" y="21322"/>
                  </a:cubicBezTo>
                  <a:cubicBezTo>
                    <a:pt x="6105" y="20821"/>
                    <a:pt x="6004" y="20354"/>
                    <a:pt x="6572" y="19754"/>
                  </a:cubicBezTo>
                  <a:cubicBezTo>
                    <a:pt x="7439" y="18720"/>
                    <a:pt x="8239" y="17586"/>
                    <a:pt x="9107" y="16551"/>
                  </a:cubicBezTo>
                  <a:cubicBezTo>
                    <a:pt x="9995" y="15472"/>
                    <a:pt x="10410" y="14956"/>
                    <a:pt x="10908" y="14956"/>
                  </a:cubicBezTo>
                  <a:close/>
                  <a:moveTo>
                    <a:pt x="19215" y="1"/>
                  </a:moveTo>
                  <a:cubicBezTo>
                    <a:pt x="18848" y="1"/>
                    <a:pt x="18703" y="397"/>
                    <a:pt x="18513" y="640"/>
                  </a:cubicBezTo>
                  <a:cubicBezTo>
                    <a:pt x="16078" y="3709"/>
                    <a:pt x="13677" y="6744"/>
                    <a:pt x="11242" y="9813"/>
                  </a:cubicBezTo>
                  <a:cubicBezTo>
                    <a:pt x="7739" y="14250"/>
                    <a:pt x="4303" y="18686"/>
                    <a:pt x="767" y="23056"/>
                  </a:cubicBezTo>
                  <a:cubicBezTo>
                    <a:pt x="400" y="23490"/>
                    <a:pt x="0" y="23890"/>
                    <a:pt x="67" y="24524"/>
                  </a:cubicBezTo>
                  <a:cubicBezTo>
                    <a:pt x="100" y="24691"/>
                    <a:pt x="200" y="24891"/>
                    <a:pt x="334" y="24991"/>
                  </a:cubicBezTo>
                  <a:cubicBezTo>
                    <a:pt x="1801" y="26292"/>
                    <a:pt x="3336" y="27559"/>
                    <a:pt x="4937" y="28727"/>
                  </a:cubicBezTo>
                  <a:cubicBezTo>
                    <a:pt x="5094" y="28858"/>
                    <a:pt x="5272" y="28948"/>
                    <a:pt x="5455" y="28948"/>
                  </a:cubicBezTo>
                  <a:cubicBezTo>
                    <a:pt x="5504" y="28948"/>
                    <a:pt x="5554" y="28941"/>
                    <a:pt x="5604" y="28927"/>
                  </a:cubicBezTo>
                  <a:cubicBezTo>
                    <a:pt x="5704" y="29427"/>
                    <a:pt x="6105" y="29761"/>
                    <a:pt x="6471" y="30061"/>
                  </a:cubicBezTo>
                  <a:cubicBezTo>
                    <a:pt x="9907" y="32863"/>
                    <a:pt x="13343" y="35632"/>
                    <a:pt x="16779" y="38400"/>
                  </a:cubicBezTo>
                  <a:cubicBezTo>
                    <a:pt x="17035" y="38599"/>
                    <a:pt x="17266" y="38822"/>
                    <a:pt x="17576" y="38822"/>
                  </a:cubicBezTo>
                  <a:cubicBezTo>
                    <a:pt x="17630" y="38822"/>
                    <a:pt x="17687" y="38816"/>
                    <a:pt x="17746" y="38801"/>
                  </a:cubicBezTo>
                  <a:cubicBezTo>
                    <a:pt x="23784" y="30762"/>
                    <a:pt x="29822" y="22689"/>
                    <a:pt x="35893" y="14650"/>
                  </a:cubicBezTo>
                  <a:cubicBezTo>
                    <a:pt x="36326" y="14083"/>
                    <a:pt x="36193" y="13683"/>
                    <a:pt x="35692" y="13249"/>
                  </a:cubicBezTo>
                  <a:cubicBezTo>
                    <a:pt x="32123" y="10347"/>
                    <a:pt x="28554" y="7412"/>
                    <a:pt x="24985" y="4510"/>
                  </a:cubicBezTo>
                  <a:cubicBezTo>
                    <a:pt x="23217" y="2975"/>
                    <a:pt x="21415" y="1441"/>
                    <a:pt x="19514" y="73"/>
                  </a:cubicBezTo>
                  <a:cubicBezTo>
                    <a:pt x="19400" y="22"/>
                    <a:pt x="19302" y="1"/>
                    <a:pt x="19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5;p52">
              <a:extLst>
                <a:ext uri="{FF2B5EF4-FFF2-40B4-BE49-F238E27FC236}">
                  <a16:creationId xmlns:a16="http://schemas.microsoft.com/office/drawing/2014/main" id="{5F847323-9EBE-435A-802A-D46E46D96637}"/>
                </a:ext>
              </a:extLst>
            </p:cNvPr>
            <p:cNvSpPr/>
            <p:nvPr/>
          </p:nvSpPr>
          <p:spPr>
            <a:xfrm>
              <a:off x="9820646" y="2511531"/>
              <a:ext cx="1016194" cy="1135682"/>
            </a:xfrm>
            <a:custGeom>
              <a:avLst/>
              <a:gdLst/>
              <a:ahLst/>
              <a:cxnLst/>
              <a:rect l="l" t="t" r="r" b="b"/>
              <a:pathLst>
                <a:path w="24119" h="26955" extrusionOk="0">
                  <a:moveTo>
                    <a:pt x="20268" y="1"/>
                  </a:moveTo>
                  <a:cubicBezTo>
                    <a:pt x="19518" y="1"/>
                    <a:pt x="18847" y="536"/>
                    <a:pt x="17980" y="1636"/>
                  </a:cubicBezTo>
                  <a:cubicBezTo>
                    <a:pt x="15779" y="4405"/>
                    <a:pt x="13577" y="7174"/>
                    <a:pt x="11409" y="9942"/>
                  </a:cubicBezTo>
                  <a:cubicBezTo>
                    <a:pt x="7606" y="14779"/>
                    <a:pt x="3804" y="19616"/>
                    <a:pt x="1" y="24453"/>
                  </a:cubicBezTo>
                  <a:cubicBezTo>
                    <a:pt x="1" y="24686"/>
                    <a:pt x="134" y="24820"/>
                    <a:pt x="334" y="24820"/>
                  </a:cubicBezTo>
                  <a:cubicBezTo>
                    <a:pt x="362" y="24819"/>
                    <a:pt x="390" y="24818"/>
                    <a:pt x="418" y="24818"/>
                  </a:cubicBezTo>
                  <a:cubicBezTo>
                    <a:pt x="1478" y="24818"/>
                    <a:pt x="2294" y="25430"/>
                    <a:pt x="3237" y="25820"/>
                  </a:cubicBezTo>
                  <a:cubicBezTo>
                    <a:pt x="3259" y="25831"/>
                    <a:pt x="3281" y="25835"/>
                    <a:pt x="3303" y="25835"/>
                  </a:cubicBezTo>
                  <a:cubicBezTo>
                    <a:pt x="3348" y="25835"/>
                    <a:pt x="3392" y="25820"/>
                    <a:pt x="3437" y="25820"/>
                  </a:cubicBezTo>
                  <a:cubicBezTo>
                    <a:pt x="3837" y="26254"/>
                    <a:pt x="4404" y="26521"/>
                    <a:pt x="4804" y="26954"/>
                  </a:cubicBezTo>
                  <a:cubicBezTo>
                    <a:pt x="7106" y="24019"/>
                    <a:pt x="9374" y="21117"/>
                    <a:pt x="11676" y="18182"/>
                  </a:cubicBezTo>
                  <a:cubicBezTo>
                    <a:pt x="13444" y="15947"/>
                    <a:pt x="15212" y="13712"/>
                    <a:pt x="16980" y="11443"/>
                  </a:cubicBezTo>
                  <a:cubicBezTo>
                    <a:pt x="19348" y="8475"/>
                    <a:pt x="21750" y="5506"/>
                    <a:pt x="24118" y="2537"/>
                  </a:cubicBezTo>
                  <a:cubicBezTo>
                    <a:pt x="23818" y="2137"/>
                    <a:pt x="23451" y="1837"/>
                    <a:pt x="22984" y="1603"/>
                  </a:cubicBezTo>
                  <a:cubicBezTo>
                    <a:pt x="22851" y="1470"/>
                    <a:pt x="22684" y="1303"/>
                    <a:pt x="22517" y="1136"/>
                  </a:cubicBezTo>
                  <a:cubicBezTo>
                    <a:pt x="21598" y="386"/>
                    <a:pt x="20905" y="1"/>
                    <a:pt x="20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76;p52">
              <a:extLst>
                <a:ext uri="{FF2B5EF4-FFF2-40B4-BE49-F238E27FC236}">
                  <a16:creationId xmlns:a16="http://schemas.microsoft.com/office/drawing/2014/main" id="{684AD909-2573-4567-A585-7FA2F0AD7425}"/>
                </a:ext>
              </a:extLst>
            </p:cNvPr>
            <p:cNvSpPr/>
            <p:nvPr/>
          </p:nvSpPr>
          <p:spPr>
            <a:xfrm>
              <a:off x="9747588" y="3590250"/>
              <a:ext cx="962728" cy="798874"/>
            </a:xfrm>
            <a:custGeom>
              <a:avLst/>
              <a:gdLst/>
              <a:ahLst/>
              <a:cxnLst/>
              <a:rect l="l" t="t" r="r" b="b"/>
              <a:pathLst>
                <a:path w="22850" h="18961" extrusionOk="0">
                  <a:moveTo>
                    <a:pt x="2680" y="0"/>
                  </a:moveTo>
                  <a:cubicBezTo>
                    <a:pt x="2411" y="0"/>
                    <a:pt x="2160" y="125"/>
                    <a:pt x="1935" y="384"/>
                  </a:cubicBezTo>
                  <a:cubicBezTo>
                    <a:pt x="1835" y="384"/>
                    <a:pt x="1735" y="417"/>
                    <a:pt x="1635" y="451"/>
                  </a:cubicBezTo>
                  <a:cubicBezTo>
                    <a:pt x="100" y="1452"/>
                    <a:pt x="0" y="2619"/>
                    <a:pt x="1335" y="3820"/>
                  </a:cubicBezTo>
                  <a:cubicBezTo>
                    <a:pt x="2435" y="4754"/>
                    <a:pt x="3603" y="5621"/>
                    <a:pt x="4704" y="6522"/>
                  </a:cubicBezTo>
                  <a:cubicBezTo>
                    <a:pt x="9474" y="10425"/>
                    <a:pt x="14244" y="14294"/>
                    <a:pt x="19047" y="18164"/>
                  </a:cubicBezTo>
                  <a:cubicBezTo>
                    <a:pt x="19457" y="18485"/>
                    <a:pt x="19815" y="18961"/>
                    <a:pt x="20414" y="18961"/>
                  </a:cubicBezTo>
                  <a:cubicBezTo>
                    <a:pt x="20498" y="18961"/>
                    <a:pt x="20587" y="18951"/>
                    <a:pt x="20682" y="18931"/>
                  </a:cubicBezTo>
                  <a:cubicBezTo>
                    <a:pt x="21182" y="18230"/>
                    <a:pt x="21716" y="17530"/>
                    <a:pt x="22250" y="16829"/>
                  </a:cubicBezTo>
                  <a:cubicBezTo>
                    <a:pt x="22450" y="16596"/>
                    <a:pt x="22650" y="16362"/>
                    <a:pt x="22850" y="16095"/>
                  </a:cubicBezTo>
                  <a:cubicBezTo>
                    <a:pt x="16412" y="10825"/>
                    <a:pt x="9941" y="5555"/>
                    <a:pt x="3469" y="317"/>
                  </a:cubicBezTo>
                  <a:cubicBezTo>
                    <a:pt x="3196" y="108"/>
                    <a:pt x="2930" y="0"/>
                    <a:pt x="2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7;p52">
              <a:extLst>
                <a:ext uri="{FF2B5EF4-FFF2-40B4-BE49-F238E27FC236}">
                  <a16:creationId xmlns:a16="http://schemas.microsoft.com/office/drawing/2014/main" id="{9CCEAA20-C2D0-47A0-A9E0-8594241061D7}"/>
                </a:ext>
              </a:extLst>
            </p:cNvPr>
            <p:cNvSpPr/>
            <p:nvPr/>
          </p:nvSpPr>
          <p:spPr>
            <a:xfrm>
              <a:off x="10243699" y="3215313"/>
              <a:ext cx="799717" cy="743386"/>
            </a:xfrm>
            <a:custGeom>
              <a:avLst/>
              <a:gdLst/>
              <a:ahLst/>
              <a:cxnLst/>
              <a:rect l="l" t="t" r="r" b="b"/>
              <a:pathLst>
                <a:path w="18981" h="17644" extrusionOk="0">
                  <a:moveTo>
                    <a:pt x="5374" y="0"/>
                  </a:moveTo>
                  <a:cubicBezTo>
                    <a:pt x="5105" y="0"/>
                    <a:pt x="4851" y="175"/>
                    <a:pt x="4570" y="544"/>
                  </a:cubicBezTo>
                  <a:cubicBezTo>
                    <a:pt x="3236" y="2311"/>
                    <a:pt x="1835" y="4013"/>
                    <a:pt x="467" y="5714"/>
                  </a:cubicBezTo>
                  <a:cubicBezTo>
                    <a:pt x="0" y="6281"/>
                    <a:pt x="134" y="6648"/>
                    <a:pt x="668" y="7082"/>
                  </a:cubicBezTo>
                  <a:cubicBezTo>
                    <a:pt x="1868" y="8049"/>
                    <a:pt x="3069" y="9083"/>
                    <a:pt x="4270" y="10084"/>
                  </a:cubicBezTo>
                  <a:cubicBezTo>
                    <a:pt x="7272" y="12485"/>
                    <a:pt x="10274" y="14854"/>
                    <a:pt x="13243" y="17256"/>
                  </a:cubicBezTo>
                  <a:cubicBezTo>
                    <a:pt x="13531" y="17492"/>
                    <a:pt x="13750" y="17643"/>
                    <a:pt x="13961" y="17643"/>
                  </a:cubicBezTo>
                  <a:cubicBezTo>
                    <a:pt x="14166" y="17643"/>
                    <a:pt x="14364" y="17501"/>
                    <a:pt x="14611" y="17155"/>
                  </a:cubicBezTo>
                  <a:cubicBezTo>
                    <a:pt x="15845" y="15321"/>
                    <a:pt x="17179" y="13553"/>
                    <a:pt x="18514" y="11818"/>
                  </a:cubicBezTo>
                  <a:cubicBezTo>
                    <a:pt x="18947" y="11251"/>
                    <a:pt x="18981" y="10918"/>
                    <a:pt x="18347" y="10417"/>
                  </a:cubicBezTo>
                  <a:cubicBezTo>
                    <a:pt x="15311" y="7982"/>
                    <a:pt x="12309" y="5447"/>
                    <a:pt x="9307" y="2979"/>
                  </a:cubicBezTo>
                  <a:cubicBezTo>
                    <a:pt x="8273" y="2145"/>
                    <a:pt x="7172" y="1311"/>
                    <a:pt x="6171" y="410"/>
                  </a:cubicBezTo>
                  <a:cubicBezTo>
                    <a:pt x="5871" y="142"/>
                    <a:pt x="5616" y="0"/>
                    <a:pt x="5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8;p52">
              <a:extLst>
                <a:ext uri="{FF2B5EF4-FFF2-40B4-BE49-F238E27FC236}">
                  <a16:creationId xmlns:a16="http://schemas.microsoft.com/office/drawing/2014/main" id="{6516B19F-771F-43C2-9167-CF7C3A4D64B1}"/>
                </a:ext>
              </a:extLst>
            </p:cNvPr>
            <p:cNvSpPr/>
            <p:nvPr/>
          </p:nvSpPr>
          <p:spPr>
            <a:xfrm>
              <a:off x="9691384" y="3543483"/>
              <a:ext cx="1063930" cy="885583"/>
            </a:xfrm>
            <a:custGeom>
              <a:avLst/>
              <a:gdLst/>
              <a:ahLst/>
              <a:cxnLst/>
              <a:rect l="l" t="t" r="r" b="b"/>
              <a:pathLst>
                <a:path w="25252" h="21019" extrusionOk="0">
                  <a:moveTo>
                    <a:pt x="4012" y="0"/>
                  </a:moveTo>
                  <a:cubicBezTo>
                    <a:pt x="2434" y="0"/>
                    <a:pt x="1252" y="1791"/>
                    <a:pt x="934" y="3329"/>
                  </a:cubicBezTo>
                  <a:cubicBezTo>
                    <a:pt x="801" y="5264"/>
                    <a:pt x="6271" y="8566"/>
                    <a:pt x="8039" y="10300"/>
                  </a:cubicBezTo>
                  <a:cubicBezTo>
                    <a:pt x="7797" y="10573"/>
                    <a:pt x="19927" y="21019"/>
                    <a:pt x="21989" y="21019"/>
                  </a:cubicBezTo>
                  <a:cubicBezTo>
                    <a:pt x="22199" y="21019"/>
                    <a:pt x="22304" y="20911"/>
                    <a:pt x="22283" y="20675"/>
                  </a:cubicBezTo>
                  <a:cubicBezTo>
                    <a:pt x="17246" y="15604"/>
                    <a:pt x="11175" y="11635"/>
                    <a:pt x="5571" y="6798"/>
                  </a:cubicBezTo>
                  <a:cubicBezTo>
                    <a:pt x="3970" y="5197"/>
                    <a:pt x="0" y="3596"/>
                    <a:pt x="3402" y="1594"/>
                  </a:cubicBezTo>
                  <a:cubicBezTo>
                    <a:pt x="3574" y="1532"/>
                    <a:pt x="3734" y="1504"/>
                    <a:pt x="3886" y="1504"/>
                  </a:cubicBezTo>
                  <a:cubicBezTo>
                    <a:pt x="4704" y="1504"/>
                    <a:pt x="5257" y="2311"/>
                    <a:pt x="5904" y="2762"/>
                  </a:cubicBezTo>
                  <a:cubicBezTo>
                    <a:pt x="10141" y="6198"/>
                    <a:pt x="14177" y="9467"/>
                    <a:pt x="18413" y="12902"/>
                  </a:cubicBezTo>
                  <a:cubicBezTo>
                    <a:pt x="19592" y="13403"/>
                    <a:pt x="22699" y="17291"/>
                    <a:pt x="24580" y="17291"/>
                  </a:cubicBezTo>
                  <a:cubicBezTo>
                    <a:pt x="24827" y="17291"/>
                    <a:pt x="25054" y="17223"/>
                    <a:pt x="25251" y="17072"/>
                  </a:cubicBezTo>
                  <a:cubicBezTo>
                    <a:pt x="22616" y="13503"/>
                    <a:pt x="17713" y="10968"/>
                    <a:pt x="14143" y="7498"/>
                  </a:cubicBezTo>
                  <a:cubicBezTo>
                    <a:pt x="10941" y="5097"/>
                    <a:pt x="8506" y="2461"/>
                    <a:pt x="5304" y="393"/>
                  </a:cubicBezTo>
                  <a:cubicBezTo>
                    <a:pt x="4852" y="120"/>
                    <a:pt x="4419" y="0"/>
                    <a:pt x="4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81;p52">
            <a:extLst>
              <a:ext uri="{FF2B5EF4-FFF2-40B4-BE49-F238E27FC236}">
                <a16:creationId xmlns:a16="http://schemas.microsoft.com/office/drawing/2014/main" id="{DD14F958-CD52-4AA1-AC81-E7005AD54E14}"/>
              </a:ext>
            </a:extLst>
          </p:cNvPr>
          <p:cNvGrpSpPr/>
          <p:nvPr/>
        </p:nvGrpSpPr>
        <p:grpSpPr>
          <a:xfrm>
            <a:off x="7072146" y="692122"/>
            <a:ext cx="1609537" cy="1211307"/>
            <a:chOff x="9143997" y="717540"/>
            <a:chExt cx="2210734" cy="1962279"/>
          </a:xfrm>
        </p:grpSpPr>
        <p:sp>
          <p:nvSpPr>
            <p:cNvPr id="42" name="Google Shape;782;p52">
              <a:extLst>
                <a:ext uri="{FF2B5EF4-FFF2-40B4-BE49-F238E27FC236}">
                  <a16:creationId xmlns:a16="http://schemas.microsoft.com/office/drawing/2014/main" id="{5DD89039-6567-4F44-8DD6-C1F5AA3A320F}"/>
                </a:ext>
              </a:extLst>
            </p:cNvPr>
            <p:cNvSpPr/>
            <p:nvPr/>
          </p:nvSpPr>
          <p:spPr>
            <a:xfrm>
              <a:off x="9839647" y="1845764"/>
              <a:ext cx="192588" cy="251615"/>
            </a:xfrm>
            <a:custGeom>
              <a:avLst/>
              <a:gdLst/>
              <a:ahLst/>
              <a:cxnLst/>
              <a:rect l="l" t="t" r="r" b="b"/>
              <a:pathLst>
                <a:path w="4571" h="5972" extrusionOk="0">
                  <a:moveTo>
                    <a:pt x="2369" y="0"/>
                  </a:moveTo>
                  <a:cubicBezTo>
                    <a:pt x="2336" y="167"/>
                    <a:pt x="2369" y="367"/>
                    <a:pt x="2136" y="467"/>
                  </a:cubicBezTo>
                  <a:cubicBezTo>
                    <a:pt x="2169" y="968"/>
                    <a:pt x="2102" y="1435"/>
                    <a:pt x="1669" y="1768"/>
                  </a:cubicBezTo>
                  <a:cubicBezTo>
                    <a:pt x="1635" y="2202"/>
                    <a:pt x="1435" y="2469"/>
                    <a:pt x="968" y="2469"/>
                  </a:cubicBezTo>
                  <a:cubicBezTo>
                    <a:pt x="901" y="2535"/>
                    <a:pt x="835" y="2602"/>
                    <a:pt x="768" y="2669"/>
                  </a:cubicBezTo>
                  <a:cubicBezTo>
                    <a:pt x="601" y="2969"/>
                    <a:pt x="268" y="2936"/>
                    <a:pt x="1" y="2969"/>
                  </a:cubicBezTo>
                  <a:cubicBezTo>
                    <a:pt x="34" y="3069"/>
                    <a:pt x="34" y="3169"/>
                    <a:pt x="34" y="3236"/>
                  </a:cubicBezTo>
                  <a:cubicBezTo>
                    <a:pt x="1635" y="3369"/>
                    <a:pt x="2002" y="4637"/>
                    <a:pt x="2369" y="5971"/>
                  </a:cubicBezTo>
                  <a:cubicBezTo>
                    <a:pt x="2603" y="5438"/>
                    <a:pt x="2603" y="4971"/>
                    <a:pt x="2903" y="4637"/>
                  </a:cubicBezTo>
                  <a:cubicBezTo>
                    <a:pt x="3070" y="4137"/>
                    <a:pt x="3403" y="3803"/>
                    <a:pt x="3870" y="3570"/>
                  </a:cubicBezTo>
                  <a:cubicBezTo>
                    <a:pt x="4070" y="3303"/>
                    <a:pt x="4537" y="3369"/>
                    <a:pt x="4571" y="2969"/>
                  </a:cubicBezTo>
                  <a:cubicBezTo>
                    <a:pt x="3170" y="2469"/>
                    <a:pt x="2603" y="1335"/>
                    <a:pt x="23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3;p52">
              <a:extLst>
                <a:ext uri="{FF2B5EF4-FFF2-40B4-BE49-F238E27FC236}">
                  <a16:creationId xmlns:a16="http://schemas.microsoft.com/office/drawing/2014/main" id="{0A824D0E-49D3-4491-914D-52E9169182CA}"/>
                </a:ext>
              </a:extLst>
            </p:cNvPr>
            <p:cNvSpPr/>
            <p:nvPr/>
          </p:nvSpPr>
          <p:spPr>
            <a:xfrm>
              <a:off x="9956312" y="717540"/>
              <a:ext cx="1323930" cy="1516138"/>
            </a:xfrm>
            <a:custGeom>
              <a:avLst/>
              <a:gdLst/>
              <a:ahLst/>
              <a:cxnLst/>
              <a:rect l="l" t="t" r="r" b="b"/>
              <a:pathLst>
                <a:path w="31423" h="35985" extrusionOk="0">
                  <a:moveTo>
                    <a:pt x="17275" y="1"/>
                  </a:moveTo>
                  <a:cubicBezTo>
                    <a:pt x="17127" y="1"/>
                    <a:pt x="16954" y="68"/>
                    <a:pt x="16746" y="193"/>
                  </a:cubicBezTo>
                  <a:cubicBezTo>
                    <a:pt x="11709" y="3061"/>
                    <a:pt x="6639" y="5930"/>
                    <a:pt x="1568" y="8765"/>
                  </a:cubicBezTo>
                  <a:cubicBezTo>
                    <a:pt x="834" y="9166"/>
                    <a:pt x="401" y="9766"/>
                    <a:pt x="167" y="10533"/>
                  </a:cubicBezTo>
                  <a:cubicBezTo>
                    <a:pt x="0" y="10900"/>
                    <a:pt x="0" y="11267"/>
                    <a:pt x="134" y="11634"/>
                  </a:cubicBezTo>
                  <a:cubicBezTo>
                    <a:pt x="267" y="12235"/>
                    <a:pt x="601" y="12802"/>
                    <a:pt x="901" y="13335"/>
                  </a:cubicBezTo>
                  <a:cubicBezTo>
                    <a:pt x="2335" y="15904"/>
                    <a:pt x="3770" y="18472"/>
                    <a:pt x="5238" y="21008"/>
                  </a:cubicBezTo>
                  <a:cubicBezTo>
                    <a:pt x="7906" y="25644"/>
                    <a:pt x="10475" y="30314"/>
                    <a:pt x="13143" y="34918"/>
                  </a:cubicBezTo>
                  <a:cubicBezTo>
                    <a:pt x="13377" y="35351"/>
                    <a:pt x="13510" y="35885"/>
                    <a:pt x="14077" y="35985"/>
                  </a:cubicBezTo>
                  <a:cubicBezTo>
                    <a:pt x="14211" y="35918"/>
                    <a:pt x="14311" y="35818"/>
                    <a:pt x="14311" y="35718"/>
                  </a:cubicBezTo>
                  <a:cubicBezTo>
                    <a:pt x="14477" y="34350"/>
                    <a:pt x="15478" y="33783"/>
                    <a:pt x="16546" y="33183"/>
                  </a:cubicBezTo>
                  <a:cubicBezTo>
                    <a:pt x="21149" y="30581"/>
                    <a:pt x="25752" y="28013"/>
                    <a:pt x="30322" y="25377"/>
                  </a:cubicBezTo>
                  <a:cubicBezTo>
                    <a:pt x="30722" y="25177"/>
                    <a:pt x="31189" y="24977"/>
                    <a:pt x="31356" y="24477"/>
                  </a:cubicBezTo>
                  <a:cubicBezTo>
                    <a:pt x="31423" y="23876"/>
                    <a:pt x="31056" y="23409"/>
                    <a:pt x="30789" y="22942"/>
                  </a:cubicBezTo>
                  <a:cubicBezTo>
                    <a:pt x="26786" y="15871"/>
                    <a:pt x="22783" y="8799"/>
                    <a:pt x="18814" y="1727"/>
                  </a:cubicBezTo>
                  <a:cubicBezTo>
                    <a:pt x="18547" y="1260"/>
                    <a:pt x="18247" y="793"/>
                    <a:pt x="17780" y="426"/>
                  </a:cubicBezTo>
                  <a:cubicBezTo>
                    <a:pt x="17643" y="134"/>
                    <a:pt x="17484" y="1"/>
                    <a:pt x="17275" y="1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4;p52">
              <a:extLst>
                <a:ext uri="{FF2B5EF4-FFF2-40B4-BE49-F238E27FC236}">
                  <a16:creationId xmlns:a16="http://schemas.microsoft.com/office/drawing/2014/main" id="{2DAB1E0A-968C-41D9-8E41-AAE936780950}"/>
                </a:ext>
              </a:extLst>
            </p:cNvPr>
            <p:cNvSpPr/>
            <p:nvPr/>
          </p:nvSpPr>
          <p:spPr>
            <a:xfrm>
              <a:off x="9165063" y="1185211"/>
              <a:ext cx="1271938" cy="1424036"/>
            </a:xfrm>
            <a:custGeom>
              <a:avLst/>
              <a:gdLst/>
              <a:ahLst/>
              <a:cxnLst/>
              <a:rect l="l" t="t" r="r" b="b"/>
              <a:pathLst>
                <a:path w="30189" h="33799" extrusionOk="0">
                  <a:moveTo>
                    <a:pt x="15647" y="11206"/>
                  </a:moveTo>
                  <a:lnTo>
                    <a:pt x="15647" y="11206"/>
                  </a:lnTo>
                  <a:cubicBezTo>
                    <a:pt x="15514" y="11285"/>
                    <a:pt x="15380" y="11365"/>
                    <a:pt x="15245" y="11442"/>
                  </a:cubicBezTo>
                  <a:cubicBezTo>
                    <a:pt x="13039" y="12711"/>
                    <a:pt x="10805" y="13953"/>
                    <a:pt x="8569" y="15167"/>
                  </a:cubicBezTo>
                  <a:lnTo>
                    <a:pt x="8569" y="15167"/>
                  </a:lnTo>
                  <a:cubicBezTo>
                    <a:pt x="10694" y="14003"/>
                    <a:pt x="12775" y="12748"/>
                    <a:pt x="14911" y="11575"/>
                  </a:cubicBezTo>
                  <a:cubicBezTo>
                    <a:pt x="15150" y="11446"/>
                    <a:pt x="15400" y="11329"/>
                    <a:pt x="15647" y="11206"/>
                  </a:cubicBezTo>
                  <a:close/>
                  <a:moveTo>
                    <a:pt x="16345" y="0"/>
                  </a:moveTo>
                  <a:cubicBezTo>
                    <a:pt x="15812" y="167"/>
                    <a:pt x="15345" y="434"/>
                    <a:pt x="14944" y="768"/>
                  </a:cubicBezTo>
                  <a:cubicBezTo>
                    <a:pt x="14778" y="1301"/>
                    <a:pt x="15111" y="1668"/>
                    <a:pt x="15311" y="2069"/>
                  </a:cubicBezTo>
                  <a:cubicBezTo>
                    <a:pt x="17279" y="5504"/>
                    <a:pt x="19214" y="8974"/>
                    <a:pt x="21182" y="12409"/>
                  </a:cubicBezTo>
                  <a:cubicBezTo>
                    <a:pt x="22316" y="14444"/>
                    <a:pt x="23417" y="16479"/>
                    <a:pt x="24618" y="18480"/>
                  </a:cubicBezTo>
                  <a:cubicBezTo>
                    <a:pt x="24485" y="18464"/>
                    <a:pt x="24351" y="18447"/>
                    <a:pt x="24218" y="18447"/>
                  </a:cubicBezTo>
                  <a:cubicBezTo>
                    <a:pt x="24084" y="18447"/>
                    <a:pt x="23951" y="18464"/>
                    <a:pt x="23817" y="18514"/>
                  </a:cubicBezTo>
                  <a:cubicBezTo>
                    <a:pt x="20215" y="20415"/>
                    <a:pt x="16646" y="22483"/>
                    <a:pt x="13076" y="24451"/>
                  </a:cubicBezTo>
                  <a:cubicBezTo>
                    <a:pt x="16012" y="22717"/>
                    <a:pt x="19014" y="21082"/>
                    <a:pt x="21983" y="19414"/>
                  </a:cubicBezTo>
                  <a:cubicBezTo>
                    <a:pt x="22283" y="19248"/>
                    <a:pt x="22583" y="19081"/>
                    <a:pt x="22717" y="18747"/>
                  </a:cubicBezTo>
                  <a:cubicBezTo>
                    <a:pt x="22483" y="18180"/>
                    <a:pt x="21916" y="17980"/>
                    <a:pt x="21482" y="17646"/>
                  </a:cubicBezTo>
                  <a:cubicBezTo>
                    <a:pt x="20715" y="17646"/>
                    <a:pt x="20181" y="18147"/>
                    <a:pt x="19548" y="18480"/>
                  </a:cubicBezTo>
                  <a:cubicBezTo>
                    <a:pt x="17013" y="19915"/>
                    <a:pt x="14477" y="21382"/>
                    <a:pt x="11876" y="22750"/>
                  </a:cubicBezTo>
                  <a:cubicBezTo>
                    <a:pt x="14678" y="21082"/>
                    <a:pt x="17546" y="19548"/>
                    <a:pt x="20348" y="17913"/>
                  </a:cubicBezTo>
                  <a:cubicBezTo>
                    <a:pt x="20715" y="17746"/>
                    <a:pt x="21082" y="17546"/>
                    <a:pt x="21216" y="17146"/>
                  </a:cubicBezTo>
                  <a:cubicBezTo>
                    <a:pt x="21249" y="16512"/>
                    <a:pt x="20982" y="16112"/>
                    <a:pt x="20482" y="15812"/>
                  </a:cubicBezTo>
                  <a:cubicBezTo>
                    <a:pt x="20432" y="15805"/>
                    <a:pt x="20384" y="15801"/>
                    <a:pt x="20337" y="15801"/>
                  </a:cubicBezTo>
                  <a:cubicBezTo>
                    <a:pt x="19950" y="15801"/>
                    <a:pt x="19675" y="16033"/>
                    <a:pt x="19348" y="16212"/>
                  </a:cubicBezTo>
                  <a:cubicBezTo>
                    <a:pt x="16546" y="17780"/>
                    <a:pt x="13777" y="19414"/>
                    <a:pt x="10942" y="20949"/>
                  </a:cubicBezTo>
                  <a:cubicBezTo>
                    <a:pt x="13543" y="19414"/>
                    <a:pt x="16179" y="17947"/>
                    <a:pt x="18814" y="16446"/>
                  </a:cubicBezTo>
                  <a:cubicBezTo>
                    <a:pt x="19314" y="16145"/>
                    <a:pt x="19915" y="15945"/>
                    <a:pt x="20181" y="15378"/>
                  </a:cubicBezTo>
                  <a:cubicBezTo>
                    <a:pt x="20248" y="14778"/>
                    <a:pt x="20015" y="14344"/>
                    <a:pt x="19481" y="14044"/>
                  </a:cubicBezTo>
                  <a:cubicBezTo>
                    <a:pt x="19456" y="14042"/>
                    <a:pt x="19431" y="14042"/>
                    <a:pt x="19407" y="14042"/>
                  </a:cubicBezTo>
                  <a:cubicBezTo>
                    <a:pt x="18913" y="14042"/>
                    <a:pt x="18562" y="14353"/>
                    <a:pt x="18180" y="14544"/>
                  </a:cubicBezTo>
                  <a:cubicBezTo>
                    <a:pt x="15445" y="16045"/>
                    <a:pt x="12743" y="17613"/>
                    <a:pt x="9907" y="19214"/>
                  </a:cubicBezTo>
                  <a:cubicBezTo>
                    <a:pt x="10174" y="18914"/>
                    <a:pt x="10374" y="18814"/>
                    <a:pt x="10608" y="18714"/>
                  </a:cubicBezTo>
                  <a:cubicBezTo>
                    <a:pt x="12976" y="17446"/>
                    <a:pt x="15311" y="16045"/>
                    <a:pt x="17646" y="14744"/>
                  </a:cubicBezTo>
                  <a:cubicBezTo>
                    <a:pt x="18213" y="14444"/>
                    <a:pt x="18847" y="14211"/>
                    <a:pt x="19214" y="13644"/>
                  </a:cubicBezTo>
                  <a:cubicBezTo>
                    <a:pt x="19247" y="13043"/>
                    <a:pt x="18981" y="12609"/>
                    <a:pt x="18514" y="12276"/>
                  </a:cubicBezTo>
                  <a:cubicBezTo>
                    <a:pt x="18466" y="12271"/>
                    <a:pt x="18420" y="12269"/>
                    <a:pt x="18374" y="12269"/>
                  </a:cubicBezTo>
                  <a:cubicBezTo>
                    <a:pt x="17815" y="12269"/>
                    <a:pt x="17411" y="12630"/>
                    <a:pt x="16979" y="12876"/>
                  </a:cubicBezTo>
                  <a:cubicBezTo>
                    <a:pt x="14311" y="14344"/>
                    <a:pt x="11675" y="15845"/>
                    <a:pt x="8973" y="17380"/>
                  </a:cubicBezTo>
                  <a:cubicBezTo>
                    <a:pt x="9074" y="17213"/>
                    <a:pt x="9174" y="17146"/>
                    <a:pt x="9274" y="17079"/>
                  </a:cubicBezTo>
                  <a:cubicBezTo>
                    <a:pt x="11842" y="15678"/>
                    <a:pt x="14377" y="14244"/>
                    <a:pt x="16912" y="12776"/>
                  </a:cubicBezTo>
                  <a:cubicBezTo>
                    <a:pt x="17379" y="12509"/>
                    <a:pt x="17947" y="12309"/>
                    <a:pt x="18180" y="11742"/>
                  </a:cubicBezTo>
                  <a:cubicBezTo>
                    <a:pt x="18180" y="11142"/>
                    <a:pt x="17980" y="10675"/>
                    <a:pt x="17413" y="10408"/>
                  </a:cubicBezTo>
                  <a:cubicBezTo>
                    <a:pt x="17045" y="10485"/>
                    <a:pt x="16705" y="10625"/>
                    <a:pt x="16377" y="10793"/>
                  </a:cubicBezTo>
                  <a:lnTo>
                    <a:pt x="16377" y="10793"/>
                  </a:lnTo>
                  <a:cubicBezTo>
                    <a:pt x="16678" y="10588"/>
                    <a:pt x="16946" y="10340"/>
                    <a:pt x="17146" y="10008"/>
                  </a:cubicBezTo>
                  <a:cubicBezTo>
                    <a:pt x="17179" y="9407"/>
                    <a:pt x="16946" y="8940"/>
                    <a:pt x="16412" y="8640"/>
                  </a:cubicBezTo>
                  <a:cubicBezTo>
                    <a:pt x="15845" y="8640"/>
                    <a:pt x="15445" y="8974"/>
                    <a:pt x="14978" y="9240"/>
                  </a:cubicBezTo>
                  <a:cubicBezTo>
                    <a:pt x="12276" y="10775"/>
                    <a:pt x="9574" y="12309"/>
                    <a:pt x="6872" y="13810"/>
                  </a:cubicBezTo>
                  <a:cubicBezTo>
                    <a:pt x="9641" y="12176"/>
                    <a:pt x="12443" y="10641"/>
                    <a:pt x="15211" y="9040"/>
                  </a:cubicBezTo>
                  <a:cubicBezTo>
                    <a:pt x="15578" y="8840"/>
                    <a:pt x="16012" y="8673"/>
                    <a:pt x="16179" y="8206"/>
                  </a:cubicBezTo>
                  <a:cubicBezTo>
                    <a:pt x="16245" y="7873"/>
                    <a:pt x="16112" y="7539"/>
                    <a:pt x="15945" y="7239"/>
                  </a:cubicBezTo>
                  <a:cubicBezTo>
                    <a:pt x="15044" y="5705"/>
                    <a:pt x="14177" y="4137"/>
                    <a:pt x="13277" y="2602"/>
                  </a:cubicBezTo>
                  <a:cubicBezTo>
                    <a:pt x="13143" y="2369"/>
                    <a:pt x="13010" y="2102"/>
                    <a:pt x="12676" y="2035"/>
                  </a:cubicBezTo>
                  <a:cubicBezTo>
                    <a:pt x="8640" y="4304"/>
                    <a:pt x="4604" y="6605"/>
                    <a:pt x="534" y="8840"/>
                  </a:cubicBezTo>
                  <a:cubicBezTo>
                    <a:pt x="0" y="9140"/>
                    <a:pt x="367" y="9374"/>
                    <a:pt x="434" y="9674"/>
                  </a:cubicBezTo>
                  <a:cubicBezTo>
                    <a:pt x="401" y="10208"/>
                    <a:pt x="701" y="10675"/>
                    <a:pt x="968" y="11142"/>
                  </a:cubicBezTo>
                  <a:cubicBezTo>
                    <a:pt x="4737" y="17847"/>
                    <a:pt x="8540" y="24551"/>
                    <a:pt x="12309" y="31256"/>
                  </a:cubicBezTo>
                  <a:cubicBezTo>
                    <a:pt x="12776" y="32090"/>
                    <a:pt x="13143" y="33024"/>
                    <a:pt x="13844" y="33691"/>
                  </a:cubicBezTo>
                  <a:cubicBezTo>
                    <a:pt x="14003" y="33767"/>
                    <a:pt x="14153" y="33798"/>
                    <a:pt x="14294" y="33798"/>
                  </a:cubicBezTo>
                  <a:cubicBezTo>
                    <a:pt x="14713" y="33798"/>
                    <a:pt x="15062" y="33524"/>
                    <a:pt x="15411" y="33324"/>
                  </a:cubicBezTo>
                  <a:cubicBezTo>
                    <a:pt x="19948" y="30756"/>
                    <a:pt x="24518" y="28221"/>
                    <a:pt x="29054" y="25652"/>
                  </a:cubicBezTo>
                  <a:cubicBezTo>
                    <a:pt x="29421" y="25452"/>
                    <a:pt x="29788" y="25252"/>
                    <a:pt x="29955" y="24852"/>
                  </a:cubicBezTo>
                  <a:cubicBezTo>
                    <a:pt x="30189" y="24351"/>
                    <a:pt x="29955" y="23918"/>
                    <a:pt x="29722" y="23451"/>
                  </a:cubicBezTo>
                  <a:cubicBezTo>
                    <a:pt x="28087" y="20482"/>
                    <a:pt x="26386" y="17546"/>
                    <a:pt x="24718" y="14611"/>
                  </a:cubicBezTo>
                  <a:cubicBezTo>
                    <a:pt x="22083" y="9874"/>
                    <a:pt x="19348" y="5204"/>
                    <a:pt x="16779" y="467"/>
                  </a:cubicBezTo>
                  <a:cubicBezTo>
                    <a:pt x="16679" y="267"/>
                    <a:pt x="16579" y="67"/>
                    <a:pt x="16345" y="0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5;p52">
              <a:extLst>
                <a:ext uri="{FF2B5EF4-FFF2-40B4-BE49-F238E27FC236}">
                  <a16:creationId xmlns:a16="http://schemas.microsoft.com/office/drawing/2014/main" id="{18730262-773C-4801-A533-C50AC94F0DE9}"/>
                </a:ext>
              </a:extLst>
            </p:cNvPr>
            <p:cNvSpPr/>
            <p:nvPr/>
          </p:nvSpPr>
          <p:spPr>
            <a:xfrm>
              <a:off x="9143997" y="722006"/>
              <a:ext cx="2210734" cy="1957813"/>
            </a:xfrm>
            <a:custGeom>
              <a:avLst/>
              <a:gdLst/>
              <a:ahLst/>
              <a:cxnLst/>
              <a:rect l="l" t="t" r="r" b="b"/>
              <a:pathLst>
                <a:path w="52471" h="46468" extrusionOk="0">
                  <a:moveTo>
                    <a:pt x="37844" y="1"/>
                  </a:moveTo>
                  <a:cubicBezTo>
                    <a:pt x="37619" y="1"/>
                    <a:pt x="37363" y="105"/>
                    <a:pt x="37060" y="320"/>
                  </a:cubicBezTo>
                  <a:cubicBezTo>
                    <a:pt x="37960" y="1921"/>
                    <a:pt x="38828" y="3522"/>
                    <a:pt x="39728" y="5124"/>
                  </a:cubicBezTo>
                  <a:cubicBezTo>
                    <a:pt x="43298" y="11528"/>
                    <a:pt x="46934" y="17933"/>
                    <a:pt x="50536" y="24337"/>
                  </a:cubicBezTo>
                  <a:cubicBezTo>
                    <a:pt x="50603" y="25105"/>
                    <a:pt x="49969" y="25305"/>
                    <a:pt x="49469" y="25572"/>
                  </a:cubicBezTo>
                  <a:cubicBezTo>
                    <a:pt x="45032" y="28140"/>
                    <a:pt x="40529" y="30642"/>
                    <a:pt x="36092" y="33144"/>
                  </a:cubicBezTo>
                  <a:cubicBezTo>
                    <a:pt x="35259" y="33644"/>
                    <a:pt x="34691" y="34244"/>
                    <a:pt x="34458" y="35178"/>
                  </a:cubicBezTo>
                  <a:cubicBezTo>
                    <a:pt x="34288" y="35971"/>
                    <a:pt x="33469" y="36572"/>
                    <a:pt x="32654" y="36572"/>
                  </a:cubicBezTo>
                  <a:cubicBezTo>
                    <a:pt x="32509" y="36572"/>
                    <a:pt x="32364" y="36553"/>
                    <a:pt x="32223" y="36513"/>
                  </a:cubicBezTo>
                  <a:cubicBezTo>
                    <a:pt x="31905" y="36433"/>
                    <a:pt x="31598" y="36395"/>
                    <a:pt x="31299" y="36395"/>
                  </a:cubicBezTo>
                  <a:cubicBezTo>
                    <a:pt x="30598" y="36395"/>
                    <a:pt x="29943" y="36605"/>
                    <a:pt x="29288" y="36980"/>
                  </a:cubicBezTo>
                  <a:cubicBezTo>
                    <a:pt x="26352" y="38648"/>
                    <a:pt x="23450" y="40282"/>
                    <a:pt x="20515" y="41950"/>
                  </a:cubicBezTo>
                  <a:cubicBezTo>
                    <a:pt x="18947" y="42817"/>
                    <a:pt x="17412" y="43751"/>
                    <a:pt x="15811" y="44585"/>
                  </a:cubicBezTo>
                  <a:cubicBezTo>
                    <a:pt x="15547" y="44717"/>
                    <a:pt x="15284" y="44870"/>
                    <a:pt x="15026" y="44870"/>
                  </a:cubicBezTo>
                  <a:cubicBezTo>
                    <a:pt x="14827" y="44870"/>
                    <a:pt x="14632" y="44780"/>
                    <a:pt x="14444" y="44518"/>
                  </a:cubicBezTo>
                  <a:cubicBezTo>
                    <a:pt x="12843" y="41716"/>
                    <a:pt x="11275" y="38914"/>
                    <a:pt x="9674" y="36112"/>
                  </a:cubicBezTo>
                  <a:cubicBezTo>
                    <a:pt x="6772" y="30942"/>
                    <a:pt x="3836" y="25805"/>
                    <a:pt x="934" y="20668"/>
                  </a:cubicBezTo>
                  <a:cubicBezTo>
                    <a:pt x="0" y="21135"/>
                    <a:pt x="33" y="21735"/>
                    <a:pt x="534" y="22603"/>
                  </a:cubicBezTo>
                  <a:cubicBezTo>
                    <a:pt x="3202" y="27273"/>
                    <a:pt x="5838" y="31976"/>
                    <a:pt x="8506" y="36680"/>
                  </a:cubicBezTo>
                  <a:cubicBezTo>
                    <a:pt x="10207" y="39682"/>
                    <a:pt x="11942" y="42684"/>
                    <a:pt x="13610" y="45686"/>
                  </a:cubicBezTo>
                  <a:cubicBezTo>
                    <a:pt x="13881" y="46207"/>
                    <a:pt x="14139" y="46468"/>
                    <a:pt x="14498" y="46468"/>
                  </a:cubicBezTo>
                  <a:cubicBezTo>
                    <a:pt x="14713" y="46468"/>
                    <a:pt x="14965" y="46374"/>
                    <a:pt x="15278" y="46186"/>
                  </a:cubicBezTo>
                  <a:cubicBezTo>
                    <a:pt x="17279" y="44985"/>
                    <a:pt x="19314" y="43918"/>
                    <a:pt x="21349" y="42751"/>
                  </a:cubicBezTo>
                  <a:cubicBezTo>
                    <a:pt x="24151" y="41183"/>
                    <a:pt x="26919" y="39615"/>
                    <a:pt x="29688" y="38047"/>
                  </a:cubicBezTo>
                  <a:cubicBezTo>
                    <a:pt x="29883" y="37933"/>
                    <a:pt x="30047" y="37851"/>
                    <a:pt x="30202" y="37851"/>
                  </a:cubicBezTo>
                  <a:cubicBezTo>
                    <a:pt x="30365" y="37851"/>
                    <a:pt x="30518" y="37941"/>
                    <a:pt x="30689" y="38181"/>
                  </a:cubicBezTo>
                  <a:cubicBezTo>
                    <a:pt x="31037" y="38616"/>
                    <a:pt x="31669" y="38838"/>
                    <a:pt x="32280" y="38838"/>
                  </a:cubicBezTo>
                  <a:cubicBezTo>
                    <a:pt x="32605" y="38838"/>
                    <a:pt x="32924" y="38775"/>
                    <a:pt x="33190" y="38648"/>
                  </a:cubicBezTo>
                  <a:cubicBezTo>
                    <a:pt x="34024" y="38214"/>
                    <a:pt x="34792" y="37714"/>
                    <a:pt x="35625" y="37247"/>
                  </a:cubicBezTo>
                  <a:cubicBezTo>
                    <a:pt x="36426" y="36813"/>
                    <a:pt x="36793" y="36079"/>
                    <a:pt x="36626" y="35212"/>
                  </a:cubicBezTo>
                  <a:cubicBezTo>
                    <a:pt x="36493" y="34311"/>
                    <a:pt x="36893" y="33978"/>
                    <a:pt x="37560" y="33577"/>
                  </a:cubicBezTo>
                  <a:cubicBezTo>
                    <a:pt x="42197" y="31009"/>
                    <a:pt x="46800" y="28440"/>
                    <a:pt x="51370" y="25838"/>
                  </a:cubicBezTo>
                  <a:cubicBezTo>
                    <a:pt x="52437" y="25238"/>
                    <a:pt x="52471" y="25138"/>
                    <a:pt x="51904" y="24104"/>
                  </a:cubicBezTo>
                  <a:cubicBezTo>
                    <a:pt x="47534" y="16365"/>
                    <a:pt x="43131" y="8593"/>
                    <a:pt x="38794" y="821"/>
                  </a:cubicBezTo>
                  <a:cubicBezTo>
                    <a:pt x="38504" y="282"/>
                    <a:pt x="38214" y="1"/>
                    <a:pt x="37844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6;p52">
              <a:extLst>
                <a:ext uri="{FF2B5EF4-FFF2-40B4-BE49-F238E27FC236}">
                  <a16:creationId xmlns:a16="http://schemas.microsoft.com/office/drawing/2014/main" id="{19656AF6-BF1C-4E1C-AA64-31D10B63C242}"/>
                </a:ext>
              </a:extLst>
            </p:cNvPr>
            <p:cNvSpPr/>
            <p:nvPr/>
          </p:nvSpPr>
          <p:spPr>
            <a:xfrm>
              <a:off x="9853719" y="1173961"/>
              <a:ext cx="699821" cy="1070797"/>
            </a:xfrm>
            <a:custGeom>
              <a:avLst/>
              <a:gdLst/>
              <a:ahLst/>
              <a:cxnLst/>
              <a:rect l="l" t="t" r="r" b="b"/>
              <a:pathLst>
                <a:path w="16610" h="25415" extrusionOk="0">
                  <a:moveTo>
                    <a:pt x="889" y="1"/>
                  </a:moveTo>
                  <a:cubicBezTo>
                    <a:pt x="584" y="1"/>
                    <a:pt x="284" y="67"/>
                    <a:pt x="0" y="267"/>
                  </a:cubicBezTo>
                  <a:cubicBezTo>
                    <a:pt x="134" y="901"/>
                    <a:pt x="401" y="1502"/>
                    <a:pt x="734" y="2069"/>
                  </a:cubicBezTo>
                  <a:cubicBezTo>
                    <a:pt x="2702" y="5471"/>
                    <a:pt x="4737" y="8840"/>
                    <a:pt x="6605" y="12309"/>
                  </a:cubicBezTo>
                  <a:cubicBezTo>
                    <a:pt x="8740" y="16246"/>
                    <a:pt x="11008" y="20115"/>
                    <a:pt x="13210" y="24018"/>
                  </a:cubicBezTo>
                  <a:cubicBezTo>
                    <a:pt x="13410" y="24385"/>
                    <a:pt x="13543" y="24685"/>
                    <a:pt x="13443" y="25085"/>
                  </a:cubicBezTo>
                  <a:cubicBezTo>
                    <a:pt x="13498" y="25140"/>
                    <a:pt x="13575" y="25194"/>
                    <a:pt x="13637" y="25194"/>
                  </a:cubicBezTo>
                  <a:cubicBezTo>
                    <a:pt x="13651" y="25194"/>
                    <a:pt x="13665" y="25191"/>
                    <a:pt x="13677" y="25185"/>
                  </a:cubicBezTo>
                  <a:cubicBezTo>
                    <a:pt x="14066" y="25099"/>
                    <a:pt x="14443" y="25043"/>
                    <a:pt x="14812" y="25043"/>
                  </a:cubicBezTo>
                  <a:cubicBezTo>
                    <a:pt x="15298" y="25043"/>
                    <a:pt x="15772" y="25139"/>
                    <a:pt x="16245" y="25385"/>
                  </a:cubicBezTo>
                  <a:cubicBezTo>
                    <a:pt x="16282" y="25398"/>
                    <a:pt x="16345" y="25414"/>
                    <a:pt x="16406" y="25414"/>
                  </a:cubicBezTo>
                  <a:cubicBezTo>
                    <a:pt x="16511" y="25414"/>
                    <a:pt x="16609" y="25364"/>
                    <a:pt x="16546" y="25152"/>
                  </a:cubicBezTo>
                  <a:cubicBezTo>
                    <a:pt x="16345" y="24852"/>
                    <a:pt x="16145" y="24518"/>
                    <a:pt x="15978" y="24218"/>
                  </a:cubicBezTo>
                  <a:cubicBezTo>
                    <a:pt x="14144" y="21016"/>
                    <a:pt x="12309" y="17847"/>
                    <a:pt x="10541" y="14611"/>
                  </a:cubicBezTo>
                  <a:cubicBezTo>
                    <a:pt x="9207" y="12176"/>
                    <a:pt x="7806" y="9774"/>
                    <a:pt x="6472" y="7339"/>
                  </a:cubicBezTo>
                  <a:cubicBezTo>
                    <a:pt x="5204" y="5104"/>
                    <a:pt x="3903" y="2903"/>
                    <a:pt x="2736" y="601"/>
                  </a:cubicBezTo>
                  <a:cubicBezTo>
                    <a:pt x="2514" y="435"/>
                    <a:pt x="2362" y="85"/>
                    <a:pt x="2030" y="85"/>
                  </a:cubicBezTo>
                  <a:cubicBezTo>
                    <a:pt x="1962" y="85"/>
                    <a:pt x="1887" y="100"/>
                    <a:pt x="1802" y="134"/>
                  </a:cubicBezTo>
                  <a:cubicBezTo>
                    <a:pt x="1501" y="67"/>
                    <a:pt x="1193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7;p52">
              <a:extLst>
                <a:ext uri="{FF2B5EF4-FFF2-40B4-BE49-F238E27FC236}">
                  <a16:creationId xmlns:a16="http://schemas.microsoft.com/office/drawing/2014/main" id="{3D8051FE-D25F-49D3-B7AD-02F6491768B9}"/>
                </a:ext>
              </a:extLst>
            </p:cNvPr>
            <p:cNvSpPr/>
            <p:nvPr/>
          </p:nvSpPr>
          <p:spPr>
            <a:xfrm>
              <a:off x="9929600" y="1161322"/>
              <a:ext cx="39394" cy="38256"/>
            </a:xfrm>
            <a:custGeom>
              <a:avLst/>
              <a:gdLst/>
              <a:ahLst/>
              <a:cxnLst/>
              <a:rect l="l" t="t" r="r" b="b"/>
              <a:pathLst>
                <a:path w="935" h="908" extrusionOk="0">
                  <a:moveTo>
                    <a:pt x="801" y="0"/>
                  </a:moveTo>
                  <a:cubicBezTo>
                    <a:pt x="534" y="134"/>
                    <a:pt x="167" y="100"/>
                    <a:pt x="1" y="434"/>
                  </a:cubicBezTo>
                  <a:cubicBezTo>
                    <a:pt x="311" y="527"/>
                    <a:pt x="477" y="908"/>
                    <a:pt x="846" y="908"/>
                  </a:cubicBezTo>
                  <a:cubicBezTo>
                    <a:pt x="875" y="908"/>
                    <a:pt x="904" y="906"/>
                    <a:pt x="935" y="901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8;p52">
              <a:extLst>
                <a:ext uri="{FF2B5EF4-FFF2-40B4-BE49-F238E27FC236}">
                  <a16:creationId xmlns:a16="http://schemas.microsoft.com/office/drawing/2014/main" id="{B6B14DC2-E2CD-497F-85FB-894E81D34F5A}"/>
                </a:ext>
              </a:extLst>
            </p:cNvPr>
            <p:cNvSpPr/>
            <p:nvPr/>
          </p:nvSpPr>
          <p:spPr>
            <a:xfrm>
              <a:off x="9751126" y="1747385"/>
              <a:ext cx="1547400" cy="880190"/>
            </a:xfrm>
            <a:custGeom>
              <a:avLst/>
              <a:gdLst/>
              <a:ahLst/>
              <a:cxnLst/>
              <a:rect l="l" t="t" r="r" b="b"/>
              <a:pathLst>
                <a:path w="36727" h="20891" extrusionOk="0">
                  <a:moveTo>
                    <a:pt x="36126" y="0"/>
                  </a:moveTo>
                  <a:cubicBezTo>
                    <a:pt x="35893" y="167"/>
                    <a:pt x="35659" y="334"/>
                    <a:pt x="35426" y="467"/>
                  </a:cubicBezTo>
                  <a:cubicBezTo>
                    <a:pt x="30522" y="3269"/>
                    <a:pt x="25619" y="6071"/>
                    <a:pt x="20648" y="8807"/>
                  </a:cubicBezTo>
                  <a:cubicBezTo>
                    <a:pt x="19514" y="9440"/>
                    <a:pt x="18914" y="10241"/>
                    <a:pt x="18981" y="11542"/>
                  </a:cubicBezTo>
                  <a:cubicBezTo>
                    <a:pt x="18981" y="11575"/>
                    <a:pt x="18981" y="11609"/>
                    <a:pt x="18947" y="11642"/>
                  </a:cubicBezTo>
                  <a:lnTo>
                    <a:pt x="18880" y="11642"/>
                  </a:lnTo>
                  <a:cubicBezTo>
                    <a:pt x="18371" y="11256"/>
                    <a:pt x="17853" y="11082"/>
                    <a:pt x="17325" y="11082"/>
                  </a:cubicBezTo>
                  <a:cubicBezTo>
                    <a:pt x="16850" y="11082"/>
                    <a:pt x="16368" y="11222"/>
                    <a:pt x="15878" y="11475"/>
                  </a:cubicBezTo>
                  <a:cubicBezTo>
                    <a:pt x="15812" y="11542"/>
                    <a:pt x="15745" y="11609"/>
                    <a:pt x="15645" y="11642"/>
                  </a:cubicBezTo>
                  <a:cubicBezTo>
                    <a:pt x="10708" y="14444"/>
                    <a:pt x="5738" y="17246"/>
                    <a:pt x="768" y="20048"/>
                  </a:cubicBezTo>
                  <a:cubicBezTo>
                    <a:pt x="606" y="20140"/>
                    <a:pt x="444" y="20281"/>
                    <a:pt x="260" y="20281"/>
                  </a:cubicBezTo>
                  <a:cubicBezTo>
                    <a:pt x="179" y="20281"/>
                    <a:pt x="93" y="20253"/>
                    <a:pt x="0" y="20181"/>
                  </a:cubicBezTo>
                  <a:lnTo>
                    <a:pt x="0" y="20181"/>
                  </a:lnTo>
                  <a:cubicBezTo>
                    <a:pt x="159" y="20677"/>
                    <a:pt x="353" y="20890"/>
                    <a:pt x="645" y="20890"/>
                  </a:cubicBezTo>
                  <a:cubicBezTo>
                    <a:pt x="845" y="20890"/>
                    <a:pt x="1090" y="20791"/>
                    <a:pt x="1401" y="20615"/>
                  </a:cubicBezTo>
                  <a:cubicBezTo>
                    <a:pt x="6071" y="17947"/>
                    <a:pt x="10741" y="15345"/>
                    <a:pt x="15445" y="12676"/>
                  </a:cubicBezTo>
                  <a:cubicBezTo>
                    <a:pt x="15867" y="12426"/>
                    <a:pt x="16301" y="12298"/>
                    <a:pt x="16746" y="12298"/>
                  </a:cubicBezTo>
                  <a:cubicBezTo>
                    <a:pt x="17073" y="12298"/>
                    <a:pt x="17407" y="12368"/>
                    <a:pt x="17746" y="12509"/>
                  </a:cubicBezTo>
                  <a:cubicBezTo>
                    <a:pt x="17881" y="12559"/>
                    <a:pt x="18029" y="12582"/>
                    <a:pt x="18185" y="12582"/>
                  </a:cubicBezTo>
                  <a:cubicBezTo>
                    <a:pt x="19073" y="12582"/>
                    <a:pt x="20201" y="11831"/>
                    <a:pt x="20315" y="11008"/>
                  </a:cubicBezTo>
                  <a:cubicBezTo>
                    <a:pt x="20448" y="10174"/>
                    <a:pt x="20882" y="9607"/>
                    <a:pt x="21616" y="9207"/>
                  </a:cubicBezTo>
                  <a:cubicBezTo>
                    <a:pt x="26319" y="6572"/>
                    <a:pt x="31022" y="3870"/>
                    <a:pt x="35726" y="1235"/>
                  </a:cubicBezTo>
                  <a:cubicBezTo>
                    <a:pt x="36293" y="934"/>
                    <a:pt x="36727" y="634"/>
                    <a:pt x="36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9;p52">
              <a:extLst>
                <a:ext uri="{FF2B5EF4-FFF2-40B4-BE49-F238E27FC236}">
                  <a16:creationId xmlns:a16="http://schemas.microsoft.com/office/drawing/2014/main" id="{A2A12216-9A6A-4A8B-9417-A295FF04DA84}"/>
                </a:ext>
              </a:extLst>
            </p:cNvPr>
            <p:cNvSpPr/>
            <p:nvPr/>
          </p:nvSpPr>
          <p:spPr>
            <a:xfrm>
              <a:off x="9326684" y="1387152"/>
              <a:ext cx="431521" cy="255197"/>
            </a:xfrm>
            <a:custGeom>
              <a:avLst/>
              <a:gdLst/>
              <a:ahLst/>
              <a:cxnLst/>
              <a:rect l="l" t="t" r="r" b="b"/>
              <a:pathLst>
                <a:path w="10242" h="6057" extrusionOk="0">
                  <a:moveTo>
                    <a:pt x="9377" y="0"/>
                  </a:moveTo>
                  <a:cubicBezTo>
                    <a:pt x="9226" y="0"/>
                    <a:pt x="9094" y="84"/>
                    <a:pt x="8974" y="144"/>
                  </a:cubicBezTo>
                  <a:cubicBezTo>
                    <a:pt x="6138" y="1745"/>
                    <a:pt x="3336" y="3313"/>
                    <a:pt x="534" y="4914"/>
                  </a:cubicBezTo>
                  <a:cubicBezTo>
                    <a:pt x="201" y="5115"/>
                    <a:pt x="0" y="5281"/>
                    <a:pt x="234" y="5715"/>
                  </a:cubicBezTo>
                  <a:cubicBezTo>
                    <a:pt x="367" y="5961"/>
                    <a:pt x="499" y="6057"/>
                    <a:pt x="656" y="6057"/>
                  </a:cubicBezTo>
                  <a:cubicBezTo>
                    <a:pt x="776" y="6057"/>
                    <a:pt x="909" y="6002"/>
                    <a:pt x="1068" y="5915"/>
                  </a:cubicBezTo>
                  <a:cubicBezTo>
                    <a:pt x="3903" y="4314"/>
                    <a:pt x="6739" y="2713"/>
                    <a:pt x="9607" y="1145"/>
                  </a:cubicBezTo>
                  <a:cubicBezTo>
                    <a:pt x="10241" y="778"/>
                    <a:pt x="9908" y="445"/>
                    <a:pt x="9707" y="144"/>
                  </a:cubicBezTo>
                  <a:cubicBezTo>
                    <a:pt x="9587" y="38"/>
                    <a:pt x="9478" y="0"/>
                    <a:pt x="9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0;p52">
              <a:extLst>
                <a:ext uri="{FF2B5EF4-FFF2-40B4-BE49-F238E27FC236}">
                  <a16:creationId xmlns:a16="http://schemas.microsoft.com/office/drawing/2014/main" id="{8B543B11-674D-4850-AB65-4E919EDEA6C5}"/>
                </a:ext>
              </a:extLst>
            </p:cNvPr>
            <p:cNvSpPr/>
            <p:nvPr/>
          </p:nvSpPr>
          <p:spPr>
            <a:xfrm>
              <a:off x="9758162" y="2067255"/>
              <a:ext cx="572033" cy="327496"/>
            </a:xfrm>
            <a:custGeom>
              <a:avLst/>
              <a:gdLst/>
              <a:ahLst/>
              <a:cxnLst/>
              <a:rect l="l" t="t" r="r" b="b"/>
              <a:pathLst>
                <a:path w="13577" h="7773" extrusionOk="0">
                  <a:moveTo>
                    <a:pt x="13176" y="1"/>
                  </a:moveTo>
                  <a:cubicBezTo>
                    <a:pt x="12903" y="1"/>
                    <a:pt x="12673" y="165"/>
                    <a:pt x="12442" y="281"/>
                  </a:cubicBezTo>
                  <a:cubicBezTo>
                    <a:pt x="8540" y="2482"/>
                    <a:pt x="4603" y="4717"/>
                    <a:pt x="701" y="6919"/>
                  </a:cubicBezTo>
                  <a:cubicBezTo>
                    <a:pt x="500" y="7052"/>
                    <a:pt x="0" y="7119"/>
                    <a:pt x="234" y="7553"/>
                  </a:cubicBezTo>
                  <a:cubicBezTo>
                    <a:pt x="327" y="7715"/>
                    <a:pt x="420" y="7773"/>
                    <a:pt x="511" y="7773"/>
                  </a:cubicBezTo>
                  <a:cubicBezTo>
                    <a:pt x="683" y="7773"/>
                    <a:pt x="849" y="7573"/>
                    <a:pt x="1001" y="7486"/>
                  </a:cubicBezTo>
                  <a:cubicBezTo>
                    <a:pt x="3302" y="6218"/>
                    <a:pt x="5604" y="4917"/>
                    <a:pt x="7906" y="3616"/>
                  </a:cubicBezTo>
                  <a:cubicBezTo>
                    <a:pt x="9574" y="2682"/>
                    <a:pt x="11241" y="1715"/>
                    <a:pt x="12909" y="781"/>
                  </a:cubicBezTo>
                  <a:cubicBezTo>
                    <a:pt x="13210" y="614"/>
                    <a:pt x="13576" y="514"/>
                    <a:pt x="13310" y="14"/>
                  </a:cubicBezTo>
                  <a:cubicBezTo>
                    <a:pt x="13264" y="5"/>
                    <a:pt x="13220" y="1"/>
                    <a:pt x="1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1;p52">
              <a:extLst>
                <a:ext uri="{FF2B5EF4-FFF2-40B4-BE49-F238E27FC236}">
                  <a16:creationId xmlns:a16="http://schemas.microsoft.com/office/drawing/2014/main" id="{1D24ADF4-19F6-4E32-965D-EFDD10DB9CBA}"/>
                </a:ext>
              </a:extLst>
            </p:cNvPr>
            <p:cNvSpPr/>
            <p:nvPr/>
          </p:nvSpPr>
          <p:spPr>
            <a:xfrm>
              <a:off x="9721591" y="1990447"/>
              <a:ext cx="566429" cy="327538"/>
            </a:xfrm>
            <a:custGeom>
              <a:avLst/>
              <a:gdLst/>
              <a:ahLst/>
              <a:cxnLst/>
              <a:rect l="l" t="t" r="r" b="b"/>
              <a:pathLst>
                <a:path w="13444" h="7774" extrusionOk="0">
                  <a:moveTo>
                    <a:pt x="12951" y="1"/>
                  </a:moveTo>
                  <a:cubicBezTo>
                    <a:pt x="12789" y="1"/>
                    <a:pt x="12642" y="169"/>
                    <a:pt x="12510" y="236"/>
                  </a:cubicBezTo>
                  <a:cubicBezTo>
                    <a:pt x="9374" y="2004"/>
                    <a:pt x="6205" y="3738"/>
                    <a:pt x="3103" y="5506"/>
                  </a:cubicBezTo>
                  <a:cubicBezTo>
                    <a:pt x="2102" y="6040"/>
                    <a:pt x="1168" y="6607"/>
                    <a:pt x="134" y="7207"/>
                  </a:cubicBezTo>
                  <a:cubicBezTo>
                    <a:pt x="34" y="7307"/>
                    <a:pt x="1" y="7474"/>
                    <a:pt x="134" y="7641"/>
                  </a:cubicBezTo>
                  <a:cubicBezTo>
                    <a:pt x="191" y="7740"/>
                    <a:pt x="260" y="7773"/>
                    <a:pt x="333" y="7773"/>
                  </a:cubicBezTo>
                  <a:cubicBezTo>
                    <a:pt x="432" y="7773"/>
                    <a:pt x="539" y="7713"/>
                    <a:pt x="635" y="7674"/>
                  </a:cubicBezTo>
                  <a:cubicBezTo>
                    <a:pt x="1202" y="7341"/>
                    <a:pt x="1769" y="7041"/>
                    <a:pt x="2336" y="6707"/>
                  </a:cubicBezTo>
                  <a:cubicBezTo>
                    <a:pt x="5838" y="4739"/>
                    <a:pt x="9341" y="2771"/>
                    <a:pt x="12843" y="769"/>
                  </a:cubicBezTo>
                  <a:cubicBezTo>
                    <a:pt x="13043" y="669"/>
                    <a:pt x="13444" y="569"/>
                    <a:pt x="13210" y="169"/>
                  </a:cubicBezTo>
                  <a:cubicBezTo>
                    <a:pt x="13120" y="45"/>
                    <a:pt x="13034" y="1"/>
                    <a:pt x="12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2;p52">
              <a:extLst>
                <a:ext uri="{FF2B5EF4-FFF2-40B4-BE49-F238E27FC236}">
                  <a16:creationId xmlns:a16="http://schemas.microsoft.com/office/drawing/2014/main" id="{EB80060E-4BDB-4CEC-8451-F1452A38D82C}"/>
                </a:ext>
              </a:extLst>
            </p:cNvPr>
            <p:cNvSpPr/>
            <p:nvPr/>
          </p:nvSpPr>
          <p:spPr>
            <a:xfrm>
              <a:off x="9804508" y="2140860"/>
              <a:ext cx="570643" cy="327201"/>
            </a:xfrm>
            <a:custGeom>
              <a:avLst/>
              <a:gdLst/>
              <a:ahLst/>
              <a:cxnLst/>
              <a:rect l="l" t="t" r="r" b="b"/>
              <a:pathLst>
                <a:path w="13544" h="7766" extrusionOk="0">
                  <a:moveTo>
                    <a:pt x="13017" y="0"/>
                  </a:moveTo>
                  <a:cubicBezTo>
                    <a:pt x="12834" y="0"/>
                    <a:pt x="12688" y="196"/>
                    <a:pt x="12543" y="268"/>
                  </a:cubicBezTo>
                  <a:cubicBezTo>
                    <a:pt x="8607" y="2470"/>
                    <a:pt x="4671" y="4671"/>
                    <a:pt x="768" y="6906"/>
                  </a:cubicBezTo>
                  <a:cubicBezTo>
                    <a:pt x="501" y="7040"/>
                    <a:pt x="1" y="7173"/>
                    <a:pt x="234" y="7607"/>
                  </a:cubicBezTo>
                  <a:cubicBezTo>
                    <a:pt x="308" y="7723"/>
                    <a:pt x="392" y="7765"/>
                    <a:pt x="479" y="7765"/>
                  </a:cubicBezTo>
                  <a:cubicBezTo>
                    <a:pt x="669" y="7765"/>
                    <a:pt x="875" y="7565"/>
                    <a:pt x="1035" y="7473"/>
                  </a:cubicBezTo>
                  <a:cubicBezTo>
                    <a:pt x="3403" y="6139"/>
                    <a:pt x="5772" y="4838"/>
                    <a:pt x="8107" y="3504"/>
                  </a:cubicBezTo>
                  <a:cubicBezTo>
                    <a:pt x="9674" y="2603"/>
                    <a:pt x="11276" y="1736"/>
                    <a:pt x="12810" y="835"/>
                  </a:cubicBezTo>
                  <a:cubicBezTo>
                    <a:pt x="13077" y="702"/>
                    <a:pt x="13544" y="635"/>
                    <a:pt x="13244" y="101"/>
                  </a:cubicBezTo>
                  <a:cubicBezTo>
                    <a:pt x="13161" y="28"/>
                    <a:pt x="13086" y="0"/>
                    <a:pt x="1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93;p52">
              <a:extLst>
                <a:ext uri="{FF2B5EF4-FFF2-40B4-BE49-F238E27FC236}">
                  <a16:creationId xmlns:a16="http://schemas.microsoft.com/office/drawing/2014/main" id="{A0560F99-CF8B-42B6-AB05-564DF986568E}"/>
                </a:ext>
              </a:extLst>
            </p:cNvPr>
            <p:cNvSpPr/>
            <p:nvPr/>
          </p:nvSpPr>
          <p:spPr>
            <a:xfrm>
              <a:off x="9676636" y="1968749"/>
              <a:ext cx="493329" cy="271755"/>
            </a:xfrm>
            <a:custGeom>
              <a:avLst/>
              <a:gdLst/>
              <a:ahLst/>
              <a:cxnLst/>
              <a:rect l="l" t="t" r="r" b="b"/>
              <a:pathLst>
                <a:path w="11709" h="6450" extrusionOk="0">
                  <a:moveTo>
                    <a:pt x="10968" y="1"/>
                  </a:moveTo>
                  <a:cubicBezTo>
                    <a:pt x="10835" y="1"/>
                    <a:pt x="10703" y="15"/>
                    <a:pt x="10575" y="50"/>
                  </a:cubicBezTo>
                  <a:cubicBezTo>
                    <a:pt x="7272" y="1918"/>
                    <a:pt x="3970" y="3786"/>
                    <a:pt x="668" y="5654"/>
                  </a:cubicBezTo>
                  <a:cubicBezTo>
                    <a:pt x="434" y="5788"/>
                    <a:pt x="0" y="5888"/>
                    <a:pt x="234" y="6288"/>
                  </a:cubicBezTo>
                  <a:cubicBezTo>
                    <a:pt x="293" y="6406"/>
                    <a:pt x="373" y="6449"/>
                    <a:pt x="461" y="6449"/>
                  </a:cubicBezTo>
                  <a:cubicBezTo>
                    <a:pt x="621" y="6449"/>
                    <a:pt x="805" y="6307"/>
                    <a:pt x="934" y="6221"/>
                  </a:cubicBezTo>
                  <a:cubicBezTo>
                    <a:pt x="4537" y="4186"/>
                    <a:pt x="8140" y="2152"/>
                    <a:pt x="11709" y="117"/>
                  </a:cubicBezTo>
                  <a:cubicBezTo>
                    <a:pt x="11470" y="52"/>
                    <a:pt x="11217" y="1"/>
                    <a:pt x="10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94;p52">
              <a:extLst>
                <a:ext uri="{FF2B5EF4-FFF2-40B4-BE49-F238E27FC236}">
                  <a16:creationId xmlns:a16="http://schemas.microsoft.com/office/drawing/2014/main" id="{42B096C4-3F08-4D13-B32B-6CC1170725F7}"/>
                </a:ext>
              </a:extLst>
            </p:cNvPr>
            <p:cNvSpPr/>
            <p:nvPr/>
          </p:nvSpPr>
          <p:spPr>
            <a:xfrm>
              <a:off x="9631639" y="1907615"/>
              <a:ext cx="438557" cy="259831"/>
            </a:xfrm>
            <a:custGeom>
              <a:avLst/>
              <a:gdLst/>
              <a:ahLst/>
              <a:cxnLst/>
              <a:rect l="l" t="t" r="r" b="b"/>
              <a:pathLst>
                <a:path w="10409" h="6167" extrusionOk="0">
                  <a:moveTo>
                    <a:pt x="10041" y="0"/>
                  </a:moveTo>
                  <a:cubicBezTo>
                    <a:pt x="8107" y="1101"/>
                    <a:pt x="6205" y="2202"/>
                    <a:pt x="4304" y="3302"/>
                  </a:cubicBezTo>
                  <a:cubicBezTo>
                    <a:pt x="3036" y="4003"/>
                    <a:pt x="1769" y="4737"/>
                    <a:pt x="501" y="5437"/>
                  </a:cubicBezTo>
                  <a:cubicBezTo>
                    <a:pt x="268" y="5571"/>
                    <a:pt x="1" y="5671"/>
                    <a:pt x="201" y="6004"/>
                  </a:cubicBezTo>
                  <a:cubicBezTo>
                    <a:pt x="273" y="6125"/>
                    <a:pt x="346" y="6167"/>
                    <a:pt x="419" y="6167"/>
                  </a:cubicBezTo>
                  <a:cubicBezTo>
                    <a:pt x="550" y="6167"/>
                    <a:pt x="686" y="6035"/>
                    <a:pt x="835" y="5971"/>
                  </a:cubicBezTo>
                  <a:cubicBezTo>
                    <a:pt x="1068" y="5838"/>
                    <a:pt x="1302" y="5704"/>
                    <a:pt x="1569" y="5571"/>
                  </a:cubicBezTo>
                  <a:lnTo>
                    <a:pt x="10408" y="634"/>
                  </a:lnTo>
                  <a:cubicBezTo>
                    <a:pt x="10275" y="434"/>
                    <a:pt x="10142" y="234"/>
                    <a:pt x="10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95;p52">
              <a:extLst>
                <a:ext uri="{FF2B5EF4-FFF2-40B4-BE49-F238E27FC236}">
                  <a16:creationId xmlns:a16="http://schemas.microsoft.com/office/drawing/2014/main" id="{E04D9B54-769D-42E7-BCB4-C98A1609DAFD}"/>
                </a:ext>
              </a:extLst>
            </p:cNvPr>
            <p:cNvSpPr/>
            <p:nvPr/>
          </p:nvSpPr>
          <p:spPr>
            <a:xfrm>
              <a:off x="9418027" y="1532341"/>
              <a:ext cx="437125" cy="258651"/>
            </a:xfrm>
            <a:custGeom>
              <a:avLst/>
              <a:gdLst/>
              <a:ahLst/>
              <a:cxnLst/>
              <a:rect l="l" t="t" r="r" b="b"/>
              <a:pathLst>
                <a:path w="10375" h="6139" extrusionOk="0">
                  <a:moveTo>
                    <a:pt x="10075" y="1"/>
                  </a:moveTo>
                  <a:cubicBezTo>
                    <a:pt x="6906" y="1769"/>
                    <a:pt x="3737" y="3570"/>
                    <a:pt x="601" y="5338"/>
                  </a:cubicBezTo>
                  <a:cubicBezTo>
                    <a:pt x="368" y="5471"/>
                    <a:pt x="1" y="5571"/>
                    <a:pt x="234" y="5938"/>
                  </a:cubicBezTo>
                  <a:cubicBezTo>
                    <a:pt x="321" y="6087"/>
                    <a:pt x="407" y="6139"/>
                    <a:pt x="494" y="6139"/>
                  </a:cubicBezTo>
                  <a:cubicBezTo>
                    <a:pt x="641" y="6139"/>
                    <a:pt x="788" y="5989"/>
                    <a:pt x="935" y="5905"/>
                  </a:cubicBezTo>
                  <a:cubicBezTo>
                    <a:pt x="4070" y="4104"/>
                    <a:pt x="7239" y="2336"/>
                    <a:pt x="10375" y="534"/>
                  </a:cubicBezTo>
                  <a:cubicBezTo>
                    <a:pt x="10275" y="368"/>
                    <a:pt x="10175" y="167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6;p52">
              <a:extLst>
                <a:ext uri="{FF2B5EF4-FFF2-40B4-BE49-F238E27FC236}">
                  <a16:creationId xmlns:a16="http://schemas.microsoft.com/office/drawing/2014/main" id="{8E171293-6E96-4326-B61D-13A983F9A390}"/>
                </a:ext>
              </a:extLst>
            </p:cNvPr>
            <p:cNvSpPr/>
            <p:nvPr/>
          </p:nvSpPr>
          <p:spPr>
            <a:xfrm>
              <a:off x="9547331" y="1758634"/>
              <a:ext cx="437125" cy="255997"/>
            </a:xfrm>
            <a:custGeom>
              <a:avLst/>
              <a:gdLst/>
              <a:ahLst/>
              <a:cxnLst/>
              <a:rect l="l" t="t" r="r" b="b"/>
              <a:pathLst>
                <a:path w="10375" h="6076" extrusionOk="0">
                  <a:moveTo>
                    <a:pt x="10041" y="0"/>
                  </a:moveTo>
                  <a:cubicBezTo>
                    <a:pt x="6905" y="1768"/>
                    <a:pt x="3770" y="3536"/>
                    <a:pt x="634" y="5304"/>
                  </a:cubicBezTo>
                  <a:cubicBezTo>
                    <a:pt x="401" y="5437"/>
                    <a:pt x="1" y="5538"/>
                    <a:pt x="234" y="5904"/>
                  </a:cubicBezTo>
                  <a:cubicBezTo>
                    <a:pt x="310" y="6031"/>
                    <a:pt x="400" y="6076"/>
                    <a:pt x="495" y="6076"/>
                  </a:cubicBezTo>
                  <a:cubicBezTo>
                    <a:pt x="652" y="6076"/>
                    <a:pt x="823" y="5954"/>
                    <a:pt x="968" y="5871"/>
                  </a:cubicBezTo>
                  <a:cubicBezTo>
                    <a:pt x="4103" y="4070"/>
                    <a:pt x="7239" y="2335"/>
                    <a:pt x="10375" y="567"/>
                  </a:cubicBezTo>
                  <a:lnTo>
                    <a:pt x="10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97;p52">
              <a:extLst>
                <a:ext uri="{FF2B5EF4-FFF2-40B4-BE49-F238E27FC236}">
                  <a16:creationId xmlns:a16="http://schemas.microsoft.com/office/drawing/2014/main" id="{668EA474-337D-4AD5-ADF6-A50662C5A90C}"/>
                </a:ext>
              </a:extLst>
            </p:cNvPr>
            <p:cNvSpPr/>
            <p:nvPr/>
          </p:nvSpPr>
          <p:spPr>
            <a:xfrm>
              <a:off x="9460201" y="1606831"/>
              <a:ext cx="437125" cy="258314"/>
            </a:xfrm>
            <a:custGeom>
              <a:avLst/>
              <a:gdLst/>
              <a:ahLst/>
              <a:cxnLst/>
              <a:rect l="l" t="t" r="r" b="b"/>
              <a:pathLst>
                <a:path w="10375" h="6131" extrusionOk="0">
                  <a:moveTo>
                    <a:pt x="10041" y="1"/>
                  </a:moveTo>
                  <a:cubicBezTo>
                    <a:pt x="8807" y="701"/>
                    <a:pt x="7572" y="1402"/>
                    <a:pt x="6338" y="2102"/>
                  </a:cubicBezTo>
                  <a:cubicBezTo>
                    <a:pt x="4437" y="3170"/>
                    <a:pt x="2502" y="4270"/>
                    <a:pt x="601" y="5338"/>
                  </a:cubicBezTo>
                  <a:cubicBezTo>
                    <a:pt x="401" y="5471"/>
                    <a:pt x="0" y="5571"/>
                    <a:pt x="234" y="5938"/>
                  </a:cubicBezTo>
                  <a:cubicBezTo>
                    <a:pt x="317" y="6081"/>
                    <a:pt x="400" y="6130"/>
                    <a:pt x="484" y="6130"/>
                  </a:cubicBezTo>
                  <a:cubicBezTo>
                    <a:pt x="634" y="6130"/>
                    <a:pt x="784" y="5969"/>
                    <a:pt x="934" y="5905"/>
                  </a:cubicBezTo>
                  <a:cubicBezTo>
                    <a:pt x="1535" y="5571"/>
                    <a:pt x="2169" y="5238"/>
                    <a:pt x="2802" y="4871"/>
                  </a:cubicBezTo>
                  <a:cubicBezTo>
                    <a:pt x="5304" y="3436"/>
                    <a:pt x="7839" y="1969"/>
                    <a:pt x="10374" y="534"/>
                  </a:cubicBezTo>
                  <a:cubicBezTo>
                    <a:pt x="10241" y="334"/>
                    <a:pt x="10141" y="167"/>
                    <a:pt x="10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98;p52">
              <a:extLst>
                <a:ext uri="{FF2B5EF4-FFF2-40B4-BE49-F238E27FC236}">
                  <a16:creationId xmlns:a16="http://schemas.microsoft.com/office/drawing/2014/main" id="{54A9309B-A32E-497D-BE25-AA5D743E1E4E}"/>
                </a:ext>
              </a:extLst>
            </p:cNvPr>
            <p:cNvSpPr/>
            <p:nvPr/>
          </p:nvSpPr>
          <p:spPr>
            <a:xfrm>
              <a:off x="9506589" y="1681321"/>
              <a:ext cx="435692" cy="257219"/>
            </a:xfrm>
            <a:custGeom>
              <a:avLst/>
              <a:gdLst/>
              <a:ahLst/>
              <a:cxnLst/>
              <a:rect l="l" t="t" r="r" b="b"/>
              <a:pathLst>
                <a:path w="10341" h="6105" extrusionOk="0">
                  <a:moveTo>
                    <a:pt x="9941" y="1"/>
                  </a:moveTo>
                  <a:cubicBezTo>
                    <a:pt x="9807" y="67"/>
                    <a:pt x="9707" y="167"/>
                    <a:pt x="9574" y="234"/>
                  </a:cubicBezTo>
                  <a:cubicBezTo>
                    <a:pt x="6605" y="1935"/>
                    <a:pt x="3636" y="3603"/>
                    <a:pt x="701" y="5304"/>
                  </a:cubicBezTo>
                  <a:cubicBezTo>
                    <a:pt x="434" y="5438"/>
                    <a:pt x="0" y="5571"/>
                    <a:pt x="234" y="5938"/>
                  </a:cubicBezTo>
                  <a:cubicBezTo>
                    <a:pt x="312" y="6060"/>
                    <a:pt x="397" y="6105"/>
                    <a:pt x="486" y="6105"/>
                  </a:cubicBezTo>
                  <a:cubicBezTo>
                    <a:pt x="664" y="6105"/>
                    <a:pt x="856" y="5927"/>
                    <a:pt x="1034" y="5838"/>
                  </a:cubicBezTo>
                  <a:cubicBezTo>
                    <a:pt x="4136" y="4103"/>
                    <a:pt x="7239" y="2369"/>
                    <a:pt x="10341" y="634"/>
                  </a:cubicBezTo>
                  <a:lnTo>
                    <a:pt x="9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99;p52">
              <a:extLst>
                <a:ext uri="{FF2B5EF4-FFF2-40B4-BE49-F238E27FC236}">
                  <a16:creationId xmlns:a16="http://schemas.microsoft.com/office/drawing/2014/main" id="{68AAE8CB-6468-469C-8628-FD91AD193710}"/>
                </a:ext>
              </a:extLst>
            </p:cNvPr>
            <p:cNvSpPr/>
            <p:nvPr/>
          </p:nvSpPr>
          <p:spPr>
            <a:xfrm>
              <a:off x="9588074" y="1833124"/>
              <a:ext cx="437125" cy="259915"/>
            </a:xfrm>
            <a:custGeom>
              <a:avLst/>
              <a:gdLst/>
              <a:ahLst/>
              <a:cxnLst/>
              <a:rect l="l" t="t" r="r" b="b"/>
              <a:pathLst>
                <a:path w="10375" h="6169" extrusionOk="0">
                  <a:moveTo>
                    <a:pt x="10075" y="0"/>
                  </a:moveTo>
                  <a:cubicBezTo>
                    <a:pt x="9574" y="300"/>
                    <a:pt x="9107" y="567"/>
                    <a:pt x="8607" y="834"/>
                  </a:cubicBezTo>
                  <a:cubicBezTo>
                    <a:pt x="5972" y="2335"/>
                    <a:pt x="3337" y="3836"/>
                    <a:pt x="701" y="5337"/>
                  </a:cubicBezTo>
                  <a:cubicBezTo>
                    <a:pt x="468" y="5471"/>
                    <a:pt x="1" y="5537"/>
                    <a:pt x="234" y="5971"/>
                  </a:cubicBezTo>
                  <a:cubicBezTo>
                    <a:pt x="314" y="6117"/>
                    <a:pt x="399" y="6168"/>
                    <a:pt x="485" y="6168"/>
                  </a:cubicBezTo>
                  <a:cubicBezTo>
                    <a:pt x="615" y="6168"/>
                    <a:pt x="748" y="6051"/>
                    <a:pt x="868" y="5971"/>
                  </a:cubicBezTo>
                  <a:lnTo>
                    <a:pt x="10375" y="567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0;p52">
              <a:extLst>
                <a:ext uri="{FF2B5EF4-FFF2-40B4-BE49-F238E27FC236}">
                  <a16:creationId xmlns:a16="http://schemas.microsoft.com/office/drawing/2014/main" id="{3639FB90-CFFA-48F9-A071-6155D6F965C8}"/>
                </a:ext>
              </a:extLst>
            </p:cNvPr>
            <p:cNvSpPr/>
            <p:nvPr/>
          </p:nvSpPr>
          <p:spPr>
            <a:xfrm>
              <a:off x="9375852" y="1471754"/>
              <a:ext cx="413236" cy="244621"/>
            </a:xfrm>
            <a:custGeom>
              <a:avLst/>
              <a:gdLst/>
              <a:ahLst/>
              <a:cxnLst/>
              <a:rect l="l" t="t" r="r" b="b"/>
              <a:pathLst>
                <a:path w="9808" h="5806" extrusionOk="0">
                  <a:moveTo>
                    <a:pt x="9392" y="0"/>
                  </a:moveTo>
                  <a:cubicBezTo>
                    <a:pt x="9206" y="0"/>
                    <a:pt x="9010" y="237"/>
                    <a:pt x="8874" y="305"/>
                  </a:cubicBezTo>
                  <a:cubicBezTo>
                    <a:pt x="6339" y="1739"/>
                    <a:pt x="3804" y="3140"/>
                    <a:pt x="1269" y="4574"/>
                  </a:cubicBezTo>
                  <a:cubicBezTo>
                    <a:pt x="902" y="4774"/>
                    <a:pt x="568" y="5008"/>
                    <a:pt x="234" y="5208"/>
                  </a:cubicBezTo>
                  <a:cubicBezTo>
                    <a:pt x="1" y="5341"/>
                    <a:pt x="68" y="5508"/>
                    <a:pt x="201" y="5675"/>
                  </a:cubicBezTo>
                  <a:cubicBezTo>
                    <a:pt x="275" y="5770"/>
                    <a:pt x="346" y="5805"/>
                    <a:pt x="414" y="5805"/>
                  </a:cubicBezTo>
                  <a:cubicBezTo>
                    <a:pt x="562" y="5805"/>
                    <a:pt x="698" y="5643"/>
                    <a:pt x="835" y="5575"/>
                  </a:cubicBezTo>
                  <a:cubicBezTo>
                    <a:pt x="3604" y="4007"/>
                    <a:pt x="6406" y="2439"/>
                    <a:pt x="9174" y="905"/>
                  </a:cubicBezTo>
                  <a:cubicBezTo>
                    <a:pt x="9441" y="738"/>
                    <a:pt x="9808" y="571"/>
                    <a:pt x="9641" y="204"/>
                  </a:cubicBezTo>
                  <a:cubicBezTo>
                    <a:pt x="9566" y="54"/>
                    <a:pt x="9480" y="0"/>
                    <a:pt x="9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01;p52">
              <a:extLst>
                <a:ext uri="{FF2B5EF4-FFF2-40B4-BE49-F238E27FC236}">
                  <a16:creationId xmlns:a16="http://schemas.microsoft.com/office/drawing/2014/main" id="{0C0BCEDA-C7E6-4A6C-9ECC-61E6F3F31463}"/>
                </a:ext>
              </a:extLst>
            </p:cNvPr>
            <p:cNvSpPr/>
            <p:nvPr/>
          </p:nvSpPr>
          <p:spPr>
            <a:xfrm>
              <a:off x="9699135" y="1217526"/>
              <a:ext cx="520041" cy="765295"/>
            </a:xfrm>
            <a:custGeom>
              <a:avLst/>
              <a:gdLst/>
              <a:ahLst/>
              <a:cxnLst/>
              <a:rect l="l" t="t" r="r" b="b"/>
              <a:pathLst>
                <a:path w="12343" h="18164" extrusionOk="0">
                  <a:moveTo>
                    <a:pt x="2268" y="1"/>
                  </a:moveTo>
                  <a:cubicBezTo>
                    <a:pt x="1468" y="368"/>
                    <a:pt x="701" y="768"/>
                    <a:pt x="0" y="1302"/>
                  </a:cubicBezTo>
                  <a:cubicBezTo>
                    <a:pt x="1668" y="4737"/>
                    <a:pt x="3536" y="8307"/>
                    <a:pt x="5704" y="12009"/>
                  </a:cubicBezTo>
                  <a:cubicBezTo>
                    <a:pt x="6772" y="13777"/>
                    <a:pt x="7806" y="15512"/>
                    <a:pt x="8873" y="17146"/>
                  </a:cubicBezTo>
                  <a:cubicBezTo>
                    <a:pt x="9040" y="17346"/>
                    <a:pt x="9574" y="17947"/>
                    <a:pt x="10541" y="18114"/>
                  </a:cubicBezTo>
                  <a:cubicBezTo>
                    <a:pt x="10730" y="18149"/>
                    <a:pt x="10911" y="18163"/>
                    <a:pt x="11079" y="18163"/>
                  </a:cubicBezTo>
                  <a:cubicBezTo>
                    <a:pt x="11714" y="18163"/>
                    <a:pt x="12184" y="17959"/>
                    <a:pt x="12342" y="17880"/>
                  </a:cubicBezTo>
                  <a:cubicBezTo>
                    <a:pt x="8973" y="11909"/>
                    <a:pt x="5604" y="5972"/>
                    <a:pt x="2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8F80409A-D3FB-4953-9BFA-A65493A1F75A}"/>
              </a:ext>
            </a:extLst>
          </p:cNvPr>
          <p:cNvSpPr/>
          <p:nvPr/>
        </p:nvSpPr>
        <p:spPr>
          <a:xfrm>
            <a:off x="5681793" y="1903429"/>
            <a:ext cx="1191072" cy="409681"/>
          </a:xfrm>
          <a:prstGeom prst="wedgeRectCallout">
            <a:avLst>
              <a:gd name="adj1" fmla="val -18155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Página 14</a:t>
            </a:r>
          </a:p>
        </p:txBody>
      </p:sp>
      <p:sp>
        <p:nvSpPr>
          <p:cNvPr id="63" name="Bocadillo: rectángulo 62">
            <a:extLst>
              <a:ext uri="{FF2B5EF4-FFF2-40B4-BE49-F238E27FC236}">
                <a16:creationId xmlns:a16="http://schemas.microsoft.com/office/drawing/2014/main" id="{84157E9D-BA54-429D-BAE3-E8C043FDC093}"/>
              </a:ext>
            </a:extLst>
          </p:cNvPr>
          <p:cNvSpPr/>
          <p:nvPr/>
        </p:nvSpPr>
        <p:spPr>
          <a:xfrm>
            <a:off x="6319946" y="2418391"/>
            <a:ext cx="1191072" cy="409681"/>
          </a:xfrm>
          <a:prstGeom prst="wedgeRectCallout">
            <a:avLst>
              <a:gd name="adj1" fmla="val -18155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accent6">
                    <a:lumMod val="10000"/>
                  </a:schemeClr>
                </a:solidFill>
                <a:highlight>
                  <a:srgbClr val="00FFFF"/>
                </a:highlight>
              </a:rPr>
              <a:t>Página 15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313</Words>
  <Application>Microsoft Office PowerPoint</Application>
  <PresentationFormat>Presentación en pantalla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Abel</vt:lpstr>
      <vt:lpstr>Roboto</vt:lpstr>
      <vt:lpstr>Roboto Condensed Light</vt:lpstr>
      <vt:lpstr>Libre Baskerville</vt:lpstr>
      <vt:lpstr>Arial</vt:lpstr>
      <vt:lpstr>Generation of '27 by Slidesgo</vt:lpstr>
      <vt:lpstr>Historia  4° Básico </vt:lpstr>
      <vt:lpstr>Objetivo</vt:lpstr>
      <vt:lpstr>Objetivo</vt:lpstr>
      <vt:lpstr>Revisar    actividad </vt:lpstr>
      <vt:lpstr>Coordenadas Geográficas</vt:lpstr>
      <vt:lpstr>Presentación de PowerPoint</vt:lpstr>
      <vt:lpstr>La  Latitud </vt:lpstr>
      <vt:lpstr>La Longitud </vt:lpstr>
      <vt:lpstr>Desarrolla en tu cuaderno </vt:lpstr>
      <vt:lpstr>Juegos interactivos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 3° Básico</dc:title>
  <dc:creator>DELL</dc:creator>
  <cp:lastModifiedBy>Marcela Montalba</cp:lastModifiedBy>
  <cp:revision>12</cp:revision>
  <dcterms:modified xsi:type="dcterms:W3CDTF">2021-04-05T16:37:44Z</dcterms:modified>
</cp:coreProperties>
</file>