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310" r:id="rId3"/>
    <p:sldId id="311" r:id="rId4"/>
    <p:sldId id="323" r:id="rId5"/>
    <p:sldId id="324" r:id="rId6"/>
    <p:sldId id="313" r:id="rId7"/>
    <p:sldId id="318" r:id="rId8"/>
    <p:sldId id="326" r:id="rId9"/>
    <p:sldId id="333" r:id="rId10"/>
    <p:sldId id="330" r:id="rId11"/>
    <p:sldId id="331" r:id="rId12"/>
    <p:sldId id="340" r:id="rId13"/>
    <p:sldId id="329" r:id="rId14"/>
  </p:sldIdLst>
  <p:sldSz cx="9144000" cy="5143500" type="screen16x9"/>
  <p:notesSz cx="6858000" cy="9144000"/>
  <p:embeddedFontLst>
    <p:embeddedFont>
      <p:font typeface="Londrina Solid" charset="0"/>
      <p:regular r:id="rId16"/>
    </p:embeddedFont>
    <p:embeddedFont>
      <p:font typeface="Quicksand" charset="0"/>
      <p:regular r:id="rId17"/>
      <p:bold r:id="rId18"/>
    </p:embeddedFont>
    <p:embeddedFont>
      <p:font typeface="Livvic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CCFF"/>
  </p:clrMru>
</p:presentationPr>
</file>

<file path=ppt/tableStyles.xml><?xml version="1.0" encoding="utf-8"?>
<a:tblStyleLst xmlns:a="http://schemas.openxmlformats.org/drawingml/2006/main" def="{84BD3C23-9FA9-4A0F-A8D0-1098011A33D4}">
  <a:tblStyle styleId="{84BD3C23-9FA9-4A0F-A8D0-1098011A33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206" autoAdjust="0"/>
    <p:restoredTop sz="94660"/>
  </p:normalViewPr>
  <p:slideViewPr>
    <p:cSldViewPr>
      <p:cViewPr>
        <p:scale>
          <a:sx n="100" d="100"/>
          <a:sy n="100" d="100"/>
        </p:scale>
        <p:origin x="-858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06ebce41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06ebce41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68094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68094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68094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68094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06ebce41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06ebce41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611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cd6b4c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7cd6b4c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05675"/>
            <a:ext cx="3030900" cy="29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38275"/>
            <a:ext cx="29433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097025"/>
            <a:ext cx="7704000" cy="3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691000"/>
            <a:ext cx="3742200" cy="28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rgbClr val="47C5A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687775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2616825" y="2229525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2"/>
          </p:nvPr>
        </p:nvSpPr>
        <p:spPr>
          <a:xfrm>
            <a:off x="2616825" y="1858250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3"/>
          </p:nvPr>
        </p:nvSpPr>
        <p:spPr>
          <a:xfrm>
            <a:off x="3552450" y="3487400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4"/>
          </p:nvPr>
        </p:nvSpPr>
        <p:spPr>
          <a:xfrm>
            <a:off x="3552450" y="3116125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rtlCol="0"/>
          <a:lstStyle/>
          <a:p>
            <a:fld id="{C6519976-02B0-46F3-A9C4-FEEA6942B8FF}" type="datetime1">
              <a:rPr lang="es-CL" smtClean="0"/>
              <a:pPr/>
              <a:t>05-04-2021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rtlCol="0"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r>
              <a:rPr lang="es-CL" smtClean="0"/>
              <a:t>Profesor: Elizabeth Luna </a:t>
            </a:r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4525"/>
            <a:ext cx="77040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6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13022" y="378900"/>
            <a:ext cx="4395603" cy="433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357158" y="1000114"/>
            <a:ext cx="5137884" cy="1580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3"/>
                </a:solidFill>
              </a:rPr>
              <a:t>Taller de Geometria</a:t>
            </a:r>
            <a:br>
              <a:rPr lang="en" sz="4800" dirty="0" smtClean="0">
                <a:solidFill>
                  <a:schemeClr val="accent3"/>
                </a:solidFill>
              </a:rPr>
            </a:br>
            <a:r>
              <a:rPr lang="en" sz="4800" dirty="0" smtClean="0">
                <a:solidFill>
                  <a:schemeClr val="accent3"/>
                </a:solidFill>
              </a:rPr>
              <a:t>7°Basico</a:t>
            </a:r>
            <a:endParaRPr sz="4800">
              <a:solidFill>
                <a:srgbClr val="47C5A3"/>
              </a:solidFill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214282" y="3786196"/>
            <a:ext cx="4494942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b="1" dirty="0" smtClean="0"/>
              <a:t>Objetivo: </a:t>
            </a:r>
            <a:r>
              <a:rPr lang="es-CL" sz="1600" dirty="0" smtClean="0"/>
              <a:t>Caracterizar la circunferencia y el círculo y sus elementos.</a:t>
            </a:r>
            <a:endParaRPr sz="1600"/>
          </a:p>
        </p:txBody>
      </p:sp>
      <p:pic>
        <p:nvPicPr>
          <p:cNvPr id="6" name="Picture 2" descr="C:\Users\User\Downloads\logo-numancia-cuad.png"/>
          <p:cNvPicPr>
            <a:picLocks noChangeAspect="1" noChangeArrowheads="1"/>
          </p:cNvPicPr>
          <p:nvPr/>
        </p:nvPicPr>
        <p:blipFill>
          <a:blip r:embed="rId4" cstate="print"/>
          <a:srcRect l="21687" t="13432" r="20481" b="10755"/>
          <a:stretch>
            <a:fillRect/>
          </a:stretch>
        </p:blipFill>
        <p:spPr bwMode="auto">
          <a:xfrm>
            <a:off x="8001024" y="0"/>
            <a:ext cx="757245" cy="8572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1428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/>
              <a:t>Colegio Numancia</a:t>
            </a:r>
            <a:endParaRPr lang="es-CL" sz="1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28596" y="350044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Fecha: Lunes 05 de Abril</a:t>
            </a:r>
            <a:endParaRPr lang="es-CL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ED"/>
              </a:clrFrom>
              <a:clrTo>
                <a:srgbClr val="FFFCED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142976" y="642924"/>
            <a:ext cx="5491186" cy="438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14282" y="142858"/>
            <a:ext cx="7704000" cy="572700"/>
          </a:xfrm>
        </p:spPr>
        <p:txBody>
          <a:bodyPr/>
          <a:lstStyle/>
          <a:p>
            <a:r>
              <a:rPr lang="es-CL" dirty="0" smtClean="0"/>
              <a:t>Actividad 3.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643306" y="300037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pertenecen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488" y="350044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 pertenece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488" y="400051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pertenecen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928926" y="457201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pertenece</a:t>
            </a:r>
            <a:endParaRPr lang="es-C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Actividad. Practica en casa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142990"/>
            <a:ext cx="8905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28596" y="2571750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Intersectar</a:t>
            </a:r>
            <a:r>
              <a:rPr lang="es-CL" dirty="0" smtClean="0"/>
              <a:t>: es cuando dos figuras se tocan o chocan entre ella(tienen puntos en común)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3000378"/>
            <a:ext cx="928694" cy="3077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Patricio</a:t>
            </a:r>
            <a:endParaRPr lang="es-CL" dirty="0"/>
          </a:p>
        </p:txBody>
      </p:sp>
      <p:sp>
        <p:nvSpPr>
          <p:cNvPr id="6" name="5 Elipse"/>
          <p:cNvSpPr/>
          <p:nvPr/>
        </p:nvSpPr>
        <p:spPr>
          <a:xfrm>
            <a:off x="428596" y="3643320"/>
            <a:ext cx="1285884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1428728" y="3857634"/>
            <a:ext cx="85725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1500166" y="3857634"/>
            <a:ext cx="214314" cy="14287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1500166" y="4500576"/>
            <a:ext cx="214314" cy="14287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3286116" y="3500444"/>
            <a:ext cx="4214842" cy="73866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Si la distancia entre los centros es menor que la suma de sus radios, las circunferencias se </a:t>
            </a:r>
            <a:r>
              <a:rPr lang="es-CL" dirty="0" err="1" smtClean="0"/>
              <a:t>intersectan</a:t>
            </a:r>
            <a:r>
              <a:rPr lang="es-CL" dirty="0" smtClean="0"/>
              <a:t> en dos puntos</a:t>
            </a:r>
            <a:endParaRPr lang="es-CL" dirty="0"/>
          </a:p>
        </p:txBody>
      </p:sp>
      <p:sp>
        <p:nvSpPr>
          <p:cNvPr id="11" name="10 Elipse"/>
          <p:cNvSpPr/>
          <p:nvPr/>
        </p:nvSpPr>
        <p:spPr>
          <a:xfrm>
            <a:off x="928662" y="421482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1785918" y="421482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13 Conector recto"/>
          <p:cNvCxnSpPr>
            <a:endCxn id="12" idx="2"/>
          </p:cNvCxnSpPr>
          <p:nvPr/>
        </p:nvCxnSpPr>
        <p:spPr>
          <a:xfrm>
            <a:off x="1000100" y="4286262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lecha derecha"/>
          <p:cNvSpPr/>
          <p:nvPr/>
        </p:nvSpPr>
        <p:spPr>
          <a:xfrm>
            <a:off x="2571736" y="364332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357172"/>
            <a:ext cx="1143008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Romina</a:t>
            </a:r>
            <a:endParaRPr lang="es-CL" dirty="0"/>
          </a:p>
        </p:txBody>
      </p:sp>
      <p:sp>
        <p:nvSpPr>
          <p:cNvPr id="5" name="4 Elipse"/>
          <p:cNvSpPr/>
          <p:nvPr/>
        </p:nvSpPr>
        <p:spPr>
          <a:xfrm>
            <a:off x="1214414" y="1000114"/>
            <a:ext cx="2071702" cy="1928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2143108" y="1928808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>
            <a:stCxn id="6" idx="6"/>
            <a:endCxn id="5" idx="6"/>
          </p:cNvCxnSpPr>
          <p:nvPr/>
        </p:nvCxnSpPr>
        <p:spPr>
          <a:xfrm flipV="1">
            <a:off x="2285984" y="1964527"/>
            <a:ext cx="1000132" cy="3571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1214414" y="1000114"/>
            <a:ext cx="2071702" cy="192882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4714876" y="1500180"/>
            <a:ext cx="3714776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Si ambos centros son iguales y es el mismo radio se </a:t>
            </a:r>
            <a:r>
              <a:rPr lang="es-CL" dirty="0" err="1" smtClean="0"/>
              <a:t>intersectan</a:t>
            </a:r>
            <a:r>
              <a:rPr lang="es-CL" dirty="0" smtClean="0"/>
              <a:t> en infinitos puntos.</a:t>
            </a:r>
            <a:endParaRPr lang="es-CL" dirty="0"/>
          </a:p>
        </p:txBody>
      </p:sp>
      <p:sp>
        <p:nvSpPr>
          <p:cNvPr id="12" name="11 Elipse"/>
          <p:cNvSpPr/>
          <p:nvPr/>
        </p:nvSpPr>
        <p:spPr>
          <a:xfrm>
            <a:off x="2214546" y="92867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derecha"/>
          <p:cNvSpPr/>
          <p:nvPr/>
        </p:nvSpPr>
        <p:spPr>
          <a:xfrm>
            <a:off x="3786182" y="157161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Resumen  y preguntas </a:t>
            </a:r>
            <a:endParaRPr/>
          </a:p>
        </p:txBody>
      </p:sp>
      <p:pic>
        <p:nvPicPr>
          <p:cNvPr id="116738" name="Picture 2" descr="Homer Simpson Pensando Png - Homero Simpson Pensando Clipart | Homer simpson,  Clip art, Ho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80"/>
            <a:ext cx="1579782" cy="22166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285984" y="2071684"/>
            <a:ext cx="5500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Hoy aprendimos a: 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Caracterizar un circulo y circunferencia.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Estudiamos los elementos del circulo.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Ruta de aprendizaje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00" y="1451525"/>
            <a:ext cx="2357000" cy="31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4198575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Preguntas.</a:t>
            </a:r>
            <a:endParaRPr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8144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Resumen y cierre</a:t>
            </a:r>
            <a:endParaRPr sz="2600">
              <a:solidFill>
                <a:schemeClr val="accen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15968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Desafios</a:t>
            </a:r>
            <a:endParaRPr sz="2600">
              <a:solidFill>
                <a:schemeClr val="l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089750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2705575"/>
            <a:ext cx="5072098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Elementos del Circulo y circunferencia</a:t>
            </a:r>
            <a:endParaRPr sz="200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387" name="Google Shape;387;p44"/>
          <p:cNvCxnSpPr>
            <a:stCxn id="384" idx="1"/>
          </p:cNvCxnSpPr>
          <p:nvPr/>
        </p:nvCxnSpPr>
        <p:spPr>
          <a:xfrm flipH="1">
            <a:off x="2703300" y="1836050"/>
            <a:ext cx="1868700" cy="307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4"/>
          <p:cNvCxnSpPr>
            <a:stCxn id="386" idx="1"/>
          </p:cNvCxnSpPr>
          <p:nvPr/>
        </p:nvCxnSpPr>
        <p:spPr>
          <a:xfrm rot="10800000" flipV="1">
            <a:off x="2820600" y="2944825"/>
            <a:ext cx="1751400" cy="360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9" name="Google Shape;389;p44"/>
          <p:cNvCxnSpPr>
            <a:stCxn id="383" idx="1"/>
          </p:cNvCxnSpPr>
          <p:nvPr/>
        </p:nvCxnSpPr>
        <p:spPr>
          <a:xfrm rot="10800000">
            <a:off x="2797200" y="3926150"/>
            <a:ext cx="1774800" cy="12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Desafios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100354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86064"/>
            <a:ext cx="2162157" cy="2162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6"/>
            <a:ext cx="7715304" cy="572700"/>
          </a:xfrm>
        </p:spPr>
        <p:txBody>
          <a:bodyPr/>
          <a:lstStyle/>
          <a:p>
            <a:r>
              <a:rPr lang="es-CL" dirty="0" smtClean="0"/>
              <a:t>Calcula la secuencia. </a:t>
            </a:r>
            <a:endParaRPr lang="es-CL" dirty="0"/>
          </a:p>
        </p:txBody>
      </p:sp>
      <p:pic>
        <p:nvPicPr>
          <p:cNvPr id="120836" name="Picture 4" descr="Tengo miedo Cando yo miro películas de miedo | Emoji, Cool emoji, Emoji  fa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1037">
            <a:off x="7327131" y="302397"/>
            <a:ext cx="1514472" cy="1514473"/>
          </a:xfrm>
          <a:prstGeom prst="rect">
            <a:avLst/>
          </a:prstGeom>
          <a:noFill/>
        </p:spPr>
      </p:pic>
      <p:pic>
        <p:nvPicPr>
          <p:cNvPr id="2050" name="Picture 2" descr="C:\Users\User\Desktop\colegio_respaldo\Colegio_2021\desafios\juegos-matematicos-de-sumas-1.jpg"/>
          <p:cNvPicPr>
            <a:picLocks noChangeAspect="1" noChangeArrowheads="1"/>
          </p:cNvPicPr>
          <p:nvPr/>
        </p:nvPicPr>
        <p:blipFill>
          <a:blip r:embed="rId4"/>
          <a:srcRect l="2943" t="4226" r="53318" b="54289"/>
          <a:stretch>
            <a:fillRect/>
          </a:stretch>
        </p:blipFill>
        <p:spPr bwMode="auto">
          <a:xfrm>
            <a:off x="857224" y="928676"/>
            <a:ext cx="6072230" cy="407196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28926" y="157161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928926" y="3071816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3108" y="2357436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6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928926" y="235743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714744" y="2357436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6"/>
            <a:ext cx="7715304" cy="572700"/>
          </a:xfrm>
        </p:spPr>
        <p:txBody>
          <a:bodyPr/>
          <a:lstStyle/>
          <a:p>
            <a:r>
              <a:rPr lang="es-CL" dirty="0" smtClean="0"/>
              <a:t>Calcula la secuencia. </a:t>
            </a:r>
            <a:endParaRPr lang="es-CL" dirty="0"/>
          </a:p>
        </p:txBody>
      </p:sp>
      <p:pic>
        <p:nvPicPr>
          <p:cNvPr id="120836" name="Picture 4" descr="Tengo miedo Cando yo miro películas de miedo | Emoji, Cool emoji, Emoji  fa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1037">
            <a:off x="7327131" y="302397"/>
            <a:ext cx="1514472" cy="1514473"/>
          </a:xfrm>
          <a:prstGeom prst="rect">
            <a:avLst/>
          </a:prstGeom>
          <a:noFill/>
        </p:spPr>
      </p:pic>
      <p:pic>
        <p:nvPicPr>
          <p:cNvPr id="3074" name="Picture 2" descr="C:\Users\User\Desktop\colegio_respaldo\Colegio_2021\desafios\15095554_338703826485923_719112386357971356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785818"/>
            <a:ext cx="4286262" cy="42862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57884" y="3143254"/>
            <a:ext cx="642942" cy="5847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55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43174" y="857238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40        40                 40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71736" y="192880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40                 15                15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43174" y="2928940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15                   20               20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5984" y="4714890"/>
            <a:ext cx="471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20                    40                  15                      75</a:t>
            </a:r>
            <a:endParaRPr lang="es-C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6"/>
          <p:cNvSpPr txBox="1">
            <a:spLocks noGrp="1"/>
          </p:cNvSpPr>
          <p:nvPr>
            <p:ph type="title"/>
          </p:nvPr>
        </p:nvSpPr>
        <p:spPr>
          <a:xfrm>
            <a:off x="690262" y="2073401"/>
            <a:ext cx="5279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accent2"/>
                </a:solidFill>
              </a:rPr>
              <a:t>Recordemos …</a:t>
            </a:r>
            <a:endParaRPr sz="6600" dirty="0">
              <a:solidFill>
                <a:schemeClr val="accent2"/>
              </a:solidFill>
            </a:endParaRPr>
          </a:p>
        </p:txBody>
      </p:sp>
      <p:pic>
        <p:nvPicPr>
          <p:cNvPr id="1010" name="Google Shape;10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665" y="1055649"/>
            <a:ext cx="3238678" cy="2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0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son una circunferencia y un círculo?</a:t>
            </a:r>
            <a:endParaRPr lang="es-CL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8"/>
            <a:ext cx="5143500" cy="22383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00760" y="2000246"/>
            <a:ext cx="2895500" cy="2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34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6" descr="en springfield: 200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28596" y="3409950"/>
            <a:ext cx="1857388" cy="173355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500826" y="300037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Centro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¿Cuáles son los elementos del círculo?</a:t>
            </a:r>
            <a:endParaRPr lang="es-CL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90"/>
            <a:ext cx="4962525" cy="14954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857752" y="2786064"/>
            <a:ext cx="23904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34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6" descr="en springfield: 200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214282" y="2357436"/>
            <a:ext cx="2015566" cy="1881182"/>
          </a:xfrm>
          <a:prstGeom prst="rect">
            <a:avLst/>
          </a:prstGeom>
          <a:noFill/>
        </p:spPr>
      </p:pic>
      <p:cxnSp>
        <p:nvCxnSpPr>
          <p:cNvPr id="30" name="29 Conector recto"/>
          <p:cNvCxnSpPr/>
          <p:nvPr/>
        </p:nvCxnSpPr>
        <p:spPr>
          <a:xfrm rot="5400000">
            <a:off x="3107521" y="3107535"/>
            <a:ext cx="164307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Revisemos la Actividad de la clase anterior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" name="Picture 4" descr="Bart Simpson's daily routine (True or False) | Qui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992526"/>
            <a:ext cx="1500198" cy="212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e Seño Loli by Slidesgo">
  <a:themeElements>
    <a:clrScheme name="Simple Light">
      <a:dk1>
        <a:srgbClr val="4D4D95"/>
      </a:dk1>
      <a:lt1>
        <a:srgbClr val="FFFFFF"/>
      </a:lt1>
      <a:dk2>
        <a:srgbClr val="FFD26D"/>
      </a:dk2>
      <a:lt2>
        <a:srgbClr val="FB5760"/>
      </a:lt2>
      <a:accent1>
        <a:srgbClr val="47C5A3"/>
      </a:accent1>
      <a:accent2>
        <a:srgbClr val="6666BC"/>
      </a:accent2>
      <a:accent3>
        <a:srgbClr val="FF8163"/>
      </a:accent3>
      <a:accent4>
        <a:srgbClr val="FB5760"/>
      </a:accent4>
      <a:accent5>
        <a:srgbClr val="FFD26D"/>
      </a:accent5>
      <a:accent6>
        <a:srgbClr val="47C5A3"/>
      </a:accent6>
      <a:hlink>
        <a:srgbClr val="4D4D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181</Words>
  <PresentationFormat>Presentación en pantalla (16:9)</PresentationFormat>
  <Paragraphs>46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Londrina Solid</vt:lpstr>
      <vt:lpstr>Quicksand</vt:lpstr>
      <vt:lpstr>Livvic</vt:lpstr>
      <vt:lpstr>Roboto Condensed Light</vt:lpstr>
      <vt:lpstr>Clase Seño Loli by Slidesgo</vt:lpstr>
      <vt:lpstr>Taller de Geometria 7°Basico</vt:lpstr>
      <vt:lpstr>Ruta de aprendizaje</vt:lpstr>
      <vt:lpstr>Desafios</vt:lpstr>
      <vt:lpstr>Calcula la secuencia. </vt:lpstr>
      <vt:lpstr>Calcula la secuencia. </vt:lpstr>
      <vt:lpstr>Recordemos …</vt:lpstr>
      <vt:lpstr>¿Qué son una circunferencia y un círculo?</vt:lpstr>
      <vt:lpstr>¿Cuáles son los elementos del círculo?</vt:lpstr>
      <vt:lpstr>Revisemos la Actividad de la clase anterior</vt:lpstr>
      <vt:lpstr>Actividad 3.</vt:lpstr>
      <vt:lpstr>Actividad. Practica en casa</vt:lpstr>
      <vt:lpstr>Diapositiva 12</vt:lpstr>
      <vt:lpstr>Resumen  y preguntas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1°Medio</dc:title>
  <dc:creator>User</dc:creator>
  <cp:lastModifiedBy>User</cp:lastModifiedBy>
  <cp:revision>27</cp:revision>
  <dcterms:modified xsi:type="dcterms:W3CDTF">2021-04-05T13:47:54Z</dcterms:modified>
</cp:coreProperties>
</file>