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3"/>
  </p:notesMasterIdLst>
  <p:sldIdLst>
    <p:sldId id="256" r:id="rId2"/>
    <p:sldId id="308" r:id="rId3"/>
    <p:sldId id="259" r:id="rId4"/>
    <p:sldId id="264" r:id="rId5"/>
    <p:sldId id="258" r:id="rId6"/>
    <p:sldId id="260" r:id="rId7"/>
    <p:sldId id="268" r:id="rId8"/>
    <p:sldId id="309" r:id="rId9"/>
    <p:sldId id="272" r:id="rId10"/>
    <p:sldId id="310" r:id="rId11"/>
    <p:sldId id="280" r:id="rId12"/>
  </p:sldIdLst>
  <p:sldSz cx="9144000" cy="5143500" type="screen16x9"/>
  <p:notesSz cx="6858000" cy="9144000"/>
  <p:embeddedFontLst>
    <p:embeddedFont>
      <p:font typeface="Bowlby One" panose="020B0604020202020204" charset="0"/>
      <p:regular r:id="rId14"/>
    </p:embeddedFont>
    <p:embeddedFont>
      <p:font typeface="Englebert" panose="020B0604020202020204" charset="0"/>
      <p:regular r:id="rId15"/>
    </p:embeddedFont>
    <p:embeddedFont>
      <p:font typeface="Luckiest Guy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5DC400-EE8E-4F05-8EAA-02A8219915D4}">
  <a:tblStyle styleId="{385DC400-EE8E-4F05-8EAA-02A8219915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b29d695909_0_8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b29d695909_0_8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b29d695909_0_1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b29d695909_0_1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b539e82f13_0_2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b539e82f13_0_2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b29d695909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b29d695909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gaa3faaddb7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4" name="Google Shape;1224;gaa3faaddb7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Respondo en el texto</a:t>
            </a:r>
          </a:p>
        </p:txBody>
      </p:sp>
    </p:spTree>
    <p:extLst>
      <p:ext uri="{BB962C8B-B14F-4D97-AF65-F5344CB8AC3E}">
        <p14:creationId xmlns:p14="http://schemas.microsoft.com/office/powerpoint/2010/main" val="2704540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b4d32ebc5e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b4d32ebc5e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2" name="Google Shape;2422;gb539e82f13_0_1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3" name="Google Shape;2423;gb539e82f13_0_1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70850" y="3853425"/>
            <a:ext cx="9656499" cy="1527297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886875" y="-369975"/>
            <a:ext cx="10172531" cy="1302472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34150" y="1169775"/>
            <a:ext cx="5141700" cy="17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34150" y="2895775"/>
            <a:ext cx="5141700" cy="4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4_1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/>
        </p:nvSpPr>
        <p:spPr>
          <a:xfrm rot="-476882">
            <a:off x="-234008" y="3963053"/>
            <a:ext cx="9656509" cy="1962353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0"/>
          <p:cNvSpPr/>
          <p:nvPr/>
        </p:nvSpPr>
        <p:spPr>
          <a:xfrm rot="-434527">
            <a:off x="-810464" y="-709837"/>
            <a:ext cx="10172547" cy="2043707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4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20"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9"/>
          <p:cNvSpPr/>
          <p:nvPr/>
        </p:nvSpPr>
        <p:spPr>
          <a:xfrm rot="10800000" flipH="1">
            <a:off x="263683" y="4734494"/>
            <a:ext cx="145440" cy="122335"/>
          </a:xfrm>
          <a:custGeom>
            <a:avLst/>
            <a:gdLst/>
            <a:ahLst/>
            <a:cxnLst/>
            <a:rect l="l" t="t" r="r" b="b"/>
            <a:pathLst>
              <a:path w="1794" h="1509" extrusionOk="0">
                <a:moveTo>
                  <a:pt x="1034" y="1"/>
                </a:moveTo>
                <a:cubicBezTo>
                  <a:pt x="335" y="1"/>
                  <a:pt x="1" y="821"/>
                  <a:pt x="487" y="1277"/>
                </a:cubicBezTo>
                <a:cubicBezTo>
                  <a:pt x="647" y="1437"/>
                  <a:pt x="842" y="1508"/>
                  <a:pt x="1033" y="1508"/>
                </a:cubicBezTo>
                <a:cubicBezTo>
                  <a:pt x="1424" y="1508"/>
                  <a:pt x="1794" y="1210"/>
                  <a:pt x="1794" y="761"/>
                </a:cubicBezTo>
                <a:cubicBezTo>
                  <a:pt x="1794" y="335"/>
                  <a:pt x="1429" y="1"/>
                  <a:pt x="10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9"/>
          <p:cNvSpPr/>
          <p:nvPr/>
        </p:nvSpPr>
        <p:spPr>
          <a:xfrm rot="10800000" flipH="1">
            <a:off x="8189636" y="370995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19"/>
          <p:cNvSpPr/>
          <p:nvPr/>
        </p:nvSpPr>
        <p:spPr>
          <a:xfrm rot="10800000" flipH="1">
            <a:off x="6362362" y="4735263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0"/>
                </a:moveTo>
                <a:cubicBezTo>
                  <a:pt x="334" y="0"/>
                  <a:pt x="0" y="304"/>
                  <a:pt x="0" y="730"/>
                </a:cubicBezTo>
                <a:cubicBezTo>
                  <a:pt x="0" y="1156"/>
                  <a:pt x="334" y="1490"/>
                  <a:pt x="760" y="1490"/>
                </a:cubicBezTo>
                <a:cubicBezTo>
                  <a:pt x="1155" y="1490"/>
                  <a:pt x="1489" y="1156"/>
                  <a:pt x="1489" y="730"/>
                </a:cubicBezTo>
                <a:cubicBezTo>
                  <a:pt x="1489" y="304"/>
                  <a:pt x="1155" y="0"/>
                  <a:pt x="7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19"/>
          <p:cNvSpPr/>
          <p:nvPr/>
        </p:nvSpPr>
        <p:spPr>
          <a:xfrm rot="10800000" flipH="1">
            <a:off x="5216559" y="1490774"/>
            <a:ext cx="359789" cy="362383"/>
          </a:xfrm>
          <a:custGeom>
            <a:avLst/>
            <a:gdLst/>
            <a:ahLst/>
            <a:cxnLst/>
            <a:rect l="l" t="t" r="r" b="b"/>
            <a:pathLst>
              <a:path w="4438" h="4470" extrusionOk="0">
                <a:moveTo>
                  <a:pt x="2219" y="1"/>
                </a:moveTo>
                <a:lnTo>
                  <a:pt x="1429" y="1460"/>
                </a:lnTo>
                <a:lnTo>
                  <a:pt x="0" y="2220"/>
                </a:lnTo>
                <a:lnTo>
                  <a:pt x="1429" y="3010"/>
                </a:lnTo>
                <a:lnTo>
                  <a:pt x="2219" y="4469"/>
                </a:lnTo>
                <a:lnTo>
                  <a:pt x="3009" y="3010"/>
                </a:lnTo>
                <a:lnTo>
                  <a:pt x="4438" y="2220"/>
                </a:lnTo>
                <a:lnTo>
                  <a:pt x="3009" y="1460"/>
                </a:lnTo>
                <a:lnTo>
                  <a:pt x="22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9"/>
          <p:cNvSpPr/>
          <p:nvPr/>
        </p:nvSpPr>
        <p:spPr>
          <a:xfrm rot="10800000" flipH="1">
            <a:off x="263668" y="3512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9"/>
          <p:cNvSpPr/>
          <p:nvPr/>
        </p:nvSpPr>
        <p:spPr>
          <a:xfrm rot="10800000" flipH="1">
            <a:off x="5988193" y="853104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9"/>
          <p:cNvSpPr/>
          <p:nvPr/>
        </p:nvSpPr>
        <p:spPr>
          <a:xfrm rot="10800000" flipH="1">
            <a:off x="3935686" y="4735257"/>
            <a:ext cx="120794" cy="120794"/>
          </a:xfrm>
          <a:custGeom>
            <a:avLst/>
            <a:gdLst/>
            <a:ahLst/>
            <a:cxnLst/>
            <a:rect l="l" t="t" r="r" b="b"/>
            <a:pathLst>
              <a:path w="1490" h="1490" extrusionOk="0">
                <a:moveTo>
                  <a:pt x="760" y="1"/>
                </a:moveTo>
                <a:cubicBezTo>
                  <a:pt x="335" y="1"/>
                  <a:pt x="0" y="335"/>
                  <a:pt x="0" y="730"/>
                </a:cubicBezTo>
                <a:cubicBezTo>
                  <a:pt x="0" y="1156"/>
                  <a:pt x="335" y="1490"/>
                  <a:pt x="760" y="1490"/>
                </a:cubicBezTo>
                <a:cubicBezTo>
                  <a:pt x="1156" y="1490"/>
                  <a:pt x="1490" y="1156"/>
                  <a:pt x="1490" y="730"/>
                </a:cubicBezTo>
                <a:cubicBezTo>
                  <a:pt x="1490" y="335"/>
                  <a:pt x="1156" y="1"/>
                  <a:pt x="7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9"/>
          <p:cNvSpPr/>
          <p:nvPr/>
        </p:nvSpPr>
        <p:spPr>
          <a:xfrm rot="10800000" flipH="1">
            <a:off x="8598043" y="3086592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9"/>
          <p:cNvSpPr/>
          <p:nvPr/>
        </p:nvSpPr>
        <p:spPr>
          <a:xfrm rot="10800000" flipH="1">
            <a:off x="8598043" y="1384629"/>
            <a:ext cx="140494" cy="140575"/>
          </a:xfrm>
          <a:custGeom>
            <a:avLst/>
            <a:gdLst/>
            <a:ahLst/>
            <a:cxnLst/>
            <a:rect l="l" t="t" r="r" b="b"/>
            <a:pathLst>
              <a:path w="1733" h="1734" extrusionOk="0">
                <a:moveTo>
                  <a:pt x="882" y="1"/>
                </a:moveTo>
                <a:lnTo>
                  <a:pt x="578" y="548"/>
                </a:lnTo>
                <a:lnTo>
                  <a:pt x="0" y="852"/>
                </a:lnTo>
                <a:lnTo>
                  <a:pt x="578" y="1156"/>
                </a:lnTo>
                <a:lnTo>
                  <a:pt x="882" y="1733"/>
                </a:lnTo>
                <a:lnTo>
                  <a:pt x="1186" y="1156"/>
                </a:lnTo>
                <a:lnTo>
                  <a:pt x="1733" y="852"/>
                </a:lnTo>
                <a:lnTo>
                  <a:pt x="1186" y="548"/>
                </a:lnTo>
                <a:lnTo>
                  <a:pt x="8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944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14700" y="1160263"/>
            <a:ext cx="3142800" cy="9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918387" y="1429938"/>
            <a:ext cx="8112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114550" y="2268138"/>
            <a:ext cx="3143100" cy="1029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 rot="-5400000">
            <a:off x="5660860" y="1503971"/>
            <a:ext cx="5383168" cy="2135539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3"/>
          <p:cNvGrpSpPr/>
          <p:nvPr/>
        </p:nvGrpSpPr>
        <p:grpSpPr>
          <a:xfrm rot="-3722607" flipH="1">
            <a:off x="8879123" y="691413"/>
            <a:ext cx="252399" cy="805489"/>
            <a:chOff x="8478897" y="4127025"/>
            <a:chExt cx="252400" cy="805492"/>
          </a:xfrm>
        </p:grpSpPr>
        <p:sp>
          <p:nvSpPr>
            <p:cNvPr id="19" name="Google Shape;19;p3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3"/>
          <p:cNvGrpSpPr/>
          <p:nvPr/>
        </p:nvGrpSpPr>
        <p:grpSpPr>
          <a:xfrm>
            <a:off x="8376370" y="4210736"/>
            <a:ext cx="660001" cy="583995"/>
            <a:chOff x="8222283" y="2519761"/>
            <a:chExt cx="660001" cy="583995"/>
          </a:xfrm>
        </p:grpSpPr>
        <p:sp>
          <p:nvSpPr>
            <p:cNvPr id="24" name="Google Shape;24;p3"/>
            <p:cNvSpPr/>
            <p:nvPr/>
          </p:nvSpPr>
          <p:spPr>
            <a:xfrm>
              <a:off x="8564922" y="2706180"/>
              <a:ext cx="151031" cy="152272"/>
            </a:xfrm>
            <a:custGeom>
              <a:avLst/>
              <a:gdLst/>
              <a:ahLst/>
              <a:cxnLst/>
              <a:rect l="l" t="t" r="r" b="b"/>
              <a:pathLst>
                <a:path w="3406" h="3434" extrusionOk="0">
                  <a:moveTo>
                    <a:pt x="2346" y="0"/>
                  </a:moveTo>
                  <a:cubicBezTo>
                    <a:pt x="2084" y="0"/>
                    <a:pt x="1799" y="119"/>
                    <a:pt x="1608" y="358"/>
                  </a:cubicBezTo>
                  <a:cubicBezTo>
                    <a:pt x="1156" y="893"/>
                    <a:pt x="691" y="1417"/>
                    <a:pt x="215" y="1929"/>
                  </a:cubicBezTo>
                  <a:cubicBezTo>
                    <a:pt x="48" y="2084"/>
                    <a:pt x="1" y="2382"/>
                    <a:pt x="25" y="2608"/>
                  </a:cubicBezTo>
                  <a:cubicBezTo>
                    <a:pt x="48" y="2858"/>
                    <a:pt x="191" y="3084"/>
                    <a:pt x="382" y="3239"/>
                  </a:cubicBezTo>
                  <a:cubicBezTo>
                    <a:pt x="548" y="3364"/>
                    <a:pt x="760" y="3434"/>
                    <a:pt x="969" y="3434"/>
                  </a:cubicBezTo>
                  <a:cubicBezTo>
                    <a:pt x="1000" y="3434"/>
                    <a:pt x="1030" y="3432"/>
                    <a:pt x="1060" y="3429"/>
                  </a:cubicBezTo>
                  <a:cubicBezTo>
                    <a:pt x="1334" y="3394"/>
                    <a:pt x="1513" y="3263"/>
                    <a:pt x="1691" y="3072"/>
                  </a:cubicBezTo>
                  <a:cubicBezTo>
                    <a:pt x="2168" y="2560"/>
                    <a:pt x="2632" y="2048"/>
                    <a:pt x="3073" y="1512"/>
                  </a:cubicBezTo>
                  <a:cubicBezTo>
                    <a:pt x="3406" y="1120"/>
                    <a:pt x="3299" y="500"/>
                    <a:pt x="2906" y="203"/>
                  </a:cubicBezTo>
                  <a:cubicBezTo>
                    <a:pt x="2751" y="60"/>
                    <a:pt x="253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8723316" y="2519761"/>
              <a:ext cx="158968" cy="167659"/>
            </a:xfrm>
            <a:custGeom>
              <a:avLst/>
              <a:gdLst/>
              <a:ahLst/>
              <a:cxnLst/>
              <a:rect l="l" t="t" r="r" b="b"/>
              <a:pathLst>
                <a:path w="3585" h="3781" extrusionOk="0">
                  <a:moveTo>
                    <a:pt x="2505" y="1"/>
                  </a:moveTo>
                  <a:cubicBezTo>
                    <a:pt x="2241" y="1"/>
                    <a:pt x="1970" y="141"/>
                    <a:pt x="1798" y="347"/>
                  </a:cubicBezTo>
                  <a:cubicBezTo>
                    <a:pt x="1286" y="1002"/>
                    <a:pt x="786" y="1680"/>
                    <a:pt x="215" y="2276"/>
                  </a:cubicBezTo>
                  <a:cubicBezTo>
                    <a:pt x="48" y="2454"/>
                    <a:pt x="1" y="2728"/>
                    <a:pt x="24" y="2954"/>
                  </a:cubicBezTo>
                  <a:cubicBezTo>
                    <a:pt x="48" y="3204"/>
                    <a:pt x="191" y="3430"/>
                    <a:pt x="382" y="3585"/>
                  </a:cubicBezTo>
                  <a:cubicBezTo>
                    <a:pt x="548" y="3710"/>
                    <a:pt x="760" y="3780"/>
                    <a:pt x="969" y="3780"/>
                  </a:cubicBezTo>
                  <a:cubicBezTo>
                    <a:pt x="1000" y="3780"/>
                    <a:pt x="1030" y="3779"/>
                    <a:pt x="1060" y="3776"/>
                  </a:cubicBezTo>
                  <a:cubicBezTo>
                    <a:pt x="1334" y="3740"/>
                    <a:pt x="1513" y="3609"/>
                    <a:pt x="1691" y="3419"/>
                  </a:cubicBezTo>
                  <a:cubicBezTo>
                    <a:pt x="2251" y="2811"/>
                    <a:pt x="2763" y="2156"/>
                    <a:pt x="3275" y="1502"/>
                  </a:cubicBezTo>
                  <a:cubicBezTo>
                    <a:pt x="3584" y="1097"/>
                    <a:pt x="3513" y="502"/>
                    <a:pt x="3108" y="192"/>
                  </a:cubicBezTo>
                  <a:cubicBezTo>
                    <a:pt x="2941" y="61"/>
                    <a:pt x="2727" y="1"/>
                    <a:pt x="2537" y="1"/>
                  </a:cubicBezTo>
                  <a:cubicBezTo>
                    <a:pt x="2526" y="1"/>
                    <a:pt x="2515" y="1"/>
                    <a:pt x="2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8222815" y="2764270"/>
              <a:ext cx="345827" cy="338954"/>
            </a:xfrm>
            <a:custGeom>
              <a:avLst/>
              <a:gdLst/>
              <a:ahLst/>
              <a:cxnLst/>
              <a:rect l="l" t="t" r="r" b="b"/>
              <a:pathLst>
                <a:path w="7799" h="7644" extrusionOk="0">
                  <a:moveTo>
                    <a:pt x="2870" y="0"/>
                  </a:moveTo>
                  <a:cubicBezTo>
                    <a:pt x="2834" y="0"/>
                    <a:pt x="2787" y="0"/>
                    <a:pt x="2751" y="24"/>
                  </a:cubicBezTo>
                  <a:cubicBezTo>
                    <a:pt x="2275" y="71"/>
                    <a:pt x="2072" y="583"/>
                    <a:pt x="2001" y="786"/>
                  </a:cubicBezTo>
                  <a:cubicBezTo>
                    <a:pt x="1846" y="1226"/>
                    <a:pt x="1834" y="1703"/>
                    <a:pt x="1822" y="2072"/>
                  </a:cubicBezTo>
                  <a:cubicBezTo>
                    <a:pt x="1822" y="2274"/>
                    <a:pt x="1822" y="2488"/>
                    <a:pt x="1834" y="2703"/>
                  </a:cubicBezTo>
                  <a:cubicBezTo>
                    <a:pt x="1822" y="2703"/>
                    <a:pt x="1822" y="2715"/>
                    <a:pt x="1798" y="2715"/>
                  </a:cubicBezTo>
                  <a:cubicBezTo>
                    <a:pt x="1679" y="2786"/>
                    <a:pt x="1560" y="2846"/>
                    <a:pt x="1465" y="2905"/>
                  </a:cubicBezTo>
                  <a:lnTo>
                    <a:pt x="1298" y="3000"/>
                  </a:lnTo>
                  <a:cubicBezTo>
                    <a:pt x="1048" y="3131"/>
                    <a:pt x="846" y="3250"/>
                    <a:pt x="667" y="3369"/>
                  </a:cubicBezTo>
                  <a:cubicBezTo>
                    <a:pt x="465" y="3512"/>
                    <a:pt x="298" y="3667"/>
                    <a:pt x="179" y="3834"/>
                  </a:cubicBezTo>
                  <a:cubicBezTo>
                    <a:pt x="120" y="3917"/>
                    <a:pt x="72" y="4012"/>
                    <a:pt x="48" y="4096"/>
                  </a:cubicBezTo>
                  <a:cubicBezTo>
                    <a:pt x="12" y="4215"/>
                    <a:pt x="0" y="4322"/>
                    <a:pt x="12" y="4441"/>
                  </a:cubicBezTo>
                  <a:cubicBezTo>
                    <a:pt x="48" y="4679"/>
                    <a:pt x="191" y="4846"/>
                    <a:pt x="310" y="4941"/>
                  </a:cubicBezTo>
                  <a:cubicBezTo>
                    <a:pt x="393" y="5001"/>
                    <a:pt x="477" y="5048"/>
                    <a:pt x="572" y="5096"/>
                  </a:cubicBezTo>
                  <a:cubicBezTo>
                    <a:pt x="643" y="5144"/>
                    <a:pt x="727" y="5167"/>
                    <a:pt x="846" y="5203"/>
                  </a:cubicBezTo>
                  <a:cubicBezTo>
                    <a:pt x="1286" y="5322"/>
                    <a:pt x="1727" y="5346"/>
                    <a:pt x="2120" y="5346"/>
                  </a:cubicBezTo>
                  <a:lnTo>
                    <a:pt x="2322" y="5346"/>
                  </a:lnTo>
                  <a:cubicBezTo>
                    <a:pt x="2334" y="5584"/>
                    <a:pt x="2370" y="5834"/>
                    <a:pt x="2394" y="6072"/>
                  </a:cubicBezTo>
                  <a:cubicBezTo>
                    <a:pt x="2453" y="6465"/>
                    <a:pt x="2548" y="6929"/>
                    <a:pt x="2798" y="7287"/>
                  </a:cubicBezTo>
                  <a:cubicBezTo>
                    <a:pt x="2906" y="7441"/>
                    <a:pt x="3048" y="7560"/>
                    <a:pt x="3203" y="7608"/>
                  </a:cubicBezTo>
                  <a:cubicBezTo>
                    <a:pt x="3275" y="7644"/>
                    <a:pt x="3346" y="7644"/>
                    <a:pt x="3418" y="7644"/>
                  </a:cubicBezTo>
                  <a:cubicBezTo>
                    <a:pt x="3549" y="7644"/>
                    <a:pt x="3644" y="7608"/>
                    <a:pt x="3763" y="7560"/>
                  </a:cubicBezTo>
                  <a:cubicBezTo>
                    <a:pt x="3965" y="7477"/>
                    <a:pt x="4108" y="7310"/>
                    <a:pt x="4215" y="7191"/>
                  </a:cubicBezTo>
                  <a:cubicBezTo>
                    <a:pt x="4346" y="7025"/>
                    <a:pt x="4453" y="6834"/>
                    <a:pt x="4537" y="6644"/>
                  </a:cubicBezTo>
                  <a:cubicBezTo>
                    <a:pt x="4739" y="6251"/>
                    <a:pt x="4870" y="5822"/>
                    <a:pt x="4965" y="5501"/>
                  </a:cubicBezTo>
                  <a:lnTo>
                    <a:pt x="5025" y="5525"/>
                  </a:lnTo>
                  <a:cubicBezTo>
                    <a:pt x="5311" y="5632"/>
                    <a:pt x="5596" y="5751"/>
                    <a:pt x="5894" y="5834"/>
                  </a:cubicBezTo>
                  <a:cubicBezTo>
                    <a:pt x="6144" y="5917"/>
                    <a:pt x="6442" y="5989"/>
                    <a:pt x="6739" y="5989"/>
                  </a:cubicBezTo>
                  <a:cubicBezTo>
                    <a:pt x="6930" y="5989"/>
                    <a:pt x="7097" y="5953"/>
                    <a:pt x="7251" y="5894"/>
                  </a:cubicBezTo>
                  <a:cubicBezTo>
                    <a:pt x="7442" y="5822"/>
                    <a:pt x="7585" y="5655"/>
                    <a:pt x="7692" y="5465"/>
                  </a:cubicBezTo>
                  <a:cubicBezTo>
                    <a:pt x="7799" y="5227"/>
                    <a:pt x="7751" y="4977"/>
                    <a:pt x="7704" y="4846"/>
                  </a:cubicBezTo>
                  <a:cubicBezTo>
                    <a:pt x="7632" y="4572"/>
                    <a:pt x="7501" y="4346"/>
                    <a:pt x="7382" y="4167"/>
                  </a:cubicBezTo>
                  <a:cubicBezTo>
                    <a:pt x="7228" y="3953"/>
                    <a:pt x="7073" y="3739"/>
                    <a:pt x="6930" y="3596"/>
                  </a:cubicBezTo>
                  <a:cubicBezTo>
                    <a:pt x="6811" y="3453"/>
                    <a:pt x="6692" y="3322"/>
                    <a:pt x="6561" y="3191"/>
                  </a:cubicBezTo>
                  <a:lnTo>
                    <a:pt x="6620" y="3084"/>
                  </a:lnTo>
                  <a:cubicBezTo>
                    <a:pt x="6751" y="2858"/>
                    <a:pt x="6894" y="2619"/>
                    <a:pt x="6989" y="2369"/>
                  </a:cubicBezTo>
                  <a:cubicBezTo>
                    <a:pt x="7085" y="2179"/>
                    <a:pt x="7132" y="2000"/>
                    <a:pt x="7156" y="1822"/>
                  </a:cubicBezTo>
                  <a:cubicBezTo>
                    <a:pt x="7192" y="1631"/>
                    <a:pt x="7156" y="1417"/>
                    <a:pt x="7085" y="1274"/>
                  </a:cubicBezTo>
                  <a:cubicBezTo>
                    <a:pt x="6989" y="1107"/>
                    <a:pt x="6847" y="976"/>
                    <a:pt x="6632" y="881"/>
                  </a:cubicBezTo>
                  <a:cubicBezTo>
                    <a:pt x="6537" y="833"/>
                    <a:pt x="6418" y="822"/>
                    <a:pt x="6275" y="822"/>
                  </a:cubicBezTo>
                  <a:cubicBezTo>
                    <a:pt x="6180" y="822"/>
                    <a:pt x="6073" y="833"/>
                    <a:pt x="5954" y="857"/>
                  </a:cubicBezTo>
                  <a:cubicBezTo>
                    <a:pt x="5585" y="929"/>
                    <a:pt x="5239" y="1095"/>
                    <a:pt x="4906" y="1250"/>
                  </a:cubicBezTo>
                  <a:lnTo>
                    <a:pt x="4763" y="1334"/>
                  </a:lnTo>
                  <a:lnTo>
                    <a:pt x="4584" y="1107"/>
                  </a:lnTo>
                  <a:cubicBezTo>
                    <a:pt x="4418" y="917"/>
                    <a:pt x="4239" y="714"/>
                    <a:pt x="4049" y="560"/>
                  </a:cubicBezTo>
                  <a:cubicBezTo>
                    <a:pt x="3858" y="381"/>
                    <a:pt x="3656" y="238"/>
                    <a:pt x="3441" y="119"/>
                  </a:cubicBezTo>
                  <a:cubicBezTo>
                    <a:pt x="3215" y="48"/>
                    <a:pt x="3037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8222283" y="2762141"/>
              <a:ext cx="341615" cy="341615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263" y="155"/>
                    <a:pt x="2048" y="620"/>
                    <a:pt x="1989" y="822"/>
                  </a:cubicBezTo>
                  <a:cubicBezTo>
                    <a:pt x="1846" y="1251"/>
                    <a:pt x="1810" y="1727"/>
                    <a:pt x="1810" y="2108"/>
                  </a:cubicBezTo>
                  <a:cubicBezTo>
                    <a:pt x="1810" y="2310"/>
                    <a:pt x="1810" y="2525"/>
                    <a:pt x="1834" y="2727"/>
                  </a:cubicBezTo>
                  <a:cubicBezTo>
                    <a:pt x="1679" y="2822"/>
                    <a:pt x="1560" y="2882"/>
                    <a:pt x="1453" y="2941"/>
                  </a:cubicBezTo>
                  <a:lnTo>
                    <a:pt x="1298" y="3025"/>
                  </a:lnTo>
                  <a:cubicBezTo>
                    <a:pt x="1060" y="3156"/>
                    <a:pt x="846" y="3275"/>
                    <a:pt x="667" y="3394"/>
                  </a:cubicBezTo>
                  <a:cubicBezTo>
                    <a:pt x="441" y="3548"/>
                    <a:pt x="298" y="3715"/>
                    <a:pt x="179" y="3858"/>
                  </a:cubicBezTo>
                  <a:cubicBezTo>
                    <a:pt x="120" y="3953"/>
                    <a:pt x="72" y="4037"/>
                    <a:pt x="48" y="4132"/>
                  </a:cubicBezTo>
                  <a:cubicBezTo>
                    <a:pt x="12" y="4251"/>
                    <a:pt x="1" y="4358"/>
                    <a:pt x="12" y="4489"/>
                  </a:cubicBezTo>
                  <a:cubicBezTo>
                    <a:pt x="48" y="4727"/>
                    <a:pt x="191" y="4882"/>
                    <a:pt x="310" y="4989"/>
                  </a:cubicBezTo>
                  <a:cubicBezTo>
                    <a:pt x="382" y="5049"/>
                    <a:pt x="477" y="5108"/>
                    <a:pt x="560" y="5144"/>
                  </a:cubicBezTo>
                  <a:cubicBezTo>
                    <a:pt x="644" y="5180"/>
                    <a:pt x="727" y="5215"/>
                    <a:pt x="846" y="5239"/>
                  </a:cubicBezTo>
                  <a:cubicBezTo>
                    <a:pt x="1275" y="5382"/>
                    <a:pt x="1727" y="5394"/>
                    <a:pt x="2108" y="5394"/>
                  </a:cubicBezTo>
                  <a:lnTo>
                    <a:pt x="2322" y="5394"/>
                  </a:lnTo>
                  <a:cubicBezTo>
                    <a:pt x="2334" y="5573"/>
                    <a:pt x="2346" y="5858"/>
                    <a:pt x="2394" y="6120"/>
                  </a:cubicBezTo>
                  <a:cubicBezTo>
                    <a:pt x="2453" y="6513"/>
                    <a:pt x="2549" y="6966"/>
                    <a:pt x="2799" y="7347"/>
                  </a:cubicBezTo>
                  <a:cubicBezTo>
                    <a:pt x="2906" y="7501"/>
                    <a:pt x="3049" y="7620"/>
                    <a:pt x="3215" y="7668"/>
                  </a:cubicBezTo>
                  <a:cubicBezTo>
                    <a:pt x="3287" y="7704"/>
                    <a:pt x="3358" y="7704"/>
                    <a:pt x="3441" y="7704"/>
                  </a:cubicBezTo>
                  <a:cubicBezTo>
                    <a:pt x="3561" y="7704"/>
                    <a:pt x="3656" y="7668"/>
                    <a:pt x="3775" y="7620"/>
                  </a:cubicBezTo>
                  <a:cubicBezTo>
                    <a:pt x="3977" y="7537"/>
                    <a:pt x="4120" y="7370"/>
                    <a:pt x="4227" y="7251"/>
                  </a:cubicBezTo>
                  <a:cubicBezTo>
                    <a:pt x="4358" y="7073"/>
                    <a:pt x="4465" y="6882"/>
                    <a:pt x="4549" y="6704"/>
                  </a:cubicBezTo>
                  <a:cubicBezTo>
                    <a:pt x="4751" y="6311"/>
                    <a:pt x="4882" y="5882"/>
                    <a:pt x="4989" y="5561"/>
                  </a:cubicBezTo>
                  <a:lnTo>
                    <a:pt x="5025" y="5584"/>
                  </a:lnTo>
                  <a:cubicBezTo>
                    <a:pt x="5299" y="5692"/>
                    <a:pt x="5597" y="5811"/>
                    <a:pt x="5894" y="5894"/>
                  </a:cubicBezTo>
                  <a:cubicBezTo>
                    <a:pt x="6144" y="5977"/>
                    <a:pt x="6442" y="6049"/>
                    <a:pt x="6740" y="6049"/>
                  </a:cubicBezTo>
                  <a:cubicBezTo>
                    <a:pt x="6930" y="6049"/>
                    <a:pt x="7097" y="6013"/>
                    <a:pt x="7251" y="5954"/>
                  </a:cubicBezTo>
                  <a:cubicBezTo>
                    <a:pt x="7442" y="5882"/>
                    <a:pt x="7597" y="5715"/>
                    <a:pt x="7692" y="5513"/>
                  </a:cubicBezTo>
                  <a:cubicBezTo>
                    <a:pt x="7692" y="5501"/>
                    <a:pt x="7704" y="5477"/>
                    <a:pt x="7704" y="5465"/>
                  </a:cubicBezTo>
                  <a:lnTo>
                    <a:pt x="7704" y="5465"/>
                  </a:lnTo>
                  <a:cubicBezTo>
                    <a:pt x="7585" y="5513"/>
                    <a:pt x="7454" y="5561"/>
                    <a:pt x="7323" y="5573"/>
                  </a:cubicBezTo>
                  <a:cubicBezTo>
                    <a:pt x="7213" y="5581"/>
                    <a:pt x="7110" y="5589"/>
                    <a:pt x="7004" y="5589"/>
                  </a:cubicBezTo>
                  <a:cubicBezTo>
                    <a:pt x="6960" y="5589"/>
                    <a:pt x="6916" y="5588"/>
                    <a:pt x="6870" y="5584"/>
                  </a:cubicBezTo>
                  <a:cubicBezTo>
                    <a:pt x="6728" y="5573"/>
                    <a:pt x="6573" y="5561"/>
                    <a:pt x="6430" y="5525"/>
                  </a:cubicBezTo>
                  <a:cubicBezTo>
                    <a:pt x="5847" y="5394"/>
                    <a:pt x="5311" y="5120"/>
                    <a:pt x="4811" y="4846"/>
                  </a:cubicBezTo>
                  <a:cubicBezTo>
                    <a:pt x="4787" y="4882"/>
                    <a:pt x="4775" y="4941"/>
                    <a:pt x="4763" y="4989"/>
                  </a:cubicBezTo>
                  <a:lnTo>
                    <a:pt x="4668" y="5299"/>
                  </a:lnTo>
                  <a:cubicBezTo>
                    <a:pt x="4608" y="5513"/>
                    <a:pt x="4549" y="5715"/>
                    <a:pt x="4465" y="5930"/>
                  </a:cubicBezTo>
                  <a:cubicBezTo>
                    <a:pt x="4418" y="6037"/>
                    <a:pt x="4370" y="6132"/>
                    <a:pt x="4334" y="6227"/>
                  </a:cubicBezTo>
                  <a:cubicBezTo>
                    <a:pt x="4287" y="6311"/>
                    <a:pt x="4239" y="6394"/>
                    <a:pt x="4180" y="6465"/>
                  </a:cubicBezTo>
                  <a:cubicBezTo>
                    <a:pt x="4132" y="6537"/>
                    <a:pt x="4073" y="6596"/>
                    <a:pt x="4001" y="6644"/>
                  </a:cubicBezTo>
                  <a:cubicBezTo>
                    <a:pt x="3977" y="6656"/>
                    <a:pt x="3942" y="6692"/>
                    <a:pt x="3918" y="6704"/>
                  </a:cubicBezTo>
                  <a:cubicBezTo>
                    <a:pt x="3882" y="6716"/>
                    <a:pt x="3858" y="6727"/>
                    <a:pt x="3811" y="6727"/>
                  </a:cubicBezTo>
                  <a:cubicBezTo>
                    <a:pt x="3778" y="6738"/>
                    <a:pt x="3742" y="6744"/>
                    <a:pt x="3704" y="6744"/>
                  </a:cubicBezTo>
                  <a:cubicBezTo>
                    <a:pt x="3658" y="6744"/>
                    <a:pt x="3612" y="6735"/>
                    <a:pt x="3572" y="6716"/>
                  </a:cubicBezTo>
                  <a:cubicBezTo>
                    <a:pt x="3501" y="6692"/>
                    <a:pt x="3418" y="6656"/>
                    <a:pt x="3358" y="6608"/>
                  </a:cubicBezTo>
                  <a:cubicBezTo>
                    <a:pt x="3227" y="6489"/>
                    <a:pt x="3144" y="6335"/>
                    <a:pt x="3096" y="6156"/>
                  </a:cubicBezTo>
                  <a:cubicBezTo>
                    <a:pt x="3037" y="5942"/>
                    <a:pt x="3025" y="5715"/>
                    <a:pt x="3025" y="5501"/>
                  </a:cubicBezTo>
                  <a:cubicBezTo>
                    <a:pt x="3025" y="5275"/>
                    <a:pt x="3037" y="5049"/>
                    <a:pt x="3049" y="4822"/>
                  </a:cubicBezTo>
                  <a:lnTo>
                    <a:pt x="3096" y="4430"/>
                  </a:lnTo>
                  <a:lnTo>
                    <a:pt x="3096" y="4430"/>
                  </a:lnTo>
                  <a:cubicBezTo>
                    <a:pt x="2965" y="4465"/>
                    <a:pt x="2822" y="4501"/>
                    <a:pt x="2691" y="4525"/>
                  </a:cubicBezTo>
                  <a:cubicBezTo>
                    <a:pt x="2608" y="4549"/>
                    <a:pt x="2513" y="4560"/>
                    <a:pt x="2406" y="4572"/>
                  </a:cubicBezTo>
                  <a:cubicBezTo>
                    <a:pt x="2364" y="4578"/>
                    <a:pt x="2316" y="4581"/>
                    <a:pt x="2269" y="4581"/>
                  </a:cubicBezTo>
                  <a:cubicBezTo>
                    <a:pt x="2221" y="4581"/>
                    <a:pt x="2173" y="4578"/>
                    <a:pt x="2132" y="4572"/>
                  </a:cubicBezTo>
                  <a:cubicBezTo>
                    <a:pt x="2037" y="4560"/>
                    <a:pt x="1965" y="4560"/>
                    <a:pt x="1894" y="4525"/>
                  </a:cubicBezTo>
                  <a:cubicBezTo>
                    <a:pt x="1810" y="4501"/>
                    <a:pt x="1751" y="4465"/>
                    <a:pt x="1691" y="4406"/>
                  </a:cubicBezTo>
                  <a:cubicBezTo>
                    <a:pt x="1667" y="4382"/>
                    <a:pt x="1632" y="4346"/>
                    <a:pt x="1620" y="4322"/>
                  </a:cubicBezTo>
                  <a:cubicBezTo>
                    <a:pt x="1596" y="4287"/>
                    <a:pt x="1572" y="4251"/>
                    <a:pt x="1560" y="4215"/>
                  </a:cubicBezTo>
                  <a:cubicBezTo>
                    <a:pt x="1536" y="4144"/>
                    <a:pt x="1513" y="4072"/>
                    <a:pt x="1501" y="3989"/>
                  </a:cubicBezTo>
                  <a:cubicBezTo>
                    <a:pt x="1501" y="3929"/>
                    <a:pt x="1501" y="3858"/>
                    <a:pt x="1536" y="3798"/>
                  </a:cubicBezTo>
                  <a:cubicBezTo>
                    <a:pt x="1548" y="3775"/>
                    <a:pt x="1548" y="3739"/>
                    <a:pt x="1560" y="3715"/>
                  </a:cubicBezTo>
                  <a:cubicBezTo>
                    <a:pt x="1572" y="3679"/>
                    <a:pt x="1596" y="3656"/>
                    <a:pt x="1620" y="3632"/>
                  </a:cubicBezTo>
                  <a:cubicBezTo>
                    <a:pt x="1667" y="3572"/>
                    <a:pt x="1715" y="3537"/>
                    <a:pt x="1751" y="3501"/>
                  </a:cubicBezTo>
                  <a:cubicBezTo>
                    <a:pt x="1810" y="3453"/>
                    <a:pt x="1870" y="3417"/>
                    <a:pt x="1929" y="3382"/>
                  </a:cubicBezTo>
                  <a:cubicBezTo>
                    <a:pt x="2072" y="3310"/>
                    <a:pt x="2203" y="3239"/>
                    <a:pt x="2334" y="3179"/>
                  </a:cubicBezTo>
                  <a:cubicBezTo>
                    <a:pt x="2453" y="3120"/>
                    <a:pt x="2560" y="3060"/>
                    <a:pt x="2668" y="2977"/>
                  </a:cubicBezTo>
                  <a:cubicBezTo>
                    <a:pt x="2691" y="2965"/>
                    <a:pt x="2703" y="2941"/>
                    <a:pt x="2739" y="2906"/>
                  </a:cubicBezTo>
                  <a:cubicBezTo>
                    <a:pt x="2751" y="2894"/>
                    <a:pt x="2751" y="2882"/>
                    <a:pt x="2763" y="2858"/>
                  </a:cubicBezTo>
                  <a:cubicBezTo>
                    <a:pt x="2787" y="2834"/>
                    <a:pt x="2787" y="2798"/>
                    <a:pt x="2787" y="2775"/>
                  </a:cubicBezTo>
                  <a:cubicBezTo>
                    <a:pt x="2799" y="2667"/>
                    <a:pt x="2787" y="2584"/>
                    <a:pt x="2763" y="2477"/>
                  </a:cubicBezTo>
                  <a:cubicBezTo>
                    <a:pt x="2739" y="2227"/>
                    <a:pt x="2668" y="1965"/>
                    <a:pt x="2596" y="1727"/>
                  </a:cubicBezTo>
                  <a:cubicBezTo>
                    <a:pt x="2572" y="1608"/>
                    <a:pt x="2537" y="1489"/>
                    <a:pt x="2525" y="1370"/>
                  </a:cubicBezTo>
                  <a:cubicBezTo>
                    <a:pt x="2513" y="1286"/>
                    <a:pt x="2501" y="1179"/>
                    <a:pt x="2477" y="1096"/>
                  </a:cubicBezTo>
                  <a:lnTo>
                    <a:pt x="2477" y="941"/>
                  </a:lnTo>
                  <a:cubicBezTo>
                    <a:pt x="2477" y="870"/>
                    <a:pt x="2501" y="798"/>
                    <a:pt x="2501" y="715"/>
                  </a:cubicBezTo>
                  <a:cubicBezTo>
                    <a:pt x="2513" y="572"/>
                    <a:pt x="2525" y="441"/>
                    <a:pt x="2572" y="286"/>
                  </a:cubicBezTo>
                  <a:cubicBezTo>
                    <a:pt x="2596" y="179"/>
                    <a:pt x="2632" y="96"/>
                    <a:pt x="267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8346355" y="288727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3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3"/>
          <p:cNvSpPr/>
          <p:nvPr/>
        </p:nvSpPr>
        <p:spPr>
          <a:xfrm>
            <a:off x="-1247785" y="3410012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" name="Google Shape;30;p3"/>
          <p:cNvGrpSpPr/>
          <p:nvPr/>
        </p:nvGrpSpPr>
        <p:grpSpPr>
          <a:xfrm rot="4750868">
            <a:off x="1005301" y="4493464"/>
            <a:ext cx="305234" cy="304477"/>
            <a:chOff x="1548327" y="2761296"/>
            <a:chExt cx="305242" cy="304485"/>
          </a:xfrm>
        </p:grpSpPr>
        <p:sp>
          <p:nvSpPr>
            <p:cNvPr id="31" name="Google Shape;31;p3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3"/>
          <p:cNvSpPr/>
          <p:nvPr/>
        </p:nvSpPr>
        <p:spPr>
          <a:xfrm rot="10800000">
            <a:off x="126477" y="3958356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2799025" y="-301948"/>
            <a:ext cx="6344894" cy="3387996"/>
          </a:xfrm>
          <a:custGeom>
            <a:avLst/>
            <a:gdLst/>
            <a:ahLst/>
            <a:cxnLst/>
            <a:rect l="l" t="t" r="r" b="b"/>
            <a:pathLst>
              <a:path w="96204" h="52113" extrusionOk="0">
                <a:moveTo>
                  <a:pt x="822" y="0"/>
                </a:moveTo>
                <a:cubicBezTo>
                  <a:pt x="358" y="0"/>
                  <a:pt x="1" y="369"/>
                  <a:pt x="1" y="822"/>
                </a:cubicBezTo>
                <a:lnTo>
                  <a:pt x="1" y="6465"/>
                </a:lnTo>
                <a:cubicBezTo>
                  <a:pt x="715" y="9120"/>
                  <a:pt x="2227" y="11478"/>
                  <a:pt x="4609" y="12930"/>
                </a:cubicBezTo>
                <a:cubicBezTo>
                  <a:pt x="9526" y="15954"/>
                  <a:pt x="16848" y="14633"/>
                  <a:pt x="20503" y="19110"/>
                </a:cubicBezTo>
                <a:cubicBezTo>
                  <a:pt x="23087" y="22300"/>
                  <a:pt x="22730" y="27361"/>
                  <a:pt x="25825" y="30063"/>
                </a:cubicBezTo>
                <a:cubicBezTo>
                  <a:pt x="29945" y="33683"/>
                  <a:pt x="37232" y="30635"/>
                  <a:pt x="41375" y="34183"/>
                </a:cubicBezTo>
                <a:cubicBezTo>
                  <a:pt x="44756" y="37088"/>
                  <a:pt x="44828" y="43458"/>
                  <a:pt x="49138" y="44648"/>
                </a:cubicBezTo>
                <a:cubicBezTo>
                  <a:pt x="49667" y="44795"/>
                  <a:pt x="50210" y="44837"/>
                  <a:pt x="50759" y="44837"/>
                </a:cubicBezTo>
                <a:cubicBezTo>
                  <a:pt x="51505" y="44837"/>
                  <a:pt x="52263" y="44759"/>
                  <a:pt x="53013" y="44759"/>
                </a:cubicBezTo>
                <a:cubicBezTo>
                  <a:pt x="53460" y="44759"/>
                  <a:pt x="53903" y="44786"/>
                  <a:pt x="54341" y="44875"/>
                </a:cubicBezTo>
                <a:cubicBezTo>
                  <a:pt x="56948" y="45398"/>
                  <a:pt x="58615" y="47839"/>
                  <a:pt x="60485" y="49720"/>
                </a:cubicBezTo>
                <a:cubicBezTo>
                  <a:pt x="61780" y="51024"/>
                  <a:pt x="63673" y="52113"/>
                  <a:pt x="65392" y="52113"/>
                </a:cubicBezTo>
                <a:cubicBezTo>
                  <a:pt x="66169" y="52113"/>
                  <a:pt x="66911" y="51890"/>
                  <a:pt x="67545" y="51363"/>
                </a:cubicBezTo>
                <a:cubicBezTo>
                  <a:pt x="68093" y="50899"/>
                  <a:pt x="68462" y="50280"/>
                  <a:pt x="68902" y="49709"/>
                </a:cubicBezTo>
                <a:cubicBezTo>
                  <a:pt x="70533" y="47542"/>
                  <a:pt x="73081" y="46089"/>
                  <a:pt x="75772" y="45779"/>
                </a:cubicBezTo>
                <a:cubicBezTo>
                  <a:pt x="77951" y="45541"/>
                  <a:pt x="80475" y="45887"/>
                  <a:pt x="81975" y="44303"/>
                </a:cubicBezTo>
                <a:cubicBezTo>
                  <a:pt x="84059" y="42124"/>
                  <a:pt x="82309" y="38195"/>
                  <a:pt x="83940" y="35647"/>
                </a:cubicBezTo>
                <a:cubicBezTo>
                  <a:pt x="85762" y="32837"/>
                  <a:pt x="90429" y="33492"/>
                  <a:pt x="92572" y="30932"/>
                </a:cubicBezTo>
                <a:cubicBezTo>
                  <a:pt x="95060" y="27956"/>
                  <a:pt x="92560" y="22729"/>
                  <a:pt x="95191" y="19883"/>
                </a:cubicBezTo>
                <a:cubicBezTo>
                  <a:pt x="95489" y="19562"/>
                  <a:pt x="95834" y="19300"/>
                  <a:pt x="96203" y="19086"/>
                </a:cubicBezTo>
                <a:lnTo>
                  <a:pt x="96203" y="822"/>
                </a:lnTo>
                <a:lnTo>
                  <a:pt x="96180" y="822"/>
                </a:lnTo>
                <a:cubicBezTo>
                  <a:pt x="96180" y="357"/>
                  <a:pt x="95810" y="0"/>
                  <a:pt x="953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1497763" y="1503150"/>
            <a:ext cx="3142800" cy="9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1497626" y="2611050"/>
            <a:ext cx="3417300" cy="1029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/>
          <p:nvPr/>
        </p:nvSpPr>
        <p:spPr>
          <a:xfrm>
            <a:off x="-1910360" y="3443674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9"/>
          <p:cNvSpPr/>
          <p:nvPr/>
        </p:nvSpPr>
        <p:spPr>
          <a:xfrm flipH="1">
            <a:off x="5289136" y="1695436"/>
            <a:ext cx="2721752" cy="2137125"/>
          </a:xfrm>
          <a:custGeom>
            <a:avLst/>
            <a:gdLst/>
            <a:ahLst/>
            <a:cxnLst/>
            <a:rect l="l" t="t" r="r" b="b"/>
            <a:pathLst>
              <a:path w="1108" h="870" extrusionOk="0">
                <a:moveTo>
                  <a:pt x="560" y="0"/>
                </a:moveTo>
                <a:cubicBezTo>
                  <a:pt x="1" y="0"/>
                  <a:pt x="1" y="869"/>
                  <a:pt x="560" y="869"/>
                </a:cubicBezTo>
                <a:cubicBezTo>
                  <a:pt x="1108" y="869"/>
                  <a:pt x="1108" y="0"/>
                  <a:pt x="5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/>
          <p:nvPr/>
        </p:nvSpPr>
        <p:spPr>
          <a:xfrm rot="10800000">
            <a:off x="7105815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2"/>
          <p:cNvSpPr/>
          <p:nvPr/>
        </p:nvSpPr>
        <p:spPr>
          <a:xfrm>
            <a:off x="-952885" y="3443674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/>
          <p:nvPr/>
        </p:nvSpPr>
        <p:spPr>
          <a:xfrm rot="229046">
            <a:off x="5305496" y="-258958"/>
            <a:ext cx="3976644" cy="1587240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rgbClr val="F9D4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797000" y="2171175"/>
            <a:ext cx="8112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0" name="Google Shape;80;p13">
            <a:hlinkClick r:id="" action="ppaction://noaction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3410938" y="2171175"/>
            <a:ext cx="817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"/>
          </p:nvPr>
        </p:nvSpPr>
        <p:spPr>
          <a:xfrm>
            <a:off x="1760599" y="2066400"/>
            <a:ext cx="1465200" cy="565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4"/>
          </p:nvPr>
        </p:nvSpPr>
        <p:spPr>
          <a:xfrm>
            <a:off x="4381150" y="2073650"/>
            <a:ext cx="1465200" cy="565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>
            <a:hlinkClick r:id="" action="ppaction://noaction"/>
          </p:cNvPr>
          <p:cNvSpPr txBox="1">
            <a:spLocks noGrp="1"/>
          </p:cNvSpPr>
          <p:nvPr>
            <p:ph type="title" idx="5" hasCustomPrompt="1"/>
          </p:nvPr>
        </p:nvSpPr>
        <p:spPr>
          <a:xfrm>
            <a:off x="797000" y="3669475"/>
            <a:ext cx="8112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3410938" y="3669475"/>
            <a:ext cx="817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7"/>
          </p:nvPr>
        </p:nvSpPr>
        <p:spPr>
          <a:xfrm>
            <a:off x="1760611" y="3564700"/>
            <a:ext cx="1465200" cy="558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8"/>
          </p:nvPr>
        </p:nvSpPr>
        <p:spPr>
          <a:xfrm>
            <a:off x="4381150" y="3571850"/>
            <a:ext cx="1465200" cy="558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6006500" y="2171175"/>
            <a:ext cx="817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3"/>
          </p:nvPr>
        </p:nvSpPr>
        <p:spPr>
          <a:xfrm>
            <a:off x="6976700" y="2073650"/>
            <a:ext cx="1465200" cy="565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>
            <a:hlinkClick r:id="" action="ppaction://noaction"/>
          </p:cNvPr>
          <p:cNvSpPr txBox="1">
            <a:spLocks noGrp="1"/>
          </p:cNvSpPr>
          <p:nvPr>
            <p:ph type="title" idx="14" hasCustomPrompt="1"/>
          </p:nvPr>
        </p:nvSpPr>
        <p:spPr>
          <a:xfrm>
            <a:off x="6006500" y="3669475"/>
            <a:ext cx="817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5"/>
          </p:nvPr>
        </p:nvSpPr>
        <p:spPr>
          <a:xfrm>
            <a:off x="6976701" y="3571850"/>
            <a:ext cx="1465200" cy="558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 flipH="1">
            <a:off x="3861762" y="1160263"/>
            <a:ext cx="3142800" cy="9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389675" y="1429938"/>
            <a:ext cx="8112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 flipH="1">
            <a:off x="3861612" y="2268138"/>
            <a:ext cx="3143100" cy="1029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/>
          <p:nvPr/>
        </p:nvSpPr>
        <p:spPr>
          <a:xfrm rot="5400000" flipH="1">
            <a:off x="-1842900" y="1503971"/>
            <a:ext cx="5383168" cy="2135539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 flipH="1">
            <a:off x="7465853" y="3410012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" name="Google Shape;97;p14"/>
          <p:cNvGrpSpPr/>
          <p:nvPr/>
        </p:nvGrpSpPr>
        <p:grpSpPr>
          <a:xfrm rot="-4750868" flipH="1">
            <a:off x="7890593" y="4493464"/>
            <a:ext cx="305234" cy="304477"/>
            <a:chOff x="1548327" y="2761296"/>
            <a:chExt cx="305242" cy="304485"/>
          </a:xfrm>
        </p:grpSpPr>
        <p:sp>
          <p:nvSpPr>
            <p:cNvPr id="98" name="Google Shape;98;p14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14"/>
          <p:cNvSpPr/>
          <p:nvPr/>
        </p:nvSpPr>
        <p:spPr>
          <a:xfrm rot="10800000" flipH="1">
            <a:off x="8743464" y="3958356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14"/>
          <p:cNvGrpSpPr/>
          <p:nvPr/>
        </p:nvGrpSpPr>
        <p:grpSpPr>
          <a:xfrm rot="3722607">
            <a:off x="245573" y="805075"/>
            <a:ext cx="252399" cy="805489"/>
            <a:chOff x="8478897" y="4127025"/>
            <a:chExt cx="252400" cy="805492"/>
          </a:xfrm>
        </p:grpSpPr>
        <p:sp>
          <p:nvSpPr>
            <p:cNvPr id="103" name="Google Shape;103;p14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/>
          <p:nvPr/>
        </p:nvSpPr>
        <p:spPr>
          <a:xfrm rot="-5400000">
            <a:off x="5660860" y="1503971"/>
            <a:ext cx="5383168" cy="2135539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-1247785" y="3410012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 rot="10800000">
            <a:off x="7826552" y="-28130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"/>
          <p:cNvSpPr/>
          <p:nvPr/>
        </p:nvSpPr>
        <p:spPr>
          <a:xfrm rot="10800000" flipH="1">
            <a:off x="-1665623" y="-28130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>
            <a:off x="2527248" y="3419477"/>
            <a:ext cx="5107408" cy="3111655"/>
          </a:xfrm>
          <a:custGeom>
            <a:avLst/>
            <a:gdLst/>
            <a:ahLst/>
            <a:cxnLst/>
            <a:rect l="l" t="t" r="r" b="b"/>
            <a:pathLst>
              <a:path w="100907" h="61483" extrusionOk="0">
                <a:moveTo>
                  <a:pt x="41838" y="0"/>
                </a:moveTo>
                <a:cubicBezTo>
                  <a:pt x="41501" y="0"/>
                  <a:pt x="41156" y="18"/>
                  <a:pt x="40803" y="53"/>
                </a:cubicBezTo>
                <a:cubicBezTo>
                  <a:pt x="37815" y="351"/>
                  <a:pt x="35350" y="898"/>
                  <a:pt x="33124" y="3101"/>
                </a:cubicBezTo>
                <a:cubicBezTo>
                  <a:pt x="31719" y="4506"/>
                  <a:pt x="31386" y="5744"/>
                  <a:pt x="30719" y="7530"/>
                </a:cubicBezTo>
                <a:cubicBezTo>
                  <a:pt x="30016" y="9400"/>
                  <a:pt x="29290" y="11316"/>
                  <a:pt x="27992" y="12888"/>
                </a:cubicBezTo>
                <a:cubicBezTo>
                  <a:pt x="25421" y="16007"/>
                  <a:pt x="21206" y="17127"/>
                  <a:pt x="17455" y="18686"/>
                </a:cubicBezTo>
                <a:cubicBezTo>
                  <a:pt x="11621" y="21127"/>
                  <a:pt x="6311" y="25259"/>
                  <a:pt x="3454" y="30890"/>
                </a:cubicBezTo>
                <a:cubicBezTo>
                  <a:pt x="1" y="37701"/>
                  <a:pt x="656" y="46392"/>
                  <a:pt x="5073" y="52607"/>
                </a:cubicBezTo>
                <a:cubicBezTo>
                  <a:pt x="8981" y="58106"/>
                  <a:pt x="15684" y="61461"/>
                  <a:pt x="22413" y="61461"/>
                </a:cubicBezTo>
                <a:cubicBezTo>
                  <a:pt x="23290" y="61461"/>
                  <a:pt x="24168" y="61404"/>
                  <a:pt x="25040" y="61287"/>
                </a:cubicBezTo>
                <a:cubicBezTo>
                  <a:pt x="30850" y="60501"/>
                  <a:pt x="36053" y="57358"/>
                  <a:pt x="41756" y="56000"/>
                </a:cubicBezTo>
                <a:cubicBezTo>
                  <a:pt x="43876" y="55498"/>
                  <a:pt x="46049" y="55241"/>
                  <a:pt x="48222" y="55241"/>
                </a:cubicBezTo>
                <a:cubicBezTo>
                  <a:pt x="49760" y="55241"/>
                  <a:pt x="51298" y="55370"/>
                  <a:pt x="52817" y="55631"/>
                </a:cubicBezTo>
                <a:cubicBezTo>
                  <a:pt x="57841" y="56477"/>
                  <a:pt x="62532" y="58679"/>
                  <a:pt x="67462" y="60001"/>
                </a:cubicBezTo>
                <a:cubicBezTo>
                  <a:pt x="71107" y="60983"/>
                  <a:pt x="74883" y="61483"/>
                  <a:pt x="78660" y="61483"/>
                </a:cubicBezTo>
                <a:cubicBezTo>
                  <a:pt x="80793" y="61483"/>
                  <a:pt x="82926" y="61323"/>
                  <a:pt x="85035" y="61001"/>
                </a:cubicBezTo>
                <a:cubicBezTo>
                  <a:pt x="87928" y="60572"/>
                  <a:pt x="90810" y="59810"/>
                  <a:pt x="93262" y="58227"/>
                </a:cubicBezTo>
                <a:cubicBezTo>
                  <a:pt x="96703" y="56012"/>
                  <a:pt x="99001" y="52274"/>
                  <a:pt x="99954" y="48309"/>
                </a:cubicBezTo>
                <a:cubicBezTo>
                  <a:pt x="100906" y="44332"/>
                  <a:pt x="100585" y="40130"/>
                  <a:pt x="99608" y="36165"/>
                </a:cubicBezTo>
                <a:cubicBezTo>
                  <a:pt x="98644" y="32248"/>
                  <a:pt x="96918" y="28366"/>
                  <a:pt x="93882" y="25711"/>
                </a:cubicBezTo>
                <a:cubicBezTo>
                  <a:pt x="90798" y="23032"/>
                  <a:pt x="86678" y="21877"/>
                  <a:pt x="82630" y="21294"/>
                </a:cubicBezTo>
                <a:cubicBezTo>
                  <a:pt x="78582" y="20699"/>
                  <a:pt x="74451" y="20579"/>
                  <a:pt x="70498" y="19591"/>
                </a:cubicBezTo>
                <a:cubicBezTo>
                  <a:pt x="65283" y="18305"/>
                  <a:pt x="60461" y="15484"/>
                  <a:pt x="56770" y="11602"/>
                </a:cubicBezTo>
                <a:cubicBezTo>
                  <a:pt x="54103" y="8745"/>
                  <a:pt x="51983" y="5363"/>
                  <a:pt x="48983" y="2923"/>
                </a:cubicBezTo>
                <a:cubicBezTo>
                  <a:pt x="46770" y="1122"/>
                  <a:pt x="44547" y="0"/>
                  <a:pt x="41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glebert"/>
              <a:buChar char="●"/>
              <a:defRPr sz="1800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○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■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●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○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■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●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○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Englebert"/>
              <a:buChar char="■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6" r:id="rId4"/>
    <p:sldLayoutId id="2147483658" r:id="rId5"/>
    <p:sldLayoutId id="2147483659" r:id="rId6"/>
    <p:sldLayoutId id="2147483660" r:id="rId7"/>
    <p:sldLayoutId id="2147483664" r:id="rId8"/>
    <p:sldLayoutId id="2147483665" r:id="rId9"/>
    <p:sldLayoutId id="2147483666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5" Type="http://schemas.openxmlformats.org/officeDocument/2006/relationships/slide" Target="slide9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iqxCk5pX2g?feature=oembed" TargetMode="External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ctrTitle"/>
          </p:nvPr>
        </p:nvSpPr>
        <p:spPr>
          <a:xfrm>
            <a:off x="873192" y="1296971"/>
            <a:ext cx="5141700" cy="17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400" dirty="0"/>
              <a:t>Unidad 1: ¿cómo uso los números?</a:t>
            </a:r>
          </a:p>
        </p:txBody>
      </p:sp>
      <p:sp>
        <p:nvSpPr>
          <p:cNvPr id="142" name="Google Shape;142;p23"/>
          <p:cNvSpPr txBox="1">
            <a:spLocks noGrp="1"/>
          </p:cNvSpPr>
          <p:nvPr>
            <p:ph type="subTitle" idx="1"/>
          </p:nvPr>
        </p:nvSpPr>
        <p:spPr>
          <a:xfrm>
            <a:off x="905203" y="3161526"/>
            <a:ext cx="5141700" cy="4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Lunes 05 de abril 2021</a:t>
            </a:r>
            <a:endParaRPr dirty="0"/>
          </a:p>
        </p:txBody>
      </p:sp>
      <p:grpSp>
        <p:nvGrpSpPr>
          <p:cNvPr id="143" name="Google Shape;143;p23"/>
          <p:cNvGrpSpPr/>
          <p:nvPr/>
        </p:nvGrpSpPr>
        <p:grpSpPr>
          <a:xfrm rot="-4828418">
            <a:off x="85833" y="-204333"/>
            <a:ext cx="668952" cy="642081"/>
            <a:chOff x="5873914" y="1884678"/>
            <a:chExt cx="668958" cy="642087"/>
          </a:xfrm>
        </p:grpSpPr>
        <p:sp>
          <p:nvSpPr>
            <p:cNvPr id="144" name="Google Shape;144;p23"/>
            <p:cNvSpPr/>
            <p:nvPr/>
          </p:nvSpPr>
          <p:spPr>
            <a:xfrm>
              <a:off x="6379692" y="2380435"/>
              <a:ext cx="163180" cy="146330"/>
            </a:xfrm>
            <a:custGeom>
              <a:avLst/>
              <a:gdLst/>
              <a:ahLst/>
              <a:cxnLst/>
              <a:rect l="l" t="t" r="r" b="b"/>
              <a:pathLst>
                <a:path w="3680" h="3300" extrusionOk="0">
                  <a:moveTo>
                    <a:pt x="1084" y="0"/>
                  </a:moveTo>
                  <a:cubicBezTo>
                    <a:pt x="798" y="0"/>
                    <a:pt x="537" y="95"/>
                    <a:pt x="358" y="298"/>
                  </a:cubicBezTo>
                  <a:cubicBezTo>
                    <a:pt x="1" y="679"/>
                    <a:pt x="60" y="1262"/>
                    <a:pt x="429" y="1619"/>
                  </a:cubicBezTo>
                  <a:cubicBezTo>
                    <a:pt x="929" y="2108"/>
                    <a:pt x="1489" y="2584"/>
                    <a:pt x="2013" y="3060"/>
                  </a:cubicBezTo>
                  <a:cubicBezTo>
                    <a:pt x="2185" y="3221"/>
                    <a:pt x="2409" y="3299"/>
                    <a:pt x="2634" y="3299"/>
                  </a:cubicBezTo>
                  <a:cubicBezTo>
                    <a:pt x="2892" y="3299"/>
                    <a:pt x="3150" y="3197"/>
                    <a:pt x="3335" y="3001"/>
                  </a:cubicBezTo>
                  <a:cubicBezTo>
                    <a:pt x="3680" y="2620"/>
                    <a:pt x="3644" y="2024"/>
                    <a:pt x="3275" y="1679"/>
                  </a:cubicBezTo>
                  <a:cubicBezTo>
                    <a:pt x="2751" y="1191"/>
                    <a:pt x="2215" y="726"/>
                    <a:pt x="1691" y="238"/>
                  </a:cubicBezTo>
                  <a:cubicBezTo>
                    <a:pt x="1525" y="72"/>
                    <a:pt x="1310" y="0"/>
                    <a:pt x="1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6192298" y="2209359"/>
              <a:ext cx="163668" cy="159012"/>
            </a:xfrm>
            <a:custGeom>
              <a:avLst/>
              <a:gdLst/>
              <a:ahLst/>
              <a:cxnLst/>
              <a:rect l="l" t="t" r="r" b="b"/>
              <a:pathLst>
                <a:path w="3691" h="3586" extrusionOk="0">
                  <a:moveTo>
                    <a:pt x="929" y="1"/>
                  </a:moveTo>
                  <a:cubicBezTo>
                    <a:pt x="786" y="13"/>
                    <a:pt x="619" y="72"/>
                    <a:pt x="464" y="167"/>
                  </a:cubicBezTo>
                  <a:cubicBezTo>
                    <a:pt x="250" y="298"/>
                    <a:pt x="107" y="501"/>
                    <a:pt x="48" y="739"/>
                  </a:cubicBezTo>
                  <a:cubicBezTo>
                    <a:pt x="0" y="965"/>
                    <a:pt x="12" y="1263"/>
                    <a:pt x="167" y="1441"/>
                  </a:cubicBezTo>
                  <a:cubicBezTo>
                    <a:pt x="441" y="1787"/>
                    <a:pt x="738" y="2120"/>
                    <a:pt x="1060" y="2429"/>
                  </a:cubicBezTo>
                  <a:cubicBezTo>
                    <a:pt x="1369" y="2739"/>
                    <a:pt x="1691" y="3037"/>
                    <a:pt x="2012" y="3346"/>
                  </a:cubicBezTo>
                  <a:cubicBezTo>
                    <a:pt x="2180" y="3509"/>
                    <a:pt x="2400" y="3585"/>
                    <a:pt x="2621" y="3585"/>
                  </a:cubicBezTo>
                  <a:cubicBezTo>
                    <a:pt x="2886" y="3585"/>
                    <a:pt x="3152" y="3476"/>
                    <a:pt x="3334" y="3275"/>
                  </a:cubicBezTo>
                  <a:cubicBezTo>
                    <a:pt x="3691" y="2894"/>
                    <a:pt x="3631" y="2310"/>
                    <a:pt x="3250" y="1953"/>
                  </a:cubicBezTo>
                  <a:cubicBezTo>
                    <a:pt x="2750" y="1465"/>
                    <a:pt x="2215" y="989"/>
                    <a:pt x="1738" y="453"/>
                  </a:cubicBezTo>
                  <a:lnTo>
                    <a:pt x="1726" y="429"/>
                  </a:lnTo>
                  <a:cubicBezTo>
                    <a:pt x="1667" y="370"/>
                    <a:pt x="1619" y="298"/>
                    <a:pt x="1560" y="239"/>
                  </a:cubicBezTo>
                  <a:cubicBezTo>
                    <a:pt x="1441" y="132"/>
                    <a:pt x="1286" y="60"/>
                    <a:pt x="1131" y="13"/>
                  </a:cubicBezTo>
                  <a:cubicBezTo>
                    <a:pt x="1072" y="1"/>
                    <a:pt x="988" y="1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28627" y="2059966"/>
              <a:ext cx="148902" cy="147350"/>
            </a:xfrm>
            <a:custGeom>
              <a:avLst/>
              <a:gdLst/>
              <a:ahLst/>
              <a:cxnLst/>
              <a:rect l="l" t="t" r="r" b="b"/>
              <a:pathLst>
                <a:path w="3358" h="3323" extrusionOk="0">
                  <a:moveTo>
                    <a:pt x="905" y="0"/>
                  </a:moveTo>
                  <a:cubicBezTo>
                    <a:pt x="655" y="24"/>
                    <a:pt x="417" y="119"/>
                    <a:pt x="250" y="322"/>
                  </a:cubicBezTo>
                  <a:cubicBezTo>
                    <a:pt x="83" y="500"/>
                    <a:pt x="0" y="738"/>
                    <a:pt x="12" y="988"/>
                  </a:cubicBezTo>
                  <a:cubicBezTo>
                    <a:pt x="24" y="1060"/>
                    <a:pt x="48" y="1155"/>
                    <a:pt x="60" y="1226"/>
                  </a:cubicBezTo>
                  <a:cubicBezTo>
                    <a:pt x="107" y="1393"/>
                    <a:pt x="191" y="1524"/>
                    <a:pt x="322" y="1643"/>
                  </a:cubicBezTo>
                  <a:cubicBezTo>
                    <a:pt x="762" y="2143"/>
                    <a:pt x="1203" y="2620"/>
                    <a:pt x="1679" y="3084"/>
                  </a:cubicBezTo>
                  <a:cubicBezTo>
                    <a:pt x="1847" y="3246"/>
                    <a:pt x="2067" y="3323"/>
                    <a:pt x="2288" y="3323"/>
                  </a:cubicBezTo>
                  <a:cubicBezTo>
                    <a:pt x="2552" y="3323"/>
                    <a:pt x="2819" y="3213"/>
                    <a:pt x="3000" y="3012"/>
                  </a:cubicBezTo>
                  <a:cubicBezTo>
                    <a:pt x="3358" y="2620"/>
                    <a:pt x="3298" y="2048"/>
                    <a:pt x="2941" y="1691"/>
                  </a:cubicBezTo>
                  <a:cubicBezTo>
                    <a:pt x="2465" y="1226"/>
                    <a:pt x="2012" y="750"/>
                    <a:pt x="1596" y="238"/>
                  </a:cubicBezTo>
                  <a:cubicBezTo>
                    <a:pt x="1453" y="83"/>
                    <a:pt x="1179" y="0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5873914" y="1884678"/>
              <a:ext cx="158436" cy="170231"/>
            </a:xfrm>
            <a:custGeom>
              <a:avLst/>
              <a:gdLst/>
              <a:ahLst/>
              <a:cxnLst/>
              <a:rect l="l" t="t" r="r" b="b"/>
              <a:pathLst>
                <a:path w="3573" h="3839" extrusionOk="0">
                  <a:moveTo>
                    <a:pt x="1072" y="0"/>
                  </a:moveTo>
                  <a:cubicBezTo>
                    <a:pt x="917" y="0"/>
                    <a:pt x="751" y="48"/>
                    <a:pt x="584" y="143"/>
                  </a:cubicBezTo>
                  <a:cubicBezTo>
                    <a:pt x="167" y="417"/>
                    <a:pt x="1" y="1024"/>
                    <a:pt x="298" y="1441"/>
                  </a:cubicBezTo>
                  <a:cubicBezTo>
                    <a:pt x="822" y="2191"/>
                    <a:pt x="1394" y="2905"/>
                    <a:pt x="2001" y="3596"/>
                  </a:cubicBezTo>
                  <a:cubicBezTo>
                    <a:pt x="2126" y="3763"/>
                    <a:pt x="2370" y="3838"/>
                    <a:pt x="2581" y="3838"/>
                  </a:cubicBezTo>
                  <a:cubicBezTo>
                    <a:pt x="2611" y="3838"/>
                    <a:pt x="2640" y="3837"/>
                    <a:pt x="2668" y="3834"/>
                  </a:cubicBezTo>
                  <a:cubicBezTo>
                    <a:pt x="2918" y="3822"/>
                    <a:pt x="3156" y="3727"/>
                    <a:pt x="3322" y="3525"/>
                  </a:cubicBezTo>
                  <a:cubicBezTo>
                    <a:pt x="3489" y="3346"/>
                    <a:pt x="3572" y="3108"/>
                    <a:pt x="3561" y="2858"/>
                  </a:cubicBezTo>
                  <a:cubicBezTo>
                    <a:pt x="3549" y="2596"/>
                    <a:pt x="3430" y="2393"/>
                    <a:pt x="3251" y="2203"/>
                  </a:cubicBezTo>
                  <a:cubicBezTo>
                    <a:pt x="3180" y="2131"/>
                    <a:pt x="3120" y="2036"/>
                    <a:pt x="3037" y="1965"/>
                  </a:cubicBezTo>
                  <a:cubicBezTo>
                    <a:pt x="2644" y="1477"/>
                    <a:pt x="2251" y="965"/>
                    <a:pt x="1882" y="429"/>
                  </a:cubicBezTo>
                  <a:cubicBezTo>
                    <a:pt x="1691" y="167"/>
                    <a:pt x="1394" y="0"/>
                    <a:pt x="1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148;p23"/>
          <p:cNvGrpSpPr/>
          <p:nvPr/>
        </p:nvGrpSpPr>
        <p:grpSpPr>
          <a:xfrm>
            <a:off x="8459602" y="-38626"/>
            <a:ext cx="634637" cy="1118776"/>
            <a:chOff x="7795702" y="745324"/>
            <a:chExt cx="634637" cy="1118776"/>
          </a:xfrm>
        </p:grpSpPr>
        <p:sp>
          <p:nvSpPr>
            <p:cNvPr id="149" name="Google Shape;149;p23"/>
            <p:cNvSpPr/>
            <p:nvPr/>
          </p:nvSpPr>
          <p:spPr>
            <a:xfrm>
              <a:off x="7795702" y="745324"/>
              <a:ext cx="99815" cy="179410"/>
            </a:xfrm>
            <a:custGeom>
              <a:avLst/>
              <a:gdLst/>
              <a:ahLst/>
              <a:cxnLst/>
              <a:rect l="l" t="t" r="r" b="b"/>
              <a:pathLst>
                <a:path w="2251" h="4046" extrusionOk="0">
                  <a:moveTo>
                    <a:pt x="953" y="1"/>
                  </a:moveTo>
                  <a:cubicBezTo>
                    <a:pt x="465" y="24"/>
                    <a:pt x="0" y="453"/>
                    <a:pt x="48" y="953"/>
                  </a:cubicBezTo>
                  <a:cubicBezTo>
                    <a:pt x="107" y="1775"/>
                    <a:pt x="215" y="2584"/>
                    <a:pt x="393" y="3370"/>
                  </a:cubicBezTo>
                  <a:cubicBezTo>
                    <a:pt x="482" y="3786"/>
                    <a:pt x="909" y="4046"/>
                    <a:pt x="1311" y="4046"/>
                  </a:cubicBezTo>
                  <a:cubicBezTo>
                    <a:pt x="1392" y="4046"/>
                    <a:pt x="1472" y="4035"/>
                    <a:pt x="1548" y="4013"/>
                  </a:cubicBezTo>
                  <a:cubicBezTo>
                    <a:pt x="1786" y="3930"/>
                    <a:pt x="2001" y="3775"/>
                    <a:pt x="2120" y="3549"/>
                  </a:cubicBezTo>
                  <a:cubicBezTo>
                    <a:pt x="2239" y="3322"/>
                    <a:pt x="2251" y="3084"/>
                    <a:pt x="2191" y="2846"/>
                  </a:cubicBezTo>
                  <a:cubicBezTo>
                    <a:pt x="2132" y="2560"/>
                    <a:pt x="2072" y="2287"/>
                    <a:pt x="2024" y="2013"/>
                  </a:cubicBezTo>
                  <a:cubicBezTo>
                    <a:pt x="1989" y="1644"/>
                    <a:pt x="1941" y="1287"/>
                    <a:pt x="1905" y="917"/>
                  </a:cubicBezTo>
                  <a:cubicBezTo>
                    <a:pt x="1882" y="405"/>
                    <a:pt x="1489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7851131" y="990320"/>
              <a:ext cx="131520" cy="204419"/>
            </a:xfrm>
            <a:custGeom>
              <a:avLst/>
              <a:gdLst/>
              <a:ahLst/>
              <a:cxnLst/>
              <a:rect l="l" t="t" r="r" b="b"/>
              <a:pathLst>
                <a:path w="2966" h="4610" extrusionOk="0">
                  <a:moveTo>
                    <a:pt x="1013" y="0"/>
                  </a:moveTo>
                  <a:cubicBezTo>
                    <a:pt x="929" y="0"/>
                    <a:pt x="834" y="12"/>
                    <a:pt x="762" y="48"/>
                  </a:cubicBezTo>
                  <a:cubicBezTo>
                    <a:pt x="262" y="191"/>
                    <a:pt x="0" y="714"/>
                    <a:pt x="120" y="1203"/>
                  </a:cubicBezTo>
                  <a:cubicBezTo>
                    <a:pt x="381" y="2238"/>
                    <a:pt x="751" y="3215"/>
                    <a:pt x="1191" y="4167"/>
                  </a:cubicBezTo>
                  <a:cubicBezTo>
                    <a:pt x="1298" y="4382"/>
                    <a:pt x="1548" y="4536"/>
                    <a:pt x="1775" y="4584"/>
                  </a:cubicBezTo>
                  <a:cubicBezTo>
                    <a:pt x="1843" y="4601"/>
                    <a:pt x="1912" y="4609"/>
                    <a:pt x="1982" y="4609"/>
                  </a:cubicBezTo>
                  <a:cubicBezTo>
                    <a:pt x="2154" y="4609"/>
                    <a:pt x="2328" y="4558"/>
                    <a:pt x="2489" y="4465"/>
                  </a:cubicBezTo>
                  <a:cubicBezTo>
                    <a:pt x="2703" y="4334"/>
                    <a:pt x="2846" y="4120"/>
                    <a:pt x="2906" y="3882"/>
                  </a:cubicBezTo>
                  <a:cubicBezTo>
                    <a:pt x="2965" y="3620"/>
                    <a:pt x="2906" y="3405"/>
                    <a:pt x="2787" y="3167"/>
                  </a:cubicBezTo>
                  <a:cubicBezTo>
                    <a:pt x="2763" y="3108"/>
                    <a:pt x="2727" y="3036"/>
                    <a:pt x="2703" y="2977"/>
                  </a:cubicBezTo>
                  <a:cubicBezTo>
                    <a:pt x="2370" y="2238"/>
                    <a:pt x="2120" y="1465"/>
                    <a:pt x="1929" y="667"/>
                  </a:cubicBezTo>
                  <a:cubicBezTo>
                    <a:pt x="1822" y="262"/>
                    <a:pt x="1417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7967265" y="1254206"/>
              <a:ext cx="144202" cy="190451"/>
            </a:xfrm>
            <a:custGeom>
              <a:avLst/>
              <a:gdLst/>
              <a:ahLst/>
              <a:cxnLst/>
              <a:rect l="l" t="t" r="r" b="b"/>
              <a:pathLst>
                <a:path w="3252" h="4295" extrusionOk="0">
                  <a:moveTo>
                    <a:pt x="882" y="0"/>
                  </a:moveTo>
                  <a:cubicBezTo>
                    <a:pt x="739" y="0"/>
                    <a:pt x="582" y="48"/>
                    <a:pt x="453" y="133"/>
                  </a:cubicBezTo>
                  <a:cubicBezTo>
                    <a:pt x="239" y="276"/>
                    <a:pt x="96" y="478"/>
                    <a:pt x="37" y="717"/>
                  </a:cubicBezTo>
                  <a:cubicBezTo>
                    <a:pt x="25" y="788"/>
                    <a:pt x="25" y="883"/>
                    <a:pt x="1" y="955"/>
                  </a:cubicBezTo>
                  <a:cubicBezTo>
                    <a:pt x="1" y="1121"/>
                    <a:pt x="48" y="1288"/>
                    <a:pt x="144" y="1431"/>
                  </a:cubicBezTo>
                  <a:cubicBezTo>
                    <a:pt x="513" y="2264"/>
                    <a:pt x="918" y="3074"/>
                    <a:pt x="1394" y="3848"/>
                  </a:cubicBezTo>
                  <a:cubicBezTo>
                    <a:pt x="1567" y="4131"/>
                    <a:pt x="1879" y="4294"/>
                    <a:pt x="2195" y="4294"/>
                  </a:cubicBezTo>
                  <a:cubicBezTo>
                    <a:pt x="2358" y="4294"/>
                    <a:pt x="2522" y="4251"/>
                    <a:pt x="2668" y="4158"/>
                  </a:cubicBezTo>
                  <a:cubicBezTo>
                    <a:pt x="3096" y="3896"/>
                    <a:pt x="3251" y="3300"/>
                    <a:pt x="2977" y="2860"/>
                  </a:cubicBezTo>
                  <a:cubicBezTo>
                    <a:pt x="2489" y="2086"/>
                    <a:pt x="2108" y="1288"/>
                    <a:pt x="1727" y="455"/>
                  </a:cubicBezTo>
                  <a:cubicBezTo>
                    <a:pt x="1644" y="240"/>
                    <a:pt x="1358" y="74"/>
                    <a:pt x="1156" y="38"/>
                  </a:cubicBezTo>
                  <a:cubicBezTo>
                    <a:pt x="1072" y="26"/>
                    <a:pt x="1001" y="2"/>
                    <a:pt x="930" y="2"/>
                  </a:cubicBezTo>
                  <a:cubicBezTo>
                    <a:pt x="914" y="1"/>
                    <a:pt x="898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8096082" y="1489225"/>
              <a:ext cx="152095" cy="171650"/>
            </a:xfrm>
            <a:custGeom>
              <a:avLst/>
              <a:gdLst/>
              <a:ahLst/>
              <a:cxnLst/>
              <a:rect l="l" t="t" r="r" b="b"/>
              <a:pathLst>
                <a:path w="3430" h="3871" extrusionOk="0">
                  <a:moveTo>
                    <a:pt x="1073" y="1"/>
                  </a:moveTo>
                  <a:cubicBezTo>
                    <a:pt x="894" y="12"/>
                    <a:pt x="727" y="60"/>
                    <a:pt x="584" y="155"/>
                  </a:cubicBezTo>
                  <a:cubicBezTo>
                    <a:pt x="156" y="417"/>
                    <a:pt x="1" y="1001"/>
                    <a:pt x="275" y="1429"/>
                  </a:cubicBezTo>
                  <a:cubicBezTo>
                    <a:pt x="751" y="2203"/>
                    <a:pt x="1239" y="2953"/>
                    <a:pt x="1846" y="3620"/>
                  </a:cubicBezTo>
                  <a:cubicBezTo>
                    <a:pt x="2001" y="3799"/>
                    <a:pt x="2275" y="3870"/>
                    <a:pt x="2501" y="3870"/>
                  </a:cubicBezTo>
                  <a:cubicBezTo>
                    <a:pt x="2751" y="3870"/>
                    <a:pt x="2989" y="3751"/>
                    <a:pt x="3168" y="3572"/>
                  </a:cubicBezTo>
                  <a:cubicBezTo>
                    <a:pt x="3335" y="3394"/>
                    <a:pt x="3430" y="3156"/>
                    <a:pt x="3430" y="2918"/>
                  </a:cubicBezTo>
                  <a:cubicBezTo>
                    <a:pt x="3430" y="2656"/>
                    <a:pt x="3299" y="2441"/>
                    <a:pt x="3132" y="2251"/>
                  </a:cubicBezTo>
                  <a:cubicBezTo>
                    <a:pt x="3073" y="2191"/>
                    <a:pt x="3001" y="2120"/>
                    <a:pt x="2954" y="2048"/>
                  </a:cubicBezTo>
                  <a:cubicBezTo>
                    <a:pt x="2549" y="1536"/>
                    <a:pt x="2204" y="989"/>
                    <a:pt x="1882" y="453"/>
                  </a:cubicBezTo>
                  <a:cubicBezTo>
                    <a:pt x="1704" y="167"/>
                    <a:pt x="1382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8269286" y="1708325"/>
              <a:ext cx="161052" cy="155775"/>
            </a:xfrm>
            <a:custGeom>
              <a:avLst/>
              <a:gdLst/>
              <a:ahLst/>
              <a:cxnLst/>
              <a:rect l="l" t="t" r="r" b="b"/>
              <a:pathLst>
                <a:path w="3632" h="3513" extrusionOk="0">
                  <a:moveTo>
                    <a:pt x="917" y="1"/>
                  </a:moveTo>
                  <a:cubicBezTo>
                    <a:pt x="667" y="1"/>
                    <a:pt x="429" y="120"/>
                    <a:pt x="250" y="298"/>
                  </a:cubicBezTo>
                  <a:cubicBezTo>
                    <a:pt x="84" y="477"/>
                    <a:pt x="0" y="715"/>
                    <a:pt x="0" y="953"/>
                  </a:cubicBezTo>
                  <a:cubicBezTo>
                    <a:pt x="12" y="1025"/>
                    <a:pt x="24" y="1120"/>
                    <a:pt x="24" y="1191"/>
                  </a:cubicBezTo>
                  <a:cubicBezTo>
                    <a:pt x="72" y="1358"/>
                    <a:pt x="155" y="1501"/>
                    <a:pt x="274" y="1620"/>
                  </a:cubicBezTo>
                  <a:cubicBezTo>
                    <a:pt x="786" y="2215"/>
                    <a:pt x="1346" y="2751"/>
                    <a:pt x="1965" y="3263"/>
                  </a:cubicBezTo>
                  <a:cubicBezTo>
                    <a:pt x="2155" y="3430"/>
                    <a:pt x="2358" y="3513"/>
                    <a:pt x="2620" y="3513"/>
                  </a:cubicBezTo>
                  <a:cubicBezTo>
                    <a:pt x="2870" y="3513"/>
                    <a:pt x="3108" y="3394"/>
                    <a:pt x="3286" y="3215"/>
                  </a:cubicBezTo>
                  <a:cubicBezTo>
                    <a:pt x="3608" y="2858"/>
                    <a:pt x="3632" y="2215"/>
                    <a:pt x="3239" y="1894"/>
                  </a:cubicBezTo>
                  <a:cubicBezTo>
                    <a:pt x="2632" y="1394"/>
                    <a:pt x="2060" y="870"/>
                    <a:pt x="1560" y="251"/>
                  </a:cubicBezTo>
                  <a:cubicBezTo>
                    <a:pt x="1405" y="96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54;p23"/>
          <p:cNvGrpSpPr/>
          <p:nvPr/>
        </p:nvGrpSpPr>
        <p:grpSpPr>
          <a:xfrm>
            <a:off x="5774651" y="154954"/>
            <a:ext cx="753956" cy="370171"/>
            <a:chOff x="5702350" y="2486504"/>
            <a:chExt cx="753956" cy="370171"/>
          </a:xfrm>
        </p:grpSpPr>
        <p:sp>
          <p:nvSpPr>
            <p:cNvPr id="155" name="Google Shape;155;p23"/>
            <p:cNvSpPr/>
            <p:nvPr/>
          </p:nvSpPr>
          <p:spPr>
            <a:xfrm>
              <a:off x="5702350" y="2486504"/>
              <a:ext cx="753956" cy="370171"/>
            </a:xfrm>
            <a:custGeom>
              <a:avLst/>
              <a:gdLst/>
              <a:ahLst/>
              <a:cxnLst/>
              <a:rect l="l" t="t" r="r" b="b"/>
              <a:pathLst>
                <a:path w="17003" h="8348" extrusionOk="0">
                  <a:moveTo>
                    <a:pt x="9401" y="0"/>
                  </a:moveTo>
                  <a:cubicBezTo>
                    <a:pt x="8832" y="0"/>
                    <a:pt x="8307" y="97"/>
                    <a:pt x="7846" y="311"/>
                  </a:cubicBezTo>
                  <a:cubicBezTo>
                    <a:pt x="7382" y="525"/>
                    <a:pt x="7001" y="823"/>
                    <a:pt x="6703" y="1180"/>
                  </a:cubicBezTo>
                  <a:cubicBezTo>
                    <a:pt x="6537" y="1382"/>
                    <a:pt x="6406" y="1609"/>
                    <a:pt x="6298" y="1847"/>
                  </a:cubicBezTo>
                  <a:cubicBezTo>
                    <a:pt x="6227" y="2025"/>
                    <a:pt x="6156" y="2204"/>
                    <a:pt x="6108" y="2383"/>
                  </a:cubicBezTo>
                  <a:cubicBezTo>
                    <a:pt x="6072" y="2323"/>
                    <a:pt x="6037" y="2264"/>
                    <a:pt x="5989" y="2192"/>
                  </a:cubicBezTo>
                  <a:cubicBezTo>
                    <a:pt x="5834" y="2014"/>
                    <a:pt x="5667" y="1871"/>
                    <a:pt x="5489" y="1763"/>
                  </a:cubicBezTo>
                  <a:cubicBezTo>
                    <a:pt x="5275" y="1621"/>
                    <a:pt x="5001" y="1549"/>
                    <a:pt x="4727" y="1549"/>
                  </a:cubicBezTo>
                  <a:cubicBezTo>
                    <a:pt x="4596" y="1549"/>
                    <a:pt x="4477" y="1549"/>
                    <a:pt x="4370" y="1585"/>
                  </a:cubicBezTo>
                  <a:cubicBezTo>
                    <a:pt x="3572" y="1716"/>
                    <a:pt x="2798" y="2264"/>
                    <a:pt x="2262" y="3073"/>
                  </a:cubicBezTo>
                  <a:cubicBezTo>
                    <a:pt x="2024" y="3407"/>
                    <a:pt x="1869" y="3811"/>
                    <a:pt x="1786" y="4216"/>
                  </a:cubicBezTo>
                  <a:cubicBezTo>
                    <a:pt x="1715" y="4573"/>
                    <a:pt x="1715" y="4931"/>
                    <a:pt x="1810" y="5276"/>
                  </a:cubicBezTo>
                  <a:lnTo>
                    <a:pt x="1774" y="5252"/>
                  </a:lnTo>
                  <a:cubicBezTo>
                    <a:pt x="1667" y="5252"/>
                    <a:pt x="1572" y="5252"/>
                    <a:pt x="1453" y="5288"/>
                  </a:cubicBezTo>
                  <a:cubicBezTo>
                    <a:pt x="1274" y="5312"/>
                    <a:pt x="1095" y="5395"/>
                    <a:pt x="917" y="5490"/>
                  </a:cubicBezTo>
                  <a:cubicBezTo>
                    <a:pt x="762" y="5585"/>
                    <a:pt x="631" y="5704"/>
                    <a:pt x="500" y="5847"/>
                  </a:cubicBezTo>
                  <a:cubicBezTo>
                    <a:pt x="381" y="5990"/>
                    <a:pt x="262" y="6145"/>
                    <a:pt x="179" y="6324"/>
                  </a:cubicBezTo>
                  <a:cubicBezTo>
                    <a:pt x="107" y="6490"/>
                    <a:pt x="48" y="6669"/>
                    <a:pt x="36" y="6836"/>
                  </a:cubicBezTo>
                  <a:cubicBezTo>
                    <a:pt x="0" y="7026"/>
                    <a:pt x="12" y="7217"/>
                    <a:pt x="60" y="7431"/>
                  </a:cubicBezTo>
                  <a:cubicBezTo>
                    <a:pt x="155" y="7788"/>
                    <a:pt x="405" y="8110"/>
                    <a:pt x="774" y="8324"/>
                  </a:cubicBezTo>
                  <a:cubicBezTo>
                    <a:pt x="810" y="8336"/>
                    <a:pt x="857" y="8348"/>
                    <a:pt x="881" y="8348"/>
                  </a:cubicBezTo>
                  <a:lnTo>
                    <a:pt x="988" y="8348"/>
                  </a:lnTo>
                  <a:cubicBezTo>
                    <a:pt x="4001" y="8336"/>
                    <a:pt x="7037" y="8336"/>
                    <a:pt x="10061" y="8324"/>
                  </a:cubicBezTo>
                  <a:cubicBezTo>
                    <a:pt x="12025" y="8324"/>
                    <a:pt x="13978" y="8312"/>
                    <a:pt x="15943" y="8312"/>
                  </a:cubicBezTo>
                  <a:cubicBezTo>
                    <a:pt x="15990" y="8312"/>
                    <a:pt x="16014" y="8288"/>
                    <a:pt x="16062" y="8276"/>
                  </a:cubicBezTo>
                  <a:cubicBezTo>
                    <a:pt x="16121" y="8264"/>
                    <a:pt x="16169" y="8229"/>
                    <a:pt x="16193" y="8205"/>
                  </a:cubicBezTo>
                  <a:cubicBezTo>
                    <a:pt x="16562" y="7859"/>
                    <a:pt x="16824" y="7431"/>
                    <a:pt x="16907" y="6967"/>
                  </a:cubicBezTo>
                  <a:cubicBezTo>
                    <a:pt x="17002" y="6562"/>
                    <a:pt x="16955" y="6121"/>
                    <a:pt x="16788" y="5693"/>
                  </a:cubicBezTo>
                  <a:cubicBezTo>
                    <a:pt x="16478" y="4859"/>
                    <a:pt x="15788" y="4216"/>
                    <a:pt x="14990" y="3990"/>
                  </a:cubicBezTo>
                  <a:cubicBezTo>
                    <a:pt x="14835" y="3942"/>
                    <a:pt x="14692" y="3930"/>
                    <a:pt x="14538" y="3930"/>
                  </a:cubicBezTo>
                  <a:cubicBezTo>
                    <a:pt x="14347" y="3930"/>
                    <a:pt x="14157" y="3942"/>
                    <a:pt x="13942" y="4002"/>
                  </a:cubicBezTo>
                  <a:cubicBezTo>
                    <a:pt x="13811" y="4049"/>
                    <a:pt x="13680" y="4097"/>
                    <a:pt x="13561" y="4169"/>
                  </a:cubicBezTo>
                  <a:cubicBezTo>
                    <a:pt x="13609" y="3990"/>
                    <a:pt x="13621" y="3788"/>
                    <a:pt x="13609" y="3573"/>
                  </a:cubicBezTo>
                  <a:cubicBezTo>
                    <a:pt x="13585" y="3204"/>
                    <a:pt x="13514" y="2811"/>
                    <a:pt x="13383" y="2478"/>
                  </a:cubicBezTo>
                  <a:cubicBezTo>
                    <a:pt x="13252" y="2133"/>
                    <a:pt x="13049" y="1823"/>
                    <a:pt x="12799" y="1525"/>
                  </a:cubicBezTo>
                  <a:cubicBezTo>
                    <a:pt x="12573" y="1263"/>
                    <a:pt x="12311" y="1025"/>
                    <a:pt x="11978" y="811"/>
                  </a:cubicBezTo>
                  <a:cubicBezTo>
                    <a:pt x="11704" y="609"/>
                    <a:pt x="11371" y="454"/>
                    <a:pt x="11001" y="299"/>
                  </a:cubicBezTo>
                  <a:cubicBezTo>
                    <a:pt x="10668" y="180"/>
                    <a:pt x="10311" y="97"/>
                    <a:pt x="9954" y="49"/>
                  </a:cubicBezTo>
                  <a:cubicBezTo>
                    <a:pt x="9799" y="13"/>
                    <a:pt x="9632" y="1"/>
                    <a:pt x="9501" y="1"/>
                  </a:cubicBezTo>
                  <a:cubicBezTo>
                    <a:pt x="9468" y="1"/>
                    <a:pt x="9434" y="0"/>
                    <a:pt x="9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6044457" y="2524018"/>
              <a:ext cx="223885" cy="118439"/>
            </a:xfrm>
            <a:custGeom>
              <a:avLst/>
              <a:gdLst/>
              <a:ahLst/>
              <a:cxnLst/>
              <a:rect l="l" t="t" r="r" b="b"/>
              <a:pathLst>
                <a:path w="5049" h="2671" extrusionOk="0">
                  <a:moveTo>
                    <a:pt x="1453" y="1"/>
                  </a:moveTo>
                  <a:cubicBezTo>
                    <a:pt x="1000" y="1"/>
                    <a:pt x="548" y="84"/>
                    <a:pt x="119" y="263"/>
                  </a:cubicBezTo>
                  <a:cubicBezTo>
                    <a:pt x="24" y="298"/>
                    <a:pt x="0" y="406"/>
                    <a:pt x="24" y="477"/>
                  </a:cubicBezTo>
                  <a:cubicBezTo>
                    <a:pt x="60" y="550"/>
                    <a:pt x="132" y="581"/>
                    <a:pt x="200" y="581"/>
                  </a:cubicBezTo>
                  <a:cubicBezTo>
                    <a:pt x="222" y="581"/>
                    <a:pt x="243" y="578"/>
                    <a:pt x="262" y="572"/>
                  </a:cubicBezTo>
                  <a:lnTo>
                    <a:pt x="488" y="477"/>
                  </a:lnTo>
                  <a:cubicBezTo>
                    <a:pt x="679" y="417"/>
                    <a:pt x="881" y="394"/>
                    <a:pt x="1072" y="382"/>
                  </a:cubicBezTo>
                  <a:cubicBezTo>
                    <a:pt x="1126" y="376"/>
                    <a:pt x="1180" y="374"/>
                    <a:pt x="1234" y="374"/>
                  </a:cubicBezTo>
                  <a:cubicBezTo>
                    <a:pt x="1422" y="374"/>
                    <a:pt x="1614" y="402"/>
                    <a:pt x="1798" y="429"/>
                  </a:cubicBezTo>
                  <a:cubicBezTo>
                    <a:pt x="2096" y="489"/>
                    <a:pt x="2393" y="620"/>
                    <a:pt x="2679" y="751"/>
                  </a:cubicBezTo>
                  <a:cubicBezTo>
                    <a:pt x="2941" y="894"/>
                    <a:pt x="3191" y="1060"/>
                    <a:pt x="3429" y="1275"/>
                  </a:cubicBezTo>
                  <a:cubicBezTo>
                    <a:pt x="3584" y="1406"/>
                    <a:pt x="3715" y="1549"/>
                    <a:pt x="3822" y="1715"/>
                  </a:cubicBezTo>
                  <a:cubicBezTo>
                    <a:pt x="3929" y="1882"/>
                    <a:pt x="4001" y="2049"/>
                    <a:pt x="4060" y="2215"/>
                  </a:cubicBezTo>
                  <a:cubicBezTo>
                    <a:pt x="4072" y="2251"/>
                    <a:pt x="4072" y="2275"/>
                    <a:pt x="4096" y="2311"/>
                  </a:cubicBezTo>
                  <a:cubicBezTo>
                    <a:pt x="4120" y="2430"/>
                    <a:pt x="4179" y="2513"/>
                    <a:pt x="4275" y="2596"/>
                  </a:cubicBezTo>
                  <a:cubicBezTo>
                    <a:pt x="4344" y="2646"/>
                    <a:pt x="4438" y="2671"/>
                    <a:pt x="4537" y="2671"/>
                  </a:cubicBezTo>
                  <a:cubicBezTo>
                    <a:pt x="4556" y="2671"/>
                    <a:pt x="4576" y="2670"/>
                    <a:pt x="4596" y="2668"/>
                  </a:cubicBezTo>
                  <a:cubicBezTo>
                    <a:pt x="4882" y="2620"/>
                    <a:pt x="5049" y="2311"/>
                    <a:pt x="4906" y="2037"/>
                  </a:cubicBezTo>
                  <a:cubicBezTo>
                    <a:pt x="4810" y="1834"/>
                    <a:pt x="4691" y="1644"/>
                    <a:pt x="4537" y="1465"/>
                  </a:cubicBezTo>
                  <a:cubicBezTo>
                    <a:pt x="4394" y="1275"/>
                    <a:pt x="4191" y="1108"/>
                    <a:pt x="4013" y="953"/>
                  </a:cubicBezTo>
                  <a:cubicBezTo>
                    <a:pt x="3656" y="656"/>
                    <a:pt x="3239" y="417"/>
                    <a:pt x="2798" y="251"/>
                  </a:cubicBezTo>
                  <a:cubicBezTo>
                    <a:pt x="2382" y="108"/>
                    <a:pt x="1917" y="13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6329007" y="2697710"/>
              <a:ext cx="92986" cy="75382"/>
            </a:xfrm>
            <a:custGeom>
              <a:avLst/>
              <a:gdLst/>
              <a:ahLst/>
              <a:cxnLst/>
              <a:rect l="l" t="t" r="r" b="b"/>
              <a:pathLst>
                <a:path w="2097" h="1700" extrusionOk="0">
                  <a:moveTo>
                    <a:pt x="120" y="1"/>
                  </a:moveTo>
                  <a:cubicBezTo>
                    <a:pt x="60" y="1"/>
                    <a:pt x="13" y="48"/>
                    <a:pt x="1" y="120"/>
                  </a:cubicBezTo>
                  <a:cubicBezTo>
                    <a:pt x="1" y="191"/>
                    <a:pt x="36" y="239"/>
                    <a:pt x="120" y="251"/>
                  </a:cubicBezTo>
                  <a:cubicBezTo>
                    <a:pt x="179" y="251"/>
                    <a:pt x="251" y="263"/>
                    <a:pt x="310" y="287"/>
                  </a:cubicBezTo>
                  <a:cubicBezTo>
                    <a:pt x="453" y="310"/>
                    <a:pt x="608" y="370"/>
                    <a:pt x="739" y="429"/>
                  </a:cubicBezTo>
                  <a:cubicBezTo>
                    <a:pt x="894" y="501"/>
                    <a:pt x="1025" y="596"/>
                    <a:pt x="1144" y="703"/>
                  </a:cubicBezTo>
                  <a:cubicBezTo>
                    <a:pt x="1251" y="787"/>
                    <a:pt x="1334" y="906"/>
                    <a:pt x="1406" y="1013"/>
                  </a:cubicBezTo>
                  <a:cubicBezTo>
                    <a:pt x="1465" y="1120"/>
                    <a:pt x="1525" y="1215"/>
                    <a:pt x="1560" y="1334"/>
                  </a:cubicBezTo>
                  <a:lnTo>
                    <a:pt x="1608" y="1513"/>
                  </a:lnTo>
                  <a:cubicBezTo>
                    <a:pt x="1618" y="1615"/>
                    <a:pt x="1716" y="1699"/>
                    <a:pt x="1818" y="1699"/>
                  </a:cubicBezTo>
                  <a:cubicBezTo>
                    <a:pt x="1835" y="1699"/>
                    <a:pt x="1853" y="1697"/>
                    <a:pt x="1870" y="1692"/>
                  </a:cubicBezTo>
                  <a:cubicBezTo>
                    <a:pt x="2025" y="1668"/>
                    <a:pt x="2096" y="1501"/>
                    <a:pt x="2037" y="1370"/>
                  </a:cubicBezTo>
                  <a:cubicBezTo>
                    <a:pt x="1941" y="1191"/>
                    <a:pt x="1846" y="1013"/>
                    <a:pt x="1727" y="846"/>
                  </a:cubicBezTo>
                  <a:cubicBezTo>
                    <a:pt x="1584" y="680"/>
                    <a:pt x="1441" y="537"/>
                    <a:pt x="1263" y="418"/>
                  </a:cubicBezTo>
                  <a:cubicBezTo>
                    <a:pt x="929" y="168"/>
                    <a:pt x="537" y="25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6247726" y="2666537"/>
              <a:ext cx="25896" cy="24388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288" y="0"/>
                  </a:moveTo>
                  <a:cubicBezTo>
                    <a:pt x="153" y="0"/>
                    <a:pt x="23" y="104"/>
                    <a:pt x="12" y="251"/>
                  </a:cubicBezTo>
                  <a:cubicBezTo>
                    <a:pt x="0" y="406"/>
                    <a:pt x="119" y="549"/>
                    <a:pt x="262" y="549"/>
                  </a:cubicBezTo>
                  <a:cubicBezTo>
                    <a:pt x="417" y="549"/>
                    <a:pt x="548" y="454"/>
                    <a:pt x="560" y="299"/>
                  </a:cubicBezTo>
                  <a:cubicBezTo>
                    <a:pt x="584" y="156"/>
                    <a:pt x="465" y="1"/>
                    <a:pt x="310" y="1"/>
                  </a:cubicBezTo>
                  <a:cubicBezTo>
                    <a:pt x="302" y="1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" name="Google Shape;159;p23"/>
          <p:cNvGrpSpPr/>
          <p:nvPr/>
        </p:nvGrpSpPr>
        <p:grpSpPr>
          <a:xfrm>
            <a:off x="6447039" y="932302"/>
            <a:ext cx="670015" cy="407064"/>
            <a:chOff x="8441914" y="3061502"/>
            <a:chExt cx="670015" cy="407064"/>
          </a:xfrm>
        </p:grpSpPr>
        <p:sp>
          <p:nvSpPr>
            <p:cNvPr id="160" name="Google Shape;160;p23"/>
            <p:cNvSpPr/>
            <p:nvPr/>
          </p:nvSpPr>
          <p:spPr>
            <a:xfrm>
              <a:off x="8441914" y="3061502"/>
              <a:ext cx="670015" cy="407064"/>
            </a:xfrm>
            <a:custGeom>
              <a:avLst/>
              <a:gdLst/>
              <a:ahLst/>
              <a:cxnLst/>
              <a:rect l="l" t="t" r="r" b="b"/>
              <a:pathLst>
                <a:path w="15110" h="9180" extrusionOk="0">
                  <a:moveTo>
                    <a:pt x="8549" y="0"/>
                  </a:moveTo>
                  <a:cubicBezTo>
                    <a:pt x="8406" y="0"/>
                    <a:pt x="8264" y="0"/>
                    <a:pt x="8109" y="12"/>
                  </a:cubicBezTo>
                  <a:cubicBezTo>
                    <a:pt x="7894" y="24"/>
                    <a:pt x="7656" y="72"/>
                    <a:pt x="7382" y="119"/>
                  </a:cubicBezTo>
                  <a:cubicBezTo>
                    <a:pt x="6906" y="215"/>
                    <a:pt x="6430" y="381"/>
                    <a:pt x="5906" y="655"/>
                  </a:cubicBezTo>
                  <a:cubicBezTo>
                    <a:pt x="5430" y="893"/>
                    <a:pt x="4989" y="1191"/>
                    <a:pt x="4561" y="1548"/>
                  </a:cubicBezTo>
                  <a:cubicBezTo>
                    <a:pt x="4144" y="1893"/>
                    <a:pt x="3799" y="2286"/>
                    <a:pt x="3525" y="2715"/>
                  </a:cubicBezTo>
                  <a:cubicBezTo>
                    <a:pt x="3263" y="3167"/>
                    <a:pt x="3084" y="3655"/>
                    <a:pt x="3037" y="4156"/>
                  </a:cubicBezTo>
                  <a:cubicBezTo>
                    <a:pt x="3013" y="4429"/>
                    <a:pt x="3037" y="4715"/>
                    <a:pt x="3096" y="5013"/>
                  </a:cubicBezTo>
                  <a:cubicBezTo>
                    <a:pt x="2906" y="4894"/>
                    <a:pt x="2679" y="4810"/>
                    <a:pt x="2453" y="4787"/>
                  </a:cubicBezTo>
                  <a:cubicBezTo>
                    <a:pt x="2418" y="4787"/>
                    <a:pt x="2358" y="4775"/>
                    <a:pt x="2310" y="4775"/>
                  </a:cubicBezTo>
                  <a:cubicBezTo>
                    <a:pt x="1953" y="4775"/>
                    <a:pt x="1596" y="4882"/>
                    <a:pt x="1263" y="5084"/>
                  </a:cubicBezTo>
                  <a:cubicBezTo>
                    <a:pt x="929" y="5299"/>
                    <a:pt x="644" y="5608"/>
                    <a:pt x="393" y="6037"/>
                  </a:cubicBezTo>
                  <a:cubicBezTo>
                    <a:pt x="286" y="6215"/>
                    <a:pt x="191" y="6430"/>
                    <a:pt x="120" y="6668"/>
                  </a:cubicBezTo>
                  <a:cubicBezTo>
                    <a:pt x="60" y="6870"/>
                    <a:pt x="12" y="7084"/>
                    <a:pt x="12" y="7334"/>
                  </a:cubicBezTo>
                  <a:cubicBezTo>
                    <a:pt x="1" y="7632"/>
                    <a:pt x="48" y="7942"/>
                    <a:pt x="155" y="8239"/>
                  </a:cubicBezTo>
                  <a:cubicBezTo>
                    <a:pt x="251" y="8537"/>
                    <a:pt x="429" y="8835"/>
                    <a:pt x="703" y="9109"/>
                  </a:cubicBezTo>
                  <a:cubicBezTo>
                    <a:pt x="751" y="9156"/>
                    <a:pt x="810" y="9168"/>
                    <a:pt x="870" y="9168"/>
                  </a:cubicBezTo>
                  <a:cubicBezTo>
                    <a:pt x="905" y="9168"/>
                    <a:pt x="929" y="9180"/>
                    <a:pt x="953" y="9180"/>
                  </a:cubicBezTo>
                  <a:cubicBezTo>
                    <a:pt x="3942" y="9168"/>
                    <a:pt x="6918" y="9132"/>
                    <a:pt x="9918" y="9120"/>
                  </a:cubicBezTo>
                  <a:cubicBezTo>
                    <a:pt x="11300" y="9109"/>
                    <a:pt x="12681" y="9109"/>
                    <a:pt x="14062" y="9097"/>
                  </a:cubicBezTo>
                  <a:cubicBezTo>
                    <a:pt x="14098" y="9097"/>
                    <a:pt x="14121" y="9097"/>
                    <a:pt x="14157" y="9073"/>
                  </a:cubicBezTo>
                  <a:cubicBezTo>
                    <a:pt x="14205" y="9073"/>
                    <a:pt x="14240" y="9061"/>
                    <a:pt x="14300" y="9049"/>
                  </a:cubicBezTo>
                  <a:cubicBezTo>
                    <a:pt x="14621" y="8894"/>
                    <a:pt x="14860" y="8632"/>
                    <a:pt x="14991" y="8323"/>
                  </a:cubicBezTo>
                  <a:cubicBezTo>
                    <a:pt x="15050" y="8156"/>
                    <a:pt x="15098" y="7989"/>
                    <a:pt x="15098" y="7811"/>
                  </a:cubicBezTo>
                  <a:cubicBezTo>
                    <a:pt x="15110" y="7668"/>
                    <a:pt x="15074" y="7501"/>
                    <a:pt x="15038" y="7334"/>
                  </a:cubicBezTo>
                  <a:cubicBezTo>
                    <a:pt x="14943" y="7025"/>
                    <a:pt x="14741" y="6775"/>
                    <a:pt x="14467" y="6608"/>
                  </a:cubicBezTo>
                  <a:cubicBezTo>
                    <a:pt x="14300" y="6501"/>
                    <a:pt x="14098" y="6453"/>
                    <a:pt x="13871" y="6442"/>
                  </a:cubicBezTo>
                  <a:lnTo>
                    <a:pt x="13824" y="6442"/>
                  </a:lnTo>
                  <a:cubicBezTo>
                    <a:pt x="13883" y="6311"/>
                    <a:pt x="13931" y="6156"/>
                    <a:pt x="13967" y="5977"/>
                  </a:cubicBezTo>
                  <a:cubicBezTo>
                    <a:pt x="14026" y="5715"/>
                    <a:pt x="14062" y="5418"/>
                    <a:pt x="14086" y="5120"/>
                  </a:cubicBezTo>
                  <a:cubicBezTo>
                    <a:pt x="14109" y="4596"/>
                    <a:pt x="14038" y="4060"/>
                    <a:pt x="13871" y="3560"/>
                  </a:cubicBezTo>
                  <a:cubicBezTo>
                    <a:pt x="13728" y="3084"/>
                    <a:pt x="13490" y="2620"/>
                    <a:pt x="13169" y="2203"/>
                  </a:cubicBezTo>
                  <a:cubicBezTo>
                    <a:pt x="13014" y="1989"/>
                    <a:pt x="12836" y="1798"/>
                    <a:pt x="12657" y="1619"/>
                  </a:cubicBezTo>
                  <a:cubicBezTo>
                    <a:pt x="12478" y="1453"/>
                    <a:pt x="12276" y="1298"/>
                    <a:pt x="12026" y="1119"/>
                  </a:cubicBezTo>
                  <a:cubicBezTo>
                    <a:pt x="11609" y="822"/>
                    <a:pt x="11145" y="584"/>
                    <a:pt x="10585" y="381"/>
                  </a:cubicBezTo>
                  <a:cubicBezTo>
                    <a:pt x="10073" y="203"/>
                    <a:pt x="9514" y="84"/>
                    <a:pt x="8918" y="48"/>
                  </a:cubicBezTo>
                  <a:cubicBezTo>
                    <a:pt x="8787" y="0"/>
                    <a:pt x="8668" y="0"/>
                    <a:pt x="8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8623544" y="3102165"/>
              <a:ext cx="333278" cy="175907"/>
            </a:xfrm>
            <a:custGeom>
              <a:avLst/>
              <a:gdLst/>
              <a:ahLst/>
              <a:cxnLst/>
              <a:rect l="l" t="t" r="r" b="b"/>
              <a:pathLst>
                <a:path w="7516" h="3967" extrusionOk="0">
                  <a:moveTo>
                    <a:pt x="965" y="3465"/>
                  </a:moveTo>
                  <a:cubicBezTo>
                    <a:pt x="977" y="3489"/>
                    <a:pt x="965" y="3500"/>
                    <a:pt x="965" y="3500"/>
                  </a:cubicBezTo>
                  <a:lnTo>
                    <a:pt x="965" y="3465"/>
                  </a:lnTo>
                  <a:close/>
                  <a:moveTo>
                    <a:pt x="4941" y="0"/>
                  </a:moveTo>
                  <a:cubicBezTo>
                    <a:pt x="4644" y="0"/>
                    <a:pt x="4334" y="36"/>
                    <a:pt x="4037" y="71"/>
                  </a:cubicBezTo>
                  <a:cubicBezTo>
                    <a:pt x="3441" y="179"/>
                    <a:pt x="2822" y="357"/>
                    <a:pt x="2286" y="643"/>
                  </a:cubicBezTo>
                  <a:cubicBezTo>
                    <a:pt x="1751" y="905"/>
                    <a:pt x="1262" y="1286"/>
                    <a:pt x="858" y="1726"/>
                  </a:cubicBezTo>
                  <a:cubicBezTo>
                    <a:pt x="655" y="1953"/>
                    <a:pt x="477" y="2191"/>
                    <a:pt x="334" y="2453"/>
                  </a:cubicBezTo>
                  <a:cubicBezTo>
                    <a:pt x="262" y="2607"/>
                    <a:pt x="191" y="2750"/>
                    <a:pt x="143" y="2917"/>
                  </a:cubicBezTo>
                  <a:cubicBezTo>
                    <a:pt x="84" y="3084"/>
                    <a:pt x="72" y="3262"/>
                    <a:pt x="24" y="3441"/>
                  </a:cubicBezTo>
                  <a:cubicBezTo>
                    <a:pt x="0" y="3560"/>
                    <a:pt x="72" y="3715"/>
                    <a:pt x="143" y="3798"/>
                  </a:cubicBezTo>
                  <a:cubicBezTo>
                    <a:pt x="238" y="3881"/>
                    <a:pt x="358" y="3941"/>
                    <a:pt x="477" y="3965"/>
                  </a:cubicBezTo>
                  <a:cubicBezTo>
                    <a:pt x="490" y="3966"/>
                    <a:pt x="503" y="3967"/>
                    <a:pt x="516" y="3967"/>
                  </a:cubicBezTo>
                  <a:cubicBezTo>
                    <a:pt x="632" y="3967"/>
                    <a:pt x="738" y="3921"/>
                    <a:pt x="834" y="3846"/>
                  </a:cubicBezTo>
                  <a:cubicBezTo>
                    <a:pt x="858" y="3810"/>
                    <a:pt x="893" y="3786"/>
                    <a:pt x="917" y="3739"/>
                  </a:cubicBezTo>
                  <a:cubicBezTo>
                    <a:pt x="965" y="3679"/>
                    <a:pt x="977" y="3620"/>
                    <a:pt x="989" y="3560"/>
                  </a:cubicBezTo>
                  <a:cubicBezTo>
                    <a:pt x="1084" y="3262"/>
                    <a:pt x="1167" y="2977"/>
                    <a:pt x="1310" y="2715"/>
                  </a:cubicBezTo>
                  <a:cubicBezTo>
                    <a:pt x="1441" y="2441"/>
                    <a:pt x="1608" y="2203"/>
                    <a:pt x="1786" y="1965"/>
                  </a:cubicBezTo>
                  <a:cubicBezTo>
                    <a:pt x="2048" y="1667"/>
                    <a:pt x="2346" y="1417"/>
                    <a:pt x="2655" y="1191"/>
                  </a:cubicBezTo>
                  <a:cubicBezTo>
                    <a:pt x="3048" y="941"/>
                    <a:pt x="3465" y="738"/>
                    <a:pt x="3906" y="583"/>
                  </a:cubicBezTo>
                  <a:cubicBezTo>
                    <a:pt x="4287" y="464"/>
                    <a:pt x="4679" y="393"/>
                    <a:pt x="5084" y="357"/>
                  </a:cubicBezTo>
                  <a:cubicBezTo>
                    <a:pt x="5162" y="355"/>
                    <a:pt x="5240" y="353"/>
                    <a:pt x="5318" y="353"/>
                  </a:cubicBezTo>
                  <a:cubicBezTo>
                    <a:pt x="5588" y="353"/>
                    <a:pt x="5859" y="371"/>
                    <a:pt x="6108" y="417"/>
                  </a:cubicBezTo>
                  <a:cubicBezTo>
                    <a:pt x="6406" y="476"/>
                    <a:pt x="6692" y="572"/>
                    <a:pt x="6977" y="702"/>
                  </a:cubicBezTo>
                  <a:cubicBezTo>
                    <a:pt x="7085" y="750"/>
                    <a:pt x="7180" y="810"/>
                    <a:pt x="7275" y="881"/>
                  </a:cubicBezTo>
                  <a:cubicBezTo>
                    <a:pt x="7297" y="895"/>
                    <a:pt x="7318" y="901"/>
                    <a:pt x="7338" y="901"/>
                  </a:cubicBezTo>
                  <a:cubicBezTo>
                    <a:pt x="7442" y="901"/>
                    <a:pt x="7515" y="746"/>
                    <a:pt x="7406" y="667"/>
                  </a:cubicBezTo>
                  <a:cubicBezTo>
                    <a:pt x="7168" y="524"/>
                    <a:pt x="6930" y="393"/>
                    <a:pt x="6668" y="286"/>
                  </a:cubicBezTo>
                  <a:cubicBezTo>
                    <a:pt x="6394" y="179"/>
                    <a:pt x="6108" y="107"/>
                    <a:pt x="5834" y="60"/>
                  </a:cubicBezTo>
                  <a:cubicBezTo>
                    <a:pt x="5608" y="12"/>
                    <a:pt x="5370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8620351" y="3303305"/>
              <a:ext cx="24876" cy="23812"/>
            </a:xfrm>
            <a:custGeom>
              <a:avLst/>
              <a:gdLst/>
              <a:ahLst/>
              <a:cxnLst/>
              <a:rect l="l" t="t" r="r" b="b"/>
              <a:pathLst>
                <a:path w="561" h="537" extrusionOk="0">
                  <a:moveTo>
                    <a:pt x="299" y="0"/>
                  </a:moveTo>
                  <a:cubicBezTo>
                    <a:pt x="144" y="0"/>
                    <a:pt x="13" y="107"/>
                    <a:pt x="13" y="262"/>
                  </a:cubicBezTo>
                  <a:cubicBezTo>
                    <a:pt x="1" y="393"/>
                    <a:pt x="120" y="536"/>
                    <a:pt x="263" y="536"/>
                  </a:cubicBezTo>
                  <a:cubicBezTo>
                    <a:pt x="418" y="536"/>
                    <a:pt x="549" y="441"/>
                    <a:pt x="549" y="286"/>
                  </a:cubicBezTo>
                  <a:cubicBezTo>
                    <a:pt x="560" y="143"/>
                    <a:pt x="441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8476768" y="3322816"/>
              <a:ext cx="63410" cy="88774"/>
            </a:xfrm>
            <a:custGeom>
              <a:avLst/>
              <a:gdLst/>
              <a:ahLst/>
              <a:cxnLst/>
              <a:rect l="l" t="t" r="r" b="b"/>
              <a:pathLst>
                <a:path w="1430" h="2002" extrusionOk="0">
                  <a:moveTo>
                    <a:pt x="1274" y="1"/>
                  </a:moveTo>
                  <a:cubicBezTo>
                    <a:pt x="1096" y="72"/>
                    <a:pt x="941" y="156"/>
                    <a:pt x="774" y="275"/>
                  </a:cubicBezTo>
                  <a:cubicBezTo>
                    <a:pt x="631" y="382"/>
                    <a:pt x="512" y="513"/>
                    <a:pt x="405" y="668"/>
                  </a:cubicBezTo>
                  <a:cubicBezTo>
                    <a:pt x="298" y="810"/>
                    <a:pt x="215" y="977"/>
                    <a:pt x="155" y="1144"/>
                  </a:cubicBezTo>
                  <a:cubicBezTo>
                    <a:pt x="84" y="1334"/>
                    <a:pt x="48" y="1525"/>
                    <a:pt x="24" y="1739"/>
                  </a:cubicBezTo>
                  <a:cubicBezTo>
                    <a:pt x="0" y="1799"/>
                    <a:pt x="36" y="1870"/>
                    <a:pt x="84" y="1918"/>
                  </a:cubicBezTo>
                  <a:cubicBezTo>
                    <a:pt x="129" y="1963"/>
                    <a:pt x="188" y="2001"/>
                    <a:pt x="256" y="2001"/>
                  </a:cubicBezTo>
                  <a:cubicBezTo>
                    <a:pt x="277" y="2001"/>
                    <a:pt x="299" y="1998"/>
                    <a:pt x="322" y="1989"/>
                  </a:cubicBezTo>
                  <a:cubicBezTo>
                    <a:pt x="381" y="1977"/>
                    <a:pt x="441" y="1942"/>
                    <a:pt x="477" y="1882"/>
                  </a:cubicBezTo>
                  <a:cubicBezTo>
                    <a:pt x="512" y="1858"/>
                    <a:pt x="512" y="1811"/>
                    <a:pt x="524" y="1763"/>
                  </a:cubicBezTo>
                  <a:cubicBezTo>
                    <a:pt x="524" y="1727"/>
                    <a:pt x="524" y="1680"/>
                    <a:pt x="500" y="1644"/>
                  </a:cubicBezTo>
                  <a:cubicBezTo>
                    <a:pt x="477" y="1572"/>
                    <a:pt x="465" y="1513"/>
                    <a:pt x="465" y="1441"/>
                  </a:cubicBezTo>
                  <a:cubicBezTo>
                    <a:pt x="465" y="1346"/>
                    <a:pt x="465" y="1263"/>
                    <a:pt x="477" y="1168"/>
                  </a:cubicBezTo>
                  <a:cubicBezTo>
                    <a:pt x="512" y="1072"/>
                    <a:pt x="536" y="977"/>
                    <a:pt x="584" y="870"/>
                  </a:cubicBezTo>
                  <a:cubicBezTo>
                    <a:pt x="643" y="775"/>
                    <a:pt x="703" y="679"/>
                    <a:pt x="774" y="596"/>
                  </a:cubicBezTo>
                  <a:cubicBezTo>
                    <a:pt x="870" y="501"/>
                    <a:pt x="953" y="418"/>
                    <a:pt x="1060" y="358"/>
                  </a:cubicBezTo>
                  <a:cubicBezTo>
                    <a:pt x="1155" y="298"/>
                    <a:pt x="1251" y="239"/>
                    <a:pt x="1358" y="191"/>
                  </a:cubicBezTo>
                  <a:cubicBezTo>
                    <a:pt x="1405" y="179"/>
                    <a:pt x="1429" y="96"/>
                    <a:pt x="1405" y="60"/>
                  </a:cubicBezTo>
                  <a:cubicBezTo>
                    <a:pt x="1393" y="25"/>
                    <a:pt x="1358" y="1"/>
                    <a:pt x="1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164;p23"/>
          <p:cNvSpPr/>
          <p:nvPr/>
        </p:nvSpPr>
        <p:spPr>
          <a:xfrm>
            <a:off x="8394911" y="1684025"/>
            <a:ext cx="109881" cy="114625"/>
          </a:xfrm>
          <a:custGeom>
            <a:avLst/>
            <a:gdLst/>
            <a:ahLst/>
            <a:cxnLst/>
            <a:rect l="l" t="t" r="r" b="b"/>
            <a:pathLst>
              <a:path w="2478" h="2585" extrusionOk="0">
                <a:moveTo>
                  <a:pt x="1" y="2585"/>
                </a:moveTo>
                <a:cubicBezTo>
                  <a:pt x="620" y="1537"/>
                  <a:pt x="1465" y="656"/>
                  <a:pt x="2477" y="1"/>
                </a:cubicBezTo>
                <a:cubicBezTo>
                  <a:pt x="1465" y="656"/>
                  <a:pt x="620" y="1537"/>
                  <a:pt x="1" y="2585"/>
                </a:cubicBezTo>
                <a:close/>
              </a:path>
            </a:pathLst>
          </a:custGeom>
          <a:solidFill>
            <a:srgbClr val="009F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" name="Google Shape;165;p23"/>
          <p:cNvGrpSpPr/>
          <p:nvPr/>
        </p:nvGrpSpPr>
        <p:grpSpPr>
          <a:xfrm>
            <a:off x="8452971" y="3740367"/>
            <a:ext cx="378600" cy="1252249"/>
            <a:chOff x="8352696" y="3680267"/>
            <a:chExt cx="378600" cy="1252249"/>
          </a:xfrm>
        </p:grpSpPr>
        <p:sp>
          <p:nvSpPr>
            <p:cNvPr id="166" name="Google Shape;166;p23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3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3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3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8352696" y="3680267"/>
              <a:ext cx="374871" cy="447416"/>
            </a:xfrm>
            <a:custGeom>
              <a:avLst/>
              <a:gdLst/>
              <a:ahLst/>
              <a:cxnLst/>
              <a:rect l="l" t="t" r="r" b="b"/>
              <a:pathLst>
                <a:path w="8454" h="10090" extrusionOk="0">
                  <a:moveTo>
                    <a:pt x="4453" y="2417"/>
                  </a:moveTo>
                  <a:cubicBezTo>
                    <a:pt x="4691" y="2429"/>
                    <a:pt x="4918" y="2465"/>
                    <a:pt x="5156" y="2501"/>
                  </a:cubicBezTo>
                  <a:cubicBezTo>
                    <a:pt x="5299" y="2548"/>
                    <a:pt x="5453" y="2620"/>
                    <a:pt x="5596" y="2679"/>
                  </a:cubicBezTo>
                  <a:cubicBezTo>
                    <a:pt x="5680" y="2727"/>
                    <a:pt x="5751" y="2786"/>
                    <a:pt x="5811" y="2846"/>
                  </a:cubicBezTo>
                  <a:cubicBezTo>
                    <a:pt x="5834" y="2894"/>
                    <a:pt x="5882" y="2941"/>
                    <a:pt x="5918" y="2977"/>
                  </a:cubicBezTo>
                  <a:cubicBezTo>
                    <a:pt x="5930" y="3025"/>
                    <a:pt x="5954" y="3072"/>
                    <a:pt x="5977" y="3132"/>
                  </a:cubicBezTo>
                  <a:cubicBezTo>
                    <a:pt x="5989" y="3191"/>
                    <a:pt x="5989" y="3251"/>
                    <a:pt x="6001" y="3322"/>
                  </a:cubicBezTo>
                  <a:cubicBezTo>
                    <a:pt x="6013" y="3346"/>
                    <a:pt x="6001" y="3370"/>
                    <a:pt x="6001" y="3382"/>
                  </a:cubicBezTo>
                  <a:cubicBezTo>
                    <a:pt x="6001" y="3394"/>
                    <a:pt x="5989" y="3394"/>
                    <a:pt x="5989" y="3406"/>
                  </a:cubicBezTo>
                  <a:cubicBezTo>
                    <a:pt x="5977" y="3429"/>
                    <a:pt x="5977" y="3441"/>
                    <a:pt x="5954" y="3453"/>
                  </a:cubicBezTo>
                  <a:cubicBezTo>
                    <a:pt x="5918" y="3489"/>
                    <a:pt x="5870" y="3513"/>
                    <a:pt x="5834" y="3548"/>
                  </a:cubicBezTo>
                  <a:cubicBezTo>
                    <a:pt x="5715" y="3608"/>
                    <a:pt x="5584" y="3644"/>
                    <a:pt x="5453" y="3691"/>
                  </a:cubicBezTo>
                  <a:cubicBezTo>
                    <a:pt x="5156" y="3751"/>
                    <a:pt x="4870" y="3798"/>
                    <a:pt x="4572" y="3798"/>
                  </a:cubicBezTo>
                  <a:cubicBezTo>
                    <a:pt x="4382" y="3787"/>
                    <a:pt x="4191" y="3775"/>
                    <a:pt x="3989" y="3739"/>
                  </a:cubicBezTo>
                  <a:cubicBezTo>
                    <a:pt x="4156" y="3298"/>
                    <a:pt x="4310" y="2858"/>
                    <a:pt x="4453" y="2417"/>
                  </a:cubicBezTo>
                  <a:close/>
                  <a:moveTo>
                    <a:pt x="3132" y="6061"/>
                  </a:moveTo>
                  <a:cubicBezTo>
                    <a:pt x="3251" y="6108"/>
                    <a:pt x="3370" y="6144"/>
                    <a:pt x="3489" y="6203"/>
                  </a:cubicBezTo>
                  <a:cubicBezTo>
                    <a:pt x="3620" y="6299"/>
                    <a:pt x="3751" y="6406"/>
                    <a:pt x="3882" y="6525"/>
                  </a:cubicBezTo>
                  <a:cubicBezTo>
                    <a:pt x="3977" y="6620"/>
                    <a:pt x="4060" y="6739"/>
                    <a:pt x="4156" y="6858"/>
                  </a:cubicBezTo>
                  <a:lnTo>
                    <a:pt x="4239" y="7085"/>
                  </a:lnTo>
                  <a:cubicBezTo>
                    <a:pt x="4239" y="7120"/>
                    <a:pt x="4263" y="7156"/>
                    <a:pt x="4263" y="7204"/>
                  </a:cubicBezTo>
                  <a:cubicBezTo>
                    <a:pt x="4275" y="7239"/>
                    <a:pt x="4263" y="7263"/>
                    <a:pt x="4263" y="7299"/>
                  </a:cubicBezTo>
                  <a:cubicBezTo>
                    <a:pt x="4263" y="7311"/>
                    <a:pt x="4251" y="7311"/>
                    <a:pt x="4251" y="7323"/>
                  </a:cubicBezTo>
                  <a:cubicBezTo>
                    <a:pt x="4215" y="7370"/>
                    <a:pt x="4168" y="7418"/>
                    <a:pt x="4132" y="7477"/>
                  </a:cubicBezTo>
                  <a:cubicBezTo>
                    <a:pt x="4108" y="7489"/>
                    <a:pt x="4096" y="7501"/>
                    <a:pt x="4084" y="7501"/>
                  </a:cubicBezTo>
                  <a:cubicBezTo>
                    <a:pt x="4025" y="7537"/>
                    <a:pt x="3965" y="7549"/>
                    <a:pt x="3906" y="7573"/>
                  </a:cubicBezTo>
                  <a:cubicBezTo>
                    <a:pt x="3727" y="7608"/>
                    <a:pt x="3548" y="7632"/>
                    <a:pt x="3370" y="7632"/>
                  </a:cubicBezTo>
                  <a:cubicBezTo>
                    <a:pt x="3132" y="7620"/>
                    <a:pt x="2894" y="7597"/>
                    <a:pt x="2656" y="7537"/>
                  </a:cubicBezTo>
                  <a:cubicBezTo>
                    <a:pt x="2632" y="7537"/>
                    <a:pt x="2620" y="7513"/>
                    <a:pt x="2608" y="7513"/>
                  </a:cubicBezTo>
                  <a:cubicBezTo>
                    <a:pt x="2775" y="7025"/>
                    <a:pt x="2953" y="6537"/>
                    <a:pt x="3132" y="6061"/>
                  </a:cubicBezTo>
                  <a:close/>
                  <a:moveTo>
                    <a:pt x="4465" y="0"/>
                  </a:moveTo>
                  <a:cubicBezTo>
                    <a:pt x="4239" y="0"/>
                    <a:pt x="4025" y="12"/>
                    <a:pt x="3799" y="48"/>
                  </a:cubicBezTo>
                  <a:cubicBezTo>
                    <a:pt x="3465" y="96"/>
                    <a:pt x="3156" y="179"/>
                    <a:pt x="2858" y="286"/>
                  </a:cubicBezTo>
                  <a:cubicBezTo>
                    <a:pt x="2298" y="477"/>
                    <a:pt x="2024" y="1143"/>
                    <a:pt x="2144" y="1703"/>
                  </a:cubicBezTo>
                  <a:cubicBezTo>
                    <a:pt x="1489" y="3584"/>
                    <a:pt x="727" y="5430"/>
                    <a:pt x="119" y="7323"/>
                  </a:cubicBezTo>
                  <a:cubicBezTo>
                    <a:pt x="36" y="7597"/>
                    <a:pt x="0" y="7847"/>
                    <a:pt x="60" y="8120"/>
                  </a:cubicBezTo>
                  <a:cubicBezTo>
                    <a:pt x="60" y="8192"/>
                    <a:pt x="60" y="8263"/>
                    <a:pt x="72" y="8335"/>
                  </a:cubicBezTo>
                  <a:cubicBezTo>
                    <a:pt x="119" y="8680"/>
                    <a:pt x="298" y="8906"/>
                    <a:pt x="536" y="9144"/>
                  </a:cubicBezTo>
                  <a:cubicBezTo>
                    <a:pt x="834" y="9418"/>
                    <a:pt x="1215" y="9621"/>
                    <a:pt x="1596" y="9763"/>
                  </a:cubicBezTo>
                  <a:cubicBezTo>
                    <a:pt x="2072" y="9942"/>
                    <a:pt x="2584" y="10049"/>
                    <a:pt x="3084" y="10085"/>
                  </a:cubicBezTo>
                  <a:cubicBezTo>
                    <a:pt x="3164" y="10088"/>
                    <a:pt x="3244" y="10090"/>
                    <a:pt x="3323" y="10090"/>
                  </a:cubicBezTo>
                  <a:cubicBezTo>
                    <a:pt x="3809" y="10090"/>
                    <a:pt x="4280" y="10026"/>
                    <a:pt x="4751" y="9883"/>
                  </a:cubicBezTo>
                  <a:cubicBezTo>
                    <a:pt x="5001" y="9811"/>
                    <a:pt x="5227" y="9692"/>
                    <a:pt x="5453" y="9561"/>
                  </a:cubicBezTo>
                  <a:cubicBezTo>
                    <a:pt x="5692" y="9406"/>
                    <a:pt x="5846" y="9228"/>
                    <a:pt x="6049" y="9037"/>
                  </a:cubicBezTo>
                  <a:cubicBezTo>
                    <a:pt x="6251" y="8835"/>
                    <a:pt x="6406" y="8549"/>
                    <a:pt x="6525" y="8299"/>
                  </a:cubicBezTo>
                  <a:cubicBezTo>
                    <a:pt x="6585" y="8144"/>
                    <a:pt x="6620" y="8013"/>
                    <a:pt x="6656" y="7847"/>
                  </a:cubicBezTo>
                  <a:cubicBezTo>
                    <a:pt x="6680" y="7716"/>
                    <a:pt x="6716" y="7597"/>
                    <a:pt x="6727" y="7477"/>
                  </a:cubicBezTo>
                  <a:cubicBezTo>
                    <a:pt x="6775" y="6965"/>
                    <a:pt x="6668" y="6454"/>
                    <a:pt x="6442" y="5989"/>
                  </a:cubicBezTo>
                  <a:cubicBezTo>
                    <a:pt x="7513" y="5644"/>
                    <a:pt x="8394" y="4715"/>
                    <a:pt x="8454" y="3572"/>
                  </a:cubicBezTo>
                  <a:cubicBezTo>
                    <a:pt x="8454" y="3215"/>
                    <a:pt x="8442" y="2905"/>
                    <a:pt x="8371" y="2608"/>
                  </a:cubicBezTo>
                  <a:cubicBezTo>
                    <a:pt x="8323" y="2429"/>
                    <a:pt x="8275" y="2251"/>
                    <a:pt x="8204" y="2084"/>
                  </a:cubicBezTo>
                  <a:cubicBezTo>
                    <a:pt x="8132" y="1893"/>
                    <a:pt x="8001" y="1703"/>
                    <a:pt x="7882" y="1524"/>
                  </a:cubicBezTo>
                  <a:cubicBezTo>
                    <a:pt x="7728" y="1286"/>
                    <a:pt x="7489" y="1072"/>
                    <a:pt x="7287" y="893"/>
                  </a:cubicBezTo>
                  <a:cubicBezTo>
                    <a:pt x="7025" y="691"/>
                    <a:pt x="6716" y="524"/>
                    <a:pt x="6418" y="369"/>
                  </a:cubicBezTo>
                  <a:cubicBezTo>
                    <a:pt x="6132" y="238"/>
                    <a:pt x="5834" y="179"/>
                    <a:pt x="5537" y="107"/>
                  </a:cubicBezTo>
                  <a:cubicBezTo>
                    <a:pt x="5275" y="36"/>
                    <a:pt x="4989" y="12"/>
                    <a:pt x="4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3"/>
            <p:cNvSpPr/>
            <p:nvPr/>
          </p:nvSpPr>
          <p:spPr>
            <a:xfrm>
              <a:off x="8416062" y="3681863"/>
              <a:ext cx="313102" cy="441917"/>
            </a:xfrm>
            <a:custGeom>
              <a:avLst/>
              <a:gdLst/>
              <a:ahLst/>
              <a:cxnLst/>
              <a:rect l="l" t="t" r="r" b="b"/>
              <a:pathLst>
                <a:path w="7061" h="9966" extrusionOk="0">
                  <a:moveTo>
                    <a:pt x="3060" y="2393"/>
                  </a:moveTo>
                  <a:cubicBezTo>
                    <a:pt x="3298" y="2405"/>
                    <a:pt x="3524" y="2441"/>
                    <a:pt x="3739" y="2500"/>
                  </a:cubicBezTo>
                  <a:cubicBezTo>
                    <a:pt x="3905" y="2536"/>
                    <a:pt x="4036" y="2619"/>
                    <a:pt x="4191" y="2679"/>
                  </a:cubicBezTo>
                  <a:cubicBezTo>
                    <a:pt x="4263" y="2715"/>
                    <a:pt x="4334" y="2774"/>
                    <a:pt x="4394" y="2834"/>
                  </a:cubicBezTo>
                  <a:cubicBezTo>
                    <a:pt x="4417" y="2881"/>
                    <a:pt x="4465" y="2929"/>
                    <a:pt x="4501" y="2977"/>
                  </a:cubicBezTo>
                  <a:cubicBezTo>
                    <a:pt x="4513" y="3012"/>
                    <a:pt x="4548" y="3060"/>
                    <a:pt x="4560" y="3119"/>
                  </a:cubicBezTo>
                  <a:cubicBezTo>
                    <a:pt x="4572" y="3179"/>
                    <a:pt x="4572" y="3239"/>
                    <a:pt x="4584" y="3298"/>
                  </a:cubicBezTo>
                  <a:lnTo>
                    <a:pt x="4584" y="3334"/>
                  </a:lnTo>
                  <a:lnTo>
                    <a:pt x="4584" y="3358"/>
                  </a:lnTo>
                  <a:lnTo>
                    <a:pt x="4572" y="3393"/>
                  </a:lnTo>
                  <a:lnTo>
                    <a:pt x="4536" y="3417"/>
                  </a:lnTo>
                  <a:cubicBezTo>
                    <a:pt x="4501" y="3453"/>
                    <a:pt x="4465" y="3477"/>
                    <a:pt x="4417" y="3512"/>
                  </a:cubicBezTo>
                  <a:cubicBezTo>
                    <a:pt x="4298" y="3572"/>
                    <a:pt x="4167" y="3608"/>
                    <a:pt x="4036" y="3655"/>
                  </a:cubicBezTo>
                  <a:cubicBezTo>
                    <a:pt x="3739" y="3715"/>
                    <a:pt x="3453" y="3751"/>
                    <a:pt x="3143" y="3762"/>
                  </a:cubicBezTo>
                  <a:cubicBezTo>
                    <a:pt x="2941" y="3751"/>
                    <a:pt x="2739" y="3727"/>
                    <a:pt x="2584" y="3703"/>
                  </a:cubicBezTo>
                  <a:cubicBezTo>
                    <a:pt x="2727" y="3334"/>
                    <a:pt x="2881" y="2917"/>
                    <a:pt x="3060" y="2393"/>
                  </a:cubicBezTo>
                  <a:close/>
                  <a:moveTo>
                    <a:pt x="1727" y="6025"/>
                  </a:moveTo>
                  <a:cubicBezTo>
                    <a:pt x="1846" y="6072"/>
                    <a:pt x="1965" y="6132"/>
                    <a:pt x="2072" y="6167"/>
                  </a:cubicBezTo>
                  <a:cubicBezTo>
                    <a:pt x="2227" y="6275"/>
                    <a:pt x="2358" y="6382"/>
                    <a:pt x="2477" y="6489"/>
                  </a:cubicBezTo>
                  <a:cubicBezTo>
                    <a:pt x="2584" y="6584"/>
                    <a:pt x="2655" y="6703"/>
                    <a:pt x="2739" y="6822"/>
                  </a:cubicBezTo>
                  <a:lnTo>
                    <a:pt x="2834" y="7049"/>
                  </a:lnTo>
                  <a:lnTo>
                    <a:pt x="2834" y="7096"/>
                  </a:lnTo>
                  <a:lnTo>
                    <a:pt x="2846" y="7156"/>
                  </a:lnTo>
                  <a:lnTo>
                    <a:pt x="2834" y="7239"/>
                  </a:lnTo>
                  <a:lnTo>
                    <a:pt x="2822" y="7275"/>
                  </a:lnTo>
                  <a:lnTo>
                    <a:pt x="2774" y="7322"/>
                  </a:lnTo>
                  <a:lnTo>
                    <a:pt x="2762" y="7346"/>
                  </a:lnTo>
                  <a:cubicBezTo>
                    <a:pt x="2739" y="7382"/>
                    <a:pt x="2727" y="7394"/>
                    <a:pt x="2703" y="7418"/>
                  </a:cubicBezTo>
                  <a:lnTo>
                    <a:pt x="2667" y="7441"/>
                  </a:lnTo>
                  <a:lnTo>
                    <a:pt x="2643" y="7453"/>
                  </a:lnTo>
                  <a:cubicBezTo>
                    <a:pt x="2584" y="7489"/>
                    <a:pt x="2524" y="7501"/>
                    <a:pt x="2465" y="7525"/>
                  </a:cubicBezTo>
                  <a:cubicBezTo>
                    <a:pt x="2310" y="7561"/>
                    <a:pt x="2131" y="7584"/>
                    <a:pt x="1953" y="7584"/>
                  </a:cubicBezTo>
                  <a:cubicBezTo>
                    <a:pt x="1703" y="7572"/>
                    <a:pt x="1465" y="7537"/>
                    <a:pt x="1238" y="7501"/>
                  </a:cubicBezTo>
                  <a:lnTo>
                    <a:pt x="1191" y="7477"/>
                  </a:lnTo>
                  <a:cubicBezTo>
                    <a:pt x="1369" y="7001"/>
                    <a:pt x="1548" y="6513"/>
                    <a:pt x="1727" y="6025"/>
                  </a:cubicBezTo>
                  <a:close/>
                  <a:moveTo>
                    <a:pt x="3858" y="0"/>
                  </a:moveTo>
                  <a:cubicBezTo>
                    <a:pt x="3786" y="12"/>
                    <a:pt x="3727" y="36"/>
                    <a:pt x="3667" y="60"/>
                  </a:cubicBezTo>
                  <a:cubicBezTo>
                    <a:pt x="3489" y="119"/>
                    <a:pt x="3298" y="214"/>
                    <a:pt x="3120" y="333"/>
                  </a:cubicBezTo>
                  <a:cubicBezTo>
                    <a:pt x="2917" y="476"/>
                    <a:pt x="2715" y="667"/>
                    <a:pt x="2524" y="869"/>
                  </a:cubicBezTo>
                  <a:cubicBezTo>
                    <a:pt x="2227" y="1214"/>
                    <a:pt x="1953" y="1643"/>
                    <a:pt x="1703" y="2167"/>
                  </a:cubicBezTo>
                  <a:cubicBezTo>
                    <a:pt x="1298" y="3012"/>
                    <a:pt x="1012" y="3929"/>
                    <a:pt x="810" y="4679"/>
                  </a:cubicBezTo>
                  <a:cubicBezTo>
                    <a:pt x="750" y="4894"/>
                    <a:pt x="703" y="5084"/>
                    <a:pt x="643" y="5298"/>
                  </a:cubicBezTo>
                  <a:lnTo>
                    <a:pt x="512" y="5786"/>
                  </a:lnTo>
                  <a:cubicBezTo>
                    <a:pt x="453" y="5977"/>
                    <a:pt x="405" y="6179"/>
                    <a:pt x="345" y="6346"/>
                  </a:cubicBezTo>
                  <a:lnTo>
                    <a:pt x="286" y="6548"/>
                  </a:lnTo>
                  <a:cubicBezTo>
                    <a:pt x="214" y="6787"/>
                    <a:pt x="119" y="7096"/>
                    <a:pt x="60" y="7441"/>
                  </a:cubicBezTo>
                  <a:cubicBezTo>
                    <a:pt x="36" y="7584"/>
                    <a:pt x="24" y="7715"/>
                    <a:pt x="24" y="7834"/>
                  </a:cubicBezTo>
                  <a:cubicBezTo>
                    <a:pt x="0" y="7977"/>
                    <a:pt x="0" y="8108"/>
                    <a:pt x="24" y="8227"/>
                  </a:cubicBezTo>
                  <a:cubicBezTo>
                    <a:pt x="36" y="8323"/>
                    <a:pt x="36" y="8394"/>
                    <a:pt x="48" y="8465"/>
                  </a:cubicBezTo>
                  <a:cubicBezTo>
                    <a:pt x="60" y="8537"/>
                    <a:pt x="95" y="8632"/>
                    <a:pt x="119" y="8704"/>
                  </a:cubicBezTo>
                  <a:cubicBezTo>
                    <a:pt x="143" y="8751"/>
                    <a:pt x="155" y="8799"/>
                    <a:pt x="179" y="8858"/>
                  </a:cubicBezTo>
                  <a:cubicBezTo>
                    <a:pt x="214" y="8918"/>
                    <a:pt x="238" y="8954"/>
                    <a:pt x="274" y="9001"/>
                  </a:cubicBezTo>
                  <a:cubicBezTo>
                    <a:pt x="322" y="9073"/>
                    <a:pt x="381" y="9132"/>
                    <a:pt x="441" y="9215"/>
                  </a:cubicBezTo>
                  <a:cubicBezTo>
                    <a:pt x="500" y="9275"/>
                    <a:pt x="560" y="9335"/>
                    <a:pt x="631" y="9394"/>
                  </a:cubicBezTo>
                  <a:cubicBezTo>
                    <a:pt x="703" y="9454"/>
                    <a:pt x="774" y="9513"/>
                    <a:pt x="857" y="9549"/>
                  </a:cubicBezTo>
                  <a:cubicBezTo>
                    <a:pt x="941" y="9596"/>
                    <a:pt x="1012" y="9656"/>
                    <a:pt x="1107" y="9692"/>
                  </a:cubicBezTo>
                  <a:cubicBezTo>
                    <a:pt x="1215" y="9751"/>
                    <a:pt x="1334" y="9787"/>
                    <a:pt x="1453" y="9823"/>
                  </a:cubicBezTo>
                  <a:cubicBezTo>
                    <a:pt x="1584" y="9870"/>
                    <a:pt x="1703" y="9894"/>
                    <a:pt x="1822" y="9906"/>
                  </a:cubicBezTo>
                  <a:cubicBezTo>
                    <a:pt x="2072" y="9954"/>
                    <a:pt x="2322" y="9966"/>
                    <a:pt x="2608" y="9966"/>
                  </a:cubicBezTo>
                  <a:lnTo>
                    <a:pt x="2679" y="9966"/>
                  </a:lnTo>
                  <a:cubicBezTo>
                    <a:pt x="2905" y="9942"/>
                    <a:pt x="3120" y="9882"/>
                    <a:pt x="3322" y="9823"/>
                  </a:cubicBezTo>
                  <a:cubicBezTo>
                    <a:pt x="3548" y="9751"/>
                    <a:pt x="3751" y="9656"/>
                    <a:pt x="4024" y="9489"/>
                  </a:cubicBezTo>
                  <a:cubicBezTo>
                    <a:pt x="4227" y="9358"/>
                    <a:pt x="4394" y="9192"/>
                    <a:pt x="4560" y="9025"/>
                  </a:cubicBezTo>
                  <a:lnTo>
                    <a:pt x="4620" y="8977"/>
                  </a:lnTo>
                  <a:cubicBezTo>
                    <a:pt x="4822" y="8763"/>
                    <a:pt x="4977" y="8477"/>
                    <a:pt x="5096" y="8215"/>
                  </a:cubicBezTo>
                  <a:cubicBezTo>
                    <a:pt x="5156" y="8084"/>
                    <a:pt x="5203" y="7930"/>
                    <a:pt x="5227" y="7763"/>
                  </a:cubicBezTo>
                  <a:cubicBezTo>
                    <a:pt x="5263" y="7644"/>
                    <a:pt x="5287" y="7525"/>
                    <a:pt x="5298" y="7382"/>
                  </a:cubicBezTo>
                  <a:cubicBezTo>
                    <a:pt x="5346" y="6882"/>
                    <a:pt x="5263" y="6370"/>
                    <a:pt x="5025" y="5870"/>
                  </a:cubicBezTo>
                  <a:cubicBezTo>
                    <a:pt x="6168" y="5513"/>
                    <a:pt x="6965" y="4548"/>
                    <a:pt x="7049" y="3465"/>
                  </a:cubicBezTo>
                  <a:cubicBezTo>
                    <a:pt x="7061" y="3119"/>
                    <a:pt x="7025" y="2822"/>
                    <a:pt x="6953" y="2536"/>
                  </a:cubicBezTo>
                  <a:cubicBezTo>
                    <a:pt x="6906" y="2381"/>
                    <a:pt x="6870" y="2203"/>
                    <a:pt x="6787" y="2024"/>
                  </a:cubicBezTo>
                  <a:cubicBezTo>
                    <a:pt x="6715" y="1822"/>
                    <a:pt x="6584" y="1631"/>
                    <a:pt x="6477" y="1488"/>
                  </a:cubicBezTo>
                  <a:lnTo>
                    <a:pt x="6465" y="1453"/>
                  </a:lnTo>
                  <a:cubicBezTo>
                    <a:pt x="6310" y="1214"/>
                    <a:pt x="6108" y="1036"/>
                    <a:pt x="5870" y="810"/>
                  </a:cubicBezTo>
                  <a:cubicBezTo>
                    <a:pt x="5608" y="607"/>
                    <a:pt x="5298" y="441"/>
                    <a:pt x="5001" y="298"/>
                  </a:cubicBezTo>
                  <a:cubicBezTo>
                    <a:pt x="4763" y="191"/>
                    <a:pt x="4501" y="119"/>
                    <a:pt x="4239" y="60"/>
                  </a:cubicBezTo>
                  <a:lnTo>
                    <a:pt x="4120" y="24"/>
                  </a:lnTo>
                  <a:cubicBezTo>
                    <a:pt x="4102" y="26"/>
                    <a:pt x="4084" y="27"/>
                    <a:pt x="4067" y="27"/>
                  </a:cubicBezTo>
                  <a:cubicBezTo>
                    <a:pt x="3996" y="27"/>
                    <a:pt x="3935" y="10"/>
                    <a:pt x="3858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3"/>
            <p:cNvSpPr/>
            <p:nvPr/>
          </p:nvSpPr>
          <p:spPr>
            <a:xfrm>
              <a:off x="8613522" y="3724078"/>
              <a:ext cx="73919" cy="184376"/>
            </a:xfrm>
            <a:custGeom>
              <a:avLst/>
              <a:gdLst/>
              <a:ahLst/>
              <a:cxnLst/>
              <a:rect l="l" t="t" r="r" b="b"/>
              <a:pathLst>
                <a:path w="1667" h="4158" extrusionOk="0">
                  <a:moveTo>
                    <a:pt x="417" y="1"/>
                  </a:moveTo>
                  <a:lnTo>
                    <a:pt x="369" y="36"/>
                  </a:lnTo>
                  <a:cubicBezTo>
                    <a:pt x="357" y="72"/>
                    <a:pt x="357" y="120"/>
                    <a:pt x="393" y="132"/>
                  </a:cubicBezTo>
                  <a:cubicBezTo>
                    <a:pt x="488" y="203"/>
                    <a:pt x="595" y="274"/>
                    <a:pt x="691" y="382"/>
                  </a:cubicBezTo>
                  <a:lnTo>
                    <a:pt x="667" y="370"/>
                  </a:lnTo>
                  <a:lnTo>
                    <a:pt x="667" y="370"/>
                  </a:lnTo>
                  <a:cubicBezTo>
                    <a:pt x="810" y="501"/>
                    <a:pt x="905" y="655"/>
                    <a:pt x="1000" y="810"/>
                  </a:cubicBezTo>
                  <a:cubicBezTo>
                    <a:pt x="1072" y="953"/>
                    <a:pt x="1131" y="1096"/>
                    <a:pt x="1179" y="1251"/>
                  </a:cubicBezTo>
                  <a:cubicBezTo>
                    <a:pt x="1226" y="1453"/>
                    <a:pt x="1250" y="1644"/>
                    <a:pt x="1250" y="1858"/>
                  </a:cubicBezTo>
                  <a:cubicBezTo>
                    <a:pt x="1250" y="2060"/>
                    <a:pt x="1226" y="2275"/>
                    <a:pt x="1179" y="2477"/>
                  </a:cubicBezTo>
                  <a:cubicBezTo>
                    <a:pt x="1131" y="2620"/>
                    <a:pt x="1084" y="2739"/>
                    <a:pt x="1012" y="2858"/>
                  </a:cubicBezTo>
                  <a:cubicBezTo>
                    <a:pt x="941" y="2953"/>
                    <a:pt x="857" y="3060"/>
                    <a:pt x="774" y="3156"/>
                  </a:cubicBezTo>
                  <a:cubicBezTo>
                    <a:pt x="667" y="3251"/>
                    <a:pt x="548" y="3346"/>
                    <a:pt x="417" y="3430"/>
                  </a:cubicBezTo>
                  <a:cubicBezTo>
                    <a:pt x="357" y="3465"/>
                    <a:pt x="310" y="3489"/>
                    <a:pt x="250" y="3513"/>
                  </a:cubicBezTo>
                  <a:cubicBezTo>
                    <a:pt x="83" y="3584"/>
                    <a:pt x="0" y="3775"/>
                    <a:pt x="72" y="3953"/>
                  </a:cubicBezTo>
                  <a:cubicBezTo>
                    <a:pt x="125" y="4079"/>
                    <a:pt x="254" y="4158"/>
                    <a:pt x="391" y="4158"/>
                  </a:cubicBezTo>
                  <a:cubicBezTo>
                    <a:pt x="435" y="4158"/>
                    <a:pt x="480" y="4149"/>
                    <a:pt x="524" y="4132"/>
                  </a:cubicBezTo>
                  <a:cubicBezTo>
                    <a:pt x="619" y="4084"/>
                    <a:pt x="726" y="4025"/>
                    <a:pt x="822" y="3953"/>
                  </a:cubicBezTo>
                  <a:cubicBezTo>
                    <a:pt x="917" y="3894"/>
                    <a:pt x="1012" y="3811"/>
                    <a:pt x="1095" y="3715"/>
                  </a:cubicBezTo>
                  <a:cubicBezTo>
                    <a:pt x="1250" y="3572"/>
                    <a:pt x="1357" y="3406"/>
                    <a:pt x="1441" y="3215"/>
                  </a:cubicBezTo>
                  <a:cubicBezTo>
                    <a:pt x="1536" y="3037"/>
                    <a:pt x="1572" y="2834"/>
                    <a:pt x="1619" y="2632"/>
                  </a:cubicBezTo>
                  <a:cubicBezTo>
                    <a:pt x="1667" y="2418"/>
                    <a:pt x="1667" y="2215"/>
                    <a:pt x="1655" y="2001"/>
                  </a:cubicBezTo>
                  <a:cubicBezTo>
                    <a:pt x="1631" y="1810"/>
                    <a:pt x="1572" y="1620"/>
                    <a:pt x="1512" y="1429"/>
                  </a:cubicBezTo>
                  <a:cubicBezTo>
                    <a:pt x="1453" y="1227"/>
                    <a:pt x="1369" y="1048"/>
                    <a:pt x="1262" y="870"/>
                  </a:cubicBezTo>
                  <a:cubicBezTo>
                    <a:pt x="1060" y="536"/>
                    <a:pt x="798" y="239"/>
                    <a:pt x="464" y="12"/>
                  </a:cubicBezTo>
                  <a:cubicBezTo>
                    <a:pt x="441" y="1"/>
                    <a:pt x="429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3"/>
            <p:cNvSpPr/>
            <p:nvPr/>
          </p:nvSpPr>
          <p:spPr>
            <a:xfrm>
              <a:off x="8581285" y="3905176"/>
              <a:ext cx="16939" cy="15875"/>
            </a:xfrm>
            <a:custGeom>
              <a:avLst/>
              <a:gdLst/>
              <a:ahLst/>
              <a:cxnLst/>
              <a:rect l="l" t="t" r="r" b="b"/>
              <a:pathLst>
                <a:path w="382" h="358" extrusionOk="0">
                  <a:moveTo>
                    <a:pt x="168" y="0"/>
                  </a:moveTo>
                  <a:cubicBezTo>
                    <a:pt x="120" y="24"/>
                    <a:pt x="72" y="48"/>
                    <a:pt x="48" y="84"/>
                  </a:cubicBezTo>
                  <a:cubicBezTo>
                    <a:pt x="13" y="119"/>
                    <a:pt x="1" y="167"/>
                    <a:pt x="13" y="215"/>
                  </a:cubicBezTo>
                  <a:cubicBezTo>
                    <a:pt x="13" y="262"/>
                    <a:pt x="48" y="298"/>
                    <a:pt x="84" y="334"/>
                  </a:cubicBezTo>
                  <a:cubicBezTo>
                    <a:pt x="132" y="358"/>
                    <a:pt x="179" y="358"/>
                    <a:pt x="227" y="358"/>
                  </a:cubicBezTo>
                  <a:cubicBezTo>
                    <a:pt x="263" y="358"/>
                    <a:pt x="310" y="334"/>
                    <a:pt x="346" y="286"/>
                  </a:cubicBezTo>
                  <a:cubicBezTo>
                    <a:pt x="370" y="239"/>
                    <a:pt x="382" y="203"/>
                    <a:pt x="370" y="155"/>
                  </a:cubicBezTo>
                  <a:cubicBezTo>
                    <a:pt x="370" y="108"/>
                    <a:pt x="346" y="60"/>
                    <a:pt x="298" y="36"/>
                  </a:cubicBezTo>
                  <a:cubicBezTo>
                    <a:pt x="251" y="0"/>
                    <a:pt x="203" y="0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8496279" y="3969562"/>
              <a:ext cx="109349" cy="125489"/>
            </a:xfrm>
            <a:custGeom>
              <a:avLst/>
              <a:gdLst/>
              <a:ahLst/>
              <a:cxnLst/>
              <a:rect l="l" t="t" r="r" b="b"/>
              <a:pathLst>
                <a:path w="2466" h="2830" extrusionOk="0">
                  <a:moveTo>
                    <a:pt x="2263" y="1"/>
                  </a:moveTo>
                  <a:cubicBezTo>
                    <a:pt x="2215" y="13"/>
                    <a:pt x="2204" y="13"/>
                    <a:pt x="2204" y="13"/>
                  </a:cubicBezTo>
                  <a:cubicBezTo>
                    <a:pt x="2168" y="25"/>
                    <a:pt x="2144" y="72"/>
                    <a:pt x="2156" y="108"/>
                  </a:cubicBezTo>
                  <a:cubicBezTo>
                    <a:pt x="2168" y="144"/>
                    <a:pt x="2180" y="180"/>
                    <a:pt x="2204" y="227"/>
                  </a:cubicBezTo>
                  <a:cubicBezTo>
                    <a:pt x="2227" y="358"/>
                    <a:pt x="2263" y="501"/>
                    <a:pt x="2263" y="644"/>
                  </a:cubicBezTo>
                  <a:cubicBezTo>
                    <a:pt x="2263" y="787"/>
                    <a:pt x="2239" y="942"/>
                    <a:pt x="2204" y="1084"/>
                  </a:cubicBezTo>
                  <a:cubicBezTo>
                    <a:pt x="2156" y="1215"/>
                    <a:pt x="2096" y="1358"/>
                    <a:pt x="2025" y="1489"/>
                  </a:cubicBezTo>
                  <a:cubicBezTo>
                    <a:pt x="1965" y="1596"/>
                    <a:pt x="1882" y="1680"/>
                    <a:pt x="1799" y="1775"/>
                  </a:cubicBezTo>
                  <a:cubicBezTo>
                    <a:pt x="1697" y="1865"/>
                    <a:pt x="1585" y="1955"/>
                    <a:pt x="1462" y="2025"/>
                  </a:cubicBezTo>
                  <a:lnTo>
                    <a:pt x="1462" y="2025"/>
                  </a:lnTo>
                  <a:cubicBezTo>
                    <a:pt x="1459" y="2026"/>
                    <a:pt x="1457" y="2028"/>
                    <a:pt x="1455" y="2030"/>
                  </a:cubicBezTo>
                  <a:lnTo>
                    <a:pt x="1455" y="2030"/>
                  </a:lnTo>
                  <a:cubicBezTo>
                    <a:pt x="1451" y="2032"/>
                    <a:pt x="1446" y="2034"/>
                    <a:pt x="1442" y="2037"/>
                  </a:cubicBezTo>
                  <a:cubicBezTo>
                    <a:pt x="1334" y="2096"/>
                    <a:pt x="1215" y="2144"/>
                    <a:pt x="1096" y="2168"/>
                  </a:cubicBezTo>
                  <a:cubicBezTo>
                    <a:pt x="965" y="2204"/>
                    <a:pt x="834" y="2216"/>
                    <a:pt x="680" y="2227"/>
                  </a:cubicBezTo>
                  <a:cubicBezTo>
                    <a:pt x="572" y="2227"/>
                    <a:pt x="453" y="2216"/>
                    <a:pt x="358" y="2204"/>
                  </a:cubicBezTo>
                  <a:cubicBezTo>
                    <a:pt x="339" y="2200"/>
                    <a:pt x="321" y="2198"/>
                    <a:pt x="302" y="2198"/>
                  </a:cubicBezTo>
                  <a:cubicBezTo>
                    <a:pt x="158" y="2198"/>
                    <a:pt x="34" y="2316"/>
                    <a:pt x="13" y="2454"/>
                  </a:cubicBezTo>
                  <a:cubicBezTo>
                    <a:pt x="1" y="2525"/>
                    <a:pt x="25" y="2620"/>
                    <a:pt x="72" y="2680"/>
                  </a:cubicBezTo>
                  <a:cubicBezTo>
                    <a:pt x="132" y="2751"/>
                    <a:pt x="191" y="2775"/>
                    <a:pt x="275" y="2799"/>
                  </a:cubicBezTo>
                  <a:cubicBezTo>
                    <a:pt x="403" y="2822"/>
                    <a:pt x="527" y="2830"/>
                    <a:pt x="648" y="2830"/>
                  </a:cubicBezTo>
                  <a:cubicBezTo>
                    <a:pt x="719" y="2830"/>
                    <a:pt x="788" y="2827"/>
                    <a:pt x="858" y="2823"/>
                  </a:cubicBezTo>
                  <a:cubicBezTo>
                    <a:pt x="1037" y="2811"/>
                    <a:pt x="1215" y="2751"/>
                    <a:pt x="1382" y="2680"/>
                  </a:cubicBezTo>
                  <a:cubicBezTo>
                    <a:pt x="1525" y="2597"/>
                    <a:pt x="1680" y="2501"/>
                    <a:pt x="1811" y="2382"/>
                  </a:cubicBezTo>
                  <a:cubicBezTo>
                    <a:pt x="1870" y="2323"/>
                    <a:pt x="1942" y="2263"/>
                    <a:pt x="2001" y="2180"/>
                  </a:cubicBezTo>
                  <a:cubicBezTo>
                    <a:pt x="2049" y="2120"/>
                    <a:pt x="2096" y="2049"/>
                    <a:pt x="2132" y="1989"/>
                  </a:cubicBezTo>
                  <a:cubicBezTo>
                    <a:pt x="2299" y="1704"/>
                    <a:pt x="2418" y="1382"/>
                    <a:pt x="2454" y="1049"/>
                  </a:cubicBezTo>
                  <a:cubicBezTo>
                    <a:pt x="2466" y="894"/>
                    <a:pt x="2466" y="727"/>
                    <a:pt x="2454" y="561"/>
                  </a:cubicBezTo>
                  <a:cubicBezTo>
                    <a:pt x="2430" y="382"/>
                    <a:pt x="2370" y="203"/>
                    <a:pt x="2311" y="37"/>
                  </a:cubicBezTo>
                  <a:cubicBezTo>
                    <a:pt x="2299" y="13"/>
                    <a:pt x="2275" y="1"/>
                    <a:pt x="22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23"/>
          <p:cNvGrpSpPr/>
          <p:nvPr/>
        </p:nvGrpSpPr>
        <p:grpSpPr>
          <a:xfrm>
            <a:off x="212954" y="4334948"/>
            <a:ext cx="806245" cy="802344"/>
            <a:chOff x="5798929" y="3777423"/>
            <a:chExt cx="806245" cy="802344"/>
          </a:xfrm>
        </p:grpSpPr>
        <p:grpSp>
          <p:nvGrpSpPr>
            <p:cNvPr id="176" name="Google Shape;176;p23"/>
            <p:cNvGrpSpPr/>
            <p:nvPr/>
          </p:nvGrpSpPr>
          <p:grpSpPr>
            <a:xfrm>
              <a:off x="5798929" y="4197087"/>
              <a:ext cx="576592" cy="382680"/>
              <a:chOff x="5798929" y="4197087"/>
              <a:chExt cx="576592" cy="382680"/>
            </a:xfrm>
          </p:grpSpPr>
          <p:sp>
            <p:nvSpPr>
              <p:cNvPr id="177" name="Google Shape;177;p23"/>
              <p:cNvSpPr/>
              <p:nvPr/>
            </p:nvSpPr>
            <p:spPr>
              <a:xfrm>
                <a:off x="6216021" y="4197087"/>
                <a:ext cx="159500" cy="150764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400" extrusionOk="0">
                    <a:moveTo>
                      <a:pt x="2621" y="0"/>
                    </a:moveTo>
                    <a:cubicBezTo>
                      <a:pt x="2418" y="0"/>
                      <a:pt x="2192" y="72"/>
                      <a:pt x="2049" y="216"/>
                    </a:cubicBezTo>
                    <a:cubicBezTo>
                      <a:pt x="1537" y="752"/>
                      <a:pt x="1001" y="1252"/>
                      <a:pt x="441" y="1740"/>
                    </a:cubicBezTo>
                    <a:cubicBezTo>
                      <a:pt x="60" y="2085"/>
                      <a:pt x="1" y="2669"/>
                      <a:pt x="322" y="3061"/>
                    </a:cubicBezTo>
                    <a:cubicBezTo>
                      <a:pt x="511" y="3284"/>
                      <a:pt x="788" y="3400"/>
                      <a:pt x="1061" y="3400"/>
                    </a:cubicBezTo>
                    <a:cubicBezTo>
                      <a:pt x="1271" y="3400"/>
                      <a:pt x="1479" y="3332"/>
                      <a:pt x="1644" y="3192"/>
                    </a:cubicBezTo>
                    <a:cubicBezTo>
                      <a:pt x="2215" y="2692"/>
                      <a:pt x="2751" y="2192"/>
                      <a:pt x="3263" y="1656"/>
                    </a:cubicBezTo>
                    <a:cubicBezTo>
                      <a:pt x="3430" y="1454"/>
                      <a:pt x="3573" y="1275"/>
                      <a:pt x="3585" y="1002"/>
                    </a:cubicBezTo>
                    <a:cubicBezTo>
                      <a:pt x="3597" y="764"/>
                      <a:pt x="3525" y="513"/>
                      <a:pt x="3382" y="335"/>
                    </a:cubicBezTo>
                    <a:cubicBezTo>
                      <a:pt x="3216" y="132"/>
                      <a:pt x="2977" y="13"/>
                      <a:pt x="2727" y="2"/>
                    </a:cubicBezTo>
                    <a:lnTo>
                      <a:pt x="2668" y="2"/>
                    </a:lnTo>
                    <a:cubicBezTo>
                      <a:pt x="2653" y="1"/>
                      <a:pt x="2637" y="0"/>
                      <a:pt x="26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3"/>
              <p:cNvSpPr/>
              <p:nvPr/>
            </p:nvSpPr>
            <p:spPr>
              <a:xfrm>
                <a:off x="6000114" y="4356013"/>
                <a:ext cx="191161" cy="137284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3096" extrusionOk="0">
                    <a:moveTo>
                      <a:pt x="3250" y="0"/>
                    </a:moveTo>
                    <a:cubicBezTo>
                      <a:pt x="3040" y="0"/>
                      <a:pt x="2833" y="72"/>
                      <a:pt x="2667" y="216"/>
                    </a:cubicBezTo>
                    <a:cubicBezTo>
                      <a:pt x="2536" y="311"/>
                      <a:pt x="2381" y="418"/>
                      <a:pt x="2250" y="513"/>
                    </a:cubicBezTo>
                    <a:cubicBezTo>
                      <a:pt x="1738" y="811"/>
                      <a:pt x="1203" y="1073"/>
                      <a:pt x="667" y="1311"/>
                    </a:cubicBezTo>
                    <a:cubicBezTo>
                      <a:pt x="203" y="1525"/>
                      <a:pt x="0" y="2097"/>
                      <a:pt x="226" y="2561"/>
                    </a:cubicBezTo>
                    <a:cubicBezTo>
                      <a:pt x="382" y="2907"/>
                      <a:pt x="720" y="3096"/>
                      <a:pt x="1075" y="3096"/>
                    </a:cubicBezTo>
                    <a:cubicBezTo>
                      <a:pt x="1209" y="3096"/>
                      <a:pt x="1346" y="3069"/>
                      <a:pt x="1477" y="3014"/>
                    </a:cubicBezTo>
                    <a:cubicBezTo>
                      <a:pt x="2322" y="2633"/>
                      <a:pt x="3143" y="2204"/>
                      <a:pt x="3882" y="1656"/>
                    </a:cubicBezTo>
                    <a:cubicBezTo>
                      <a:pt x="4286" y="1347"/>
                      <a:pt x="4310" y="716"/>
                      <a:pt x="4001" y="335"/>
                    </a:cubicBezTo>
                    <a:cubicBezTo>
                      <a:pt x="3822" y="108"/>
                      <a:pt x="3560" y="1"/>
                      <a:pt x="3298" y="1"/>
                    </a:cubicBezTo>
                    <a:cubicBezTo>
                      <a:pt x="3282" y="0"/>
                      <a:pt x="3266" y="0"/>
                      <a:pt x="3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3"/>
              <p:cNvSpPr/>
              <p:nvPr/>
            </p:nvSpPr>
            <p:spPr>
              <a:xfrm>
                <a:off x="5798929" y="4459510"/>
                <a:ext cx="163180" cy="1202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12" extrusionOk="0">
                    <a:moveTo>
                      <a:pt x="2704" y="1"/>
                    </a:moveTo>
                    <a:cubicBezTo>
                      <a:pt x="2561" y="37"/>
                      <a:pt x="2430" y="49"/>
                      <a:pt x="2323" y="120"/>
                    </a:cubicBezTo>
                    <a:cubicBezTo>
                      <a:pt x="1846" y="441"/>
                      <a:pt x="1322" y="680"/>
                      <a:pt x="787" y="858"/>
                    </a:cubicBezTo>
                    <a:cubicBezTo>
                      <a:pt x="537" y="930"/>
                      <a:pt x="346" y="1013"/>
                      <a:pt x="191" y="1239"/>
                    </a:cubicBezTo>
                    <a:cubicBezTo>
                      <a:pt x="60" y="1453"/>
                      <a:pt x="1" y="1704"/>
                      <a:pt x="49" y="1942"/>
                    </a:cubicBezTo>
                    <a:cubicBezTo>
                      <a:pt x="84" y="2180"/>
                      <a:pt x="239" y="2406"/>
                      <a:pt x="430" y="2537"/>
                    </a:cubicBezTo>
                    <a:cubicBezTo>
                      <a:pt x="562" y="2634"/>
                      <a:pt x="759" y="2711"/>
                      <a:pt x="944" y="2711"/>
                    </a:cubicBezTo>
                    <a:cubicBezTo>
                      <a:pt x="1009" y="2711"/>
                      <a:pt x="1073" y="2702"/>
                      <a:pt x="1132" y="2680"/>
                    </a:cubicBezTo>
                    <a:cubicBezTo>
                      <a:pt x="1834" y="2477"/>
                      <a:pt x="2501" y="2204"/>
                      <a:pt x="3108" y="1811"/>
                    </a:cubicBezTo>
                    <a:cubicBezTo>
                      <a:pt x="3180" y="1763"/>
                      <a:pt x="3239" y="1715"/>
                      <a:pt x="3323" y="1668"/>
                    </a:cubicBezTo>
                    <a:cubicBezTo>
                      <a:pt x="3454" y="1573"/>
                      <a:pt x="3537" y="1418"/>
                      <a:pt x="3597" y="1251"/>
                    </a:cubicBezTo>
                    <a:cubicBezTo>
                      <a:pt x="3680" y="1037"/>
                      <a:pt x="3656" y="763"/>
                      <a:pt x="3573" y="561"/>
                    </a:cubicBezTo>
                    <a:cubicBezTo>
                      <a:pt x="3466" y="334"/>
                      <a:pt x="3275" y="156"/>
                      <a:pt x="3037" y="60"/>
                    </a:cubicBezTo>
                    <a:cubicBezTo>
                      <a:pt x="2942" y="37"/>
                      <a:pt x="2823" y="1"/>
                      <a:pt x="2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0" name="Google Shape;180;p23"/>
            <p:cNvSpPr/>
            <p:nvPr/>
          </p:nvSpPr>
          <p:spPr>
            <a:xfrm>
              <a:off x="6216021" y="3777423"/>
              <a:ext cx="389150" cy="448258"/>
            </a:xfrm>
            <a:custGeom>
              <a:avLst/>
              <a:gdLst/>
              <a:ahLst/>
              <a:cxnLst/>
              <a:rect l="l" t="t" r="r" b="b"/>
              <a:pathLst>
                <a:path w="8776" h="10109" extrusionOk="0">
                  <a:moveTo>
                    <a:pt x="5621" y="2869"/>
                  </a:moveTo>
                  <a:lnTo>
                    <a:pt x="5680" y="2881"/>
                  </a:lnTo>
                  <a:lnTo>
                    <a:pt x="5716" y="2929"/>
                  </a:lnTo>
                  <a:cubicBezTo>
                    <a:pt x="5740" y="3024"/>
                    <a:pt x="5775" y="3108"/>
                    <a:pt x="5787" y="3203"/>
                  </a:cubicBezTo>
                  <a:cubicBezTo>
                    <a:pt x="5811" y="3453"/>
                    <a:pt x="5811" y="3703"/>
                    <a:pt x="5811" y="4001"/>
                  </a:cubicBezTo>
                  <a:cubicBezTo>
                    <a:pt x="5799" y="4179"/>
                    <a:pt x="5775" y="4358"/>
                    <a:pt x="5728" y="4548"/>
                  </a:cubicBezTo>
                  <a:cubicBezTo>
                    <a:pt x="5287" y="4453"/>
                    <a:pt x="4847" y="4358"/>
                    <a:pt x="4430" y="4227"/>
                  </a:cubicBezTo>
                  <a:cubicBezTo>
                    <a:pt x="4359" y="4191"/>
                    <a:pt x="4287" y="4167"/>
                    <a:pt x="4216" y="4120"/>
                  </a:cubicBezTo>
                  <a:lnTo>
                    <a:pt x="4478" y="3679"/>
                  </a:lnTo>
                  <a:cubicBezTo>
                    <a:pt x="4644" y="3453"/>
                    <a:pt x="4811" y="3274"/>
                    <a:pt x="4990" y="3108"/>
                  </a:cubicBezTo>
                  <a:lnTo>
                    <a:pt x="5251" y="2929"/>
                  </a:lnTo>
                  <a:cubicBezTo>
                    <a:pt x="5299" y="2917"/>
                    <a:pt x="5359" y="2905"/>
                    <a:pt x="5406" y="2881"/>
                  </a:cubicBezTo>
                  <a:cubicBezTo>
                    <a:pt x="5478" y="2881"/>
                    <a:pt x="5549" y="2869"/>
                    <a:pt x="5621" y="2869"/>
                  </a:cubicBezTo>
                  <a:close/>
                  <a:moveTo>
                    <a:pt x="5585" y="0"/>
                  </a:moveTo>
                  <a:cubicBezTo>
                    <a:pt x="4906" y="0"/>
                    <a:pt x="4228" y="191"/>
                    <a:pt x="3597" y="583"/>
                  </a:cubicBezTo>
                  <a:cubicBezTo>
                    <a:pt x="3239" y="786"/>
                    <a:pt x="2942" y="1084"/>
                    <a:pt x="2704" y="1322"/>
                  </a:cubicBezTo>
                  <a:cubicBezTo>
                    <a:pt x="2394" y="1631"/>
                    <a:pt x="2144" y="2024"/>
                    <a:pt x="1906" y="2393"/>
                  </a:cubicBezTo>
                  <a:cubicBezTo>
                    <a:pt x="1453" y="3084"/>
                    <a:pt x="1156" y="3798"/>
                    <a:pt x="894" y="4477"/>
                  </a:cubicBezTo>
                  <a:cubicBezTo>
                    <a:pt x="679" y="5025"/>
                    <a:pt x="477" y="5596"/>
                    <a:pt x="298" y="6144"/>
                  </a:cubicBezTo>
                  <a:lnTo>
                    <a:pt x="287" y="6191"/>
                  </a:lnTo>
                  <a:lnTo>
                    <a:pt x="120" y="6679"/>
                  </a:lnTo>
                  <a:cubicBezTo>
                    <a:pt x="1" y="7025"/>
                    <a:pt x="132" y="7465"/>
                    <a:pt x="310" y="7751"/>
                  </a:cubicBezTo>
                  <a:cubicBezTo>
                    <a:pt x="513" y="8084"/>
                    <a:pt x="846" y="8323"/>
                    <a:pt x="1227" y="8394"/>
                  </a:cubicBezTo>
                  <a:cubicBezTo>
                    <a:pt x="1334" y="8406"/>
                    <a:pt x="1430" y="8418"/>
                    <a:pt x="1525" y="8418"/>
                  </a:cubicBezTo>
                  <a:cubicBezTo>
                    <a:pt x="1799" y="8418"/>
                    <a:pt x="2073" y="8346"/>
                    <a:pt x="2299" y="8203"/>
                  </a:cubicBezTo>
                  <a:lnTo>
                    <a:pt x="2584" y="7965"/>
                  </a:lnTo>
                  <a:cubicBezTo>
                    <a:pt x="2763" y="7763"/>
                    <a:pt x="2882" y="7549"/>
                    <a:pt x="2942" y="7275"/>
                  </a:cubicBezTo>
                  <a:lnTo>
                    <a:pt x="3073" y="6894"/>
                  </a:lnTo>
                  <a:lnTo>
                    <a:pt x="3120" y="6775"/>
                  </a:lnTo>
                  <a:cubicBezTo>
                    <a:pt x="3299" y="6846"/>
                    <a:pt x="3489" y="6918"/>
                    <a:pt x="3668" y="6977"/>
                  </a:cubicBezTo>
                  <a:lnTo>
                    <a:pt x="3847" y="7037"/>
                  </a:lnTo>
                  <a:cubicBezTo>
                    <a:pt x="4192" y="7156"/>
                    <a:pt x="4549" y="7251"/>
                    <a:pt x="4847" y="7311"/>
                  </a:cubicBezTo>
                  <a:lnTo>
                    <a:pt x="4668" y="7727"/>
                  </a:lnTo>
                  <a:lnTo>
                    <a:pt x="4561" y="7989"/>
                  </a:lnTo>
                  <a:cubicBezTo>
                    <a:pt x="4382" y="8406"/>
                    <a:pt x="4359" y="8751"/>
                    <a:pt x="4466" y="9096"/>
                  </a:cubicBezTo>
                  <a:cubicBezTo>
                    <a:pt x="4585" y="9454"/>
                    <a:pt x="4835" y="9763"/>
                    <a:pt x="5180" y="9942"/>
                  </a:cubicBezTo>
                  <a:cubicBezTo>
                    <a:pt x="5382" y="10049"/>
                    <a:pt x="5609" y="10108"/>
                    <a:pt x="5847" y="10108"/>
                  </a:cubicBezTo>
                  <a:cubicBezTo>
                    <a:pt x="5990" y="10108"/>
                    <a:pt x="6144" y="10073"/>
                    <a:pt x="6275" y="10049"/>
                  </a:cubicBezTo>
                  <a:cubicBezTo>
                    <a:pt x="6585" y="9942"/>
                    <a:pt x="6978" y="9692"/>
                    <a:pt x="7121" y="9335"/>
                  </a:cubicBezTo>
                  <a:cubicBezTo>
                    <a:pt x="7585" y="8239"/>
                    <a:pt x="8049" y="7084"/>
                    <a:pt x="8419" y="5894"/>
                  </a:cubicBezTo>
                  <a:cubicBezTo>
                    <a:pt x="8609" y="5263"/>
                    <a:pt x="8716" y="4596"/>
                    <a:pt x="8752" y="3762"/>
                  </a:cubicBezTo>
                  <a:cubicBezTo>
                    <a:pt x="8776" y="2977"/>
                    <a:pt x="8609" y="2191"/>
                    <a:pt x="8276" y="1536"/>
                  </a:cubicBezTo>
                  <a:cubicBezTo>
                    <a:pt x="7871" y="774"/>
                    <a:pt x="7109" y="226"/>
                    <a:pt x="6228" y="60"/>
                  </a:cubicBezTo>
                  <a:cubicBezTo>
                    <a:pt x="5978" y="12"/>
                    <a:pt x="5775" y="0"/>
                    <a:pt x="5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6250875" y="4079400"/>
              <a:ext cx="100347" cy="71303"/>
            </a:xfrm>
            <a:custGeom>
              <a:avLst/>
              <a:gdLst/>
              <a:ahLst/>
              <a:cxnLst/>
              <a:rect l="l" t="t" r="r" b="b"/>
              <a:pathLst>
                <a:path w="2263" h="1608" extrusionOk="0">
                  <a:moveTo>
                    <a:pt x="1953" y="0"/>
                  </a:moveTo>
                  <a:cubicBezTo>
                    <a:pt x="1894" y="0"/>
                    <a:pt x="1846" y="0"/>
                    <a:pt x="1822" y="24"/>
                  </a:cubicBezTo>
                  <a:lnTo>
                    <a:pt x="1834" y="24"/>
                  </a:lnTo>
                  <a:cubicBezTo>
                    <a:pt x="1763" y="36"/>
                    <a:pt x="1679" y="60"/>
                    <a:pt x="1620" y="108"/>
                  </a:cubicBezTo>
                  <a:cubicBezTo>
                    <a:pt x="1525" y="167"/>
                    <a:pt x="1429" y="227"/>
                    <a:pt x="1358" y="310"/>
                  </a:cubicBezTo>
                  <a:cubicBezTo>
                    <a:pt x="1251" y="393"/>
                    <a:pt x="1144" y="465"/>
                    <a:pt x="1060" y="560"/>
                  </a:cubicBezTo>
                  <a:cubicBezTo>
                    <a:pt x="846" y="751"/>
                    <a:pt x="655" y="929"/>
                    <a:pt x="429" y="1108"/>
                  </a:cubicBezTo>
                  <a:cubicBezTo>
                    <a:pt x="334" y="1203"/>
                    <a:pt x="227" y="1274"/>
                    <a:pt x="108" y="1346"/>
                  </a:cubicBezTo>
                  <a:cubicBezTo>
                    <a:pt x="72" y="1358"/>
                    <a:pt x="36" y="1393"/>
                    <a:pt x="1" y="1405"/>
                  </a:cubicBezTo>
                  <a:cubicBezTo>
                    <a:pt x="132" y="1501"/>
                    <a:pt x="286" y="1548"/>
                    <a:pt x="453" y="1584"/>
                  </a:cubicBezTo>
                  <a:cubicBezTo>
                    <a:pt x="548" y="1596"/>
                    <a:pt x="655" y="1608"/>
                    <a:pt x="751" y="1608"/>
                  </a:cubicBezTo>
                  <a:cubicBezTo>
                    <a:pt x="1013" y="1608"/>
                    <a:pt x="1287" y="1536"/>
                    <a:pt x="1525" y="1393"/>
                  </a:cubicBezTo>
                  <a:lnTo>
                    <a:pt x="1798" y="1155"/>
                  </a:lnTo>
                  <a:cubicBezTo>
                    <a:pt x="1977" y="953"/>
                    <a:pt x="2096" y="739"/>
                    <a:pt x="2156" y="465"/>
                  </a:cubicBezTo>
                  <a:lnTo>
                    <a:pt x="2263" y="179"/>
                  </a:lnTo>
                  <a:cubicBezTo>
                    <a:pt x="2251" y="155"/>
                    <a:pt x="2215" y="143"/>
                    <a:pt x="2203" y="108"/>
                  </a:cubicBezTo>
                  <a:cubicBezTo>
                    <a:pt x="2179" y="84"/>
                    <a:pt x="2156" y="60"/>
                    <a:pt x="2132" y="48"/>
                  </a:cubicBezTo>
                  <a:cubicBezTo>
                    <a:pt x="2096" y="36"/>
                    <a:pt x="2072" y="24"/>
                    <a:pt x="2037" y="24"/>
                  </a:cubicBezTo>
                  <a:cubicBezTo>
                    <a:pt x="2013" y="24"/>
                    <a:pt x="1977" y="0"/>
                    <a:pt x="1953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6340625" y="4080464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6454144" y="3780039"/>
              <a:ext cx="151031" cy="444578"/>
            </a:xfrm>
            <a:custGeom>
              <a:avLst/>
              <a:gdLst/>
              <a:ahLst/>
              <a:cxnLst/>
              <a:rect l="l" t="t" r="r" b="b"/>
              <a:pathLst>
                <a:path w="3406" h="10026" extrusionOk="0">
                  <a:moveTo>
                    <a:pt x="1024" y="1"/>
                  </a:moveTo>
                  <a:lnTo>
                    <a:pt x="1024" y="1"/>
                  </a:lnTo>
                  <a:cubicBezTo>
                    <a:pt x="1322" y="298"/>
                    <a:pt x="1596" y="667"/>
                    <a:pt x="1798" y="1060"/>
                  </a:cubicBezTo>
                  <a:cubicBezTo>
                    <a:pt x="2001" y="1429"/>
                    <a:pt x="2132" y="1834"/>
                    <a:pt x="2227" y="2227"/>
                  </a:cubicBezTo>
                  <a:cubicBezTo>
                    <a:pt x="2334" y="2632"/>
                    <a:pt x="2394" y="3061"/>
                    <a:pt x="2429" y="3477"/>
                  </a:cubicBezTo>
                  <a:cubicBezTo>
                    <a:pt x="2441" y="3680"/>
                    <a:pt x="2441" y="3870"/>
                    <a:pt x="2429" y="4061"/>
                  </a:cubicBezTo>
                  <a:lnTo>
                    <a:pt x="2382" y="4596"/>
                  </a:lnTo>
                  <a:cubicBezTo>
                    <a:pt x="2370" y="4692"/>
                    <a:pt x="2358" y="4775"/>
                    <a:pt x="2334" y="4846"/>
                  </a:cubicBezTo>
                  <a:cubicBezTo>
                    <a:pt x="2322" y="4942"/>
                    <a:pt x="2287" y="5049"/>
                    <a:pt x="2275" y="5132"/>
                  </a:cubicBezTo>
                  <a:cubicBezTo>
                    <a:pt x="2227" y="5347"/>
                    <a:pt x="2191" y="5561"/>
                    <a:pt x="2144" y="5775"/>
                  </a:cubicBezTo>
                  <a:cubicBezTo>
                    <a:pt x="2037" y="6251"/>
                    <a:pt x="1917" y="6728"/>
                    <a:pt x="1775" y="7192"/>
                  </a:cubicBezTo>
                  <a:cubicBezTo>
                    <a:pt x="1620" y="7668"/>
                    <a:pt x="1441" y="8121"/>
                    <a:pt x="1227" y="8573"/>
                  </a:cubicBezTo>
                  <a:cubicBezTo>
                    <a:pt x="1013" y="8978"/>
                    <a:pt x="763" y="9347"/>
                    <a:pt x="417" y="9645"/>
                  </a:cubicBezTo>
                  <a:cubicBezTo>
                    <a:pt x="286" y="9764"/>
                    <a:pt x="155" y="9871"/>
                    <a:pt x="1" y="9954"/>
                  </a:cubicBezTo>
                  <a:cubicBezTo>
                    <a:pt x="155" y="10002"/>
                    <a:pt x="310" y="10026"/>
                    <a:pt x="477" y="10026"/>
                  </a:cubicBezTo>
                  <a:cubicBezTo>
                    <a:pt x="632" y="10026"/>
                    <a:pt x="774" y="10002"/>
                    <a:pt x="905" y="9954"/>
                  </a:cubicBezTo>
                  <a:cubicBezTo>
                    <a:pt x="1227" y="9847"/>
                    <a:pt x="1608" y="9597"/>
                    <a:pt x="1763" y="9240"/>
                  </a:cubicBezTo>
                  <a:cubicBezTo>
                    <a:pt x="2215" y="8156"/>
                    <a:pt x="2679" y="7013"/>
                    <a:pt x="3049" y="5799"/>
                  </a:cubicBezTo>
                  <a:cubicBezTo>
                    <a:pt x="3251" y="5180"/>
                    <a:pt x="3346" y="4489"/>
                    <a:pt x="3382" y="3680"/>
                  </a:cubicBezTo>
                  <a:cubicBezTo>
                    <a:pt x="3406" y="2882"/>
                    <a:pt x="3251" y="2096"/>
                    <a:pt x="2906" y="1441"/>
                  </a:cubicBezTo>
                  <a:cubicBezTo>
                    <a:pt x="2525" y="727"/>
                    <a:pt x="1834" y="191"/>
                    <a:pt x="102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6283068" y="3798530"/>
              <a:ext cx="186948" cy="206725"/>
            </a:xfrm>
            <a:custGeom>
              <a:avLst/>
              <a:gdLst/>
              <a:ahLst/>
              <a:cxnLst/>
              <a:rect l="l" t="t" r="r" b="b"/>
              <a:pathLst>
                <a:path w="4216" h="4662" extrusionOk="0">
                  <a:moveTo>
                    <a:pt x="4097" y="0"/>
                  </a:moveTo>
                  <a:cubicBezTo>
                    <a:pt x="3847" y="12"/>
                    <a:pt x="3609" y="48"/>
                    <a:pt x="3370" y="107"/>
                  </a:cubicBezTo>
                  <a:cubicBezTo>
                    <a:pt x="3251" y="131"/>
                    <a:pt x="3144" y="179"/>
                    <a:pt x="3025" y="227"/>
                  </a:cubicBezTo>
                  <a:cubicBezTo>
                    <a:pt x="2906" y="262"/>
                    <a:pt x="2799" y="322"/>
                    <a:pt x="2680" y="381"/>
                  </a:cubicBezTo>
                  <a:cubicBezTo>
                    <a:pt x="2466" y="524"/>
                    <a:pt x="2251" y="667"/>
                    <a:pt x="2049" y="822"/>
                  </a:cubicBezTo>
                  <a:cubicBezTo>
                    <a:pt x="1834" y="1000"/>
                    <a:pt x="1656" y="1203"/>
                    <a:pt x="1477" y="1417"/>
                  </a:cubicBezTo>
                  <a:cubicBezTo>
                    <a:pt x="1132" y="1834"/>
                    <a:pt x="858" y="2274"/>
                    <a:pt x="608" y="2751"/>
                  </a:cubicBezTo>
                  <a:cubicBezTo>
                    <a:pt x="477" y="3001"/>
                    <a:pt x="370" y="3263"/>
                    <a:pt x="275" y="3513"/>
                  </a:cubicBezTo>
                  <a:cubicBezTo>
                    <a:pt x="180" y="3715"/>
                    <a:pt x="108" y="3941"/>
                    <a:pt x="49" y="4168"/>
                  </a:cubicBezTo>
                  <a:cubicBezTo>
                    <a:pt x="49" y="4191"/>
                    <a:pt x="37" y="4215"/>
                    <a:pt x="37" y="4239"/>
                  </a:cubicBezTo>
                  <a:cubicBezTo>
                    <a:pt x="1" y="4310"/>
                    <a:pt x="13" y="4406"/>
                    <a:pt x="49" y="4477"/>
                  </a:cubicBezTo>
                  <a:cubicBezTo>
                    <a:pt x="96" y="4560"/>
                    <a:pt x="156" y="4608"/>
                    <a:pt x="239" y="4644"/>
                  </a:cubicBezTo>
                  <a:cubicBezTo>
                    <a:pt x="265" y="4657"/>
                    <a:pt x="295" y="4662"/>
                    <a:pt x="325" y="4662"/>
                  </a:cubicBezTo>
                  <a:cubicBezTo>
                    <a:pt x="377" y="4662"/>
                    <a:pt x="432" y="4647"/>
                    <a:pt x="477" y="4632"/>
                  </a:cubicBezTo>
                  <a:cubicBezTo>
                    <a:pt x="561" y="4596"/>
                    <a:pt x="584" y="4537"/>
                    <a:pt x="632" y="4477"/>
                  </a:cubicBezTo>
                  <a:cubicBezTo>
                    <a:pt x="763" y="4239"/>
                    <a:pt x="882" y="3989"/>
                    <a:pt x="989" y="3751"/>
                  </a:cubicBezTo>
                  <a:cubicBezTo>
                    <a:pt x="1084" y="3513"/>
                    <a:pt x="1192" y="3286"/>
                    <a:pt x="1299" y="3060"/>
                  </a:cubicBezTo>
                  <a:cubicBezTo>
                    <a:pt x="1465" y="2727"/>
                    <a:pt x="1620" y="2382"/>
                    <a:pt x="1834" y="2036"/>
                  </a:cubicBezTo>
                  <a:cubicBezTo>
                    <a:pt x="2025" y="1715"/>
                    <a:pt x="2251" y="1405"/>
                    <a:pt x="2501" y="1108"/>
                  </a:cubicBezTo>
                  <a:cubicBezTo>
                    <a:pt x="2656" y="941"/>
                    <a:pt x="2799" y="786"/>
                    <a:pt x="2977" y="655"/>
                  </a:cubicBezTo>
                  <a:cubicBezTo>
                    <a:pt x="3156" y="536"/>
                    <a:pt x="3335" y="429"/>
                    <a:pt x="3549" y="346"/>
                  </a:cubicBezTo>
                  <a:cubicBezTo>
                    <a:pt x="3692" y="298"/>
                    <a:pt x="3847" y="250"/>
                    <a:pt x="4013" y="238"/>
                  </a:cubicBezTo>
                  <a:lnTo>
                    <a:pt x="4097" y="238"/>
                  </a:lnTo>
                  <a:cubicBezTo>
                    <a:pt x="4156" y="238"/>
                    <a:pt x="4216" y="191"/>
                    <a:pt x="4216" y="131"/>
                  </a:cubicBezTo>
                  <a:cubicBezTo>
                    <a:pt x="4204" y="60"/>
                    <a:pt x="4156" y="0"/>
                    <a:pt x="4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6267237" y="4017098"/>
              <a:ext cx="31749" cy="31705"/>
            </a:xfrm>
            <a:custGeom>
              <a:avLst/>
              <a:gdLst/>
              <a:ahLst/>
              <a:cxnLst/>
              <a:rect l="l" t="t" r="r" b="b"/>
              <a:pathLst>
                <a:path w="716" h="715" extrusionOk="0">
                  <a:moveTo>
                    <a:pt x="382" y="1"/>
                  </a:moveTo>
                  <a:cubicBezTo>
                    <a:pt x="167" y="1"/>
                    <a:pt x="1" y="143"/>
                    <a:pt x="1" y="334"/>
                  </a:cubicBezTo>
                  <a:cubicBezTo>
                    <a:pt x="1" y="536"/>
                    <a:pt x="156" y="715"/>
                    <a:pt x="346" y="715"/>
                  </a:cubicBezTo>
                  <a:cubicBezTo>
                    <a:pt x="537" y="715"/>
                    <a:pt x="703" y="560"/>
                    <a:pt x="715" y="370"/>
                  </a:cubicBezTo>
                  <a:cubicBezTo>
                    <a:pt x="715" y="179"/>
                    <a:pt x="572" y="1"/>
                    <a:pt x="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3"/>
            <p:cNvSpPr/>
            <p:nvPr/>
          </p:nvSpPr>
          <p:spPr>
            <a:xfrm>
              <a:off x="6261961" y="4063038"/>
              <a:ext cx="15343" cy="15343"/>
            </a:xfrm>
            <a:custGeom>
              <a:avLst/>
              <a:gdLst/>
              <a:ahLst/>
              <a:cxnLst/>
              <a:rect l="l" t="t" r="r" b="b"/>
              <a:pathLst>
                <a:path w="346" h="346" extrusionOk="0">
                  <a:moveTo>
                    <a:pt x="179" y="0"/>
                  </a:moveTo>
                  <a:cubicBezTo>
                    <a:pt x="84" y="12"/>
                    <a:pt x="1" y="72"/>
                    <a:pt x="1" y="167"/>
                  </a:cubicBezTo>
                  <a:cubicBezTo>
                    <a:pt x="1" y="262"/>
                    <a:pt x="84" y="346"/>
                    <a:pt x="167" y="346"/>
                  </a:cubicBezTo>
                  <a:cubicBezTo>
                    <a:pt x="263" y="346"/>
                    <a:pt x="346" y="274"/>
                    <a:pt x="346" y="179"/>
                  </a:cubicBezTo>
                  <a:cubicBezTo>
                    <a:pt x="346" y="96"/>
                    <a:pt x="275" y="0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" name="Google Shape;187;p23"/>
          <p:cNvGrpSpPr/>
          <p:nvPr/>
        </p:nvGrpSpPr>
        <p:grpSpPr>
          <a:xfrm>
            <a:off x="7798076" y="561600"/>
            <a:ext cx="324720" cy="370703"/>
            <a:chOff x="7750826" y="1452775"/>
            <a:chExt cx="324720" cy="370703"/>
          </a:xfrm>
        </p:grpSpPr>
        <p:sp>
          <p:nvSpPr>
            <p:cNvPr id="188" name="Google Shape;188;p23"/>
            <p:cNvSpPr/>
            <p:nvPr/>
          </p:nvSpPr>
          <p:spPr>
            <a:xfrm>
              <a:off x="7750826" y="1452775"/>
              <a:ext cx="324720" cy="370703"/>
            </a:xfrm>
            <a:custGeom>
              <a:avLst/>
              <a:gdLst/>
              <a:ahLst/>
              <a:cxnLst/>
              <a:rect l="l" t="t" r="r" b="b"/>
              <a:pathLst>
                <a:path w="7323" h="8360" extrusionOk="0">
                  <a:moveTo>
                    <a:pt x="3120" y="1"/>
                  </a:moveTo>
                  <a:cubicBezTo>
                    <a:pt x="2905" y="1"/>
                    <a:pt x="2715" y="61"/>
                    <a:pt x="2501" y="168"/>
                  </a:cubicBezTo>
                  <a:cubicBezTo>
                    <a:pt x="2120" y="382"/>
                    <a:pt x="1786" y="620"/>
                    <a:pt x="1512" y="834"/>
                  </a:cubicBezTo>
                  <a:cubicBezTo>
                    <a:pt x="1191" y="1096"/>
                    <a:pt x="941" y="1406"/>
                    <a:pt x="715" y="1715"/>
                  </a:cubicBezTo>
                  <a:cubicBezTo>
                    <a:pt x="524" y="1989"/>
                    <a:pt x="405" y="2287"/>
                    <a:pt x="286" y="2561"/>
                  </a:cubicBezTo>
                  <a:lnTo>
                    <a:pt x="274" y="2608"/>
                  </a:lnTo>
                  <a:cubicBezTo>
                    <a:pt x="143" y="2918"/>
                    <a:pt x="96" y="3275"/>
                    <a:pt x="48" y="3597"/>
                  </a:cubicBezTo>
                  <a:lnTo>
                    <a:pt x="36" y="3656"/>
                  </a:lnTo>
                  <a:cubicBezTo>
                    <a:pt x="0" y="3859"/>
                    <a:pt x="0" y="4097"/>
                    <a:pt x="36" y="4382"/>
                  </a:cubicBezTo>
                  <a:cubicBezTo>
                    <a:pt x="72" y="4799"/>
                    <a:pt x="131" y="5109"/>
                    <a:pt x="238" y="5406"/>
                  </a:cubicBezTo>
                  <a:cubicBezTo>
                    <a:pt x="429" y="6002"/>
                    <a:pt x="750" y="6537"/>
                    <a:pt x="1203" y="7085"/>
                  </a:cubicBezTo>
                  <a:cubicBezTo>
                    <a:pt x="1346" y="7252"/>
                    <a:pt x="1500" y="7407"/>
                    <a:pt x="1679" y="7550"/>
                  </a:cubicBezTo>
                  <a:cubicBezTo>
                    <a:pt x="1941" y="7740"/>
                    <a:pt x="2179" y="7919"/>
                    <a:pt x="2477" y="8061"/>
                  </a:cubicBezTo>
                  <a:lnTo>
                    <a:pt x="2513" y="8073"/>
                  </a:lnTo>
                  <a:cubicBezTo>
                    <a:pt x="2667" y="8133"/>
                    <a:pt x="2798" y="8192"/>
                    <a:pt x="2953" y="8240"/>
                  </a:cubicBezTo>
                  <a:cubicBezTo>
                    <a:pt x="3096" y="8276"/>
                    <a:pt x="3263" y="8312"/>
                    <a:pt x="3429" y="8323"/>
                  </a:cubicBezTo>
                  <a:lnTo>
                    <a:pt x="3525" y="8335"/>
                  </a:lnTo>
                  <a:cubicBezTo>
                    <a:pt x="3620" y="8359"/>
                    <a:pt x="3691" y="8359"/>
                    <a:pt x="3786" y="8359"/>
                  </a:cubicBezTo>
                  <a:cubicBezTo>
                    <a:pt x="4025" y="8359"/>
                    <a:pt x="4239" y="8312"/>
                    <a:pt x="4441" y="8276"/>
                  </a:cubicBezTo>
                  <a:cubicBezTo>
                    <a:pt x="4679" y="8240"/>
                    <a:pt x="4929" y="8133"/>
                    <a:pt x="5239" y="7954"/>
                  </a:cubicBezTo>
                  <a:cubicBezTo>
                    <a:pt x="5513" y="7788"/>
                    <a:pt x="5787" y="7561"/>
                    <a:pt x="6025" y="7288"/>
                  </a:cubicBezTo>
                  <a:cubicBezTo>
                    <a:pt x="6549" y="6692"/>
                    <a:pt x="6942" y="5942"/>
                    <a:pt x="7239" y="4918"/>
                  </a:cubicBezTo>
                  <a:cubicBezTo>
                    <a:pt x="7323" y="4621"/>
                    <a:pt x="7275" y="4311"/>
                    <a:pt x="7132" y="4025"/>
                  </a:cubicBezTo>
                  <a:cubicBezTo>
                    <a:pt x="6965" y="3740"/>
                    <a:pt x="6715" y="3537"/>
                    <a:pt x="6406" y="3442"/>
                  </a:cubicBezTo>
                  <a:cubicBezTo>
                    <a:pt x="6299" y="3418"/>
                    <a:pt x="6192" y="3394"/>
                    <a:pt x="6084" y="3394"/>
                  </a:cubicBezTo>
                  <a:cubicBezTo>
                    <a:pt x="5549" y="3394"/>
                    <a:pt x="5096" y="3751"/>
                    <a:pt x="4929" y="4275"/>
                  </a:cubicBezTo>
                  <a:cubicBezTo>
                    <a:pt x="4858" y="4513"/>
                    <a:pt x="4799" y="4728"/>
                    <a:pt x="4703" y="4918"/>
                  </a:cubicBezTo>
                  <a:cubicBezTo>
                    <a:pt x="4584" y="5168"/>
                    <a:pt x="4465" y="5394"/>
                    <a:pt x="4334" y="5585"/>
                  </a:cubicBezTo>
                  <a:cubicBezTo>
                    <a:pt x="4263" y="5680"/>
                    <a:pt x="4167" y="5764"/>
                    <a:pt x="4096" y="5835"/>
                  </a:cubicBezTo>
                  <a:cubicBezTo>
                    <a:pt x="4048" y="5871"/>
                    <a:pt x="3989" y="5895"/>
                    <a:pt x="3941" y="5930"/>
                  </a:cubicBezTo>
                  <a:cubicBezTo>
                    <a:pt x="3917" y="5942"/>
                    <a:pt x="3870" y="5942"/>
                    <a:pt x="3846" y="5966"/>
                  </a:cubicBezTo>
                  <a:lnTo>
                    <a:pt x="3727" y="5966"/>
                  </a:lnTo>
                  <a:cubicBezTo>
                    <a:pt x="3667" y="5942"/>
                    <a:pt x="3608" y="5930"/>
                    <a:pt x="3548" y="5906"/>
                  </a:cubicBezTo>
                  <a:cubicBezTo>
                    <a:pt x="3453" y="5859"/>
                    <a:pt x="3346" y="5799"/>
                    <a:pt x="3263" y="5740"/>
                  </a:cubicBezTo>
                  <a:cubicBezTo>
                    <a:pt x="3144" y="5633"/>
                    <a:pt x="3024" y="5514"/>
                    <a:pt x="2917" y="5383"/>
                  </a:cubicBezTo>
                  <a:cubicBezTo>
                    <a:pt x="2798" y="5216"/>
                    <a:pt x="2691" y="5025"/>
                    <a:pt x="2608" y="4847"/>
                  </a:cubicBezTo>
                  <a:cubicBezTo>
                    <a:pt x="2536" y="4656"/>
                    <a:pt x="2489" y="4454"/>
                    <a:pt x="2441" y="4252"/>
                  </a:cubicBezTo>
                  <a:cubicBezTo>
                    <a:pt x="2429" y="4085"/>
                    <a:pt x="2429" y="3906"/>
                    <a:pt x="2441" y="3740"/>
                  </a:cubicBezTo>
                  <a:cubicBezTo>
                    <a:pt x="2477" y="3597"/>
                    <a:pt x="2513" y="3466"/>
                    <a:pt x="2560" y="3311"/>
                  </a:cubicBezTo>
                  <a:cubicBezTo>
                    <a:pt x="2620" y="3192"/>
                    <a:pt x="2691" y="3073"/>
                    <a:pt x="2786" y="2942"/>
                  </a:cubicBezTo>
                  <a:cubicBezTo>
                    <a:pt x="2905" y="2811"/>
                    <a:pt x="3036" y="2668"/>
                    <a:pt x="3167" y="2549"/>
                  </a:cubicBezTo>
                  <a:cubicBezTo>
                    <a:pt x="3346" y="2430"/>
                    <a:pt x="3525" y="2311"/>
                    <a:pt x="3727" y="2216"/>
                  </a:cubicBezTo>
                  <a:cubicBezTo>
                    <a:pt x="3977" y="2073"/>
                    <a:pt x="4167" y="1823"/>
                    <a:pt x="4263" y="1525"/>
                  </a:cubicBezTo>
                  <a:cubicBezTo>
                    <a:pt x="4346" y="1204"/>
                    <a:pt x="4322" y="858"/>
                    <a:pt x="4156" y="572"/>
                  </a:cubicBezTo>
                  <a:cubicBezTo>
                    <a:pt x="4001" y="311"/>
                    <a:pt x="3739" y="108"/>
                    <a:pt x="3441" y="25"/>
                  </a:cubicBezTo>
                  <a:cubicBezTo>
                    <a:pt x="3322" y="1"/>
                    <a:pt x="3215" y="1"/>
                    <a:pt x="31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3"/>
            <p:cNvSpPr/>
            <p:nvPr/>
          </p:nvSpPr>
          <p:spPr>
            <a:xfrm>
              <a:off x="7750826" y="1489757"/>
              <a:ext cx="324720" cy="332657"/>
            </a:xfrm>
            <a:custGeom>
              <a:avLst/>
              <a:gdLst/>
              <a:ahLst/>
              <a:cxnLst/>
              <a:rect l="l" t="t" r="r" b="b"/>
              <a:pathLst>
                <a:path w="7323" h="7502" extrusionOk="0">
                  <a:moveTo>
                    <a:pt x="1489" y="0"/>
                  </a:moveTo>
                  <a:cubicBezTo>
                    <a:pt x="1179" y="262"/>
                    <a:pt x="941" y="572"/>
                    <a:pt x="715" y="870"/>
                  </a:cubicBezTo>
                  <a:cubicBezTo>
                    <a:pt x="524" y="1132"/>
                    <a:pt x="405" y="1429"/>
                    <a:pt x="286" y="1715"/>
                  </a:cubicBezTo>
                  <a:lnTo>
                    <a:pt x="274" y="1763"/>
                  </a:lnTo>
                  <a:cubicBezTo>
                    <a:pt x="143" y="2084"/>
                    <a:pt x="96" y="2429"/>
                    <a:pt x="48" y="2739"/>
                  </a:cubicBezTo>
                  <a:lnTo>
                    <a:pt x="36" y="2798"/>
                  </a:lnTo>
                  <a:cubicBezTo>
                    <a:pt x="0" y="3013"/>
                    <a:pt x="0" y="3263"/>
                    <a:pt x="36" y="3537"/>
                  </a:cubicBezTo>
                  <a:cubicBezTo>
                    <a:pt x="84" y="3953"/>
                    <a:pt x="143" y="4263"/>
                    <a:pt x="238" y="4560"/>
                  </a:cubicBezTo>
                  <a:cubicBezTo>
                    <a:pt x="441" y="5156"/>
                    <a:pt x="750" y="5692"/>
                    <a:pt x="1215" y="6239"/>
                  </a:cubicBezTo>
                  <a:cubicBezTo>
                    <a:pt x="1346" y="6406"/>
                    <a:pt x="1512" y="6549"/>
                    <a:pt x="1691" y="6704"/>
                  </a:cubicBezTo>
                  <a:cubicBezTo>
                    <a:pt x="1941" y="6894"/>
                    <a:pt x="2179" y="7073"/>
                    <a:pt x="2477" y="7204"/>
                  </a:cubicBezTo>
                  <a:lnTo>
                    <a:pt x="2524" y="7227"/>
                  </a:lnTo>
                  <a:cubicBezTo>
                    <a:pt x="2679" y="7299"/>
                    <a:pt x="2798" y="7347"/>
                    <a:pt x="2953" y="7382"/>
                  </a:cubicBezTo>
                  <a:cubicBezTo>
                    <a:pt x="3096" y="7430"/>
                    <a:pt x="3263" y="7466"/>
                    <a:pt x="3429" y="7478"/>
                  </a:cubicBezTo>
                  <a:lnTo>
                    <a:pt x="3525" y="7489"/>
                  </a:lnTo>
                  <a:cubicBezTo>
                    <a:pt x="3620" y="7501"/>
                    <a:pt x="3691" y="7501"/>
                    <a:pt x="3786" y="7501"/>
                  </a:cubicBezTo>
                  <a:cubicBezTo>
                    <a:pt x="4025" y="7501"/>
                    <a:pt x="4239" y="7466"/>
                    <a:pt x="4441" y="7430"/>
                  </a:cubicBezTo>
                  <a:cubicBezTo>
                    <a:pt x="4679" y="7382"/>
                    <a:pt x="4929" y="7287"/>
                    <a:pt x="5239" y="7108"/>
                  </a:cubicBezTo>
                  <a:cubicBezTo>
                    <a:pt x="5513" y="6942"/>
                    <a:pt x="5787" y="6716"/>
                    <a:pt x="6025" y="6430"/>
                  </a:cubicBezTo>
                  <a:cubicBezTo>
                    <a:pt x="6549" y="5834"/>
                    <a:pt x="6942" y="5096"/>
                    <a:pt x="7239" y="4072"/>
                  </a:cubicBezTo>
                  <a:cubicBezTo>
                    <a:pt x="7323" y="3775"/>
                    <a:pt x="7275" y="3453"/>
                    <a:pt x="7132" y="3179"/>
                  </a:cubicBezTo>
                  <a:cubicBezTo>
                    <a:pt x="7025" y="3001"/>
                    <a:pt x="6894" y="2846"/>
                    <a:pt x="6727" y="2739"/>
                  </a:cubicBezTo>
                  <a:lnTo>
                    <a:pt x="6727" y="2739"/>
                  </a:lnTo>
                  <a:cubicBezTo>
                    <a:pt x="6751" y="2834"/>
                    <a:pt x="6763" y="2917"/>
                    <a:pt x="6763" y="3025"/>
                  </a:cubicBezTo>
                  <a:cubicBezTo>
                    <a:pt x="6763" y="3144"/>
                    <a:pt x="6763" y="3275"/>
                    <a:pt x="6739" y="3394"/>
                  </a:cubicBezTo>
                  <a:cubicBezTo>
                    <a:pt x="6727" y="3513"/>
                    <a:pt x="6715" y="3632"/>
                    <a:pt x="6680" y="3751"/>
                  </a:cubicBezTo>
                  <a:cubicBezTo>
                    <a:pt x="6644" y="3953"/>
                    <a:pt x="6596" y="4132"/>
                    <a:pt x="6525" y="4322"/>
                  </a:cubicBezTo>
                  <a:cubicBezTo>
                    <a:pt x="6442" y="4501"/>
                    <a:pt x="6370" y="4668"/>
                    <a:pt x="6263" y="4822"/>
                  </a:cubicBezTo>
                  <a:cubicBezTo>
                    <a:pt x="6072" y="5144"/>
                    <a:pt x="5846" y="5406"/>
                    <a:pt x="5572" y="5632"/>
                  </a:cubicBezTo>
                  <a:cubicBezTo>
                    <a:pt x="5310" y="5834"/>
                    <a:pt x="5013" y="6001"/>
                    <a:pt x="4691" y="6108"/>
                  </a:cubicBezTo>
                  <a:cubicBezTo>
                    <a:pt x="4513" y="6168"/>
                    <a:pt x="4322" y="6215"/>
                    <a:pt x="4144" y="6215"/>
                  </a:cubicBezTo>
                  <a:cubicBezTo>
                    <a:pt x="4070" y="6220"/>
                    <a:pt x="3997" y="6223"/>
                    <a:pt x="3926" y="6223"/>
                  </a:cubicBezTo>
                  <a:cubicBezTo>
                    <a:pt x="3803" y="6223"/>
                    <a:pt x="3685" y="6214"/>
                    <a:pt x="3572" y="6192"/>
                  </a:cubicBezTo>
                  <a:cubicBezTo>
                    <a:pt x="3382" y="6168"/>
                    <a:pt x="3191" y="6108"/>
                    <a:pt x="3013" y="6037"/>
                  </a:cubicBezTo>
                  <a:cubicBezTo>
                    <a:pt x="2810" y="5942"/>
                    <a:pt x="2620" y="5834"/>
                    <a:pt x="2453" y="5715"/>
                  </a:cubicBezTo>
                  <a:cubicBezTo>
                    <a:pt x="2084" y="5453"/>
                    <a:pt x="1774" y="5096"/>
                    <a:pt x="1536" y="4703"/>
                  </a:cubicBezTo>
                  <a:cubicBezTo>
                    <a:pt x="1298" y="4322"/>
                    <a:pt x="1119" y="3906"/>
                    <a:pt x="1012" y="3477"/>
                  </a:cubicBezTo>
                  <a:cubicBezTo>
                    <a:pt x="917" y="3037"/>
                    <a:pt x="869" y="2584"/>
                    <a:pt x="893" y="2132"/>
                  </a:cubicBezTo>
                  <a:cubicBezTo>
                    <a:pt x="929" y="1691"/>
                    <a:pt x="1000" y="1239"/>
                    <a:pt x="1143" y="810"/>
                  </a:cubicBezTo>
                  <a:cubicBezTo>
                    <a:pt x="1239" y="524"/>
                    <a:pt x="1358" y="262"/>
                    <a:pt x="148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3"/>
            <p:cNvSpPr/>
            <p:nvPr/>
          </p:nvSpPr>
          <p:spPr>
            <a:xfrm>
              <a:off x="7813661" y="1488959"/>
              <a:ext cx="84517" cy="175064"/>
            </a:xfrm>
            <a:custGeom>
              <a:avLst/>
              <a:gdLst/>
              <a:ahLst/>
              <a:cxnLst/>
              <a:rect l="l" t="t" r="r" b="b"/>
              <a:pathLst>
                <a:path w="1906" h="3948" extrusionOk="0">
                  <a:moveTo>
                    <a:pt x="1786" y="0"/>
                  </a:moveTo>
                  <a:cubicBezTo>
                    <a:pt x="1782" y="0"/>
                    <a:pt x="1778" y="3"/>
                    <a:pt x="1774" y="7"/>
                  </a:cubicBezTo>
                  <a:cubicBezTo>
                    <a:pt x="1465" y="185"/>
                    <a:pt x="1167" y="411"/>
                    <a:pt x="905" y="673"/>
                  </a:cubicBezTo>
                  <a:cubicBezTo>
                    <a:pt x="655" y="947"/>
                    <a:pt x="441" y="1257"/>
                    <a:pt x="298" y="1602"/>
                  </a:cubicBezTo>
                  <a:cubicBezTo>
                    <a:pt x="226" y="1769"/>
                    <a:pt x="167" y="1923"/>
                    <a:pt x="119" y="2102"/>
                  </a:cubicBezTo>
                  <a:cubicBezTo>
                    <a:pt x="72" y="2281"/>
                    <a:pt x="24" y="2459"/>
                    <a:pt x="12" y="2662"/>
                  </a:cubicBezTo>
                  <a:cubicBezTo>
                    <a:pt x="0" y="2852"/>
                    <a:pt x="0" y="3043"/>
                    <a:pt x="12" y="3233"/>
                  </a:cubicBezTo>
                  <a:cubicBezTo>
                    <a:pt x="36" y="3436"/>
                    <a:pt x="72" y="3626"/>
                    <a:pt x="131" y="3816"/>
                  </a:cubicBezTo>
                  <a:cubicBezTo>
                    <a:pt x="167" y="3912"/>
                    <a:pt x="274" y="3947"/>
                    <a:pt x="357" y="3947"/>
                  </a:cubicBezTo>
                  <a:cubicBezTo>
                    <a:pt x="417" y="3947"/>
                    <a:pt x="464" y="3924"/>
                    <a:pt x="488" y="3876"/>
                  </a:cubicBezTo>
                  <a:cubicBezTo>
                    <a:pt x="524" y="3828"/>
                    <a:pt x="548" y="3769"/>
                    <a:pt x="536" y="3733"/>
                  </a:cubicBezTo>
                  <a:cubicBezTo>
                    <a:pt x="464" y="3412"/>
                    <a:pt x="417" y="3090"/>
                    <a:pt x="405" y="2757"/>
                  </a:cubicBezTo>
                  <a:cubicBezTo>
                    <a:pt x="405" y="2495"/>
                    <a:pt x="429" y="2245"/>
                    <a:pt x="512" y="1983"/>
                  </a:cubicBezTo>
                  <a:cubicBezTo>
                    <a:pt x="584" y="1709"/>
                    <a:pt x="703" y="1435"/>
                    <a:pt x="845" y="1197"/>
                  </a:cubicBezTo>
                  <a:lnTo>
                    <a:pt x="845" y="1197"/>
                  </a:lnTo>
                  <a:cubicBezTo>
                    <a:pt x="845" y="1209"/>
                    <a:pt x="834" y="1209"/>
                    <a:pt x="834" y="1233"/>
                  </a:cubicBezTo>
                  <a:cubicBezTo>
                    <a:pt x="988" y="995"/>
                    <a:pt x="1143" y="769"/>
                    <a:pt x="1357" y="578"/>
                  </a:cubicBezTo>
                  <a:cubicBezTo>
                    <a:pt x="1500" y="423"/>
                    <a:pt x="1679" y="304"/>
                    <a:pt x="1858" y="197"/>
                  </a:cubicBezTo>
                  <a:cubicBezTo>
                    <a:pt x="1905" y="173"/>
                    <a:pt x="1905" y="126"/>
                    <a:pt x="1881" y="90"/>
                  </a:cubicBezTo>
                  <a:cubicBezTo>
                    <a:pt x="1858" y="66"/>
                    <a:pt x="1834" y="54"/>
                    <a:pt x="1822" y="54"/>
                  </a:cubicBezTo>
                  <a:cubicBezTo>
                    <a:pt x="1805" y="13"/>
                    <a:pt x="1795" y="0"/>
                    <a:pt x="1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3"/>
            <p:cNvSpPr/>
            <p:nvPr/>
          </p:nvSpPr>
          <p:spPr>
            <a:xfrm>
              <a:off x="7833704" y="1677196"/>
              <a:ext cx="22216" cy="21151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15" y="0"/>
                  </a:moveTo>
                  <a:cubicBezTo>
                    <a:pt x="155" y="0"/>
                    <a:pt x="84" y="48"/>
                    <a:pt x="60" y="95"/>
                  </a:cubicBezTo>
                  <a:cubicBezTo>
                    <a:pt x="12" y="143"/>
                    <a:pt x="1" y="214"/>
                    <a:pt x="12" y="274"/>
                  </a:cubicBezTo>
                  <a:cubicBezTo>
                    <a:pt x="24" y="333"/>
                    <a:pt x="60" y="393"/>
                    <a:pt x="96" y="441"/>
                  </a:cubicBezTo>
                  <a:cubicBezTo>
                    <a:pt x="155" y="476"/>
                    <a:pt x="215" y="476"/>
                    <a:pt x="274" y="476"/>
                  </a:cubicBezTo>
                  <a:cubicBezTo>
                    <a:pt x="334" y="476"/>
                    <a:pt x="393" y="441"/>
                    <a:pt x="441" y="393"/>
                  </a:cubicBezTo>
                  <a:cubicBezTo>
                    <a:pt x="489" y="345"/>
                    <a:pt x="501" y="274"/>
                    <a:pt x="489" y="214"/>
                  </a:cubicBezTo>
                  <a:cubicBezTo>
                    <a:pt x="477" y="155"/>
                    <a:pt x="441" y="95"/>
                    <a:pt x="393" y="48"/>
                  </a:cubicBezTo>
                  <a:cubicBezTo>
                    <a:pt x="334" y="0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3"/>
            <p:cNvSpPr/>
            <p:nvPr/>
          </p:nvSpPr>
          <p:spPr>
            <a:xfrm>
              <a:off x="7861152" y="1708325"/>
              <a:ext cx="10598" cy="10598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08" y="1"/>
                  </a:moveTo>
                  <a:cubicBezTo>
                    <a:pt x="72" y="12"/>
                    <a:pt x="48" y="36"/>
                    <a:pt x="36" y="48"/>
                  </a:cubicBezTo>
                  <a:cubicBezTo>
                    <a:pt x="13" y="72"/>
                    <a:pt x="1" y="108"/>
                    <a:pt x="1" y="132"/>
                  </a:cubicBezTo>
                  <a:cubicBezTo>
                    <a:pt x="1" y="167"/>
                    <a:pt x="13" y="191"/>
                    <a:pt x="48" y="215"/>
                  </a:cubicBezTo>
                  <a:cubicBezTo>
                    <a:pt x="72" y="227"/>
                    <a:pt x="108" y="239"/>
                    <a:pt x="132" y="239"/>
                  </a:cubicBezTo>
                  <a:cubicBezTo>
                    <a:pt x="167" y="239"/>
                    <a:pt x="191" y="227"/>
                    <a:pt x="215" y="203"/>
                  </a:cubicBezTo>
                  <a:cubicBezTo>
                    <a:pt x="227" y="167"/>
                    <a:pt x="239" y="143"/>
                    <a:pt x="239" y="108"/>
                  </a:cubicBezTo>
                  <a:cubicBezTo>
                    <a:pt x="239" y="72"/>
                    <a:pt x="227" y="48"/>
                    <a:pt x="191" y="36"/>
                  </a:cubicBezTo>
                  <a:cubicBezTo>
                    <a:pt x="167" y="12"/>
                    <a:pt x="132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23"/>
          <p:cNvSpPr/>
          <p:nvPr/>
        </p:nvSpPr>
        <p:spPr>
          <a:xfrm>
            <a:off x="960991" y="-99165"/>
            <a:ext cx="291463" cy="192225"/>
          </a:xfrm>
          <a:custGeom>
            <a:avLst/>
            <a:gdLst/>
            <a:ahLst/>
            <a:cxnLst/>
            <a:rect l="l" t="t" r="r" b="b"/>
            <a:pathLst>
              <a:path w="6573" h="4335" extrusionOk="0">
                <a:moveTo>
                  <a:pt x="5954" y="1"/>
                </a:moveTo>
                <a:cubicBezTo>
                  <a:pt x="5299" y="13"/>
                  <a:pt x="4644" y="72"/>
                  <a:pt x="4013" y="227"/>
                </a:cubicBezTo>
                <a:cubicBezTo>
                  <a:pt x="3727" y="299"/>
                  <a:pt x="3454" y="406"/>
                  <a:pt x="3204" y="525"/>
                </a:cubicBezTo>
                <a:cubicBezTo>
                  <a:pt x="2965" y="644"/>
                  <a:pt x="2763" y="787"/>
                  <a:pt x="2549" y="953"/>
                </a:cubicBezTo>
                <a:cubicBezTo>
                  <a:pt x="2168" y="1275"/>
                  <a:pt x="1906" y="1739"/>
                  <a:pt x="1715" y="2204"/>
                </a:cubicBezTo>
                <a:cubicBezTo>
                  <a:pt x="1608" y="2454"/>
                  <a:pt x="1537" y="2739"/>
                  <a:pt x="1489" y="3001"/>
                </a:cubicBezTo>
                <a:cubicBezTo>
                  <a:pt x="1477" y="3097"/>
                  <a:pt x="1465" y="3168"/>
                  <a:pt x="1453" y="3263"/>
                </a:cubicBezTo>
                <a:cubicBezTo>
                  <a:pt x="1120" y="2787"/>
                  <a:pt x="834" y="2275"/>
                  <a:pt x="501" y="1811"/>
                </a:cubicBezTo>
                <a:cubicBezTo>
                  <a:pt x="443" y="1744"/>
                  <a:pt x="362" y="1701"/>
                  <a:pt x="277" y="1701"/>
                </a:cubicBezTo>
                <a:cubicBezTo>
                  <a:pt x="241" y="1701"/>
                  <a:pt x="204" y="1709"/>
                  <a:pt x="167" y="1727"/>
                </a:cubicBezTo>
                <a:cubicBezTo>
                  <a:pt x="60" y="1787"/>
                  <a:pt x="1" y="1954"/>
                  <a:pt x="84" y="2049"/>
                </a:cubicBezTo>
                <a:cubicBezTo>
                  <a:pt x="334" y="2394"/>
                  <a:pt x="537" y="2763"/>
                  <a:pt x="751" y="3120"/>
                </a:cubicBezTo>
                <a:cubicBezTo>
                  <a:pt x="858" y="3299"/>
                  <a:pt x="941" y="3466"/>
                  <a:pt x="1049" y="3632"/>
                </a:cubicBezTo>
                <a:cubicBezTo>
                  <a:pt x="1168" y="3823"/>
                  <a:pt x="1287" y="3990"/>
                  <a:pt x="1406" y="4180"/>
                </a:cubicBezTo>
                <a:cubicBezTo>
                  <a:pt x="1469" y="4285"/>
                  <a:pt x="1571" y="4335"/>
                  <a:pt x="1673" y="4335"/>
                </a:cubicBezTo>
                <a:cubicBezTo>
                  <a:pt x="1802" y="4335"/>
                  <a:pt x="1931" y="4255"/>
                  <a:pt x="1977" y="4109"/>
                </a:cubicBezTo>
                <a:cubicBezTo>
                  <a:pt x="2013" y="4001"/>
                  <a:pt x="2037" y="3882"/>
                  <a:pt x="2061" y="3763"/>
                </a:cubicBezTo>
                <a:cubicBezTo>
                  <a:pt x="2084" y="3644"/>
                  <a:pt x="2120" y="3513"/>
                  <a:pt x="2144" y="3394"/>
                </a:cubicBezTo>
                <a:cubicBezTo>
                  <a:pt x="2192" y="3204"/>
                  <a:pt x="2251" y="3025"/>
                  <a:pt x="2323" y="2847"/>
                </a:cubicBezTo>
                <a:cubicBezTo>
                  <a:pt x="2430" y="2608"/>
                  <a:pt x="2549" y="2382"/>
                  <a:pt x="2715" y="2156"/>
                </a:cubicBezTo>
                <a:cubicBezTo>
                  <a:pt x="2834" y="2025"/>
                  <a:pt x="2954" y="1894"/>
                  <a:pt x="3085" y="1787"/>
                </a:cubicBezTo>
                <a:cubicBezTo>
                  <a:pt x="3239" y="1668"/>
                  <a:pt x="3394" y="1573"/>
                  <a:pt x="3573" y="1501"/>
                </a:cubicBezTo>
                <a:cubicBezTo>
                  <a:pt x="3870" y="1382"/>
                  <a:pt x="4192" y="1311"/>
                  <a:pt x="4501" y="1263"/>
                </a:cubicBezTo>
                <a:cubicBezTo>
                  <a:pt x="4978" y="1204"/>
                  <a:pt x="5466" y="1204"/>
                  <a:pt x="5942" y="1204"/>
                </a:cubicBezTo>
                <a:cubicBezTo>
                  <a:pt x="6287" y="1204"/>
                  <a:pt x="6549" y="918"/>
                  <a:pt x="6549" y="596"/>
                </a:cubicBezTo>
                <a:cubicBezTo>
                  <a:pt x="6573" y="299"/>
                  <a:pt x="6299" y="1"/>
                  <a:pt x="59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3"/>
          <p:cNvSpPr/>
          <p:nvPr/>
        </p:nvSpPr>
        <p:spPr>
          <a:xfrm>
            <a:off x="1019194" y="4857096"/>
            <a:ext cx="283038" cy="286408"/>
          </a:xfrm>
          <a:custGeom>
            <a:avLst/>
            <a:gdLst/>
            <a:ahLst/>
            <a:cxnLst/>
            <a:rect l="l" t="t" r="r" b="b"/>
            <a:pathLst>
              <a:path w="6383" h="6459" extrusionOk="0">
                <a:moveTo>
                  <a:pt x="4501" y="1"/>
                </a:moveTo>
                <a:cubicBezTo>
                  <a:pt x="4406" y="1"/>
                  <a:pt x="4299" y="60"/>
                  <a:pt x="4251" y="144"/>
                </a:cubicBezTo>
                <a:cubicBezTo>
                  <a:pt x="3846" y="989"/>
                  <a:pt x="3429" y="1810"/>
                  <a:pt x="3013" y="2644"/>
                </a:cubicBezTo>
                <a:cubicBezTo>
                  <a:pt x="3001" y="2632"/>
                  <a:pt x="2989" y="2632"/>
                  <a:pt x="2977" y="2620"/>
                </a:cubicBezTo>
                <a:cubicBezTo>
                  <a:pt x="2751" y="2489"/>
                  <a:pt x="2524" y="2370"/>
                  <a:pt x="2286" y="2227"/>
                </a:cubicBezTo>
                <a:cubicBezTo>
                  <a:pt x="2060" y="2108"/>
                  <a:pt x="1822" y="1989"/>
                  <a:pt x="1584" y="1870"/>
                </a:cubicBezTo>
                <a:cubicBezTo>
                  <a:pt x="1334" y="1739"/>
                  <a:pt x="1072" y="1608"/>
                  <a:pt x="798" y="1537"/>
                </a:cubicBezTo>
                <a:cubicBezTo>
                  <a:pt x="739" y="1513"/>
                  <a:pt x="679" y="1513"/>
                  <a:pt x="631" y="1513"/>
                </a:cubicBezTo>
                <a:cubicBezTo>
                  <a:pt x="429" y="1513"/>
                  <a:pt x="215" y="1620"/>
                  <a:pt x="96" y="1810"/>
                </a:cubicBezTo>
                <a:cubicBezTo>
                  <a:pt x="12" y="1953"/>
                  <a:pt x="0" y="2132"/>
                  <a:pt x="24" y="2275"/>
                </a:cubicBezTo>
                <a:cubicBezTo>
                  <a:pt x="72" y="2441"/>
                  <a:pt x="155" y="2560"/>
                  <a:pt x="310" y="2644"/>
                </a:cubicBezTo>
                <a:cubicBezTo>
                  <a:pt x="536" y="2799"/>
                  <a:pt x="774" y="2894"/>
                  <a:pt x="1012" y="2989"/>
                </a:cubicBezTo>
                <a:cubicBezTo>
                  <a:pt x="1251" y="3084"/>
                  <a:pt x="1477" y="3180"/>
                  <a:pt x="1727" y="3287"/>
                </a:cubicBezTo>
                <a:cubicBezTo>
                  <a:pt x="1965" y="3382"/>
                  <a:pt x="2215" y="3465"/>
                  <a:pt x="2453" y="3561"/>
                </a:cubicBezTo>
                <a:cubicBezTo>
                  <a:pt x="2477" y="3573"/>
                  <a:pt x="2513" y="3573"/>
                  <a:pt x="2536" y="3584"/>
                </a:cubicBezTo>
                <a:cubicBezTo>
                  <a:pt x="2441" y="3799"/>
                  <a:pt x="2346" y="4001"/>
                  <a:pt x="2239" y="4215"/>
                </a:cubicBezTo>
                <a:cubicBezTo>
                  <a:pt x="2024" y="4680"/>
                  <a:pt x="1774" y="5168"/>
                  <a:pt x="1584" y="5668"/>
                </a:cubicBezTo>
                <a:lnTo>
                  <a:pt x="1548" y="5799"/>
                </a:lnTo>
                <a:cubicBezTo>
                  <a:pt x="1524" y="5894"/>
                  <a:pt x="1524" y="5978"/>
                  <a:pt x="1560" y="6073"/>
                </a:cubicBezTo>
                <a:cubicBezTo>
                  <a:pt x="1608" y="6204"/>
                  <a:pt x="1691" y="6323"/>
                  <a:pt x="1822" y="6394"/>
                </a:cubicBezTo>
                <a:cubicBezTo>
                  <a:pt x="1903" y="6435"/>
                  <a:pt x="2000" y="6459"/>
                  <a:pt x="2095" y="6459"/>
                </a:cubicBezTo>
                <a:cubicBezTo>
                  <a:pt x="2140" y="6459"/>
                  <a:pt x="2185" y="6453"/>
                  <a:pt x="2227" y="6442"/>
                </a:cubicBezTo>
                <a:cubicBezTo>
                  <a:pt x="2346" y="6394"/>
                  <a:pt x="2513" y="6311"/>
                  <a:pt x="2560" y="6180"/>
                </a:cubicBezTo>
                <a:cubicBezTo>
                  <a:pt x="2763" y="5608"/>
                  <a:pt x="2941" y="5025"/>
                  <a:pt x="3132" y="4465"/>
                </a:cubicBezTo>
                <a:cubicBezTo>
                  <a:pt x="3215" y="4251"/>
                  <a:pt x="3286" y="4049"/>
                  <a:pt x="3346" y="3858"/>
                </a:cubicBezTo>
                <a:cubicBezTo>
                  <a:pt x="3513" y="3918"/>
                  <a:pt x="3667" y="3954"/>
                  <a:pt x="3834" y="4013"/>
                </a:cubicBezTo>
                <a:cubicBezTo>
                  <a:pt x="4084" y="4096"/>
                  <a:pt x="4322" y="4180"/>
                  <a:pt x="4560" y="4275"/>
                </a:cubicBezTo>
                <a:cubicBezTo>
                  <a:pt x="4810" y="4346"/>
                  <a:pt x="5049" y="4442"/>
                  <a:pt x="5287" y="4537"/>
                </a:cubicBezTo>
                <a:cubicBezTo>
                  <a:pt x="5525" y="4632"/>
                  <a:pt x="5763" y="4716"/>
                  <a:pt x="5989" y="4823"/>
                </a:cubicBezTo>
                <a:cubicBezTo>
                  <a:pt x="6001" y="4823"/>
                  <a:pt x="6025" y="4835"/>
                  <a:pt x="6037" y="4835"/>
                </a:cubicBezTo>
                <a:cubicBezTo>
                  <a:pt x="6068" y="4852"/>
                  <a:pt x="6102" y="4862"/>
                  <a:pt x="6136" y="4862"/>
                </a:cubicBezTo>
                <a:cubicBezTo>
                  <a:pt x="6193" y="4862"/>
                  <a:pt x="6249" y="4835"/>
                  <a:pt x="6287" y="4775"/>
                </a:cubicBezTo>
                <a:cubicBezTo>
                  <a:pt x="6382" y="4680"/>
                  <a:pt x="6370" y="4549"/>
                  <a:pt x="6275" y="4525"/>
                </a:cubicBezTo>
                <a:lnTo>
                  <a:pt x="5656" y="4204"/>
                </a:lnTo>
                <a:cubicBezTo>
                  <a:pt x="5430" y="4073"/>
                  <a:pt x="5191" y="3954"/>
                  <a:pt x="4977" y="3823"/>
                </a:cubicBezTo>
                <a:cubicBezTo>
                  <a:pt x="4549" y="3549"/>
                  <a:pt x="4120" y="3299"/>
                  <a:pt x="3691" y="3049"/>
                </a:cubicBezTo>
                <a:lnTo>
                  <a:pt x="3775" y="2775"/>
                </a:lnTo>
                <a:cubicBezTo>
                  <a:pt x="4072" y="1977"/>
                  <a:pt x="4382" y="1167"/>
                  <a:pt x="4763" y="394"/>
                </a:cubicBezTo>
                <a:cubicBezTo>
                  <a:pt x="4822" y="263"/>
                  <a:pt x="4775" y="96"/>
                  <a:pt x="4644" y="24"/>
                </a:cubicBezTo>
                <a:cubicBezTo>
                  <a:pt x="4596" y="13"/>
                  <a:pt x="4549" y="1"/>
                  <a:pt x="45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23"/>
          <p:cNvGrpSpPr/>
          <p:nvPr/>
        </p:nvGrpSpPr>
        <p:grpSpPr>
          <a:xfrm>
            <a:off x="7962418" y="4559835"/>
            <a:ext cx="247122" cy="254793"/>
            <a:chOff x="7924518" y="4471660"/>
            <a:chExt cx="247122" cy="254793"/>
          </a:xfrm>
        </p:grpSpPr>
        <p:sp>
          <p:nvSpPr>
            <p:cNvPr id="196" name="Google Shape;196;p23"/>
            <p:cNvSpPr/>
            <p:nvPr/>
          </p:nvSpPr>
          <p:spPr>
            <a:xfrm>
              <a:off x="7924518" y="4471660"/>
              <a:ext cx="190096" cy="198122"/>
            </a:xfrm>
            <a:custGeom>
              <a:avLst/>
              <a:gdLst/>
              <a:ahLst/>
              <a:cxnLst/>
              <a:rect l="l" t="t" r="r" b="b"/>
              <a:pathLst>
                <a:path w="4287" h="4468" extrusionOk="0">
                  <a:moveTo>
                    <a:pt x="3965" y="1"/>
                  </a:moveTo>
                  <a:cubicBezTo>
                    <a:pt x="3882" y="13"/>
                    <a:pt x="3822" y="48"/>
                    <a:pt x="3787" y="108"/>
                  </a:cubicBezTo>
                  <a:cubicBezTo>
                    <a:pt x="3215" y="679"/>
                    <a:pt x="2632" y="1263"/>
                    <a:pt x="2060" y="1846"/>
                  </a:cubicBezTo>
                  <a:cubicBezTo>
                    <a:pt x="1465" y="2442"/>
                    <a:pt x="882" y="3025"/>
                    <a:pt x="286" y="3596"/>
                  </a:cubicBezTo>
                  <a:cubicBezTo>
                    <a:pt x="250" y="3632"/>
                    <a:pt x="227" y="3656"/>
                    <a:pt x="191" y="3680"/>
                  </a:cubicBezTo>
                  <a:cubicBezTo>
                    <a:pt x="167" y="3704"/>
                    <a:pt x="131" y="3739"/>
                    <a:pt x="108" y="3751"/>
                  </a:cubicBezTo>
                  <a:cubicBezTo>
                    <a:pt x="60" y="3811"/>
                    <a:pt x="24" y="3882"/>
                    <a:pt x="12" y="3954"/>
                  </a:cubicBezTo>
                  <a:cubicBezTo>
                    <a:pt x="0" y="4073"/>
                    <a:pt x="24" y="4180"/>
                    <a:pt x="84" y="4287"/>
                  </a:cubicBezTo>
                  <a:cubicBezTo>
                    <a:pt x="168" y="4408"/>
                    <a:pt x="301" y="4467"/>
                    <a:pt x="436" y="4467"/>
                  </a:cubicBezTo>
                  <a:cubicBezTo>
                    <a:pt x="566" y="4467"/>
                    <a:pt x="698" y="4411"/>
                    <a:pt x="786" y="4299"/>
                  </a:cubicBezTo>
                  <a:cubicBezTo>
                    <a:pt x="1322" y="3632"/>
                    <a:pt x="1894" y="2989"/>
                    <a:pt x="2453" y="2334"/>
                  </a:cubicBezTo>
                  <a:cubicBezTo>
                    <a:pt x="3025" y="1680"/>
                    <a:pt x="3584" y="1037"/>
                    <a:pt x="4180" y="429"/>
                  </a:cubicBezTo>
                  <a:cubicBezTo>
                    <a:pt x="4287" y="322"/>
                    <a:pt x="4239" y="132"/>
                    <a:pt x="4132" y="60"/>
                  </a:cubicBezTo>
                  <a:cubicBezTo>
                    <a:pt x="4096" y="13"/>
                    <a:pt x="4037" y="1"/>
                    <a:pt x="3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7988417" y="4532898"/>
              <a:ext cx="183223" cy="193555"/>
            </a:xfrm>
            <a:custGeom>
              <a:avLst/>
              <a:gdLst/>
              <a:ahLst/>
              <a:cxnLst/>
              <a:rect l="l" t="t" r="r" b="b"/>
              <a:pathLst>
                <a:path w="4132" h="4365" extrusionOk="0">
                  <a:moveTo>
                    <a:pt x="3858" y="1"/>
                  </a:moveTo>
                  <a:cubicBezTo>
                    <a:pt x="3798" y="1"/>
                    <a:pt x="3751" y="37"/>
                    <a:pt x="3715" y="72"/>
                  </a:cubicBezTo>
                  <a:lnTo>
                    <a:pt x="3596" y="191"/>
                  </a:lnTo>
                  <a:cubicBezTo>
                    <a:pt x="3441" y="334"/>
                    <a:pt x="3298" y="453"/>
                    <a:pt x="3143" y="584"/>
                  </a:cubicBezTo>
                  <a:cubicBezTo>
                    <a:pt x="3000" y="715"/>
                    <a:pt x="2846" y="846"/>
                    <a:pt x="2679" y="989"/>
                  </a:cubicBezTo>
                  <a:cubicBezTo>
                    <a:pt x="2405" y="1239"/>
                    <a:pt x="2119" y="1501"/>
                    <a:pt x="1834" y="1775"/>
                  </a:cubicBezTo>
                  <a:lnTo>
                    <a:pt x="1786" y="1823"/>
                  </a:lnTo>
                  <a:lnTo>
                    <a:pt x="1762" y="1846"/>
                  </a:lnTo>
                  <a:cubicBezTo>
                    <a:pt x="1488" y="2096"/>
                    <a:pt x="1226" y="2358"/>
                    <a:pt x="953" y="2620"/>
                  </a:cubicBezTo>
                  <a:cubicBezTo>
                    <a:pt x="810" y="2775"/>
                    <a:pt x="655" y="2918"/>
                    <a:pt x="524" y="3073"/>
                  </a:cubicBezTo>
                  <a:cubicBezTo>
                    <a:pt x="381" y="3216"/>
                    <a:pt x="238" y="3370"/>
                    <a:pt x="119" y="3549"/>
                  </a:cubicBezTo>
                  <a:cubicBezTo>
                    <a:pt x="60" y="3620"/>
                    <a:pt x="36" y="3692"/>
                    <a:pt x="24" y="3787"/>
                  </a:cubicBezTo>
                  <a:cubicBezTo>
                    <a:pt x="0" y="3918"/>
                    <a:pt x="36" y="4049"/>
                    <a:pt x="107" y="4156"/>
                  </a:cubicBezTo>
                  <a:cubicBezTo>
                    <a:pt x="205" y="4284"/>
                    <a:pt x="374" y="4364"/>
                    <a:pt x="542" y="4364"/>
                  </a:cubicBezTo>
                  <a:cubicBezTo>
                    <a:pt x="640" y="4364"/>
                    <a:pt x="738" y="4337"/>
                    <a:pt x="822" y="4275"/>
                  </a:cubicBezTo>
                  <a:cubicBezTo>
                    <a:pt x="1167" y="3989"/>
                    <a:pt x="1417" y="3644"/>
                    <a:pt x="1703" y="3311"/>
                  </a:cubicBezTo>
                  <a:cubicBezTo>
                    <a:pt x="1953" y="2977"/>
                    <a:pt x="2191" y="2656"/>
                    <a:pt x="2441" y="2323"/>
                  </a:cubicBezTo>
                  <a:lnTo>
                    <a:pt x="3203" y="1346"/>
                  </a:lnTo>
                  <a:cubicBezTo>
                    <a:pt x="3334" y="1180"/>
                    <a:pt x="3477" y="1025"/>
                    <a:pt x="3596" y="870"/>
                  </a:cubicBezTo>
                  <a:cubicBezTo>
                    <a:pt x="3727" y="691"/>
                    <a:pt x="3893" y="525"/>
                    <a:pt x="4036" y="358"/>
                  </a:cubicBezTo>
                  <a:cubicBezTo>
                    <a:pt x="4132" y="287"/>
                    <a:pt x="4084" y="120"/>
                    <a:pt x="4013" y="60"/>
                  </a:cubicBezTo>
                  <a:cubicBezTo>
                    <a:pt x="3965" y="37"/>
                    <a:pt x="3917" y="13"/>
                    <a:pt x="3870" y="13"/>
                  </a:cubicBezTo>
                  <a:cubicBezTo>
                    <a:pt x="3870" y="1"/>
                    <a:pt x="3858" y="1"/>
                    <a:pt x="3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23"/>
          <p:cNvSpPr/>
          <p:nvPr/>
        </p:nvSpPr>
        <p:spPr>
          <a:xfrm>
            <a:off x="6461273" y="4473991"/>
            <a:ext cx="134668" cy="206858"/>
          </a:xfrm>
          <a:custGeom>
            <a:avLst/>
            <a:gdLst/>
            <a:ahLst/>
            <a:cxnLst/>
            <a:rect l="l" t="t" r="r" b="b"/>
            <a:pathLst>
              <a:path w="3037" h="4665" extrusionOk="0">
                <a:moveTo>
                  <a:pt x="2702" y="0"/>
                </a:moveTo>
                <a:cubicBezTo>
                  <a:pt x="2651" y="0"/>
                  <a:pt x="2596" y="38"/>
                  <a:pt x="2548" y="114"/>
                </a:cubicBezTo>
                <a:cubicBezTo>
                  <a:pt x="2358" y="424"/>
                  <a:pt x="2156" y="757"/>
                  <a:pt x="1965" y="1067"/>
                </a:cubicBezTo>
                <a:cubicBezTo>
                  <a:pt x="1763" y="1388"/>
                  <a:pt x="1548" y="1734"/>
                  <a:pt x="1346" y="2079"/>
                </a:cubicBezTo>
                <a:cubicBezTo>
                  <a:pt x="941" y="2734"/>
                  <a:pt x="536" y="3377"/>
                  <a:pt x="120" y="4032"/>
                </a:cubicBezTo>
                <a:cubicBezTo>
                  <a:pt x="1" y="4222"/>
                  <a:pt x="72" y="4496"/>
                  <a:pt x="274" y="4603"/>
                </a:cubicBezTo>
                <a:cubicBezTo>
                  <a:pt x="340" y="4644"/>
                  <a:pt x="417" y="4664"/>
                  <a:pt x="494" y="4664"/>
                </a:cubicBezTo>
                <a:cubicBezTo>
                  <a:pt x="639" y="4664"/>
                  <a:pt x="784" y="4593"/>
                  <a:pt x="846" y="4460"/>
                </a:cubicBezTo>
                <a:cubicBezTo>
                  <a:pt x="1203" y="3793"/>
                  <a:pt x="1548" y="3103"/>
                  <a:pt x="1894" y="2424"/>
                </a:cubicBezTo>
                <a:cubicBezTo>
                  <a:pt x="2060" y="2091"/>
                  <a:pt x="2239" y="1746"/>
                  <a:pt x="2394" y="1424"/>
                </a:cubicBezTo>
                <a:cubicBezTo>
                  <a:pt x="2572" y="1079"/>
                  <a:pt x="2775" y="722"/>
                  <a:pt x="2965" y="376"/>
                </a:cubicBezTo>
                <a:cubicBezTo>
                  <a:pt x="3037" y="257"/>
                  <a:pt x="2989" y="114"/>
                  <a:pt x="2870" y="43"/>
                </a:cubicBezTo>
                <a:cubicBezTo>
                  <a:pt x="2834" y="7"/>
                  <a:pt x="2787" y="7"/>
                  <a:pt x="2739" y="7"/>
                </a:cubicBezTo>
                <a:cubicBezTo>
                  <a:pt x="2727" y="3"/>
                  <a:pt x="2715" y="0"/>
                  <a:pt x="270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3"/>
          <p:cNvSpPr/>
          <p:nvPr/>
        </p:nvSpPr>
        <p:spPr>
          <a:xfrm>
            <a:off x="6447039" y="4461619"/>
            <a:ext cx="69706" cy="88951"/>
          </a:xfrm>
          <a:custGeom>
            <a:avLst/>
            <a:gdLst/>
            <a:ahLst/>
            <a:cxnLst/>
            <a:rect l="l" t="t" r="r" b="b"/>
            <a:pathLst>
              <a:path w="1572" h="2006" extrusionOk="0">
                <a:moveTo>
                  <a:pt x="845" y="477"/>
                </a:moveTo>
                <a:cubicBezTo>
                  <a:pt x="893" y="501"/>
                  <a:pt x="917" y="501"/>
                  <a:pt x="964" y="513"/>
                </a:cubicBezTo>
                <a:cubicBezTo>
                  <a:pt x="976" y="524"/>
                  <a:pt x="1012" y="524"/>
                  <a:pt x="1024" y="536"/>
                </a:cubicBezTo>
                <a:lnTo>
                  <a:pt x="1048" y="572"/>
                </a:lnTo>
                <a:cubicBezTo>
                  <a:pt x="1072" y="584"/>
                  <a:pt x="1072" y="596"/>
                  <a:pt x="1084" y="620"/>
                </a:cubicBezTo>
                <a:cubicBezTo>
                  <a:pt x="1084" y="632"/>
                  <a:pt x="1095" y="655"/>
                  <a:pt x="1095" y="679"/>
                </a:cubicBezTo>
                <a:lnTo>
                  <a:pt x="1095" y="822"/>
                </a:lnTo>
                <a:cubicBezTo>
                  <a:pt x="1084" y="929"/>
                  <a:pt x="1048" y="1013"/>
                  <a:pt x="1000" y="1108"/>
                </a:cubicBezTo>
                <a:cubicBezTo>
                  <a:pt x="953" y="1251"/>
                  <a:pt x="857" y="1405"/>
                  <a:pt x="750" y="1525"/>
                </a:cubicBezTo>
                <a:cubicBezTo>
                  <a:pt x="726" y="1548"/>
                  <a:pt x="703" y="1584"/>
                  <a:pt x="679" y="1596"/>
                </a:cubicBezTo>
                <a:cubicBezTo>
                  <a:pt x="667" y="1584"/>
                  <a:pt x="655" y="1584"/>
                  <a:pt x="631" y="1572"/>
                </a:cubicBezTo>
                <a:lnTo>
                  <a:pt x="548" y="1477"/>
                </a:lnTo>
                <a:cubicBezTo>
                  <a:pt x="512" y="1429"/>
                  <a:pt x="488" y="1394"/>
                  <a:pt x="464" y="1346"/>
                </a:cubicBezTo>
                <a:cubicBezTo>
                  <a:pt x="453" y="1286"/>
                  <a:pt x="441" y="1227"/>
                  <a:pt x="429" y="1155"/>
                </a:cubicBezTo>
                <a:cubicBezTo>
                  <a:pt x="405" y="1072"/>
                  <a:pt x="429" y="1001"/>
                  <a:pt x="429" y="929"/>
                </a:cubicBezTo>
                <a:cubicBezTo>
                  <a:pt x="441" y="858"/>
                  <a:pt x="453" y="774"/>
                  <a:pt x="488" y="715"/>
                </a:cubicBezTo>
                <a:cubicBezTo>
                  <a:pt x="500" y="679"/>
                  <a:pt x="524" y="632"/>
                  <a:pt x="560" y="596"/>
                </a:cubicBezTo>
                <a:cubicBezTo>
                  <a:pt x="572" y="572"/>
                  <a:pt x="607" y="560"/>
                  <a:pt x="631" y="524"/>
                </a:cubicBezTo>
                <a:cubicBezTo>
                  <a:pt x="643" y="513"/>
                  <a:pt x="679" y="501"/>
                  <a:pt x="691" y="501"/>
                </a:cubicBezTo>
                <a:cubicBezTo>
                  <a:pt x="703" y="501"/>
                  <a:pt x="738" y="477"/>
                  <a:pt x="750" y="477"/>
                </a:cubicBezTo>
                <a:close/>
                <a:moveTo>
                  <a:pt x="786" y="1"/>
                </a:moveTo>
                <a:cubicBezTo>
                  <a:pt x="607" y="24"/>
                  <a:pt x="417" y="108"/>
                  <a:pt x="274" y="262"/>
                </a:cubicBezTo>
                <a:cubicBezTo>
                  <a:pt x="131" y="417"/>
                  <a:pt x="60" y="632"/>
                  <a:pt x="24" y="834"/>
                </a:cubicBezTo>
                <a:cubicBezTo>
                  <a:pt x="0" y="1036"/>
                  <a:pt x="24" y="1239"/>
                  <a:pt x="83" y="1429"/>
                </a:cubicBezTo>
                <a:cubicBezTo>
                  <a:pt x="155" y="1632"/>
                  <a:pt x="274" y="1810"/>
                  <a:pt x="453" y="1929"/>
                </a:cubicBezTo>
                <a:cubicBezTo>
                  <a:pt x="500" y="1953"/>
                  <a:pt x="560" y="1989"/>
                  <a:pt x="619" y="2001"/>
                </a:cubicBezTo>
                <a:cubicBezTo>
                  <a:pt x="633" y="2004"/>
                  <a:pt x="648" y="2006"/>
                  <a:pt x="663" y="2006"/>
                </a:cubicBezTo>
                <a:cubicBezTo>
                  <a:pt x="699" y="2006"/>
                  <a:pt x="733" y="1997"/>
                  <a:pt x="750" y="1989"/>
                </a:cubicBezTo>
                <a:lnTo>
                  <a:pt x="774" y="1965"/>
                </a:lnTo>
                <a:cubicBezTo>
                  <a:pt x="976" y="1894"/>
                  <a:pt x="1131" y="1727"/>
                  <a:pt x="1250" y="1572"/>
                </a:cubicBezTo>
                <a:cubicBezTo>
                  <a:pt x="1310" y="1489"/>
                  <a:pt x="1369" y="1405"/>
                  <a:pt x="1405" y="1298"/>
                </a:cubicBezTo>
                <a:cubicBezTo>
                  <a:pt x="1465" y="1191"/>
                  <a:pt x="1500" y="1072"/>
                  <a:pt x="1524" y="953"/>
                </a:cubicBezTo>
                <a:cubicBezTo>
                  <a:pt x="1572" y="751"/>
                  <a:pt x="1572" y="501"/>
                  <a:pt x="1441" y="322"/>
                </a:cubicBezTo>
                <a:cubicBezTo>
                  <a:pt x="1381" y="227"/>
                  <a:pt x="1286" y="143"/>
                  <a:pt x="1191" y="96"/>
                </a:cubicBezTo>
                <a:cubicBezTo>
                  <a:pt x="1072" y="36"/>
                  <a:pt x="929" y="1"/>
                  <a:pt x="7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3"/>
          <p:cNvSpPr/>
          <p:nvPr/>
        </p:nvSpPr>
        <p:spPr>
          <a:xfrm>
            <a:off x="6576388" y="4548753"/>
            <a:ext cx="79728" cy="72899"/>
          </a:xfrm>
          <a:custGeom>
            <a:avLst/>
            <a:gdLst/>
            <a:ahLst/>
            <a:cxnLst/>
            <a:rect l="l" t="t" r="r" b="b"/>
            <a:pathLst>
              <a:path w="1798" h="1644" extrusionOk="0">
                <a:moveTo>
                  <a:pt x="1250" y="333"/>
                </a:moveTo>
                <a:cubicBezTo>
                  <a:pt x="1262" y="333"/>
                  <a:pt x="1274" y="345"/>
                  <a:pt x="1310" y="345"/>
                </a:cubicBezTo>
                <a:cubicBezTo>
                  <a:pt x="1322" y="357"/>
                  <a:pt x="1334" y="357"/>
                  <a:pt x="1346" y="381"/>
                </a:cubicBezTo>
                <a:lnTo>
                  <a:pt x="1393" y="417"/>
                </a:lnTo>
                <a:lnTo>
                  <a:pt x="1441" y="512"/>
                </a:lnTo>
                <a:cubicBezTo>
                  <a:pt x="1465" y="583"/>
                  <a:pt x="1488" y="643"/>
                  <a:pt x="1488" y="714"/>
                </a:cubicBezTo>
                <a:lnTo>
                  <a:pt x="1488" y="834"/>
                </a:lnTo>
                <a:cubicBezTo>
                  <a:pt x="1488" y="876"/>
                  <a:pt x="1470" y="908"/>
                  <a:pt x="1457" y="940"/>
                </a:cubicBezTo>
                <a:lnTo>
                  <a:pt x="1457" y="940"/>
                </a:lnTo>
                <a:cubicBezTo>
                  <a:pt x="1456" y="940"/>
                  <a:pt x="1454" y="941"/>
                  <a:pt x="1453" y="941"/>
                </a:cubicBezTo>
                <a:cubicBezTo>
                  <a:pt x="1454" y="941"/>
                  <a:pt x="1456" y="941"/>
                  <a:pt x="1457" y="941"/>
                </a:cubicBezTo>
                <a:lnTo>
                  <a:pt x="1457" y="941"/>
                </a:lnTo>
                <a:cubicBezTo>
                  <a:pt x="1455" y="945"/>
                  <a:pt x="1454" y="949"/>
                  <a:pt x="1453" y="953"/>
                </a:cubicBezTo>
                <a:lnTo>
                  <a:pt x="1405" y="1048"/>
                </a:lnTo>
                <a:cubicBezTo>
                  <a:pt x="1381" y="1095"/>
                  <a:pt x="1334" y="1119"/>
                  <a:pt x="1310" y="1155"/>
                </a:cubicBezTo>
                <a:cubicBezTo>
                  <a:pt x="1253" y="1178"/>
                  <a:pt x="1208" y="1211"/>
                  <a:pt x="1152" y="1235"/>
                </a:cubicBezTo>
                <a:lnTo>
                  <a:pt x="1152" y="1235"/>
                </a:lnTo>
                <a:cubicBezTo>
                  <a:pt x="1154" y="1233"/>
                  <a:pt x="1155" y="1230"/>
                  <a:pt x="1155" y="1226"/>
                </a:cubicBezTo>
                <a:lnTo>
                  <a:pt x="1155" y="1226"/>
                </a:lnTo>
                <a:lnTo>
                  <a:pt x="1143" y="1238"/>
                </a:lnTo>
                <a:cubicBezTo>
                  <a:pt x="1072" y="1274"/>
                  <a:pt x="976" y="1286"/>
                  <a:pt x="905" y="1298"/>
                </a:cubicBezTo>
                <a:cubicBezTo>
                  <a:pt x="857" y="1310"/>
                  <a:pt x="810" y="1316"/>
                  <a:pt x="762" y="1316"/>
                </a:cubicBezTo>
                <a:cubicBezTo>
                  <a:pt x="714" y="1316"/>
                  <a:pt x="667" y="1310"/>
                  <a:pt x="619" y="1298"/>
                </a:cubicBezTo>
                <a:lnTo>
                  <a:pt x="441" y="1250"/>
                </a:lnTo>
                <a:cubicBezTo>
                  <a:pt x="429" y="1250"/>
                  <a:pt x="417" y="1238"/>
                  <a:pt x="393" y="1238"/>
                </a:cubicBezTo>
                <a:lnTo>
                  <a:pt x="393" y="1215"/>
                </a:lnTo>
                <a:cubicBezTo>
                  <a:pt x="417" y="1131"/>
                  <a:pt x="429" y="1060"/>
                  <a:pt x="453" y="988"/>
                </a:cubicBezTo>
                <a:cubicBezTo>
                  <a:pt x="500" y="893"/>
                  <a:pt x="548" y="810"/>
                  <a:pt x="607" y="738"/>
                </a:cubicBezTo>
                <a:cubicBezTo>
                  <a:pt x="679" y="643"/>
                  <a:pt x="750" y="572"/>
                  <a:pt x="845" y="500"/>
                </a:cubicBezTo>
                <a:cubicBezTo>
                  <a:pt x="905" y="453"/>
                  <a:pt x="976" y="405"/>
                  <a:pt x="1048" y="381"/>
                </a:cubicBezTo>
                <a:cubicBezTo>
                  <a:pt x="1095" y="357"/>
                  <a:pt x="1131" y="345"/>
                  <a:pt x="1167" y="345"/>
                </a:cubicBezTo>
                <a:cubicBezTo>
                  <a:pt x="1191" y="333"/>
                  <a:pt x="1215" y="333"/>
                  <a:pt x="1250" y="333"/>
                </a:cubicBezTo>
                <a:close/>
                <a:moveTo>
                  <a:pt x="1155" y="0"/>
                </a:moveTo>
                <a:cubicBezTo>
                  <a:pt x="965" y="24"/>
                  <a:pt x="786" y="95"/>
                  <a:pt x="619" y="214"/>
                </a:cubicBezTo>
                <a:cubicBezTo>
                  <a:pt x="274" y="464"/>
                  <a:pt x="0" y="881"/>
                  <a:pt x="24" y="1334"/>
                </a:cubicBezTo>
                <a:cubicBezTo>
                  <a:pt x="24" y="1345"/>
                  <a:pt x="24" y="1369"/>
                  <a:pt x="36" y="1393"/>
                </a:cubicBezTo>
                <a:cubicBezTo>
                  <a:pt x="36" y="1476"/>
                  <a:pt x="95" y="1572"/>
                  <a:pt x="191" y="1596"/>
                </a:cubicBezTo>
                <a:cubicBezTo>
                  <a:pt x="326" y="1627"/>
                  <a:pt x="460" y="1643"/>
                  <a:pt x="595" y="1643"/>
                </a:cubicBezTo>
                <a:cubicBezTo>
                  <a:pt x="663" y="1643"/>
                  <a:pt x="730" y="1639"/>
                  <a:pt x="798" y="1631"/>
                </a:cubicBezTo>
                <a:cubicBezTo>
                  <a:pt x="1024" y="1596"/>
                  <a:pt x="1250" y="1536"/>
                  <a:pt x="1441" y="1405"/>
                </a:cubicBezTo>
                <a:cubicBezTo>
                  <a:pt x="1524" y="1345"/>
                  <a:pt x="1607" y="1274"/>
                  <a:pt x="1667" y="1179"/>
                </a:cubicBezTo>
                <a:cubicBezTo>
                  <a:pt x="1727" y="1095"/>
                  <a:pt x="1762" y="976"/>
                  <a:pt x="1786" y="857"/>
                </a:cubicBezTo>
                <a:cubicBezTo>
                  <a:pt x="1798" y="738"/>
                  <a:pt x="1786" y="619"/>
                  <a:pt x="1750" y="512"/>
                </a:cubicBezTo>
                <a:cubicBezTo>
                  <a:pt x="1727" y="405"/>
                  <a:pt x="1679" y="298"/>
                  <a:pt x="1619" y="214"/>
                </a:cubicBezTo>
                <a:cubicBezTo>
                  <a:pt x="1512" y="83"/>
                  <a:pt x="1346" y="0"/>
                  <a:pt x="11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3"/>
          <p:cNvSpPr/>
          <p:nvPr/>
        </p:nvSpPr>
        <p:spPr>
          <a:xfrm>
            <a:off x="8072587" y="93038"/>
            <a:ext cx="205439" cy="211248"/>
          </a:xfrm>
          <a:custGeom>
            <a:avLst/>
            <a:gdLst/>
            <a:ahLst/>
            <a:cxnLst/>
            <a:rect l="l" t="t" r="r" b="b"/>
            <a:pathLst>
              <a:path w="4633" h="4764" extrusionOk="0">
                <a:moveTo>
                  <a:pt x="2049" y="1"/>
                </a:moveTo>
                <a:cubicBezTo>
                  <a:pt x="1930" y="1"/>
                  <a:pt x="1834" y="108"/>
                  <a:pt x="1834" y="227"/>
                </a:cubicBezTo>
                <a:cubicBezTo>
                  <a:pt x="1858" y="894"/>
                  <a:pt x="1858" y="1572"/>
                  <a:pt x="1846" y="2239"/>
                </a:cubicBezTo>
                <a:lnTo>
                  <a:pt x="1846" y="2251"/>
                </a:lnTo>
                <a:cubicBezTo>
                  <a:pt x="1513" y="2322"/>
                  <a:pt x="1179" y="2406"/>
                  <a:pt x="846" y="2441"/>
                </a:cubicBezTo>
                <a:cubicBezTo>
                  <a:pt x="644" y="2477"/>
                  <a:pt x="441" y="2489"/>
                  <a:pt x="239" y="2489"/>
                </a:cubicBezTo>
                <a:cubicBezTo>
                  <a:pt x="108" y="2489"/>
                  <a:pt x="1" y="2596"/>
                  <a:pt x="1" y="2727"/>
                </a:cubicBezTo>
                <a:cubicBezTo>
                  <a:pt x="1" y="2846"/>
                  <a:pt x="108" y="2965"/>
                  <a:pt x="239" y="2965"/>
                </a:cubicBezTo>
                <a:cubicBezTo>
                  <a:pt x="775" y="2953"/>
                  <a:pt x="1310" y="2918"/>
                  <a:pt x="1846" y="2882"/>
                </a:cubicBezTo>
                <a:lnTo>
                  <a:pt x="1846" y="2882"/>
                </a:lnTo>
                <a:cubicBezTo>
                  <a:pt x="1834" y="3358"/>
                  <a:pt x="1834" y="3846"/>
                  <a:pt x="1858" y="4323"/>
                </a:cubicBezTo>
                <a:cubicBezTo>
                  <a:pt x="1870" y="4442"/>
                  <a:pt x="1906" y="4549"/>
                  <a:pt x="1989" y="4632"/>
                </a:cubicBezTo>
                <a:cubicBezTo>
                  <a:pt x="2084" y="4727"/>
                  <a:pt x="2192" y="4763"/>
                  <a:pt x="2311" y="4763"/>
                </a:cubicBezTo>
                <a:cubicBezTo>
                  <a:pt x="2430" y="4763"/>
                  <a:pt x="2525" y="4727"/>
                  <a:pt x="2620" y="4632"/>
                </a:cubicBezTo>
                <a:cubicBezTo>
                  <a:pt x="2692" y="4561"/>
                  <a:pt x="2763" y="4430"/>
                  <a:pt x="2751" y="4323"/>
                </a:cubicBezTo>
                <a:cubicBezTo>
                  <a:pt x="2692" y="3811"/>
                  <a:pt x="2620" y="3311"/>
                  <a:pt x="2549" y="2822"/>
                </a:cubicBezTo>
                <a:cubicBezTo>
                  <a:pt x="2751" y="2799"/>
                  <a:pt x="2965" y="2775"/>
                  <a:pt x="3180" y="2763"/>
                </a:cubicBezTo>
                <a:cubicBezTo>
                  <a:pt x="3537" y="2715"/>
                  <a:pt x="3918" y="2680"/>
                  <a:pt x="4275" y="2608"/>
                </a:cubicBezTo>
                <a:cubicBezTo>
                  <a:pt x="4478" y="2549"/>
                  <a:pt x="4632" y="2263"/>
                  <a:pt x="4549" y="2037"/>
                </a:cubicBezTo>
                <a:cubicBezTo>
                  <a:pt x="4525" y="1930"/>
                  <a:pt x="4454" y="1834"/>
                  <a:pt x="4347" y="1775"/>
                </a:cubicBezTo>
                <a:cubicBezTo>
                  <a:pt x="4311" y="1763"/>
                  <a:pt x="4275" y="1739"/>
                  <a:pt x="4239" y="1727"/>
                </a:cubicBezTo>
                <a:cubicBezTo>
                  <a:pt x="4192" y="1715"/>
                  <a:pt x="4168" y="1715"/>
                  <a:pt x="4120" y="1715"/>
                </a:cubicBezTo>
                <a:cubicBezTo>
                  <a:pt x="4073" y="1715"/>
                  <a:pt x="4049" y="1715"/>
                  <a:pt x="4001" y="1727"/>
                </a:cubicBezTo>
                <a:cubicBezTo>
                  <a:pt x="3751" y="1775"/>
                  <a:pt x="3501" y="1834"/>
                  <a:pt x="3239" y="1906"/>
                </a:cubicBezTo>
                <a:cubicBezTo>
                  <a:pt x="2977" y="1989"/>
                  <a:pt x="2703" y="2049"/>
                  <a:pt x="2442" y="2120"/>
                </a:cubicBezTo>
                <a:cubicBezTo>
                  <a:pt x="2406" y="1894"/>
                  <a:pt x="2394" y="1691"/>
                  <a:pt x="2382" y="1465"/>
                </a:cubicBezTo>
                <a:cubicBezTo>
                  <a:pt x="2334" y="1048"/>
                  <a:pt x="2311" y="644"/>
                  <a:pt x="2275" y="227"/>
                </a:cubicBezTo>
                <a:cubicBezTo>
                  <a:pt x="2263" y="108"/>
                  <a:pt x="2192" y="1"/>
                  <a:pt x="204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02;p23"/>
          <p:cNvGrpSpPr/>
          <p:nvPr/>
        </p:nvGrpSpPr>
        <p:grpSpPr>
          <a:xfrm>
            <a:off x="5619766" y="4694822"/>
            <a:ext cx="256078" cy="258739"/>
            <a:chOff x="6968391" y="4377697"/>
            <a:chExt cx="256078" cy="258739"/>
          </a:xfrm>
        </p:grpSpPr>
        <p:sp>
          <p:nvSpPr>
            <p:cNvPr id="203" name="Google Shape;203;p23"/>
            <p:cNvSpPr/>
            <p:nvPr/>
          </p:nvSpPr>
          <p:spPr>
            <a:xfrm>
              <a:off x="6968391" y="4377697"/>
              <a:ext cx="254482" cy="257142"/>
            </a:xfrm>
            <a:custGeom>
              <a:avLst/>
              <a:gdLst/>
              <a:ahLst/>
              <a:cxnLst/>
              <a:rect l="l" t="t" r="r" b="b"/>
              <a:pathLst>
                <a:path w="5739" h="5799" extrusionOk="0">
                  <a:moveTo>
                    <a:pt x="3358" y="0"/>
                  </a:moveTo>
                  <a:lnTo>
                    <a:pt x="3382" y="12"/>
                  </a:lnTo>
                  <a:lnTo>
                    <a:pt x="3334" y="12"/>
                  </a:lnTo>
                  <a:cubicBezTo>
                    <a:pt x="3179" y="24"/>
                    <a:pt x="3048" y="60"/>
                    <a:pt x="2929" y="143"/>
                  </a:cubicBezTo>
                  <a:cubicBezTo>
                    <a:pt x="2786" y="239"/>
                    <a:pt x="2632" y="358"/>
                    <a:pt x="2501" y="501"/>
                  </a:cubicBezTo>
                  <a:cubicBezTo>
                    <a:pt x="2370" y="643"/>
                    <a:pt x="2251" y="798"/>
                    <a:pt x="2131" y="941"/>
                  </a:cubicBezTo>
                  <a:cubicBezTo>
                    <a:pt x="2084" y="1001"/>
                    <a:pt x="2036" y="1060"/>
                    <a:pt x="2012" y="1120"/>
                  </a:cubicBezTo>
                  <a:lnTo>
                    <a:pt x="1893" y="1072"/>
                  </a:lnTo>
                  <a:cubicBezTo>
                    <a:pt x="1619" y="977"/>
                    <a:pt x="1346" y="882"/>
                    <a:pt x="1084" y="858"/>
                  </a:cubicBezTo>
                  <a:cubicBezTo>
                    <a:pt x="1036" y="858"/>
                    <a:pt x="977" y="834"/>
                    <a:pt x="941" y="834"/>
                  </a:cubicBezTo>
                  <a:lnTo>
                    <a:pt x="834" y="834"/>
                  </a:lnTo>
                  <a:cubicBezTo>
                    <a:pt x="727" y="858"/>
                    <a:pt x="643" y="870"/>
                    <a:pt x="584" y="917"/>
                  </a:cubicBezTo>
                  <a:cubicBezTo>
                    <a:pt x="429" y="989"/>
                    <a:pt x="322" y="1108"/>
                    <a:pt x="262" y="1239"/>
                  </a:cubicBezTo>
                  <a:cubicBezTo>
                    <a:pt x="226" y="1358"/>
                    <a:pt x="203" y="1513"/>
                    <a:pt x="250" y="1655"/>
                  </a:cubicBezTo>
                  <a:cubicBezTo>
                    <a:pt x="286" y="1786"/>
                    <a:pt x="346" y="1929"/>
                    <a:pt x="417" y="2060"/>
                  </a:cubicBezTo>
                  <a:cubicBezTo>
                    <a:pt x="524" y="2239"/>
                    <a:pt x="643" y="2417"/>
                    <a:pt x="738" y="2560"/>
                  </a:cubicBezTo>
                  <a:lnTo>
                    <a:pt x="798" y="2644"/>
                  </a:lnTo>
                  <a:cubicBezTo>
                    <a:pt x="715" y="2739"/>
                    <a:pt x="631" y="2846"/>
                    <a:pt x="548" y="2965"/>
                  </a:cubicBezTo>
                  <a:cubicBezTo>
                    <a:pt x="429" y="3132"/>
                    <a:pt x="322" y="3275"/>
                    <a:pt x="250" y="3429"/>
                  </a:cubicBezTo>
                  <a:cubicBezTo>
                    <a:pt x="179" y="3572"/>
                    <a:pt x="84" y="3751"/>
                    <a:pt x="48" y="3953"/>
                  </a:cubicBezTo>
                  <a:cubicBezTo>
                    <a:pt x="24" y="4049"/>
                    <a:pt x="0" y="4263"/>
                    <a:pt x="107" y="4430"/>
                  </a:cubicBezTo>
                  <a:cubicBezTo>
                    <a:pt x="179" y="4572"/>
                    <a:pt x="310" y="4680"/>
                    <a:pt x="453" y="4727"/>
                  </a:cubicBezTo>
                  <a:cubicBezTo>
                    <a:pt x="548" y="4751"/>
                    <a:pt x="631" y="4763"/>
                    <a:pt x="727" y="4763"/>
                  </a:cubicBezTo>
                  <a:lnTo>
                    <a:pt x="846" y="4763"/>
                  </a:lnTo>
                  <a:cubicBezTo>
                    <a:pt x="1072" y="4751"/>
                    <a:pt x="1274" y="4680"/>
                    <a:pt x="1477" y="4608"/>
                  </a:cubicBezTo>
                  <a:cubicBezTo>
                    <a:pt x="1679" y="4525"/>
                    <a:pt x="1893" y="4430"/>
                    <a:pt x="2072" y="4322"/>
                  </a:cubicBezTo>
                  <a:lnTo>
                    <a:pt x="2120" y="4287"/>
                  </a:lnTo>
                  <a:cubicBezTo>
                    <a:pt x="2239" y="4620"/>
                    <a:pt x="2381" y="4882"/>
                    <a:pt x="2512" y="5108"/>
                  </a:cubicBezTo>
                  <a:cubicBezTo>
                    <a:pt x="2584" y="5227"/>
                    <a:pt x="2679" y="5382"/>
                    <a:pt x="2798" y="5501"/>
                  </a:cubicBezTo>
                  <a:cubicBezTo>
                    <a:pt x="2870" y="5584"/>
                    <a:pt x="3001" y="5692"/>
                    <a:pt x="3155" y="5751"/>
                  </a:cubicBezTo>
                  <a:cubicBezTo>
                    <a:pt x="3227" y="5775"/>
                    <a:pt x="3286" y="5799"/>
                    <a:pt x="3358" y="5799"/>
                  </a:cubicBezTo>
                  <a:lnTo>
                    <a:pt x="3405" y="5799"/>
                  </a:lnTo>
                  <a:cubicBezTo>
                    <a:pt x="3465" y="5775"/>
                    <a:pt x="3524" y="5775"/>
                    <a:pt x="3572" y="5751"/>
                  </a:cubicBezTo>
                  <a:cubicBezTo>
                    <a:pt x="3691" y="5704"/>
                    <a:pt x="3786" y="5596"/>
                    <a:pt x="3846" y="5477"/>
                  </a:cubicBezTo>
                  <a:cubicBezTo>
                    <a:pt x="4013" y="5180"/>
                    <a:pt x="4048" y="4846"/>
                    <a:pt x="4060" y="4549"/>
                  </a:cubicBezTo>
                  <a:cubicBezTo>
                    <a:pt x="4072" y="4346"/>
                    <a:pt x="4072" y="4156"/>
                    <a:pt x="4072" y="3989"/>
                  </a:cubicBezTo>
                  <a:lnTo>
                    <a:pt x="4227" y="3989"/>
                  </a:lnTo>
                  <a:cubicBezTo>
                    <a:pt x="4501" y="3965"/>
                    <a:pt x="4846" y="3918"/>
                    <a:pt x="5156" y="3787"/>
                  </a:cubicBezTo>
                  <a:cubicBezTo>
                    <a:pt x="5251" y="3751"/>
                    <a:pt x="5310" y="3727"/>
                    <a:pt x="5370" y="3679"/>
                  </a:cubicBezTo>
                  <a:cubicBezTo>
                    <a:pt x="5429" y="3632"/>
                    <a:pt x="5489" y="3608"/>
                    <a:pt x="5549" y="3549"/>
                  </a:cubicBezTo>
                  <a:cubicBezTo>
                    <a:pt x="5632" y="3453"/>
                    <a:pt x="5727" y="3322"/>
                    <a:pt x="5739" y="3144"/>
                  </a:cubicBezTo>
                  <a:cubicBezTo>
                    <a:pt x="5739" y="3060"/>
                    <a:pt x="5727" y="2965"/>
                    <a:pt x="5691" y="2882"/>
                  </a:cubicBezTo>
                  <a:cubicBezTo>
                    <a:pt x="5668" y="2798"/>
                    <a:pt x="5620" y="2739"/>
                    <a:pt x="5572" y="2679"/>
                  </a:cubicBezTo>
                  <a:cubicBezTo>
                    <a:pt x="5489" y="2560"/>
                    <a:pt x="5358" y="2477"/>
                    <a:pt x="5179" y="2370"/>
                  </a:cubicBezTo>
                  <a:cubicBezTo>
                    <a:pt x="5037" y="2298"/>
                    <a:pt x="4882" y="2227"/>
                    <a:pt x="4679" y="2132"/>
                  </a:cubicBezTo>
                  <a:lnTo>
                    <a:pt x="4548" y="2072"/>
                  </a:lnTo>
                  <a:lnTo>
                    <a:pt x="4525" y="2060"/>
                  </a:lnTo>
                  <a:cubicBezTo>
                    <a:pt x="4441" y="2025"/>
                    <a:pt x="4358" y="1989"/>
                    <a:pt x="4263" y="1953"/>
                  </a:cubicBezTo>
                  <a:lnTo>
                    <a:pt x="4239" y="1941"/>
                  </a:lnTo>
                  <a:cubicBezTo>
                    <a:pt x="4239" y="1774"/>
                    <a:pt x="4227" y="1608"/>
                    <a:pt x="4203" y="1477"/>
                  </a:cubicBezTo>
                  <a:cubicBezTo>
                    <a:pt x="4179" y="1179"/>
                    <a:pt x="4132" y="834"/>
                    <a:pt x="3989" y="536"/>
                  </a:cubicBezTo>
                  <a:cubicBezTo>
                    <a:pt x="3905" y="393"/>
                    <a:pt x="3715" y="36"/>
                    <a:pt x="3358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6972072" y="4384038"/>
              <a:ext cx="252398" cy="252398"/>
            </a:xfrm>
            <a:custGeom>
              <a:avLst/>
              <a:gdLst/>
              <a:ahLst/>
              <a:cxnLst/>
              <a:rect l="l" t="t" r="r" b="b"/>
              <a:pathLst>
                <a:path w="5692" h="5692" extrusionOk="0">
                  <a:moveTo>
                    <a:pt x="3620" y="0"/>
                  </a:moveTo>
                  <a:lnTo>
                    <a:pt x="3620" y="0"/>
                  </a:lnTo>
                  <a:cubicBezTo>
                    <a:pt x="3633" y="10"/>
                    <a:pt x="3646" y="20"/>
                    <a:pt x="3659" y="30"/>
                  </a:cubicBezTo>
                  <a:lnTo>
                    <a:pt x="3659" y="30"/>
                  </a:lnTo>
                  <a:cubicBezTo>
                    <a:pt x="3652" y="12"/>
                    <a:pt x="3645" y="0"/>
                    <a:pt x="3620" y="0"/>
                  </a:cubicBezTo>
                  <a:close/>
                  <a:moveTo>
                    <a:pt x="3659" y="30"/>
                  </a:moveTo>
                  <a:cubicBezTo>
                    <a:pt x="3661" y="39"/>
                    <a:pt x="3664" y="49"/>
                    <a:pt x="3668" y="60"/>
                  </a:cubicBezTo>
                  <a:lnTo>
                    <a:pt x="3715" y="238"/>
                  </a:lnTo>
                  <a:cubicBezTo>
                    <a:pt x="3739" y="369"/>
                    <a:pt x="3739" y="500"/>
                    <a:pt x="3739" y="631"/>
                  </a:cubicBezTo>
                  <a:cubicBezTo>
                    <a:pt x="3727" y="929"/>
                    <a:pt x="3680" y="1215"/>
                    <a:pt x="3608" y="1512"/>
                  </a:cubicBezTo>
                  <a:cubicBezTo>
                    <a:pt x="3561" y="1703"/>
                    <a:pt x="3501" y="1905"/>
                    <a:pt x="3441" y="2096"/>
                  </a:cubicBezTo>
                  <a:cubicBezTo>
                    <a:pt x="3537" y="2108"/>
                    <a:pt x="3608" y="2120"/>
                    <a:pt x="3692" y="2155"/>
                  </a:cubicBezTo>
                  <a:cubicBezTo>
                    <a:pt x="3775" y="2167"/>
                    <a:pt x="3846" y="2203"/>
                    <a:pt x="3918" y="2227"/>
                  </a:cubicBezTo>
                  <a:cubicBezTo>
                    <a:pt x="3977" y="2263"/>
                    <a:pt x="4049" y="2274"/>
                    <a:pt x="4108" y="2322"/>
                  </a:cubicBezTo>
                  <a:cubicBezTo>
                    <a:pt x="4156" y="2346"/>
                    <a:pt x="4215" y="2382"/>
                    <a:pt x="4239" y="2405"/>
                  </a:cubicBezTo>
                  <a:cubicBezTo>
                    <a:pt x="4323" y="2465"/>
                    <a:pt x="4394" y="2524"/>
                    <a:pt x="4418" y="2620"/>
                  </a:cubicBezTo>
                  <a:cubicBezTo>
                    <a:pt x="4442" y="2644"/>
                    <a:pt x="4454" y="2691"/>
                    <a:pt x="4454" y="2715"/>
                  </a:cubicBezTo>
                  <a:lnTo>
                    <a:pt x="4454" y="2822"/>
                  </a:lnTo>
                  <a:cubicBezTo>
                    <a:pt x="4442" y="2870"/>
                    <a:pt x="4418" y="2894"/>
                    <a:pt x="4406" y="2941"/>
                  </a:cubicBezTo>
                  <a:cubicBezTo>
                    <a:pt x="4394" y="2977"/>
                    <a:pt x="4358" y="3013"/>
                    <a:pt x="4334" y="3048"/>
                  </a:cubicBezTo>
                  <a:cubicBezTo>
                    <a:pt x="4299" y="3072"/>
                    <a:pt x="4263" y="3108"/>
                    <a:pt x="4227" y="3132"/>
                  </a:cubicBezTo>
                  <a:lnTo>
                    <a:pt x="4096" y="3227"/>
                  </a:lnTo>
                  <a:cubicBezTo>
                    <a:pt x="3977" y="3286"/>
                    <a:pt x="3846" y="3346"/>
                    <a:pt x="3703" y="3370"/>
                  </a:cubicBezTo>
                  <a:cubicBezTo>
                    <a:pt x="3572" y="3417"/>
                    <a:pt x="3430" y="3453"/>
                    <a:pt x="3287" y="3465"/>
                  </a:cubicBezTo>
                  <a:cubicBezTo>
                    <a:pt x="3322" y="3572"/>
                    <a:pt x="3346" y="3691"/>
                    <a:pt x="3382" y="3787"/>
                  </a:cubicBezTo>
                  <a:cubicBezTo>
                    <a:pt x="3406" y="3894"/>
                    <a:pt x="3430" y="3989"/>
                    <a:pt x="3441" y="4084"/>
                  </a:cubicBezTo>
                  <a:cubicBezTo>
                    <a:pt x="3453" y="4179"/>
                    <a:pt x="3465" y="4263"/>
                    <a:pt x="3465" y="4370"/>
                  </a:cubicBezTo>
                  <a:cubicBezTo>
                    <a:pt x="3465" y="4525"/>
                    <a:pt x="3465" y="4703"/>
                    <a:pt x="3394" y="4834"/>
                  </a:cubicBezTo>
                  <a:cubicBezTo>
                    <a:pt x="3370" y="4894"/>
                    <a:pt x="3322" y="4941"/>
                    <a:pt x="3275" y="4965"/>
                  </a:cubicBezTo>
                  <a:cubicBezTo>
                    <a:pt x="3227" y="5001"/>
                    <a:pt x="3156" y="5013"/>
                    <a:pt x="3096" y="5013"/>
                  </a:cubicBezTo>
                  <a:cubicBezTo>
                    <a:pt x="2965" y="5013"/>
                    <a:pt x="2846" y="4941"/>
                    <a:pt x="2775" y="4846"/>
                  </a:cubicBezTo>
                  <a:cubicBezTo>
                    <a:pt x="2668" y="4727"/>
                    <a:pt x="2572" y="4596"/>
                    <a:pt x="2501" y="4441"/>
                  </a:cubicBezTo>
                  <a:cubicBezTo>
                    <a:pt x="2382" y="4191"/>
                    <a:pt x="2298" y="3929"/>
                    <a:pt x="2215" y="3656"/>
                  </a:cubicBezTo>
                  <a:cubicBezTo>
                    <a:pt x="2179" y="3703"/>
                    <a:pt x="2120" y="3751"/>
                    <a:pt x="2072" y="3775"/>
                  </a:cubicBezTo>
                  <a:cubicBezTo>
                    <a:pt x="2001" y="3834"/>
                    <a:pt x="1906" y="3894"/>
                    <a:pt x="1822" y="3941"/>
                  </a:cubicBezTo>
                  <a:cubicBezTo>
                    <a:pt x="1644" y="4048"/>
                    <a:pt x="1441" y="4132"/>
                    <a:pt x="1239" y="4191"/>
                  </a:cubicBezTo>
                  <a:cubicBezTo>
                    <a:pt x="1048" y="4251"/>
                    <a:pt x="834" y="4287"/>
                    <a:pt x="632" y="4298"/>
                  </a:cubicBezTo>
                  <a:cubicBezTo>
                    <a:pt x="536" y="4298"/>
                    <a:pt x="453" y="4298"/>
                    <a:pt x="346" y="4287"/>
                  </a:cubicBezTo>
                  <a:cubicBezTo>
                    <a:pt x="251" y="4263"/>
                    <a:pt x="179" y="4251"/>
                    <a:pt x="96" y="4239"/>
                  </a:cubicBezTo>
                  <a:cubicBezTo>
                    <a:pt x="79" y="4256"/>
                    <a:pt x="62" y="4273"/>
                    <a:pt x="45" y="4273"/>
                  </a:cubicBezTo>
                  <a:cubicBezTo>
                    <a:pt x="38" y="4273"/>
                    <a:pt x="31" y="4270"/>
                    <a:pt x="24" y="4263"/>
                  </a:cubicBezTo>
                  <a:lnTo>
                    <a:pt x="1" y="4263"/>
                  </a:lnTo>
                  <a:cubicBezTo>
                    <a:pt x="24" y="4287"/>
                    <a:pt x="24" y="4310"/>
                    <a:pt x="36" y="4322"/>
                  </a:cubicBezTo>
                  <a:cubicBezTo>
                    <a:pt x="108" y="4477"/>
                    <a:pt x="239" y="4584"/>
                    <a:pt x="393" y="4620"/>
                  </a:cubicBezTo>
                  <a:cubicBezTo>
                    <a:pt x="477" y="4656"/>
                    <a:pt x="572" y="4668"/>
                    <a:pt x="655" y="4668"/>
                  </a:cubicBezTo>
                  <a:lnTo>
                    <a:pt x="774" y="4668"/>
                  </a:lnTo>
                  <a:cubicBezTo>
                    <a:pt x="1001" y="4644"/>
                    <a:pt x="1227" y="4560"/>
                    <a:pt x="1406" y="4501"/>
                  </a:cubicBezTo>
                  <a:cubicBezTo>
                    <a:pt x="1620" y="4418"/>
                    <a:pt x="1846" y="4310"/>
                    <a:pt x="2001" y="4227"/>
                  </a:cubicBezTo>
                  <a:lnTo>
                    <a:pt x="2060" y="4191"/>
                  </a:lnTo>
                  <a:cubicBezTo>
                    <a:pt x="2179" y="4525"/>
                    <a:pt x="2298" y="4787"/>
                    <a:pt x="2441" y="5013"/>
                  </a:cubicBezTo>
                  <a:cubicBezTo>
                    <a:pt x="2501" y="5120"/>
                    <a:pt x="2608" y="5275"/>
                    <a:pt x="2727" y="5394"/>
                  </a:cubicBezTo>
                  <a:cubicBezTo>
                    <a:pt x="2799" y="5489"/>
                    <a:pt x="2930" y="5596"/>
                    <a:pt x="3084" y="5656"/>
                  </a:cubicBezTo>
                  <a:cubicBezTo>
                    <a:pt x="3156" y="5680"/>
                    <a:pt x="3215" y="5692"/>
                    <a:pt x="3287" y="5692"/>
                  </a:cubicBezTo>
                  <a:lnTo>
                    <a:pt x="3334" y="5692"/>
                  </a:lnTo>
                  <a:cubicBezTo>
                    <a:pt x="3406" y="5680"/>
                    <a:pt x="3453" y="5668"/>
                    <a:pt x="3501" y="5656"/>
                  </a:cubicBezTo>
                  <a:cubicBezTo>
                    <a:pt x="3620" y="5608"/>
                    <a:pt x="3727" y="5501"/>
                    <a:pt x="3787" y="5370"/>
                  </a:cubicBezTo>
                  <a:cubicBezTo>
                    <a:pt x="3942" y="5072"/>
                    <a:pt x="3977" y="4727"/>
                    <a:pt x="4001" y="4429"/>
                  </a:cubicBezTo>
                  <a:cubicBezTo>
                    <a:pt x="4025" y="4239"/>
                    <a:pt x="4025" y="4048"/>
                    <a:pt x="4025" y="3882"/>
                  </a:cubicBezTo>
                  <a:lnTo>
                    <a:pt x="4168" y="3882"/>
                  </a:lnTo>
                  <a:cubicBezTo>
                    <a:pt x="4465" y="3846"/>
                    <a:pt x="4799" y="3810"/>
                    <a:pt x="5108" y="3667"/>
                  </a:cubicBezTo>
                  <a:cubicBezTo>
                    <a:pt x="5192" y="3644"/>
                    <a:pt x="5251" y="3608"/>
                    <a:pt x="5311" y="3572"/>
                  </a:cubicBezTo>
                  <a:cubicBezTo>
                    <a:pt x="5370" y="3525"/>
                    <a:pt x="5430" y="3489"/>
                    <a:pt x="5489" y="3429"/>
                  </a:cubicBezTo>
                  <a:cubicBezTo>
                    <a:pt x="5585" y="3346"/>
                    <a:pt x="5668" y="3215"/>
                    <a:pt x="5692" y="3036"/>
                  </a:cubicBezTo>
                  <a:cubicBezTo>
                    <a:pt x="5692" y="2941"/>
                    <a:pt x="5668" y="2858"/>
                    <a:pt x="5644" y="2763"/>
                  </a:cubicBezTo>
                  <a:cubicBezTo>
                    <a:pt x="5608" y="2691"/>
                    <a:pt x="5573" y="2632"/>
                    <a:pt x="5525" y="2572"/>
                  </a:cubicBezTo>
                  <a:cubicBezTo>
                    <a:pt x="5430" y="2465"/>
                    <a:pt x="5299" y="2358"/>
                    <a:pt x="5120" y="2263"/>
                  </a:cubicBezTo>
                  <a:cubicBezTo>
                    <a:pt x="4977" y="2167"/>
                    <a:pt x="4823" y="2096"/>
                    <a:pt x="4632" y="2024"/>
                  </a:cubicBezTo>
                  <a:lnTo>
                    <a:pt x="4501" y="1965"/>
                  </a:lnTo>
                  <a:lnTo>
                    <a:pt x="4465" y="1941"/>
                  </a:lnTo>
                  <a:cubicBezTo>
                    <a:pt x="4394" y="1917"/>
                    <a:pt x="4299" y="1870"/>
                    <a:pt x="4215" y="1846"/>
                  </a:cubicBezTo>
                  <a:lnTo>
                    <a:pt x="4180" y="1822"/>
                  </a:lnTo>
                  <a:cubicBezTo>
                    <a:pt x="4180" y="1679"/>
                    <a:pt x="4180" y="1524"/>
                    <a:pt x="4168" y="1370"/>
                  </a:cubicBezTo>
                  <a:cubicBezTo>
                    <a:pt x="4144" y="1072"/>
                    <a:pt x="4096" y="739"/>
                    <a:pt x="3942" y="429"/>
                  </a:cubicBezTo>
                  <a:cubicBezTo>
                    <a:pt x="3908" y="330"/>
                    <a:pt x="3814" y="159"/>
                    <a:pt x="3659" y="3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7127317" y="4382974"/>
              <a:ext cx="0" cy="4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69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23"/>
          <p:cNvGrpSpPr/>
          <p:nvPr/>
        </p:nvGrpSpPr>
        <p:grpSpPr>
          <a:xfrm>
            <a:off x="7238967" y="154954"/>
            <a:ext cx="214396" cy="218609"/>
            <a:chOff x="6778292" y="971829"/>
            <a:chExt cx="214396" cy="218609"/>
          </a:xfrm>
        </p:grpSpPr>
        <p:sp>
          <p:nvSpPr>
            <p:cNvPr id="207" name="Google Shape;207;p23"/>
            <p:cNvSpPr/>
            <p:nvPr/>
          </p:nvSpPr>
          <p:spPr>
            <a:xfrm>
              <a:off x="6779357" y="971829"/>
              <a:ext cx="213332" cy="214396"/>
            </a:xfrm>
            <a:custGeom>
              <a:avLst/>
              <a:gdLst/>
              <a:ahLst/>
              <a:cxnLst/>
              <a:rect l="l" t="t" r="r" b="b"/>
              <a:pathLst>
                <a:path w="4811" h="4835" extrusionOk="0">
                  <a:moveTo>
                    <a:pt x="1965" y="0"/>
                  </a:moveTo>
                  <a:cubicBezTo>
                    <a:pt x="1668" y="12"/>
                    <a:pt x="1501" y="310"/>
                    <a:pt x="1441" y="453"/>
                  </a:cubicBezTo>
                  <a:cubicBezTo>
                    <a:pt x="1346" y="703"/>
                    <a:pt x="1299" y="1001"/>
                    <a:pt x="1263" y="1239"/>
                  </a:cubicBezTo>
                  <a:cubicBezTo>
                    <a:pt x="1263" y="1358"/>
                    <a:pt x="1251" y="1489"/>
                    <a:pt x="1251" y="1620"/>
                  </a:cubicBezTo>
                  <a:lnTo>
                    <a:pt x="1227" y="1620"/>
                  </a:lnTo>
                  <a:cubicBezTo>
                    <a:pt x="1144" y="1655"/>
                    <a:pt x="1072" y="1679"/>
                    <a:pt x="1013" y="1715"/>
                  </a:cubicBezTo>
                  <a:lnTo>
                    <a:pt x="1001" y="1727"/>
                  </a:lnTo>
                  <a:lnTo>
                    <a:pt x="894" y="1774"/>
                  </a:lnTo>
                  <a:cubicBezTo>
                    <a:pt x="727" y="1846"/>
                    <a:pt x="596" y="1917"/>
                    <a:pt x="477" y="1977"/>
                  </a:cubicBezTo>
                  <a:cubicBezTo>
                    <a:pt x="346" y="2072"/>
                    <a:pt x="227" y="2155"/>
                    <a:pt x="156" y="2251"/>
                  </a:cubicBezTo>
                  <a:cubicBezTo>
                    <a:pt x="108" y="2298"/>
                    <a:pt x="72" y="2358"/>
                    <a:pt x="48" y="2417"/>
                  </a:cubicBezTo>
                  <a:cubicBezTo>
                    <a:pt x="13" y="2489"/>
                    <a:pt x="1" y="2560"/>
                    <a:pt x="1" y="2632"/>
                  </a:cubicBezTo>
                  <a:cubicBezTo>
                    <a:pt x="13" y="2786"/>
                    <a:pt x="96" y="2906"/>
                    <a:pt x="167" y="2977"/>
                  </a:cubicBezTo>
                  <a:cubicBezTo>
                    <a:pt x="215" y="3013"/>
                    <a:pt x="251" y="3048"/>
                    <a:pt x="310" y="3084"/>
                  </a:cubicBezTo>
                  <a:cubicBezTo>
                    <a:pt x="358" y="3108"/>
                    <a:pt x="406" y="3144"/>
                    <a:pt x="477" y="3167"/>
                  </a:cubicBezTo>
                  <a:cubicBezTo>
                    <a:pt x="751" y="3275"/>
                    <a:pt x="1025" y="3310"/>
                    <a:pt x="1275" y="3334"/>
                  </a:cubicBezTo>
                  <a:lnTo>
                    <a:pt x="1406" y="3334"/>
                  </a:lnTo>
                  <a:cubicBezTo>
                    <a:pt x="1406" y="3489"/>
                    <a:pt x="1406" y="3632"/>
                    <a:pt x="1418" y="3798"/>
                  </a:cubicBezTo>
                  <a:cubicBezTo>
                    <a:pt x="1430" y="4049"/>
                    <a:pt x="1465" y="4346"/>
                    <a:pt x="1596" y="4584"/>
                  </a:cubicBezTo>
                  <a:cubicBezTo>
                    <a:pt x="1656" y="4691"/>
                    <a:pt x="1751" y="4763"/>
                    <a:pt x="1834" y="4811"/>
                  </a:cubicBezTo>
                  <a:cubicBezTo>
                    <a:pt x="1870" y="4822"/>
                    <a:pt x="1906" y="4834"/>
                    <a:pt x="1965" y="4834"/>
                  </a:cubicBezTo>
                  <a:lnTo>
                    <a:pt x="2013" y="4834"/>
                  </a:lnTo>
                  <a:cubicBezTo>
                    <a:pt x="2072" y="4834"/>
                    <a:pt x="2132" y="4822"/>
                    <a:pt x="2192" y="4811"/>
                  </a:cubicBezTo>
                  <a:cubicBezTo>
                    <a:pt x="2323" y="4763"/>
                    <a:pt x="2430" y="4680"/>
                    <a:pt x="2489" y="4596"/>
                  </a:cubicBezTo>
                  <a:cubicBezTo>
                    <a:pt x="2596" y="4501"/>
                    <a:pt x="2668" y="4382"/>
                    <a:pt x="2727" y="4275"/>
                  </a:cubicBezTo>
                  <a:cubicBezTo>
                    <a:pt x="2846" y="4096"/>
                    <a:pt x="2954" y="3870"/>
                    <a:pt x="3061" y="3584"/>
                  </a:cubicBezTo>
                  <a:lnTo>
                    <a:pt x="3096" y="3620"/>
                  </a:lnTo>
                  <a:cubicBezTo>
                    <a:pt x="3251" y="3703"/>
                    <a:pt x="3430" y="3787"/>
                    <a:pt x="3608" y="3858"/>
                  </a:cubicBezTo>
                  <a:cubicBezTo>
                    <a:pt x="3751" y="3918"/>
                    <a:pt x="3930" y="3977"/>
                    <a:pt x="4132" y="3989"/>
                  </a:cubicBezTo>
                  <a:lnTo>
                    <a:pt x="4216" y="3989"/>
                  </a:lnTo>
                  <a:cubicBezTo>
                    <a:pt x="4287" y="3989"/>
                    <a:pt x="4370" y="3977"/>
                    <a:pt x="4442" y="3965"/>
                  </a:cubicBezTo>
                  <a:cubicBezTo>
                    <a:pt x="4561" y="3918"/>
                    <a:pt x="4668" y="3822"/>
                    <a:pt x="4739" y="3703"/>
                  </a:cubicBezTo>
                  <a:cubicBezTo>
                    <a:pt x="4811" y="3560"/>
                    <a:pt x="4799" y="3394"/>
                    <a:pt x="4787" y="3310"/>
                  </a:cubicBezTo>
                  <a:cubicBezTo>
                    <a:pt x="4751" y="3132"/>
                    <a:pt x="4680" y="2977"/>
                    <a:pt x="4620" y="2858"/>
                  </a:cubicBezTo>
                  <a:cubicBezTo>
                    <a:pt x="4549" y="2739"/>
                    <a:pt x="4466" y="2608"/>
                    <a:pt x="4370" y="2477"/>
                  </a:cubicBezTo>
                  <a:cubicBezTo>
                    <a:pt x="4287" y="2382"/>
                    <a:pt x="4228" y="2298"/>
                    <a:pt x="4156" y="2203"/>
                  </a:cubicBezTo>
                  <a:lnTo>
                    <a:pt x="4204" y="2144"/>
                  </a:lnTo>
                  <a:cubicBezTo>
                    <a:pt x="4287" y="2024"/>
                    <a:pt x="4382" y="1882"/>
                    <a:pt x="4466" y="1727"/>
                  </a:cubicBezTo>
                  <a:cubicBezTo>
                    <a:pt x="4525" y="1608"/>
                    <a:pt x="4573" y="1501"/>
                    <a:pt x="4609" y="1382"/>
                  </a:cubicBezTo>
                  <a:cubicBezTo>
                    <a:pt x="4632" y="1251"/>
                    <a:pt x="4632" y="1131"/>
                    <a:pt x="4585" y="1024"/>
                  </a:cubicBezTo>
                  <a:cubicBezTo>
                    <a:pt x="4549" y="929"/>
                    <a:pt x="4454" y="822"/>
                    <a:pt x="4335" y="762"/>
                  </a:cubicBezTo>
                  <a:cubicBezTo>
                    <a:pt x="4275" y="739"/>
                    <a:pt x="4204" y="715"/>
                    <a:pt x="4108" y="703"/>
                  </a:cubicBezTo>
                  <a:lnTo>
                    <a:pt x="3906" y="703"/>
                  </a:lnTo>
                  <a:cubicBezTo>
                    <a:pt x="3668" y="727"/>
                    <a:pt x="3442" y="810"/>
                    <a:pt x="3215" y="893"/>
                  </a:cubicBezTo>
                  <a:lnTo>
                    <a:pt x="3132" y="941"/>
                  </a:lnTo>
                  <a:cubicBezTo>
                    <a:pt x="3096" y="893"/>
                    <a:pt x="3061" y="834"/>
                    <a:pt x="3025" y="786"/>
                  </a:cubicBezTo>
                  <a:cubicBezTo>
                    <a:pt x="2918" y="667"/>
                    <a:pt x="2811" y="536"/>
                    <a:pt x="2715" y="417"/>
                  </a:cubicBezTo>
                  <a:cubicBezTo>
                    <a:pt x="2608" y="298"/>
                    <a:pt x="2489" y="215"/>
                    <a:pt x="2358" y="119"/>
                  </a:cubicBezTo>
                  <a:cubicBezTo>
                    <a:pt x="2251" y="48"/>
                    <a:pt x="2132" y="12"/>
                    <a:pt x="2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6778292" y="977593"/>
              <a:ext cx="212312" cy="212844"/>
            </a:xfrm>
            <a:custGeom>
              <a:avLst/>
              <a:gdLst/>
              <a:ahLst/>
              <a:cxnLst/>
              <a:rect l="l" t="t" r="r" b="b"/>
              <a:pathLst>
                <a:path w="4788" h="4800" extrusionOk="0">
                  <a:moveTo>
                    <a:pt x="1723" y="1"/>
                  </a:moveTo>
                  <a:cubicBezTo>
                    <a:pt x="1717" y="1"/>
                    <a:pt x="1707" y="14"/>
                    <a:pt x="1692" y="37"/>
                  </a:cubicBezTo>
                  <a:cubicBezTo>
                    <a:pt x="1692" y="37"/>
                    <a:pt x="1692" y="37"/>
                    <a:pt x="1692" y="38"/>
                  </a:cubicBezTo>
                  <a:lnTo>
                    <a:pt x="1692" y="38"/>
                  </a:lnTo>
                  <a:cubicBezTo>
                    <a:pt x="1703" y="29"/>
                    <a:pt x="1715" y="21"/>
                    <a:pt x="1727" y="13"/>
                  </a:cubicBezTo>
                  <a:cubicBezTo>
                    <a:pt x="1727" y="5"/>
                    <a:pt x="1726" y="1"/>
                    <a:pt x="1723" y="1"/>
                  </a:cubicBezTo>
                  <a:close/>
                  <a:moveTo>
                    <a:pt x="1692" y="38"/>
                  </a:moveTo>
                  <a:cubicBezTo>
                    <a:pt x="1561" y="135"/>
                    <a:pt x="1497" y="283"/>
                    <a:pt x="1454" y="370"/>
                  </a:cubicBezTo>
                  <a:cubicBezTo>
                    <a:pt x="1346" y="620"/>
                    <a:pt x="1311" y="918"/>
                    <a:pt x="1275" y="1156"/>
                  </a:cubicBezTo>
                  <a:cubicBezTo>
                    <a:pt x="1263" y="1287"/>
                    <a:pt x="1263" y="1418"/>
                    <a:pt x="1263" y="1537"/>
                  </a:cubicBezTo>
                  <a:lnTo>
                    <a:pt x="1227" y="1537"/>
                  </a:lnTo>
                  <a:cubicBezTo>
                    <a:pt x="1156" y="1573"/>
                    <a:pt x="1084" y="1597"/>
                    <a:pt x="1025" y="1633"/>
                  </a:cubicBezTo>
                  <a:lnTo>
                    <a:pt x="1013" y="1644"/>
                  </a:lnTo>
                  <a:lnTo>
                    <a:pt x="906" y="1692"/>
                  </a:lnTo>
                  <a:cubicBezTo>
                    <a:pt x="739" y="1763"/>
                    <a:pt x="608" y="1823"/>
                    <a:pt x="489" y="1894"/>
                  </a:cubicBezTo>
                  <a:cubicBezTo>
                    <a:pt x="334" y="1990"/>
                    <a:pt x="215" y="2073"/>
                    <a:pt x="144" y="2168"/>
                  </a:cubicBezTo>
                  <a:cubicBezTo>
                    <a:pt x="96" y="2216"/>
                    <a:pt x="72" y="2275"/>
                    <a:pt x="37" y="2335"/>
                  </a:cubicBezTo>
                  <a:cubicBezTo>
                    <a:pt x="13" y="2406"/>
                    <a:pt x="1" y="2478"/>
                    <a:pt x="1" y="2549"/>
                  </a:cubicBezTo>
                  <a:cubicBezTo>
                    <a:pt x="13" y="2704"/>
                    <a:pt x="84" y="2823"/>
                    <a:pt x="156" y="2895"/>
                  </a:cubicBezTo>
                  <a:cubicBezTo>
                    <a:pt x="203" y="2942"/>
                    <a:pt x="263" y="2966"/>
                    <a:pt x="311" y="3002"/>
                  </a:cubicBezTo>
                  <a:cubicBezTo>
                    <a:pt x="334" y="3026"/>
                    <a:pt x="394" y="3061"/>
                    <a:pt x="477" y="3085"/>
                  </a:cubicBezTo>
                  <a:cubicBezTo>
                    <a:pt x="727" y="3204"/>
                    <a:pt x="1025" y="3240"/>
                    <a:pt x="1263" y="3264"/>
                  </a:cubicBezTo>
                  <a:lnTo>
                    <a:pt x="1394" y="3264"/>
                  </a:lnTo>
                  <a:cubicBezTo>
                    <a:pt x="1394" y="3407"/>
                    <a:pt x="1394" y="3561"/>
                    <a:pt x="1406" y="3728"/>
                  </a:cubicBezTo>
                  <a:cubicBezTo>
                    <a:pt x="1430" y="3978"/>
                    <a:pt x="1454" y="4264"/>
                    <a:pt x="1585" y="4514"/>
                  </a:cubicBezTo>
                  <a:cubicBezTo>
                    <a:pt x="1644" y="4633"/>
                    <a:pt x="1739" y="4716"/>
                    <a:pt x="1823" y="4752"/>
                  </a:cubicBezTo>
                  <a:cubicBezTo>
                    <a:pt x="1870" y="4788"/>
                    <a:pt x="1918" y="4800"/>
                    <a:pt x="1977" y="4800"/>
                  </a:cubicBezTo>
                  <a:lnTo>
                    <a:pt x="2025" y="4800"/>
                  </a:lnTo>
                  <a:cubicBezTo>
                    <a:pt x="2085" y="4800"/>
                    <a:pt x="2144" y="4788"/>
                    <a:pt x="2204" y="4776"/>
                  </a:cubicBezTo>
                  <a:cubicBezTo>
                    <a:pt x="2335" y="4728"/>
                    <a:pt x="2442" y="4633"/>
                    <a:pt x="2501" y="4561"/>
                  </a:cubicBezTo>
                  <a:cubicBezTo>
                    <a:pt x="2597" y="4454"/>
                    <a:pt x="2680" y="4323"/>
                    <a:pt x="2739" y="4240"/>
                  </a:cubicBezTo>
                  <a:cubicBezTo>
                    <a:pt x="2858" y="4038"/>
                    <a:pt x="2954" y="3823"/>
                    <a:pt x="3061" y="3549"/>
                  </a:cubicBezTo>
                  <a:lnTo>
                    <a:pt x="3109" y="3585"/>
                  </a:lnTo>
                  <a:cubicBezTo>
                    <a:pt x="3239" y="3657"/>
                    <a:pt x="3430" y="3740"/>
                    <a:pt x="3609" y="3823"/>
                  </a:cubicBezTo>
                  <a:cubicBezTo>
                    <a:pt x="3763" y="3883"/>
                    <a:pt x="3942" y="3942"/>
                    <a:pt x="4132" y="3954"/>
                  </a:cubicBezTo>
                  <a:lnTo>
                    <a:pt x="4228" y="3954"/>
                  </a:lnTo>
                  <a:cubicBezTo>
                    <a:pt x="4299" y="3954"/>
                    <a:pt x="4371" y="3942"/>
                    <a:pt x="4442" y="3919"/>
                  </a:cubicBezTo>
                  <a:cubicBezTo>
                    <a:pt x="4585" y="3895"/>
                    <a:pt x="4680" y="3788"/>
                    <a:pt x="4763" y="3668"/>
                  </a:cubicBezTo>
                  <a:cubicBezTo>
                    <a:pt x="4775" y="3657"/>
                    <a:pt x="4787" y="3645"/>
                    <a:pt x="4787" y="3621"/>
                  </a:cubicBezTo>
                  <a:lnTo>
                    <a:pt x="4775" y="3621"/>
                  </a:lnTo>
                  <a:cubicBezTo>
                    <a:pt x="4740" y="3621"/>
                    <a:pt x="4728" y="3609"/>
                    <a:pt x="4716" y="3597"/>
                  </a:cubicBezTo>
                  <a:cubicBezTo>
                    <a:pt x="4644" y="3609"/>
                    <a:pt x="4585" y="3609"/>
                    <a:pt x="4502" y="3621"/>
                  </a:cubicBezTo>
                  <a:lnTo>
                    <a:pt x="4263" y="3621"/>
                  </a:lnTo>
                  <a:cubicBezTo>
                    <a:pt x="4085" y="3609"/>
                    <a:pt x="3906" y="3585"/>
                    <a:pt x="3751" y="3538"/>
                  </a:cubicBezTo>
                  <a:cubicBezTo>
                    <a:pt x="3585" y="3490"/>
                    <a:pt x="3418" y="3418"/>
                    <a:pt x="3275" y="3323"/>
                  </a:cubicBezTo>
                  <a:cubicBezTo>
                    <a:pt x="3192" y="3287"/>
                    <a:pt x="3132" y="3240"/>
                    <a:pt x="3061" y="3192"/>
                  </a:cubicBezTo>
                  <a:cubicBezTo>
                    <a:pt x="3025" y="3168"/>
                    <a:pt x="2978" y="3121"/>
                    <a:pt x="2930" y="3085"/>
                  </a:cubicBezTo>
                  <a:cubicBezTo>
                    <a:pt x="2870" y="3311"/>
                    <a:pt x="2799" y="3538"/>
                    <a:pt x="2692" y="3740"/>
                  </a:cubicBezTo>
                  <a:cubicBezTo>
                    <a:pt x="2632" y="3859"/>
                    <a:pt x="2561" y="3978"/>
                    <a:pt x="2466" y="4085"/>
                  </a:cubicBezTo>
                  <a:cubicBezTo>
                    <a:pt x="2394" y="4157"/>
                    <a:pt x="2287" y="4216"/>
                    <a:pt x="2192" y="4216"/>
                  </a:cubicBezTo>
                  <a:cubicBezTo>
                    <a:pt x="2132" y="4216"/>
                    <a:pt x="2085" y="4204"/>
                    <a:pt x="2037" y="4180"/>
                  </a:cubicBezTo>
                  <a:cubicBezTo>
                    <a:pt x="1989" y="4157"/>
                    <a:pt x="1966" y="4109"/>
                    <a:pt x="1930" y="4073"/>
                  </a:cubicBezTo>
                  <a:cubicBezTo>
                    <a:pt x="1870" y="3954"/>
                    <a:pt x="1870" y="3811"/>
                    <a:pt x="1870" y="3680"/>
                  </a:cubicBezTo>
                  <a:cubicBezTo>
                    <a:pt x="1870" y="3597"/>
                    <a:pt x="1894" y="3514"/>
                    <a:pt x="1906" y="3442"/>
                  </a:cubicBezTo>
                  <a:cubicBezTo>
                    <a:pt x="1918" y="3359"/>
                    <a:pt x="1942" y="3276"/>
                    <a:pt x="1966" y="3192"/>
                  </a:cubicBezTo>
                  <a:cubicBezTo>
                    <a:pt x="1977" y="3085"/>
                    <a:pt x="2013" y="3002"/>
                    <a:pt x="2037" y="2906"/>
                  </a:cubicBezTo>
                  <a:cubicBezTo>
                    <a:pt x="1918" y="2895"/>
                    <a:pt x="1799" y="2859"/>
                    <a:pt x="1680" y="2835"/>
                  </a:cubicBezTo>
                  <a:cubicBezTo>
                    <a:pt x="1561" y="2799"/>
                    <a:pt x="1454" y="2764"/>
                    <a:pt x="1358" y="2704"/>
                  </a:cubicBezTo>
                  <a:cubicBezTo>
                    <a:pt x="1311" y="2668"/>
                    <a:pt x="1263" y="2656"/>
                    <a:pt x="1239" y="2621"/>
                  </a:cubicBezTo>
                  <a:cubicBezTo>
                    <a:pt x="1204" y="2609"/>
                    <a:pt x="1168" y="2585"/>
                    <a:pt x="1144" y="2549"/>
                  </a:cubicBezTo>
                  <a:cubicBezTo>
                    <a:pt x="1132" y="2525"/>
                    <a:pt x="1096" y="2490"/>
                    <a:pt x="1084" y="2466"/>
                  </a:cubicBezTo>
                  <a:cubicBezTo>
                    <a:pt x="1061" y="2430"/>
                    <a:pt x="1061" y="2383"/>
                    <a:pt x="1037" y="2359"/>
                  </a:cubicBezTo>
                  <a:lnTo>
                    <a:pt x="1037" y="2264"/>
                  </a:lnTo>
                  <a:cubicBezTo>
                    <a:pt x="1037" y="2240"/>
                    <a:pt x="1049" y="2204"/>
                    <a:pt x="1073" y="2180"/>
                  </a:cubicBezTo>
                  <a:cubicBezTo>
                    <a:pt x="1096" y="2109"/>
                    <a:pt x="1156" y="2049"/>
                    <a:pt x="1215" y="2002"/>
                  </a:cubicBezTo>
                  <a:cubicBezTo>
                    <a:pt x="1251" y="1966"/>
                    <a:pt x="1299" y="1942"/>
                    <a:pt x="1334" y="1930"/>
                  </a:cubicBezTo>
                  <a:cubicBezTo>
                    <a:pt x="1394" y="1894"/>
                    <a:pt x="1442" y="1871"/>
                    <a:pt x="1501" y="1847"/>
                  </a:cubicBezTo>
                  <a:cubicBezTo>
                    <a:pt x="1561" y="1823"/>
                    <a:pt x="1620" y="1811"/>
                    <a:pt x="1680" y="1787"/>
                  </a:cubicBezTo>
                  <a:cubicBezTo>
                    <a:pt x="1751" y="1775"/>
                    <a:pt x="1811" y="1763"/>
                    <a:pt x="1894" y="1752"/>
                  </a:cubicBezTo>
                  <a:lnTo>
                    <a:pt x="1751" y="1252"/>
                  </a:lnTo>
                  <a:cubicBezTo>
                    <a:pt x="1692" y="1013"/>
                    <a:pt x="1656" y="775"/>
                    <a:pt x="1632" y="525"/>
                  </a:cubicBezTo>
                  <a:cubicBezTo>
                    <a:pt x="1620" y="406"/>
                    <a:pt x="1632" y="299"/>
                    <a:pt x="1656" y="180"/>
                  </a:cubicBezTo>
                  <a:cubicBezTo>
                    <a:pt x="1668" y="144"/>
                    <a:pt x="1680" y="85"/>
                    <a:pt x="1692" y="38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p23"/>
          <p:cNvSpPr/>
          <p:nvPr/>
        </p:nvSpPr>
        <p:spPr>
          <a:xfrm>
            <a:off x="6860150" y="976573"/>
            <a:ext cx="44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69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" name="Google Shape;210;p23"/>
          <p:cNvGrpSpPr/>
          <p:nvPr/>
        </p:nvGrpSpPr>
        <p:grpSpPr>
          <a:xfrm>
            <a:off x="8460195" y="1169786"/>
            <a:ext cx="660001" cy="583995"/>
            <a:chOff x="8222283" y="2519761"/>
            <a:chExt cx="660001" cy="583995"/>
          </a:xfrm>
        </p:grpSpPr>
        <p:sp>
          <p:nvSpPr>
            <p:cNvPr id="211" name="Google Shape;211;p23"/>
            <p:cNvSpPr/>
            <p:nvPr/>
          </p:nvSpPr>
          <p:spPr>
            <a:xfrm>
              <a:off x="8564922" y="2706180"/>
              <a:ext cx="151031" cy="152272"/>
            </a:xfrm>
            <a:custGeom>
              <a:avLst/>
              <a:gdLst/>
              <a:ahLst/>
              <a:cxnLst/>
              <a:rect l="l" t="t" r="r" b="b"/>
              <a:pathLst>
                <a:path w="3406" h="3434" extrusionOk="0">
                  <a:moveTo>
                    <a:pt x="2346" y="0"/>
                  </a:moveTo>
                  <a:cubicBezTo>
                    <a:pt x="2084" y="0"/>
                    <a:pt x="1799" y="119"/>
                    <a:pt x="1608" y="358"/>
                  </a:cubicBezTo>
                  <a:cubicBezTo>
                    <a:pt x="1156" y="893"/>
                    <a:pt x="691" y="1417"/>
                    <a:pt x="215" y="1929"/>
                  </a:cubicBezTo>
                  <a:cubicBezTo>
                    <a:pt x="48" y="2084"/>
                    <a:pt x="1" y="2382"/>
                    <a:pt x="25" y="2608"/>
                  </a:cubicBezTo>
                  <a:cubicBezTo>
                    <a:pt x="48" y="2858"/>
                    <a:pt x="191" y="3084"/>
                    <a:pt x="382" y="3239"/>
                  </a:cubicBezTo>
                  <a:cubicBezTo>
                    <a:pt x="548" y="3364"/>
                    <a:pt x="760" y="3434"/>
                    <a:pt x="969" y="3434"/>
                  </a:cubicBezTo>
                  <a:cubicBezTo>
                    <a:pt x="1000" y="3434"/>
                    <a:pt x="1030" y="3432"/>
                    <a:pt x="1060" y="3429"/>
                  </a:cubicBezTo>
                  <a:cubicBezTo>
                    <a:pt x="1334" y="3394"/>
                    <a:pt x="1513" y="3263"/>
                    <a:pt x="1691" y="3072"/>
                  </a:cubicBezTo>
                  <a:cubicBezTo>
                    <a:pt x="2168" y="2560"/>
                    <a:pt x="2632" y="2048"/>
                    <a:pt x="3073" y="1512"/>
                  </a:cubicBezTo>
                  <a:cubicBezTo>
                    <a:pt x="3406" y="1120"/>
                    <a:pt x="3299" y="500"/>
                    <a:pt x="2906" y="203"/>
                  </a:cubicBezTo>
                  <a:cubicBezTo>
                    <a:pt x="2751" y="60"/>
                    <a:pt x="253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8723316" y="2519761"/>
              <a:ext cx="158968" cy="167659"/>
            </a:xfrm>
            <a:custGeom>
              <a:avLst/>
              <a:gdLst/>
              <a:ahLst/>
              <a:cxnLst/>
              <a:rect l="l" t="t" r="r" b="b"/>
              <a:pathLst>
                <a:path w="3585" h="3781" extrusionOk="0">
                  <a:moveTo>
                    <a:pt x="2505" y="1"/>
                  </a:moveTo>
                  <a:cubicBezTo>
                    <a:pt x="2241" y="1"/>
                    <a:pt x="1970" y="141"/>
                    <a:pt x="1798" y="347"/>
                  </a:cubicBezTo>
                  <a:cubicBezTo>
                    <a:pt x="1286" y="1002"/>
                    <a:pt x="786" y="1680"/>
                    <a:pt x="215" y="2276"/>
                  </a:cubicBezTo>
                  <a:cubicBezTo>
                    <a:pt x="48" y="2454"/>
                    <a:pt x="1" y="2728"/>
                    <a:pt x="24" y="2954"/>
                  </a:cubicBezTo>
                  <a:cubicBezTo>
                    <a:pt x="48" y="3204"/>
                    <a:pt x="191" y="3430"/>
                    <a:pt x="382" y="3585"/>
                  </a:cubicBezTo>
                  <a:cubicBezTo>
                    <a:pt x="548" y="3710"/>
                    <a:pt x="760" y="3780"/>
                    <a:pt x="969" y="3780"/>
                  </a:cubicBezTo>
                  <a:cubicBezTo>
                    <a:pt x="1000" y="3780"/>
                    <a:pt x="1030" y="3779"/>
                    <a:pt x="1060" y="3776"/>
                  </a:cubicBezTo>
                  <a:cubicBezTo>
                    <a:pt x="1334" y="3740"/>
                    <a:pt x="1513" y="3609"/>
                    <a:pt x="1691" y="3419"/>
                  </a:cubicBezTo>
                  <a:cubicBezTo>
                    <a:pt x="2251" y="2811"/>
                    <a:pt x="2763" y="2156"/>
                    <a:pt x="3275" y="1502"/>
                  </a:cubicBezTo>
                  <a:cubicBezTo>
                    <a:pt x="3584" y="1097"/>
                    <a:pt x="3513" y="502"/>
                    <a:pt x="3108" y="192"/>
                  </a:cubicBezTo>
                  <a:cubicBezTo>
                    <a:pt x="2941" y="61"/>
                    <a:pt x="2727" y="1"/>
                    <a:pt x="2537" y="1"/>
                  </a:cubicBezTo>
                  <a:cubicBezTo>
                    <a:pt x="2526" y="1"/>
                    <a:pt x="2515" y="1"/>
                    <a:pt x="2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8222815" y="2764270"/>
              <a:ext cx="345827" cy="338954"/>
            </a:xfrm>
            <a:custGeom>
              <a:avLst/>
              <a:gdLst/>
              <a:ahLst/>
              <a:cxnLst/>
              <a:rect l="l" t="t" r="r" b="b"/>
              <a:pathLst>
                <a:path w="7799" h="7644" extrusionOk="0">
                  <a:moveTo>
                    <a:pt x="2870" y="0"/>
                  </a:moveTo>
                  <a:cubicBezTo>
                    <a:pt x="2834" y="0"/>
                    <a:pt x="2787" y="0"/>
                    <a:pt x="2751" y="24"/>
                  </a:cubicBezTo>
                  <a:cubicBezTo>
                    <a:pt x="2275" y="71"/>
                    <a:pt x="2072" y="583"/>
                    <a:pt x="2001" y="786"/>
                  </a:cubicBezTo>
                  <a:cubicBezTo>
                    <a:pt x="1846" y="1226"/>
                    <a:pt x="1834" y="1703"/>
                    <a:pt x="1822" y="2072"/>
                  </a:cubicBezTo>
                  <a:cubicBezTo>
                    <a:pt x="1822" y="2274"/>
                    <a:pt x="1822" y="2488"/>
                    <a:pt x="1834" y="2703"/>
                  </a:cubicBezTo>
                  <a:cubicBezTo>
                    <a:pt x="1822" y="2703"/>
                    <a:pt x="1822" y="2715"/>
                    <a:pt x="1798" y="2715"/>
                  </a:cubicBezTo>
                  <a:cubicBezTo>
                    <a:pt x="1679" y="2786"/>
                    <a:pt x="1560" y="2846"/>
                    <a:pt x="1465" y="2905"/>
                  </a:cubicBezTo>
                  <a:lnTo>
                    <a:pt x="1298" y="3000"/>
                  </a:lnTo>
                  <a:cubicBezTo>
                    <a:pt x="1048" y="3131"/>
                    <a:pt x="846" y="3250"/>
                    <a:pt x="667" y="3369"/>
                  </a:cubicBezTo>
                  <a:cubicBezTo>
                    <a:pt x="465" y="3512"/>
                    <a:pt x="298" y="3667"/>
                    <a:pt x="179" y="3834"/>
                  </a:cubicBezTo>
                  <a:cubicBezTo>
                    <a:pt x="120" y="3917"/>
                    <a:pt x="72" y="4012"/>
                    <a:pt x="48" y="4096"/>
                  </a:cubicBezTo>
                  <a:cubicBezTo>
                    <a:pt x="12" y="4215"/>
                    <a:pt x="0" y="4322"/>
                    <a:pt x="12" y="4441"/>
                  </a:cubicBezTo>
                  <a:cubicBezTo>
                    <a:pt x="48" y="4679"/>
                    <a:pt x="191" y="4846"/>
                    <a:pt x="310" y="4941"/>
                  </a:cubicBezTo>
                  <a:cubicBezTo>
                    <a:pt x="393" y="5001"/>
                    <a:pt x="477" y="5048"/>
                    <a:pt x="572" y="5096"/>
                  </a:cubicBezTo>
                  <a:cubicBezTo>
                    <a:pt x="643" y="5144"/>
                    <a:pt x="727" y="5167"/>
                    <a:pt x="846" y="5203"/>
                  </a:cubicBezTo>
                  <a:cubicBezTo>
                    <a:pt x="1286" y="5322"/>
                    <a:pt x="1727" y="5346"/>
                    <a:pt x="2120" y="5346"/>
                  </a:cubicBezTo>
                  <a:lnTo>
                    <a:pt x="2322" y="5346"/>
                  </a:lnTo>
                  <a:cubicBezTo>
                    <a:pt x="2334" y="5584"/>
                    <a:pt x="2370" y="5834"/>
                    <a:pt x="2394" y="6072"/>
                  </a:cubicBezTo>
                  <a:cubicBezTo>
                    <a:pt x="2453" y="6465"/>
                    <a:pt x="2548" y="6929"/>
                    <a:pt x="2798" y="7287"/>
                  </a:cubicBezTo>
                  <a:cubicBezTo>
                    <a:pt x="2906" y="7441"/>
                    <a:pt x="3048" y="7560"/>
                    <a:pt x="3203" y="7608"/>
                  </a:cubicBezTo>
                  <a:cubicBezTo>
                    <a:pt x="3275" y="7644"/>
                    <a:pt x="3346" y="7644"/>
                    <a:pt x="3418" y="7644"/>
                  </a:cubicBezTo>
                  <a:cubicBezTo>
                    <a:pt x="3549" y="7644"/>
                    <a:pt x="3644" y="7608"/>
                    <a:pt x="3763" y="7560"/>
                  </a:cubicBezTo>
                  <a:cubicBezTo>
                    <a:pt x="3965" y="7477"/>
                    <a:pt x="4108" y="7310"/>
                    <a:pt x="4215" y="7191"/>
                  </a:cubicBezTo>
                  <a:cubicBezTo>
                    <a:pt x="4346" y="7025"/>
                    <a:pt x="4453" y="6834"/>
                    <a:pt x="4537" y="6644"/>
                  </a:cubicBezTo>
                  <a:cubicBezTo>
                    <a:pt x="4739" y="6251"/>
                    <a:pt x="4870" y="5822"/>
                    <a:pt x="4965" y="5501"/>
                  </a:cubicBezTo>
                  <a:lnTo>
                    <a:pt x="5025" y="5525"/>
                  </a:lnTo>
                  <a:cubicBezTo>
                    <a:pt x="5311" y="5632"/>
                    <a:pt x="5596" y="5751"/>
                    <a:pt x="5894" y="5834"/>
                  </a:cubicBezTo>
                  <a:cubicBezTo>
                    <a:pt x="6144" y="5917"/>
                    <a:pt x="6442" y="5989"/>
                    <a:pt x="6739" y="5989"/>
                  </a:cubicBezTo>
                  <a:cubicBezTo>
                    <a:pt x="6930" y="5989"/>
                    <a:pt x="7097" y="5953"/>
                    <a:pt x="7251" y="5894"/>
                  </a:cubicBezTo>
                  <a:cubicBezTo>
                    <a:pt x="7442" y="5822"/>
                    <a:pt x="7585" y="5655"/>
                    <a:pt x="7692" y="5465"/>
                  </a:cubicBezTo>
                  <a:cubicBezTo>
                    <a:pt x="7799" y="5227"/>
                    <a:pt x="7751" y="4977"/>
                    <a:pt x="7704" y="4846"/>
                  </a:cubicBezTo>
                  <a:cubicBezTo>
                    <a:pt x="7632" y="4572"/>
                    <a:pt x="7501" y="4346"/>
                    <a:pt x="7382" y="4167"/>
                  </a:cubicBezTo>
                  <a:cubicBezTo>
                    <a:pt x="7228" y="3953"/>
                    <a:pt x="7073" y="3739"/>
                    <a:pt x="6930" y="3596"/>
                  </a:cubicBezTo>
                  <a:cubicBezTo>
                    <a:pt x="6811" y="3453"/>
                    <a:pt x="6692" y="3322"/>
                    <a:pt x="6561" y="3191"/>
                  </a:cubicBezTo>
                  <a:lnTo>
                    <a:pt x="6620" y="3084"/>
                  </a:lnTo>
                  <a:cubicBezTo>
                    <a:pt x="6751" y="2858"/>
                    <a:pt x="6894" y="2619"/>
                    <a:pt x="6989" y="2369"/>
                  </a:cubicBezTo>
                  <a:cubicBezTo>
                    <a:pt x="7085" y="2179"/>
                    <a:pt x="7132" y="2000"/>
                    <a:pt x="7156" y="1822"/>
                  </a:cubicBezTo>
                  <a:cubicBezTo>
                    <a:pt x="7192" y="1631"/>
                    <a:pt x="7156" y="1417"/>
                    <a:pt x="7085" y="1274"/>
                  </a:cubicBezTo>
                  <a:cubicBezTo>
                    <a:pt x="6989" y="1107"/>
                    <a:pt x="6847" y="976"/>
                    <a:pt x="6632" y="881"/>
                  </a:cubicBezTo>
                  <a:cubicBezTo>
                    <a:pt x="6537" y="833"/>
                    <a:pt x="6418" y="822"/>
                    <a:pt x="6275" y="822"/>
                  </a:cubicBezTo>
                  <a:cubicBezTo>
                    <a:pt x="6180" y="822"/>
                    <a:pt x="6073" y="833"/>
                    <a:pt x="5954" y="857"/>
                  </a:cubicBezTo>
                  <a:cubicBezTo>
                    <a:pt x="5585" y="929"/>
                    <a:pt x="5239" y="1095"/>
                    <a:pt x="4906" y="1250"/>
                  </a:cubicBezTo>
                  <a:lnTo>
                    <a:pt x="4763" y="1334"/>
                  </a:lnTo>
                  <a:lnTo>
                    <a:pt x="4584" y="1107"/>
                  </a:lnTo>
                  <a:cubicBezTo>
                    <a:pt x="4418" y="917"/>
                    <a:pt x="4239" y="714"/>
                    <a:pt x="4049" y="560"/>
                  </a:cubicBezTo>
                  <a:cubicBezTo>
                    <a:pt x="3858" y="381"/>
                    <a:pt x="3656" y="238"/>
                    <a:pt x="3441" y="119"/>
                  </a:cubicBezTo>
                  <a:cubicBezTo>
                    <a:pt x="3215" y="48"/>
                    <a:pt x="3037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8222283" y="2762141"/>
              <a:ext cx="341615" cy="341615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263" y="155"/>
                    <a:pt x="2048" y="620"/>
                    <a:pt x="1989" y="822"/>
                  </a:cubicBezTo>
                  <a:cubicBezTo>
                    <a:pt x="1846" y="1251"/>
                    <a:pt x="1810" y="1727"/>
                    <a:pt x="1810" y="2108"/>
                  </a:cubicBezTo>
                  <a:cubicBezTo>
                    <a:pt x="1810" y="2310"/>
                    <a:pt x="1810" y="2525"/>
                    <a:pt x="1834" y="2727"/>
                  </a:cubicBezTo>
                  <a:cubicBezTo>
                    <a:pt x="1679" y="2822"/>
                    <a:pt x="1560" y="2882"/>
                    <a:pt x="1453" y="2941"/>
                  </a:cubicBezTo>
                  <a:lnTo>
                    <a:pt x="1298" y="3025"/>
                  </a:lnTo>
                  <a:cubicBezTo>
                    <a:pt x="1060" y="3156"/>
                    <a:pt x="846" y="3275"/>
                    <a:pt x="667" y="3394"/>
                  </a:cubicBezTo>
                  <a:cubicBezTo>
                    <a:pt x="441" y="3548"/>
                    <a:pt x="298" y="3715"/>
                    <a:pt x="179" y="3858"/>
                  </a:cubicBezTo>
                  <a:cubicBezTo>
                    <a:pt x="120" y="3953"/>
                    <a:pt x="72" y="4037"/>
                    <a:pt x="48" y="4132"/>
                  </a:cubicBezTo>
                  <a:cubicBezTo>
                    <a:pt x="12" y="4251"/>
                    <a:pt x="1" y="4358"/>
                    <a:pt x="12" y="4489"/>
                  </a:cubicBezTo>
                  <a:cubicBezTo>
                    <a:pt x="48" y="4727"/>
                    <a:pt x="191" y="4882"/>
                    <a:pt x="310" y="4989"/>
                  </a:cubicBezTo>
                  <a:cubicBezTo>
                    <a:pt x="382" y="5049"/>
                    <a:pt x="477" y="5108"/>
                    <a:pt x="560" y="5144"/>
                  </a:cubicBezTo>
                  <a:cubicBezTo>
                    <a:pt x="644" y="5180"/>
                    <a:pt x="727" y="5215"/>
                    <a:pt x="846" y="5239"/>
                  </a:cubicBezTo>
                  <a:cubicBezTo>
                    <a:pt x="1275" y="5382"/>
                    <a:pt x="1727" y="5394"/>
                    <a:pt x="2108" y="5394"/>
                  </a:cubicBezTo>
                  <a:lnTo>
                    <a:pt x="2322" y="5394"/>
                  </a:lnTo>
                  <a:cubicBezTo>
                    <a:pt x="2334" y="5573"/>
                    <a:pt x="2346" y="5858"/>
                    <a:pt x="2394" y="6120"/>
                  </a:cubicBezTo>
                  <a:cubicBezTo>
                    <a:pt x="2453" y="6513"/>
                    <a:pt x="2549" y="6966"/>
                    <a:pt x="2799" y="7347"/>
                  </a:cubicBezTo>
                  <a:cubicBezTo>
                    <a:pt x="2906" y="7501"/>
                    <a:pt x="3049" y="7620"/>
                    <a:pt x="3215" y="7668"/>
                  </a:cubicBezTo>
                  <a:cubicBezTo>
                    <a:pt x="3287" y="7704"/>
                    <a:pt x="3358" y="7704"/>
                    <a:pt x="3441" y="7704"/>
                  </a:cubicBezTo>
                  <a:cubicBezTo>
                    <a:pt x="3561" y="7704"/>
                    <a:pt x="3656" y="7668"/>
                    <a:pt x="3775" y="7620"/>
                  </a:cubicBezTo>
                  <a:cubicBezTo>
                    <a:pt x="3977" y="7537"/>
                    <a:pt x="4120" y="7370"/>
                    <a:pt x="4227" y="7251"/>
                  </a:cubicBezTo>
                  <a:cubicBezTo>
                    <a:pt x="4358" y="7073"/>
                    <a:pt x="4465" y="6882"/>
                    <a:pt x="4549" y="6704"/>
                  </a:cubicBezTo>
                  <a:cubicBezTo>
                    <a:pt x="4751" y="6311"/>
                    <a:pt x="4882" y="5882"/>
                    <a:pt x="4989" y="5561"/>
                  </a:cubicBezTo>
                  <a:lnTo>
                    <a:pt x="5025" y="5584"/>
                  </a:lnTo>
                  <a:cubicBezTo>
                    <a:pt x="5299" y="5692"/>
                    <a:pt x="5597" y="5811"/>
                    <a:pt x="5894" y="5894"/>
                  </a:cubicBezTo>
                  <a:cubicBezTo>
                    <a:pt x="6144" y="5977"/>
                    <a:pt x="6442" y="6049"/>
                    <a:pt x="6740" y="6049"/>
                  </a:cubicBezTo>
                  <a:cubicBezTo>
                    <a:pt x="6930" y="6049"/>
                    <a:pt x="7097" y="6013"/>
                    <a:pt x="7251" y="5954"/>
                  </a:cubicBezTo>
                  <a:cubicBezTo>
                    <a:pt x="7442" y="5882"/>
                    <a:pt x="7597" y="5715"/>
                    <a:pt x="7692" y="5513"/>
                  </a:cubicBezTo>
                  <a:cubicBezTo>
                    <a:pt x="7692" y="5501"/>
                    <a:pt x="7704" y="5477"/>
                    <a:pt x="7704" y="5465"/>
                  </a:cubicBezTo>
                  <a:lnTo>
                    <a:pt x="7704" y="5465"/>
                  </a:lnTo>
                  <a:cubicBezTo>
                    <a:pt x="7585" y="5513"/>
                    <a:pt x="7454" y="5561"/>
                    <a:pt x="7323" y="5573"/>
                  </a:cubicBezTo>
                  <a:cubicBezTo>
                    <a:pt x="7213" y="5581"/>
                    <a:pt x="7110" y="5589"/>
                    <a:pt x="7004" y="5589"/>
                  </a:cubicBezTo>
                  <a:cubicBezTo>
                    <a:pt x="6960" y="5589"/>
                    <a:pt x="6916" y="5588"/>
                    <a:pt x="6870" y="5584"/>
                  </a:cubicBezTo>
                  <a:cubicBezTo>
                    <a:pt x="6728" y="5573"/>
                    <a:pt x="6573" y="5561"/>
                    <a:pt x="6430" y="5525"/>
                  </a:cubicBezTo>
                  <a:cubicBezTo>
                    <a:pt x="5847" y="5394"/>
                    <a:pt x="5311" y="5120"/>
                    <a:pt x="4811" y="4846"/>
                  </a:cubicBezTo>
                  <a:cubicBezTo>
                    <a:pt x="4787" y="4882"/>
                    <a:pt x="4775" y="4941"/>
                    <a:pt x="4763" y="4989"/>
                  </a:cubicBezTo>
                  <a:lnTo>
                    <a:pt x="4668" y="5299"/>
                  </a:lnTo>
                  <a:cubicBezTo>
                    <a:pt x="4608" y="5513"/>
                    <a:pt x="4549" y="5715"/>
                    <a:pt x="4465" y="5930"/>
                  </a:cubicBezTo>
                  <a:cubicBezTo>
                    <a:pt x="4418" y="6037"/>
                    <a:pt x="4370" y="6132"/>
                    <a:pt x="4334" y="6227"/>
                  </a:cubicBezTo>
                  <a:cubicBezTo>
                    <a:pt x="4287" y="6311"/>
                    <a:pt x="4239" y="6394"/>
                    <a:pt x="4180" y="6465"/>
                  </a:cubicBezTo>
                  <a:cubicBezTo>
                    <a:pt x="4132" y="6537"/>
                    <a:pt x="4073" y="6596"/>
                    <a:pt x="4001" y="6644"/>
                  </a:cubicBezTo>
                  <a:cubicBezTo>
                    <a:pt x="3977" y="6656"/>
                    <a:pt x="3942" y="6692"/>
                    <a:pt x="3918" y="6704"/>
                  </a:cubicBezTo>
                  <a:cubicBezTo>
                    <a:pt x="3882" y="6716"/>
                    <a:pt x="3858" y="6727"/>
                    <a:pt x="3811" y="6727"/>
                  </a:cubicBezTo>
                  <a:cubicBezTo>
                    <a:pt x="3778" y="6738"/>
                    <a:pt x="3742" y="6744"/>
                    <a:pt x="3704" y="6744"/>
                  </a:cubicBezTo>
                  <a:cubicBezTo>
                    <a:pt x="3658" y="6744"/>
                    <a:pt x="3612" y="6735"/>
                    <a:pt x="3572" y="6716"/>
                  </a:cubicBezTo>
                  <a:cubicBezTo>
                    <a:pt x="3501" y="6692"/>
                    <a:pt x="3418" y="6656"/>
                    <a:pt x="3358" y="6608"/>
                  </a:cubicBezTo>
                  <a:cubicBezTo>
                    <a:pt x="3227" y="6489"/>
                    <a:pt x="3144" y="6335"/>
                    <a:pt x="3096" y="6156"/>
                  </a:cubicBezTo>
                  <a:cubicBezTo>
                    <a:pt x="3037" y="5942"/>
                    <a:pt x="3025" y="5715"/>
                    <a:pt x="3025" y="5501"/>
                  </a:cubicBezTo>
                  <a:cubicBezTo>
                    <a:pt x="3025" y="5275"/>
                    <a:pt x="3037" y="5049"/>
                    <a:pt x="3049" y="4822"/>
                  </a:cubicBezTo>
                  <a:lnTo>
                    <a:pt x="3096" y="4430"/>
                  </a:lnTo>
                  <a:lnTo>
                    <a:pt x="3096" y="4430"/>
                  </a:lnTo>
                  <a:cubicBezTo>
                    <a:pt x="2965" y="4465"/>
                    <a:pt x="2822" y="4501"/>
                    <a:pt x="2691" y="4525"/>
                  </a:cubicBezTo>
                  <a:cubicBezTo>
                    <a:pt x="2608" y="4549"/>
                    <a:pt x="2513" y="4560"/>
                    <a:pt x="2406" y="4572"/>
                  </a:cubicBezTo>
                  <a:cubicBezTo>
                    <a:pt x="2364" y="4578"/>
                    <a:pt x="2316" y="4581"/>
                    <a:pt x="2269" y="4581"/>
                  </a:cubicBezTo>
                  <a:cubicBezTo>
                    <a:pt x="2221" y="4581"/>
                    <a:pt x="2173" y="4578"/>
                    <a:pt x="2132" y="4572"/>
                  </a:cubicBezTo>
                  <a:cubicBezTo>
                    <a:pt x="2037" y="4560"/>
                    <a:pt x="1965" y="4560"/>
                    <a:pt x="1894" y="4525"/>
                  </a:cubicBezTo>
                  <a:cubicBezTo>
                    <a:pt x="1810" y="4501"/>
                    <a:pt x="1751" y="4465"/>
                    <a:pt x="1691" y="4406"/>
                  </a:cubicBezTo>
                  <a:cubicBezTo>
                    <a:pt x="1667" y="4382"/>
                    <a:pt x="1632" y="4346"/>
                    <a:pt x="1620" y="4322"/>
                  </a:cubicBezTo>
                  <a:cubicBezTo>
                    <a:pt x="1596" y="4287"/>
                    <a:pt x="1572" y="4251"/>
                    <a:pt x="1560" y="4215"/>
                  </a:cubicBezTo>
                  <a:cubicBezTo>
                    <a:pt x="1536" y="4144"/>
                    <a:pt x="1513" y="4072"/>
                    <a:pt x="1501" y="3989"/>
                  </a:cubicBezTo>
                  <a:cubicBezTo>
                    <a:pt x="1501" y="3929"/>
                    <a:pt x="1501" y="3858"/>
                    <a:pt x="1536" y="3798"/>
                  </a:cubicBezTo>
                  <a:cubicBezTo>
                    <a:pt x="1548" y="3775"/>
                    <a:pt x="1548" y="3739"/>
                    <a:pt x="1560" y="3715"/>
                  </a:cubicBezTo>
                  <a:cubicBezTo>
                    <a:pt x="1572" y="3679"/>
                    <a:pt x="1596" y="3656"/>
                    <a:pt x="1620" y="3632"/>
                  </a:cubicBezTo>
                  <a:cubicBezTo>
                    <a:pt x="1667" y="3572"/>
                    <a:pt x="1715" y="3537"/>
                    <a:pt x="1751" y="3501"/>
                  </a:cubicBezTo>
                  <a:cubicBezTo>
                    <a:pt x="1810" y="3453"/>
                    <a:pt x="1870" y="3417"/>
                    <a:pt x="1929" y="3382"/>
                  </a:cubicBezTo>
                  <a:cubicBezTo>
                    <a:pt x="2072" y="3310"/>
                    <a:pt x="2203" y="3239"/>
                    <a:pt x="2334" y="3179"/>
                  </a:cubicBezTo>
                  <a:cubicBezTo>
                    <a:pt x="2453" y="3120"/>
                    <a:pt x="2560" y="3060"/>
                    <a:pt x="2668" y="2977"/>
                  </a:cubicBezTo>
                  <a:cubicBezTo>
                    <a:pt x="2691" y="2965"/>
                    <a:pt x="2703" y="2941"/>
                    <a:pt x="2739" y="2906"/>
                  </a:cubicBezTo>
                  <a:cubicBezTo>
                    <a:pt x="2751" y="2894"/>
                    <a:pt x="2751" y="2882"/>
                    <a:pt x="2763" y="2858"/>
                  </a:cubicBezTo>
                  <a:cubicBezTo>
                    <a:pt x="2787" y="2834"/>
                    <a:pt x="2787" y="2798"/>
                    <a:pt x="2787" y="2775"/>
                  </a:cubicBezTo>
                  <a:cubicBezTo>
                    <a:pt x="2799" y="2667"/>
                    <a:pt x="2787" y="2584"/>
                    <a:pt x="2763" y="2477"/>
                  </a:cubicBezTo>
                  <a:cubicBezTo>
                    <a:pt x="2739" y="2227"/>
                    <a:pt x="2668" y="1965"/>
                    <a:pt x="2596" y="1727"/>
                  </a:cubicBezTo>
                  <a:cubicBezTo>
                    <a:pt x="2572" y="1608"/>
                    <a:pt x="2537" y="1489"/>
                    <a:pt x="2525" y="1370"/>
                  </a:cubicBezTo>
                  <a:cubicBezTo>
                    <a:pt x="2513" y="1286"/>
                    <a:pt x="2501" y="1179"/>
                    <a:pt x="2477" y="1096"/>
                  </a:cubicBezTo>
                  <a:lnTo>
                    <a:pt x="2477" y="941"/>
                  </a:lnTo>
                  <a:cubicBezTo>
                    <a:pt x="2477" y="870"/>
                    <a:pt x="2501" y="798"/>
                    <a:pt x="2501" y="715"/>
                  </a:cubicBezTo>
                  <a:cubicBezTo>
                    <a:pt x="2513" y="572"/>
                    <a:pt x="2525" y="441"/>
                    <a:pt x="2572" y="286"/>
                  </a:cubicBezTo>
                  <a:cubicBezTo>
                    <a:pt x="2596" y="179"/>
                    <a:pt x="2632" y="96"/>
                    <a:pt x="267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8346355" y="288727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3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23"/>
          <p:cNvGrpSpPr/>
          <p:nvPr/>
        </p:nvGrpSpPr>
        <p:grpSpPr>
          <a:xfrm rot="-6049132">
            <a:off x="6480904" y="4758145"/>
            <a:ext cx="305234" cy="304477"/>
            <a:chOff x="1548327" y="2761296"/>
            <a:chExt cx="305242" cy="304485"/>
          </a:xfrm>
        </p:grpSpPr>
        <p:sp>
          <p:nvSpPr>
            <p:cNvPr id="217" name="Google Shape;217;p23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23"/>
          <p:cNvSpPr/>
          <p:nvPr/>
        </p:nvSpPr>
        <p:spPr>
          <a:xfrm>
            <a:off x="321200" y="540007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23"/>
          <p:cNvGrpSpPr/>
          <p:nvPr/>
        </p:nvGrpSpPr>
        <p:grpSpPr>
          <a:xfrm>
            <a:off x="6214029" y="1971061"/>
            <a:ext cx="2181212" cy="2452068"/>
            <a:chOff x="6213775" y="2023909"/>
            <a:chExt cx="2134050" cy="2399049"/>
          </a:xfrm>
        </p:grpSpPr>
        <p:grpSp>
          <p:nvGrpSpPr>
            <p:cNvPr id="222" name="Google Shape;222;p23"/>
            <p:cNvGrpSpPr/>
            <p:nvPr/>
          </p:nvGrpSpPr>
          <p:grpSpPr>
            <a:xfrm>
              <a:off x="6213775" y="2023909"/>
              <a:ext cx="2134050" cy="2399049"/>
              <a:chOff x="6213775" y="2023909"/>
              <a:chExt cx="2134050" cy="2399049"/>
            </a:xfrm>
          </p:grpSpPr>
          <p:sp>
            <p:nvSpPr>
              <p:cNvPr id="223" name="Google Shape;223;p23"/>
              <p:cNvSpPr/>
              <p:nvPr/>
            </p:nvSpPr>
            <p:spPr>
              <a:xfrm>
                <a:off x="6407554" y="3091427"/>
                <a:ext cx="670015" cy="492601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1109" extrusionOk="0">
                    <a:moveTo>
                      <a:pt x="2620" y="0"/>
                    </a:moveTo>
                    <a:cubicBezTo>
                      <a:pt x="2536" y="0"/>
                      <a:pt x="2429" y="60"/>
                      <a:pt x="2381" y="143"/>
                    </a:cubicBezTo>
                    <a:cubicBezTo>
                      <a:pt x="2358" y="203"/>
                      <a:pt x="2358" y="274"/>
                      <a:pt x="2369" y="334"/>
                    </a:cubicBezTo>
                    <a:cubicBezTo>
                      <a:pt x="2381" y="393"/>
                      <a:pt x="2429" y="441"/>
                      <a:pt x="2500" y="489"/>
                    </a:cubicBezTo>
                    <a:cubicBezTo>
                      <a:pt x="2548" y="512"/>
                      <a:pt x="2572" y="536"/>
                      <a:pt x="2620" y="560"/>
                    </a:cubicBezTo>
                    <a:cubicBezTo>
                      <a:pt x="2381" y="691"/>
                      <a:pt x="2155" y="881"/>
                      <a:pt x="1917" y="1108"/>
                    </a:cubicBezTo>
                    <a:cubicBezTo>
                      <a:pt x="1596" y="1441"/>
                      <a:pt x="1310" y="1870"/>
                      <a:pt x="1024" y="2405"/>
                    </a:cubicBezTo>
                    <a:cubicBezTo>
                      <a:pt x="786" y="2870"/>
                      <a:pt x="607" y="3370"/>
                      <a:pt x="476" y="3929"/>
                    </a:cubicBezTo>
                    <a:cubicBezTo>
                      <a:pt x="405" y="4251"/>
                      <a:pt x="345" y="4560"/>
                      <a:pt x="334" y="4846"/>
                    </a:cubicBezTo>
                    <a:lnTo>
                      <a:pt x="274" y="4846"/>
                    </a:lnTo>
                    <a:cubicBezTo>
                      <a:pt x="214" y="4846"/>
                      <a:pt x="167" y="4858"/>
                      <a:pt x="119" y="4894"/>
                    </a:cubicBezTo>
                    <a:cubicBezTo>
                      <a:pt x="60" y="4941"/>
                      <a:pt x="36" y="5001"/>
                      <a:pt x="24" y="5060"/>
                    </a:cubicBezTo>
                    <a:cubicBezTo>
                      <a:pt x="0" y="5120"/>
                      <a:pt x="24" y="5191"/>
                      <a:pt x="60" y="5239"/>
                    </a:cubicBezTo>
                    <a:cubicBezTo>
                      <a:pt x="953" y="6203"/>
                      <a:pt x="1953" y="7061"/>
                      <a:pt x="3024" y="7823"/>
                    </a:cubicBezTo>
                    <a:cubicBezTo>
                      <a:pt x="4108" y="8585"/>
                      <a:pt x="5287" y="9240"/>
                      <a:pt x="6525" y="9763"/>
                    </a:cubicBezTo>
                    <a:cubicBezTo>
                      <a:pt x="8275" y="10502"/>
                      <a:pt x="10085" y="10930"/>
                      <a:pt x="11883" y="11085"/>
                    </a:cubicBezTo>
                    <a:cubicBezTo>
                      <a:pt x="11906" y="11097"/>
                      <a:pt x="11954" y="11097"/>
                      <a:pt x="11990" y="11097"/>
                    </a:cubicBezTo>
                    <a:cubicBezTo>
                      <a:pt x="12014" y="11097"/>
                      <a:pt x="12025" y="11097"/>
                      <a:pt x="12061" y="11085"/>
                    </a:cubicBezTo>
                    <a:cubicBezTo>
                      <a:pt x="12383" y="11097"/>
                      <a:pt x="12728" y="11109"/>
                      <a:pt x="13061" y="11109"/>
                    </a:cubicBezTo>
                    <a:cubicBezTo>
                      <a:pt x="13478" y="11109"/>
                      <a:pt x="13871" y="11097"/>
                      <a:pt x="14276" y="11073"/>
                    </a:cubicBezTo>
                    <a:cubicBezTo>
                      <a:pt x="14383" y="11049"/>
                      <a:pt x="14478" y="11049"/>
                      <a:pt x="14585" y="11037"/>
                    </a:cubicBezTo>
                    <a:cubicBezTo>
                      <a:pt x="14645" y="11037"/>
                      <a:pt x="14704" y="10990"/>
                      <a:pt x="14752" y="10954"/>
                    </a:cubicBezTo>
                    <a:cubicBezTo>
                      <a:pt x="14800" y="10895"/>
                      <a:pt x="14812" y="10835"/>
                      <a:pt x="14812" y="10752"/>
                    </a:cubicBezTo>
                    <a:cubicBezTo>
                      <a:pt x="14800" y="10621"/>
                      <a:pt x="14692" y="10537"/>
                      <a:pt x="14561" y="10537"/>
                    </a:cubicBezTo>
                    <a:lnTo>
                      <a:pt x="14526" y="10537"/>
                    </a:lnTo>
                    <a:cubicBezTo>
                      <a:pt x="14026" y="10573"/>
                      <a:pt x="13538" y="10609"/>
                      <a:pt x="13037" y="10609"/>
                    </a:cubicBezTo>
                    <a:cubicBezTo>
                      <a:pt x="13097" y="10573"/>
                      <a:pt x="13157" y="10537"/>
                      <a:pt x="13216" y="10490"/>
                    </a:cubicBezTo>
                    <a:cubicBezTo>
                      <a:pt x="13549" y="10252"/>
                      <a:pt x="13835" y="9966"/>
                      <a:pt x="14085" y="9644"/>
                    </a:cubicBezTo>
                    <a:cubicBezTo>
                      <a:pt x="14550" y="9025"/>
                      <a:pt x="14859" y="8251"/>
                      <a:pt x="14990" y="7406"/>
                    </a:cubicBezTo>
                    <a:cubicBezTo>
                      <a:pt x="15109" y="6608"/>
                      <a:pt x="15062" y="5775"/>
                      <a:pt x="14847" y="4918"/>
                    </a:cubicBezTo>
                    <a:cubicBezTo>
                      <a:pt x="14633" y="4120"/>
                      <a:pt x="14264" y="3370"/>
                      <a:pt x="13752" y="2763"/>
                    </a:cubicBezTo>
                    <a:cubicBezTo>
                      <a:pt x="13395" y="2346"/>
                      <a:pt x="12978" y="1989"/>
                      <a:pt x="12502" y="1727"/>
                    </a:cubicBezTo>
                    <a:cubicBezTo>
                      <a:pt x="12383" y="1643"/>
                      <a:pt x="12252" y="1584"/>
                      <a:pt x="12121" y="1524"/>
                    </a:cubicBezTo>
                    <a:lnTo>
                      <a:pt x="12145" y="1524"/>
                    </a:lnTo>
                    <a:cubicBezTo>
                      <a:pt x="12204" y="1512"/>
                      <a:pt x="12252" y="1465"/>
                      <a:pt x="12287" y="1429"/>
                    </a:cubicBezTo>
                    <a:cubicBezTo>
                      <a:pt x="12311" y="1370"/>
                      <a:pt x="12323" y="1274"/>
                      <a:pt x="12299" y="1215"/>
                    </a:cubicBezTo>
                    <a:cubicBezTo>
                      <a:pt x="12287" y="1155"/>
                      <a:pt x="12228" y="1096"/>
                      <a:pt x="12168" y="1072"/>
                    </a:cubicBezTo>
                    <a:cubicBezTo>
                      <a:pt x="12133" y="1048"/>
                      <a:pt x="12109" y="1036"/>
                      <a:pt x="12061" y="1036"/>
                    </a:cubicBezTo>
                    <a:cubicBezTo>
                      <a:pt x="12025" y="1036"/>
                      <a:pt x="12002" y="1036"/>
                      <a:pt x="11966" y="1048"/>
                    </a:cubicBezTo>
                    <a:cubicBezTo>
                      <a:pt x="11823" y="1084"/>
                      <a:pt x="11656" y="1131"/>
                      <a:pt x="11513" y="1155"/>
                    </a:cubicBezTo>
                    <a:cubicBezTo>
                      <a:pt x="11371" y="1191"/>
                      <a:pt x="11228" y="1215"/>
                      <a:pt x="11097" y="1227"/>
                    </a:cubicBezTo>
                    <a:cubicBezTo>
                      <a:pt x="11037" y="1215"/>
                      <a:pt x="10954" y="1215"/>
                      <a:pt x="10894" y="1203"/>
                    </a:cubicBezTo>
                    <a:lnTo>
                      <a:pt x="10871" y="1203"/>
                    </a:lnTo>
                    <a:cubicBezTo>
                      <a:pt x="10799" y="1203"/>
                      <a:pt x="10716" y="1227"/>
                      <a:pt x="10656" y="1286"/>
                    </a:cubicBezTo>
                    <a:cubicBezTo>
                      <a:pt x="9989" y="1381"/>
                      <a:pt x="9287" y="1429"/>
                      <a:pt x="8608" y="1429"/>
                    </a:cubicBezTo>
                    <a:cubicBezTo>
                      <a:pt x="8335" y="1429"/>
                      <a:pt x="8073" y="1429"/>
                      <a:pt x="7799" y="1405"/>
                    </a:cubicBezTo>
                    <a:lnTo>
                      <a:pt x="7834" y="1405"/>
                    </a:lnTo>
                    <a:cubicBezTo>
                      <a:pt x="6632" y="1334"/>
                      <a:pt x="5501" y="1131"/>
                      <a:pt x="4453" y="798"/>
                    </a:cubicBezTo>
                    <a:lnTo>
                      <a:pt x="4465" y="798"/>
                    </a:lnTo>
                    <a:cubicBezTo>
                      <a:pt x="4072" y="667"/>
                      <a:pt x="3679" y="500"/>
                      <a:pt x="3322" y="334"/>
                    </a:cubicBezTo>
                    <a:cubicBezTo>
                      <a:pt x="3310" y="322"/>
                      <a:pt x="3298" y="322"/>
                      <a:pt x="3298" y="322"/>
                    </a:cubicBezTo>
                    <a:lnTo>
                      <a:pt x="3262" y="310"/>
                    </a:lnTo>
                    <a:cubicBezTo>
                      <a:pt x="3072" y="215"/>
                      <a:pt x="2881" y="119"/>
                      <a:pt x="2703" y="12"/>
                    </a:cubicBezTo>
                    <a:cubicBezTo>
                      <a:pt x="2703" y="0"/>
                      <a:pt x="2655" y="0"/>
                      <a:pt x="26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3"/>
              <p:cNvSpPr/>
              <p:nvPr/>
            </p:nvSpPr>
            <p:spPr>
              <a:xfrm>
                <a:off x="6213775" y="2838538"/>
                <a:ext cx="371723" cy="510027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11502" extrusionOk="0">
                    <a:moveTo>
                      <a:pt x="5716" y="0"/>
                    </a:moveTo>
                    <a:cubicBezTo>
                      <a:pt x="5466" y="60"/>
                      <a:pt x="5227" y="119"/>
                      <a:pt x="5001" y="203"/>
                    </a:cubicBezTo>
                    <a:cubicBezTo>
                      <a:pt x="4775" y="298"/>
                      <a:pt x="4537" y="405"/>
                      <a:pt x="4287" y="548"/>
                    </a:cubicBezTo>
                    <a:cubicBezTo>
                      <a:pt x="3858" y="786"/>
                      <a:pt x="3441" y="1119"/>
                      <a:pt x="2989" y="1536"/>
                    </a:cubicBezTo>
                    <a:cubicBezTo>
                      <a:pt x="2227" y="2251"/>
                      <a:pt x="1572" y="3167"/>
                      <a:pt x="1024" y="4275"/>
                    </a:cubicBezTo>
                    <a:cubicBezTo>
                      <a:pt x="727" y="4882"/>
                      <a:pt x="477" y="5525"/>
                      <a:pt x="298" y="6192"/>
                    </a:cubicBezTo>
                    <a:cubicBezTo>
                      <a:pt x="203" y="6489"/>
                      <a:pt x="143" y="6799"/>
                      <a:pt x="108" y="7096"/>
                    </a:cubicBezTo>
                    <a:cubicBezTo>
                      <a:pt x="72" y="7251"/>
                      <a:pt x="60" y="7406"/>
                      <a:pt x="48" y="7561"/>
                    </a:cubicBezTo>
                    <a:lnTo>
                      <a:pt x="48" y="7608"/>
                    </a:lnTo>
                    <a:cubicBezTo>
                      <a:pt x="12" y="7846"/>
                      <a:pt x="1" y="8108"/>
                      <a:pt x="12" y="8370"/>
                    </a:cubicBezTo>
                    <a:cubicBezTo>
                      <a:pt x="60" y="8442"/>
                      <a:pt x="108" y="8525"/>
                      <a:pt x="143" y="8608"/>
                    </a:cubicBezTo>
                    <a:cubicBezTo>
                      <a:pt x="370" y="8906"/>
                      <a:pt x="655" y="9204"/>
                      <a:pt x="977" y="9513"/>
                    </a:cubicBezTo>
                    <a:cubicBezTo>
                      <a:pt x="1334" y="9859"/>
                      <a:pt x="1727" y="10168"/>
                      <a:pt x="2156" y="10466"/>
                    </a:cubicBezTo>
                    <a:cubicBezTo>
                      <a:pt x="2620" y="10775"/>
                      <a:pt x="3049" y="11014"/>
                      <a:pt x="3477" y="11192"/>
                    </a:cubicBezTo>
                    <a:cubicBezTo>
                      <a:pt x="3703" y="11287"/>
                      <a:pt x="3930" y="11359"/>
                      <a:pt x="4168" y="11418"/>
                    </a:cubicBezTo>
                    <a:cubicBezTo>
                      <a:pt x="4346" y="11466"/>
                      <a:pt x="4537" y="11490"/>
                      <a:pt x="4751" y="11502"/>
                    </a:cubicBezTo>
                    <a:lnTo>
                      <a:pt x="4870" y="11502"/>
                    </a:lnTo>
                    <a:cubicBezTo>
                      <a:pt x="4930" y="11502"/>
                      <a:pt x="5001" y="11466"/>
                      <a:pt x="5049" y="11418"/>
                    </a:cubicBezTo>
                    <a:cubicBezTo>
                      <a:pt x="5061" y="11395"/>
                      <a:pt x="5061" y="11383"/>
                      <a:pt x="5073" y="11371"/>
                    </a:cubicBezTo>
                    <a:lnTo>
                      <a:pt x="5120" y="11275"/>
                    </a:lnTo>
                    <a:cubicBezTo>
                      <a:pt x="5132" y="11240"/>
                      <a:pt x="5144" y="11180"/>
                      <a:pt x="5168" y="11133"/>
                    </a:cubicBezTo>
                    <a:cubicBezTo>
                      <a:pt x="5204" y="10763"/>
                      <a:pt x="5287" y="10359"/>
                      <a:pt x="5406" y="9966"/>
                    </a:cubicBezTo>
                    <a:cubicBezTo>
                      <a:pt x="5596" y="9347"/>
                      <a:pt x="5882" y="8739"/>
                      <a:pt x="6239" y="8144"/>
                    </a:cubicBezTo>
                    <a:cubicBezTo>
                      <a:pt x="6609" y="7549"/>
                      <a:pt x="7073" y="6989"/>
                      <a:pt x="7573" y="6513"/>
                    </a:cubicBezTo>
                    <a:lnTo>
                      <a:pt x="7585" y="6501"/>
                    </a:lnTo>
                    <a:lnTo>
                      <a:pt x="7609" y="6489"/>
                    </a:lnTo>
                    <a:cubicBezTo>
                      <a:pt x="7704" y="6394"/>
                      <a:pt x="7811" y="6311"/>
                      <a:pt x="7930" y="6215"/>
                    </a:cubicBezTo>
                    <a:cubicBezTo>
                      <a:pt x="7990" y="6180"/>
                      <a:pt x="8025" y="6120"/>
                      <a:pt x="8037" y="6061"/>
                    </a:cubicBezTo>
                    <a:cubicBezTo>
                      <a:pt x="8049" y="6001"/>
                      <a:pt x="8037" y="5941"/>
                      <a:pt x="8002" y="5894"/>
                    </a:cubicBezTo>
                    <a:cubicBezTo>
                      <a:pt x="7942" y="5822"/>
                      <a:pt x="7906" y="5763"/>
                      <a:pt x="7847" y="5680"/>
                    </a:cubicBezTo>
                    <a:lnTo>
                      <a:pt x="7823" y="5668"/>
                    </a:lnTo>
                    <a:lnTo>
                      <a:pt x="7692" y="5489"/>
                    </a:lnTo>
                    <a:cubicBezTo>
                      <a:pt x="7692" y="5477"/>
                      <a:pt x="7680" y="5465"/>
                      <a:pt x="7680" y="5441"/>
                    </a:cubicBezTo>
                    <a:cubicBezTo>
                      <a:pt x="7680" y="5441"/>
                      <a:pt x="7680" y="5430"/>
                      <a:pt x="7668" y="5430"/>
                    </a:cubicBezTo>
                    <a:cubicBezTo>
                      <a:pt x="7644" y="5406"/>
                      <a:pt x="7632" y="5370"/>
                      <a:pt x="7632" y="5322"/>
                    </a:cubicBezTo>
                    <a:cubicBezTo>
                      <a:pt x="7621" y="5263"/>
                      <a:pt x="7621" y="5227"/>
                      <a:pt x="7621" y="5168"/>
                    </a:cubicBezTo>
                    <a:cubicBezTo>
                      <a:pt x="7632" y="5072"/>
                      <a:pt x="7644" y="4989"/>
                      <a:pt x="7680" y="4882"/>
                    </a:cubicBezTo>
                    <a:cubicBezTo>
                      <a:pt x="7752" y="4691"/>
                      <a:pt x="7847" y="4513"/>
                      <a:pt x="7930" y="4334"/>
                    </a:cubicBezTo>
                    <a:lnTo>
                      <a:pt x="7942" y="4298"/>
                    </a:lnTo>
                    <a:cubicBezTo>
                      <a:pt x="8049" y="4096"/>
                      <a:pt x="8168" y="3870"/>
                      <a:pt x="8240" y="3620"/>
                    </a:cubicBezTo>
                    <a:cubicBezTo>
                      <a:pt x="8323" y="3382"/>
                      <a:pt x="8347" y="3144"/>
                      <a:pt x="8359" y="2858"/>
                    </a:cubicBezTo>
                    <a:cubicBezTo>
                      <a:pt x="8383" y="2620"/>
                      <a:pt x="8335" y="2370"/>
                      <a:pt x="8275" y="2072"/>
                    </a:cubicBezTo>
                    <a:cubicBezTo>
                      <a:pt x="8156" y="1596"/>
                      <a:pt x="7871" y="1131"/>
                      <a:pt x="7466" y="774"/>
                    </a:cubicBezTo>
                    <a:cubicBezTo>
                      <a:pt x="7275" y="596"/>
                      <a:pt x="7037" y="441"/>
                      <a:pt x="6751" y="298"/>
                    </a:cubicBezTo>
                    <a:cubicBezTo>
                      <a:pt x="6501" y="167"/>
                      <a:pt x="6204" y="72"/>
                      <a:pt x="58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3"/>
              <p:cNvSpPr/>
              <p:nvPr/>
            </p:nvSpPr>
            <p:spPr>
              <a:xfrm>
                <a:off x="6214307" y="2838538"/>
                <a:ext cx="370659" cy="430832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9716" extrusionOk="0">
                    <a:moveTo>
                      <a:pt x="5704" y="0"/>
                    </a:moveTo>
                    <a:cubicBezTo>
                      <a:pt x="5454" y="60"/>
                      <a:pt x="5215" y="119"/>
                      <a:pt x="4989" y="203"/>
                    </a:cubicBezTo>
                    <a:cubicBezTo>
                      <a:pt x="4763" y="298"/>
                      <a:pt x="4525" y="405"/>
                      <a:pt x="4275" y="548"/>
                    </a:cubicBezTo>
                    <a:cubicBezTo>
                      <a:pt x="3858" y="786"/>
                      <a:pt x="3429" y="1096"/>
                      <a:pt x="2977" y="1536"/>
                    </a:cubicBezTo>
                    <a:cubicBezTo>
                      <a:pt x="2215" y="2251"/>
                      <a:pt x="1560" y="3167"/>
                      <a:pt x="1012" y="4287"/>
                    </a:cubicBezTo>
                    <a:cubicBezTo>
                      <a:pt x="715" y="4894"/>
                      <a:pt x="465" y="5537"/>
                      <a:pt x="286" y="6203"/>
                    </a:cubicBezTo>
                    <a:cubicBezTo>
                      <a:pt x="191" y="6513"/>
                      <a:pt x="131" y="6811"/>
                      <a:pt x="96" y="7108"/>
                    </a:cubicBezTo>
                    <a:cubicBezTo>
                      <a:pt x="72" y="7251"/>
                      <a:pt x="60" y="7394"/>
                      <a:pt x="48" y="7525"/>
                    </a:cubicBezTo>
                    <a:lnTo>
                      <a:pt x="48" y="7573"/>
                    </a:lnTo>
                    <a:lnTo>
                      <a:pt x="48" y="7620"/>
                    </a:lnTo>
                    <a:cubicBezTo>
                      <a:pt x="12" y="7858"/>
                      <a:pt x="0" y="8120"/>
                      <a:pt x="12" y="8382"/>
                    </a:cubicBezTo>
                    <a:cubicBezTo>
                      <a:pt x="60" y="8466"/>
                      <a:pt x="108" y="8549"/>
                      <a:pt x="167" y="8620"/>
                    </a:cubicBezTo>
                    <a:cubicBezTo>
                      <a:pt x="405" y="8918"/>
                      <a:pt x="667" y="9216"/>
                      <a:pt x="1001" y="9525"/>
                    </a:cubicBezTo>
                    <a:cubicBezTo>
                      <a:pt x="1072" y="9585"/>
                      <a:pt x="1132" y="9656"/>
                      <a:pt x="1203" y="9716"/>
                    </a:cubicBezTo>
                    <a:lnTo>
                      <a:pt x="1203" y="9656"/>
                    </a:lnTo>
                    <a:cubicBezTo>
                      <a:pt x="1203" y="9037"/>
                      <a:pt x="1286" y="8406"/>
                      <a:pt x="1405" y="7787"/>
                    </a:cubicBezTo>
                    <a:cubicBezTo>
                      <a:pt x="1536" y="7156"/>
                      <a:pt x="1727" y="6549"/>
                      <a:pt x="1965" y="5953"/>
                    </a:cubicBezTo>
                    <a:cubicBezTo>
                      <a:pt x="2441" y="4798"/>
                      <a:pt x="3144" y="3703"/>
                      <a:pt x="4037" y="2834"/>
                    </a:cubicBezTo>
                    <a:cubicBezTo>
                      <a:pt x="4037" y="2810"/>
                      <a:pt x="4049" y="2810"/>
                      <a:pt x="4049" y="2798"/>
                    </a:cubicBezTo>
                    <a:cubicBezTo>
                      <a:pt x="4060" y="2786"/>
                      <a:pt x="4084" y="2786"/>
                      <a:pt x="4096" y="2786"/>
                    </a:cubicBezTo>
                    <a:cubicBezTo>
                      <a:pt x="4108" y="2786"/>
                      <a:pt x="4120" y="2798"/>
                      <a:pt x="4144" y="2798"/>
                    </a:cubicBezTo>
                    <a:cubicBezTo>
                      <a:pt x="4334" y="3036"/>
                      <a:pt x="4561" y="3251"/>
                      <a:pt x="4775" y="3441"/>
                    </a:cubicBezTo>
                    <a:lnTo>
                      <a:pt x="4763" y="3429"/>
                    </a:lnTo>
                    <a:lnTo>
                      <a:pt x="4763" y="3429"/>
                    </a:lnTo>
                    <a:cubicBezTo>
                      <a:pt x="5120" y="3703"/>
                      <a:pt x="5513" y="3941"/>
                      <a:pt x="5906" y="4120"/>
                    </a:cubicBezTo>
                    <a:lnTo>
                      <a:pt x="5894" y="4120"/>
                    </a:lnTo>
                    <a:cubicBezTo>
                      <a:pt x="6061" y="4203"/>
                      <a:pt x="6227" y="4263"/>
                      <a:pt x="6406" y="4298"/>
                    </a:cubicBezTo>
                    <a:cubicBezTo>
                      <a:pt x="6549" y="4346"/>
                      <a:pt x="6716" y="4382"/>
                      <a:pt x="6870" y="4406"/>
                    </a:cubicBezTo>
                    <a:cubicBezTo>
                      <a:pt x="6978" y="4417"/>
                      <a:pt x="7085" y="4441"/>
                      <a:pt x="7204" y="4441"/>
                    </a:cubicBezTo>
                    <a:cubicBezTo>
                      <a:pt x="7311" y="4441"/>
                      <a:pt x="7394" y="4441"/>
                      <a:pt x="7489" y="4417"/>
                    </a:cubicBezTo>
                    <a:cubicBezTo>
                      <a:pt x="7573" y="4406"/>
                      <a:pt x="7644" y="4394"/>
                      <a:pt x="7740" y="4382"/>
                    </a:cubicBezTo>
                    <a:cubicBezTo>
                      <a:pt x="7799" y="4358"/>
                      <a:pt x="7859" y="4346"/>
                      <a:pt x="7918" y="4322"/>
                    </a:cubicBezTo>
                    <a:lnTo>
                      <a:pt x="7930" y="4298"/>
                    </a:lnTo>
                    <a:cubicBezTo>
                      <a:pt x="8037" y="4096"/>
                      <a:pt x="8156" y="3858"/>
                      <a:pt x="8228" y="3620"/>
                    </a:cubicBezTo>
                    <a:cubicBezTo>
                      <a:pt x="8299" y="3382"/>
                      <a:pt x="8347" y="3144"/>
                      <a:pt x="8347" y="2858"/>
                    </a:cubicBezTo>
                    <a:cubicBezTo>
                      <a:pt x="8359" y="2620"/>
                      <a:pt x="8335" y="2370"/>
                      <a:pt x="8263" y="2072"/>
                    </a:cubicBezTo>
                    <a:cubicBezTo>
                      <a:pt x="8144" y="1596"/>
                      <a:pt x="7859" y="1131"/>
                      <a:pt x="7454" y="774"/>
                    </a:cubicBezTo>
                    <a:cubicBezTo>
                      <a:pt x="7263" y="596"/>
                      <a:pt x="7025" y="441"/>
                      <a:pt x="6739" y="298"/>
                    </a:cubicBezTo>
                    <a:cubicBezTo>
                      <a:pt x="6489" y="179"/>
                      <a:pt x="6204" y="72"/>
                      <a:pt x="5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3"/>
              <p:cNvSpPr/>
              <p:nvPr/>
            </p:nvSpPr>
            <p:spPr>
              <a:xfrm>
                <a:off x="6492028" y="3048237"/>
                <a:ext cx="77644" cy="27936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630" extrusionOk="0">
                    <a:moveTo>
                      <a:pt x="243" y="0"/>
                    </a:moveTo>
                    <a:cubicBezTo>
                      <a:pt x="198" y="0"/>
                      <a:pt x="153" y="17"/>
                      <a:pt x="119" y="34"/>
                    </a:cubicBezTo>
                    <a:cubicBezTo>
                      <a:pt x="60" y="69"/>
                      <a:pt x="36" y="129"/>
                      <a:pt x="24" y="200"/>
                    </a:cubicBezTo>
                    <a:cubicBezTo>
                      <a:pt x="0" y="260"/>
                      <a:pt x="24" y="331"/>
                      <a:pt x="48" y="379"/>
                    </a:cubicBezTo>
                    <a:cubicBezTo>
                      <a:pt x="95" y="439"/>
                      <a:pt x="143" y="462"/>
                      <a:pt x="214" y="486"/>
                    </a:cubicBezTo>
                    <a:cubicBezTo>
                      <a:pt x="478" y="567"/>
                      <a:pt x="756" y="629"/>
                      <a:pt x="1031" y="629"/>
                    </a:cubicBezTo>
                    <a:cubicBezTo>
                      <a:pt x="1202" y="629"/>
                      <a:pt x="1371" y="605"/>
                      <a:pt x="1536" y="546"/>
                    </a:cubicBezTo>
                    <a:cubicBezTo>
                      <a:pt x="1667" y="498"/>
                      <a:pt x="1750" y="367"/>
                      <a:pt x="1703" y="224"/>
                    </a:cubicBezTo>
                    <a:cubicBezTo>
                      <a:pt x="1667" y="141"/>
                      <a:pt x="1584" y="58"/>
                      <a:pt x="1477" y="46"/>
                    </a:cubicBezTo>
                    <a:cubicBezTo>
                      <a:pt x="1465" y="58"/>
                      <a:pt x="1417" y="58"/>
                      <a:pt x="1393" y="81"/>
                    </a:cubicBezTo>
                    <a:lnTo>
                      <a:pt x="1215" y="117"/>
                    </a:lnTo>
                    <a:cubicBezTo>
                      <a:pt x="1119" y="141"/>
                      <a:pt x="1036" y="141"/>
                      <a:pt x="929" y="141"/>
                    </a:cubicBezTo>
                    <a:cubicBezTo>
                      <a:pt x="715" y="117"/>
                      <a:pt x="512" y="69"/>
                      <a:pt x="298" y="10"/>
                    </a:cubicBezTo>
                    <a:cubicBezTo>
                      <a:pt x="280" y="3"/>
                      <a:pt x="262" y="0"/>
                      <a:pt x="2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3"/>
              <p:cNvSpPr/>
              <p:nvPr/>
            </p:nvSpPr>
            <p:spPr>
              <a:xfrm>
                <a:off x="6499921" y="3083046"/>
                <a:ext cx="78708" cy="308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696" extrusionOk="0">
                    <a:moveTo>
                      <a:pt x="1446" y="1"/>
                    </a:moveTo>
                    <a:cubicBezTo>
                      <a:pt x="1397" y="1"/>
                      <a:pt x="1359" y="18"/>
                      <a:pt x="1334" y="35"/>
                    </a:cubicBezTo>
                    <a:cubicBezTo>
                      <a:pt x="1299" y="58"/>
                      <a:pt x="1275" y="70"/>
                      <a:pt x="1251" y="82"/>
                    </a:cubicBezTo>
                    <a:cubicBezTo>
                      <a:pt x="1156" y="130"/>
                      <a:pt x="1060" y="154"/>
                      <a:pt x="953" y="177"/>
                    </a:cubicBezTo>
                    <a:cubicBezTo>
                      <a:pt x="863" y="191"/>
                      <a:pt x="772" y="197"/>
                      <a:pt x="679" y="197"/>
                    </a:cubicBezTo>
                    <a:cubicBezTo>
                      <a:pt x="613" y="197"/>
                      <a:pt x="546" y="194"/>
                      <a:pt x="477" y="189"/>
                    </a:cubicBezTo>
                    <a:cubicBezTo>
                      <a:pt x="417" y="189"/>
                      <a:pt x="358" y="177"/>
                      <a:pt x="322" y="177"/>
                    </a:cubicBezTo>
                    <a:cubicBezTo>
                      <a:pt x="263" y="177"/>
                      <a:pt x="179" y="177"/>
                      <a:pt x="144" y="201"/>
                    </a:cubicBezTo>
                    <a:cubicBezTo>
                      <a:pt x="84" y="225"/>
                      <a:pt x="36" y="297"/>
                      <a:pt x="36" y="368"/>
                    </a:cubicBezTo>
                    <a:cubicBezTo>
                      <a:pt x="1" y="487"/>
                      <a:pt x="96" y="654"/>
                      <a:pt x="227" y="666"/>
                    </a:cubicBezTo>
                    <a:cubicBezTo>
                      <a:pt x="370" y="681"/>
                      <a:pt x="518" y="696"/>
                      <a:pt x="664" y="696"/>
                    </a:cubicBezTo>
                    <a:cubicBezTo>
                      <a:pt x="750" y="696"/>
                      <a:pt x="834" y="691"/>
                      <a:pt x="918" y="678"/>
                    </a:cubicBezTo>
                    <a:cubicBezTo>
                      <a:pt x="1168" y="654"/>
                      <a:pt x="1406" y="570"/>
                      <a:pt x="1632" y="451"/>
                    </a:cubicBezTo>
                    <a:cubicBezTo>
                      <a:pt x="1751" y="392"/>
                      <a:pt x="1775" y="213"/>
                      <a:pt x="1703" y="118"/>
                    </a:cubicBezTo>
                    <a:cubicBezTo>
                      <a:pt x="1656" y="35"/>
                      <a:pt x="1584" y="11"/>
                      <a:pt x="1513" y="11"/>
                    </a:cubicBezTo>
                    <a:cubicBezTo>
                      <a:pt x="1488" y="4"/>
                      <a:pt x="1466" y="1"/>
                      <a:pt x="14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3"/>
              <p:cNvSpPr/>
              <p:nvPr/>
            </p:nvSpPr>
            <p:spPr>
              <a:xfrm>
                <a:off x="6299313" y="3119230"/>
                <a:ext cx="104028" cy="139235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3140" extrusionOk="0">
                    <a:moveTo>
                      <a:pt x="1235" y="1"/>
                    </a:moveTo>
                    <a:cubicBezTo>
                      <a:pt x="668" y="1"/>
                      <a:pt x="152" y="636"/>
                      <a:pt x="84" y="1469"/>
                    </a:cubicBezTo>
                    <a:cubicBezTo>
                      <a:pt x="0" y="2326"/>
                      <a:pt x="417" y="3076"/>
                      <a:pt x="1036" y="3136"/>
                    </a:cubicBezTo>
                    <a:cubicBezTo>
                      <a:pt x="1061" y="3138"/>
                      <a:pt x="1086" y="3139"/>
                      <a:pt x="1111" y="3139"/>
                    </a:cubicBezTo>
                    <a:cubicBezTo>
                      <a:pt x="1678" y="3139"/>
                      <a:pt x="2194" y="2504"/>
                      <a:pt x="2263" y="1671"/>
                    </a:cubicBezTo>
                    <a:cubicBezTo>
                      <a:pt x="2346" y="802"/>
                      <a:pt x="1929" y="52"/>
                      <a:pt x="1310" y="4"/>
                    </a:cubicBezTo>
                    <a:cubicBezTo>
                      <a:pt x="1285" y="2"/>
                      <a:pt x="1260" y="1"/>
                      <a:pt x="12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3"/>
              <p:cNvSpPr/>
              <p:nvPr/>
            </p:nvSpPr>
            <p:spPr>
              <a:xfrm>
                <a:off x="6214307" y="2839070"/>
                <a:ext cx="250269" cy="43136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9728" extrusionOk="0">
                    <a:moveTo>
                      <a:pt x="5644" y="0"/>
                    </a:moveTo>
                    <a:lnTo>
                      <a:pt x="5644" y="0"/>
                    </a:lnTo>
                    <a:cubicBezTo>
                      <a:pt x="5370" y="60"/>
                      <a:pt x="5168" y="119"/>
                      <a:pt x="4989" y="179"/>
                    </a:cubicBezTo>
                    <a:cubicBezTo>
                      <a:pt x="4763" y="250"/>
                      <a:pt x="4525" y="369"/>
                      <a:pt x="4275" y="524"/>
                    </a:cubicBezTo>
                    <a:cubicBezTo>
                      <a:pt x="3858" y="762"/>
                      <a:pt x="3429" y="1072"/>
                      <a:pt x="2977" y="1512"/>
                    </a:cubicBezTo>
                    <a:cubicBezTo>
                      <a:pt x="2215" y="2227"/>
                      <a:pt x="1560" y="3143"/>
                      <a:pt x="1012" y="4263"/>
                    </a:cubicBezTo>
                    <a:cubicBezTo>
                      <a:pt x="715" y="4870"/>
                      <a:pt x="465" y="5513"/>
                      <a:pt x="286" y="6180"/>
                    </a:cubicBezTo>
                    <a:cubicBezTo>
                      <a:pt x="191" y="6489"/>
                      <a:pt x="131" y="6799"/>
                      <a:pt x="96" y="7084"/>
                    </a:cubicBezTo>
                    <a:cubicBezTo>
                      <a:pt x="72" y="7215"/>
                      <a:pt x="60" y="7370"/>
                      <a:pt x="48" y="7501"/>
                    </a:cubicBezTo>
                    <a:lnTo>
                      <a:pt x="48" y="7549"/>
                    </a:lnTo>
                    <a:lnTo>
                      <a:pt x="48" y="7596"/>
                    </a:lnTo>
                    <a:cubicBezTo>
                      <a:pt x="12" y="7846"/>
                      <a:pt x="0" y="8096"/>
                      <a:pt x="12" y="8358"/>
                    </a:cubicBezTo>
                    <a:cubicBezTo>
                      <a:pt x="60" y="8442"/>
                      <a:pt x="108" y="8513"/>
                      <a:pt x="167" y="8608"/>
                    </a:cubicBezTo>
                    <a:cubicBezTo>
                      <a:pt x="405" y="8906"/>
                      <a:pt x="667" y="9204"/>
                      <a:pt x="1001" y="9525"/>
                    </a:cubicBezTo>
                    <a:cubicBezTo>
                      <a:pt x="1072" y="9585"/>
                      <a:pt x="1132" y="9668"/>
                      <a:pt x="1203" y="9728"/>
                    </a:cubicBezTo>
                    <a:lnTo>
                      <a:pt x="1227" y="9692"/>
                    </a:lnTo>
                    <a:lnTo>
                      <a:pt x="1227" y="9668"/>
                    </a:lnTo>
                    <a:cubicBezTo>
                      <a:pt x="1227" y="9454"/>
                      <a:pt x="1239" y="9228"/>
                      <a:pt x="1251" y="9013"/>
                    </a:cubicBezTo>
                    <a:cubicBezTo>
                      <a:pt x="1286" y="8608"/>
                      <a:pt x="1346" y="8192"/>
                      <a:pt x="1429" y="7787"/>
                    </a:cubicBezTo>
                    <a:cubicBezTo>
                      <a:pt x="1501" y="7406"/>
                      <a:pt x="1608" y="7013"/>
                      <a:pt x="1739" y="6656"/>
                    </a:cubicBezTo>
                    <a:lnTo>
                      <a:pt x="1739" y="6596"/>
                    </a:lnTo>
                    <a:cubicBezTo>
                      <a:pt x="1715" y="6334"/>
                      <a:pt x="1715" y="6060"/>
                      <a:pt x="1727" y="5799"/>
                    </a:cubicBezTo>
                    <a:cubicBezTo>
                      <a:pt x="1774" y="5167"/>
                      <a:pt x="1941" y="4572"/>
                      <a:pt x="2179" y="3989"/>
                    </a:cubicBezTo>
                    <a:cubicBezTo>
                      <a:pt x="2429" y="3393"/>
                      <a:pt x="2775" y="2834"/>
                      <a:pt x="3168" y="2310"/>
                    </a:cubicBezTo>
                    <a:cubicBezTo>
                      <a:pt x="3870" y="1417"/>
                      <a:pt x="4715" y="655"/>
                      <a:pt x="5644" y="0"/>
                    </a:cubicBez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3"/>
              <p:cNvSpPr/>
              <p:nvPr/>
            </p:nvSpPr>
            <p:spPr>
              <a:xfrm>
                <a:off x="6300377" y="3183794"/>
                <a:ext cx="57024" cy="74495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1680" extrusionOk="0">
                    <a:moveTo>
                      <a:pt x="60" y="1"/>
                    </a:moveTo>
                    <a:lnTo>
                      <a:pt x="60" y="13"/>
                    </a:lnTo>
                    <a:lnTo>
                      <a:pt x="60" y="60"/>
                    </a:lnTo>
                    <a:cubicBezTo>
                      <a:pt x="0" y="894"/>
                      <a:pt x="417" y="1620"/>
                      <a:pt x="1012" y="1680"/>
                    </a:cubicBezTo>
                    <a:cubicBezTo>
                      <a:pt x="1107" y="1680"/>
                      <a:pt x="1203" y="1680"/>
                      <a:pt x="1286" y="1644"/>
                    </a:cubicBezTo>
                    <a:cubicBezTo>
                      <a:pt x="1036" y="1430"/>
                      <a:pt x="786" y="1168"/>
                      <a:pt x="595" y="894"/>
                    </a:cubicBezTo>
                    <a:cubicBezTo>
                      <a:pt x="441" y="692"/>
                      <a:pt x="310" y="489"/>
                      <a:pt x="191" y="263"/>
                    </a:cubicBez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3"/>
              <p:cNvSpPr/>
              <p:nvPr/>
            </p:nvSpPr>
            <p:spPr>
              <a:xfrm>
                <a:off x="6266587" y="3131558"/>
                <a:ext cx="179011" cy="217012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894" extrusionOk="0">
                    <a:moveTo>
                      <a:pt x="488" y="0"/>
                    </a:moveTo>
                    <a:cubicBezTo>
                      <a:pt x="381" y="417"/>
                      <a:pt x="286" y="786"/>
                      <a:pt x="203" y="1179"/>
                    </a:cubicBezTo>
                    <a:cubicBezTo>
                      <a:pt x="119" y="1572"/>
                      <a:pt x="60" y="1989"/>
                      <a:pt x="24" y="2393"/>
                    </a:cubicBezTo>
                    <a:cubicBezTo>
                      <a:pt x="12" y="2620"/>
                      <a:pt x="0" y="2846"/>
                      <a:pt x="0" y="3048"/>
                    </a:cubicBezTo>
                    <a:lnTo>
                      <a:pt x="0" y="3084"/>
                    </a:lnTo>
                    <a:cubicBezTo>
                      <a:pt x="262" y="3346"/>
                      <a:pt x="584" y="3596"/>
                      <a:pt x="953" y="3858"/>
                    </a:cubicBezTo>
                    <a:cubicBezTo>
                      <a:pt x="1417" y="4167"/>
                      <a:pt x="1846" y="4406"/>
                      <a:pt x="2274" y="4584"/>
                    </a:cubicBezTo>
                    <a:cubicBezTo>
                      <a:pt x="2500" y="4667"/>
                      <a:pt x="2715" y="4751"/>
                      <a:pt x="2965" y="4810"/>
                    </a:cubicBezTo>
                    <a:cubicBezTo>
                      <a:pt x="3143" y="4846"/>
                      <a:pt x="3334" y="4882"/>
                      <a:pt x="3536" y="4894"/>
                    </a:cubicBezTo>
                    <a:lnTo>
                      <a:pt x="3655" y="4894"/>
                    </a:lnTo>
                    <a:cubicBezTo>
                      <a:pt x="3715" y="4894"/>
                      <a:pt x="3786" y="4846"/>
                      <a:pt x="3834" y="4810"/>
                    </a:cubicBezTo>
                    <a:lnTo>
                      <a:pt x="3870" y="4763"/>
                    </a:lnTo>
                    <a:lnTo>
                      <a:pt x="3882" y="4727"/>
                    </a:lnTo>
                    <a:cubicBezTo>
                      <a:pt x="3894" y="4703"/>
                      <a:pt x="3905" y="4691"/>
                      <a:pt x="3905" y="4667"/>
                    </a:cubicBezTo>
                    <a:lnTo>
                      <a:pt x="3953" y="4525"/>
                    </a:lnTo>
                    <a:cubicBezTo>
                      <a:pt x="3977" y="4358"/>
                      <a:pt x="4001" y="4179"/>
                      <a:pt x="4036" y="4001"/>
                    </a:cubicBezTo>
                    <a:cubicBezTo>
                      <a:pt x="3953" y="3977"/>
                      <a:pt x="3870" y="3941"/>
                      <a:pt x="3786" y="3894"/>
                    </a:cubicBezTo>
                    <a:cubicBezTo>
                      <a:pt x="3298" y="3679"/>
                      <a:pt x="2846" y="3417"/>
                      <a:pt x="2405" y="3096"/>
                    </a:cubicBezTo>
                    <a:cubicBezTo>
                      <a:pt x="2274" y="2989"/>
                      <a:pt x="2143" y="2882"/>
                      <a:pt x="2024" y="2786"/>
                    </a:cubicBezTo>
                    <a:cubicBezTo>
                      <a:pt x="1954" y="2804"/>
                      <a:pt x="1878" y="2815"/>
                      <a:pt x="1810" y="2815"/>
                    </a:cubicBezTo>
                    <a:cubicBezTo>
                      <a:pt x="1785" y="2815"/>
                      <a:pt x="1761" y="2813"/>
                      <a:pt x="1738" y="2810"/>
                    </a:cubicBezTo>
                    <a:cubicBezTo>
                      <a:pt x="1155" y="2751"/>
                      <a:pt x="726" y="2024"/>
                      <a:pt x="786" y="1191"/>
                    </a:cubicBezTo>
                    <a:lnTo>
                      <a:pt x="786" y="1143"/>
                    </a:lnTo>
                    <a:lnTo>
                      <a:pt x="786" y="1131"/>
                    </a:lnTo>
                    <a:cubicBezTo>
                      <a:pt x="726" y="1000"/>
                      <a:pt x="679" y="857"/>
                      <a:pt x="631" y="715"/>
                    </a:cubicBezTo>
                    <a:cubicBezTo>
                      <a:pt x="560" y="476"/>
                      <a:pt x="512" y="250"/>
                      <a:pt x="488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3"/>
              <p:cNvSpPr/>
              <p:nvPr/>
            </p:nvSpPr>
            <p:spPr>
              <a:xfrm>
                <a:off x="6921763" y="3308925"/>
                <a:ext cx="650456" cy="827050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18551" extrusionOk="0">
                    <a:moveTo>
                      <a:pt x="2632" y="1"/>
                    </a:moveTo>
                    <a:cubicBezTo>
                      <a:pt x="2596" y="48"/>
                      <a:pt x="2573" y="48"/>
                      <a:pt x="2549" y="60"/>
                    </a:cubicBezTo>
                    <a:cubicBezTo>
                      <a:pt x="2489" y="72"/>
                      <a:pt x="2442" y="120"/>
                      <a:pt x="2418" y="179"/>
                    </a:cubicBezTo>
                    <a:cubicBezTo>
                      <a:pt x="1846" y="1179"/>
                      <a:pt x="1120" y="2513"/>
                      <a:pt x="644" y="3942"/>
                    </a:cubicBezTo>
                    <a:cubicBezTo>
                      <a:pt x="406" y="4632"/>
                      <a:pt x="239" y="5311"/>
                      <a:pt x="132" y="5978"/>
                    </a:cubicBezTo>
                    <a:cubicBezTo>
                      <a:pt x="37" y="6668"/>
                      <a:pt x="1" y="7371"/>
                      <a:pt x="48" y="8073"/>
                    </a:cubicBezTo>
                    <a:cubicBezTo>
                      <a:pt x="96" y="8657"/>
                      <a:pt x="179" y="9252"/>
                      <a:pt x="346" y="9823"/>
                    </a:cubicBezTo>
                    <a:cubicBezTo>
                      <a:pt x="489" y="10359"/>
                      <a:pt x="703" y="10883"/>
                      <a:pt x="989" y="11419"/>
                    </a:cubicBezTo>
                    <a:cubicBezTo>
                      <a:pt x="1477" y="12359"/>
                      <a:pt x="2156" y="13252"/>
                      <a:pt x="3025" y="14086"/>
                    </a:cubicBezTo>
                    <a:cubicBezTo>
                      <a:pt x="3799" y="14824"/>
                      <a:pt x="4716" y="15503"/>
                      <a:pt x="5823" y="16134"/>
                    </a:cubicBezTo>
                    <a:cubicBezTo>
                      <a:pt x="7180" y="16931"/>
                      <a:pt x="8609" y="17550"/>
                      <a:pt x="9823" y="18074"/>
                    </a:cubicBezTo>
                    <a:cubicBezTo>
                      <a:pt x="10193" y="18241"/>
                      <a:pt x="10574" y="18384"/>
                      <a:pt x="10943" y="18539"/>
                    </a:cubicBezTo>
                    <a:cubicBezTo>
                      <a:pt x="10966" y="18551"/>
                      <a:pt x="11014" y="18551"/>
                      <a:pt x="11050" y="18551"/>
                    </a:cubicBezTo>
                    <a:cubicBezTo>
                      <a:pt x="11074" y="18551"/>
                      <a:pt x="11109" y="18551"/>
                      <a:pt x="11133" y="18539"/>
                    </a:cubicBezTo>
                    <a:lnTo>
                      <a:pt x="11145" y="18539"/>
                    </a:lnTo>
                    <a:cubicBezTo>
                      <a:pt x="11181" y="18539"/>
                      <a:pt x="11205" y="18539"/>
                      <a:pt x="11228" y="18515"/>
                    </a:cubicBezTo>
                    <a:cubicBezTo>
                      <a:pt x="12098" y="18193"/>
                      <a:pt x="12907" y="17503"/>
                      <a:pt x="13586" y="16527"/>
                    </a:cubicBezTo>
                    <a:cubicBezTo>
                      <a:pt x="13907" y="16074"/>
                      <a:pt x="14145" y="15586"/>
                      <a:pt x="14324" y="15086"/>
                    </a:cubicBezTo>
                    <a:cubicBezTo>
                      <a:pt x="14479" y="14610"/>
                      <a:pt x="14562" y="14145"/>
                      <a:pt x="14562" y="13693"/>
                    </a:cubicBezTo>
                    <a:cubicBezTo>
                      <a:pt x="14538" y="13681"/>
                      <a:pt x="14526" y="13669"/>
                      <a:pt x="14515" y="13669"/>
                    </a:cubicBezTo>
                    <a:cubicBezTo>
                      <a:pt x="13979" y="13264"/>
                      <a:pt x="13491" y="12824"/>
                      <a:pt x="12991" y="12371"/>
                    </a:cubicBezTo>
                    <a:cubicBezTo>
                      <a:pt x="12752" y="12145"/>
                      <a:pt x="12514" y="11931"/>
                      <a:pt x="12300" y="11693"/>
                    </a:cubicBezTo>
                    <a:cubicBezTo>
                      <a:pt x="12240" y="11633"/>
                      <a:pt x="12181" y="11550"/>
                      <a:pt x="12121" y="11490"/>
                    </a:cubicBezTo>
                    <a:cubicBezTo>
                      <a:pt x="11979" y="11359"/>
                      <a:pt x="11848" y="11216"/>
                      <a:pt x="11728" y="11062"/>
                    </a:cubicBezTo>
                    <a:lnTo>
                      <a:pt x="11717" y="11050"/>
                    </a:lnTo>
                    <a:lnTo>
                      <a:pt x="11538" y="10823"/>
                    </a:lnTo>
                    <a:cubicBezTo>
                      <a:pt x="11478" y="10752"/>
                      <a:pt x="11419" y="10657"/>
                      <a:pt x="11371" y="10585"/>
                    </a:cubicBezTo>
                    <a:cubicBezTo>
                      <a:pt x="11193" y="10347"/>
                      <a:pt x="11050" y="10109"/>
                      <a:pt x="10931" y="9871"/>
                    </a:cubicBezTo>
                    <a:cubicBezTo>
                      <a:pt x="10788" y="9609"/>
                      <a:pt x="10705" y="9347"/>
                      <a:pt x="10645" y="9085"/>
                    </a:cubicBezTo>
                    <a:cubicBezTo>
                      <a:pt x="10597" y="8859"/>
                      <a:pt x="10585" y="8657"/>
                      <a:pt x="10597" y="8442"/>
                    </a:cubicBezTo>
                    <a:cubicBezTo>
                      <a:pt x="10609" y="8204"/>
                      <a:pt x="10657" y="7978"/>
                      <a:pt x="10728" y="7740"/>
                    </a:cubicBezTo>
                    <a:cubicBezTo>
                      <a:pt x="10824" y="7490"/>
                      <a:pt x="10943" y="7240"/>
                      <a:pt x="11109" y="6978"/>
                    </a:cubicBezTo>
                    <a:cubicBezTo>
                      <a:pt x="11300" y="6680"/>
                      <a:pt x="11538" y="6406"/>
                      <a:pt x="11836" y="6085"/>
                    </a:cubicBezTo>
                    <a:cubicBezTo>
                      <a:pt x="11883" y="6049"/>
                      <a:pt x="11895" y="5990"/>
                      <a:pt x="11895" y="5930"/>
                    </a:cubicBezTo>
                    <a:cubicBezTo>
                      <a:pt x="11895" y="5847"/>
                      <a:pt x="11859" y="5787"/>
                      <a:pt x="11800" y="5751"/>
                    </a:cubicBezTo>
                    <a:cubicBezTo>
                      <a:pt x="11752" y="5716"/>
                      <a:pt x="11717" y="5692"/>
                      <a:pt x="11657" y="5692"/>
                    </a:cubicBezTo>
                    <a:cubicBezTo>
                      <a:pt x="11574" y="5692"/>
                      <a:pt x="11514" y="5716"/>
                      <a:pt x="11455" y="5775"/>
                    </a:cubicBezTo>
                    <a:cubicBezTo>
                      <a:pt x="11371" y="5870"/>
                      <a:pt x="11300" y="5954"/>
                      <a:pt x="11217" y="6025"/>
                    </a:cubicBezTo>
                    <a:cubicBezTo>
                      <a:pt x="11193" y="5811"/>
                      <a:pt x="11133" y="5573"/>
                      <a:pt x="11038" y="5359"/>
                    </a:cubicBezTo>
                    <a:cubicBezTo>
                      <a:pt x="10919" y="5085"/>
                      <a:pt x="10764" y="4811"/>
                      <a:pt x="10550" y="4525"/>
                    </a:cubicBezTo>
                    <a:cubicBezTo>
                      <a:pt x="10193" y="4061"/>
                      <a:pt x="9764" y="3608"/>
                      <a:pt x="9216" y="3144"/>
                    </a:cubicBezTo>
                    <a:cubicBezTo>
                      <a:pt x="8180" y="2251"/>
                      <a:pt x="7049" y="1608"/>
                      <a:pt x="5883" y="1239"/>
                    </a:cubicBezTo>
                    <a:cubicBezTo>
                      <a:pt x="5263" y="1048"/>
                      <a:pt x="4644" y="941"/>
                      <a:pt x="3989" y="929"/>
                    </a:cubicBezTo>
                    <a:lnTo>
                      <a:pt x="3823" y="929"/>
                    </a:lnTo>
                    <a:cubicBezTo>
                      <a:pt x="3358" y="929"/>
                      <a:pt x="2906" y="989"/>
                      <a:pt x="2442" y="1084"/>
                    </a:cubicBezTo>
                    <a:cubicBezTo>
                      <a:pt x="2573" y="834"/>
                      <a:pt x="2727" y="596"/>
                      <a:pt x="2858" y="346"/>
                    </a:cubicBezTo>
                    <a:cubicBezTo>
                      <a:pt x="2882" y="298"/>
                      <a:pt x="2882" y="239"/>
                      <a:pt x="2870" y="179"/>
                    </a:cubicBezTo>
                    <a:cubicBezTo>
                      <a:pt x="2858" y="120"/>
                      <a:pt x="2799" y="60"/>
                      <a:pt x="2739" y="36"/>
                    </a:cubicBezTo>
                    <a:cubicBezTo>
                      <a:pt x="2704" y="13"/>
                      <a:pt x="2668" y="1"/>
                      <a:pt x="26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3"/>
              <p:cNvSpPr/>
              <p:nvPr/>
            </p:nvSpPr>
            <p:spPr>
              <a:xfrm>
                <a:off x="7489838" y="3873331"/>
                <a:ext cx="117774" cy="8868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00" extrusionOk="0">
                    <a:moveTo>
                      <a:pt x="287" y="0"/>
                    </a:moveTo>
                    <a:cubicBezTo>
                      <a:pt x="215" y="0"/>
                      <a:pt x="120" y="48"/>
                      <a:pt x="84" y="120"/>
                    </a:cubicBezTo>
                    <a:cubicBezTo>
                      <a:pt x="1" y="239"/>
                      <a:pt x="49" y="381"/>
                      <a:pt x="156" y="465"/>
                    </a:cubicBezTo>
                    <a:cubicBezTo>
                      <a:pt x="870" y="941"/>
                      <a:pt x="1525" y="1501"/>
                      <a:pt x="2239" y="1965"/>
                    </a:cubicBezTo>
                    <a:cubicBezTo>
                      <a:pt x="2279" y="1989"/>
                      <a:pt x="2321" y="1999"/>
                      <a:pt x="2363" y="1999"/>
                    </a:cubicBezTo>
                    <a:cubicBezTo>
                      <a:pt x="2447" y="1999"/>
                      <a:pt x="2529" y="1957"/>
                      <a:pt x="2585" y="1894"/>
                    </a:cubicBezTo>
                    <a:cubicBezTo>
                      <a:pt x="2656" y="1774"/>
                      <a:pt x="2608" y="1620"/>
                      <a:pt x="2501" y="1548"/>
                    </a:cubicBezTo>
                    <a:cubicBezTo>
                      <a:pt x="1775" y="1084"/>
                      <a:pt x="1132" y="501"/>
                      <a:pt x="418" y="48"/>
                    </a:cubicBezTo>
                    <a:cubicBezTo>
                      <a:pt x="382" y="12"/>
                      <a:pt x="334" y="0"/>
                      <a:pt x="287" y="0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3"/>
              <p:cNvSpPr/>
              <p:nvPr/>
            </p:nvSpPr>
            <p:spPr>
              <a:xfrm>
                <a:off x="7493562" y="3870670"/>
                <a:ext cx="116709" cy="90281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036" extrusionOk="0">
                    <a:moveTo>
                      <a:pt x="250" y="1"/>
                    </a:moveTo>
                    <a:cubicBezTo>
                      <a:pt x="238" y="13"/>
                      <a:pt x="215" y="13"/>
                      <a:pt x="203" y="13"/>
                    </a:cubicBezTo>
                    <a:cubicBezTo>
                      <a:pt x="143" y="37"/>
                      <a:pt x="84" y="72"/>
                      <a:pt x="36" y="120"/>
                    </a:cubicBezTo>
                    <a:cubicBezTo>
                      <a:pt x="12" y="180"/>
                      <a:pt x="0" y="239"/>
                      <a:pt x="12" y="299"/>
                    </a:cubicBezTo>
                    <a:cubicBezTo>
                      <a:pt x="24" y="370"/>
                      <a:pt x="72" y="418"/>
                      <a:pt x="119" y="465"/>
                    </a:cubicBezTo>
                    <a:cubicBezTo>
                      <a:pt x="798" y="1001"/>
                      <a:pt x="1489" y="1537"/>
                      <a:pt x="2227" y="2001"/>
                    </a:cubicBezTo>
                    <a:cubicBezTo>
                      <a:pt x="2266" y="2025"/>
                      <a:pt x="2308" y="2035"/>
                      <a:pt x="2351" y="2035"/>
                    </a:cubicBezTo>
                    <a:cubicBezTo>
                      <a:pt x="2438" y="2035"/>
                      <a:pt x="2524" y="1990"/>
                      <a:pt x="2572" y="1918"/>
                    </a:cubicBezTo>
                    <a:cubicBezTo>
                      <a:pt x="2632" y="1834"/>
                      <a:pt x="2620" y="1727"/>
                      <a:pt x="2572" y="1656"/>
                    </a:cubicBezTo>
                    <a:cubicBezTo>
                      <a:pt x="2227" y="1453"/>
                      <a:pt x="1917" y="1251"/>
                      <a:pt x="1608" y="1013"/>
                    </a:cubicBezTo>
                    <a:lnTo>
                      <a:pt x="929" y="477"/>
                    </a:lnTo>
                    <a:cubicBezTo>
                      <a:pt x="738" y="322"/>
                      <a:pt x="560" y="191"/>
                      <a:pt x="381" y="49"/>
                    </a:cubicBezTo>
                    <a:cubicBezTo>
                      <a:pt x="357" y="13"/>
                      <a:pt x="298" y="1"/>
                      <a:pt x="250" y="1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3"/>
              <p:cNvSpPr/>
              <p:nvPr/>
            </p:nvSpPr>
            <p:spPr>
              <a:xfrm>
                <a:off x="7488818" y="3865925"/>
                <a:ext cx="126199" cy="96977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187" extrusionOk="0">
                    <a:moveTo>
                      <a:pt x="262" y="1"/>
                    </a:moveTo>
                    <a:cubicBezTo>
                      <a:pt x="179" y="25"/>
                      <a:pt x="83" y="60"/>
                      <a:pt x="48" y="120"/>
                    </a:cubicBezTo>
                    <a:cubicBezTo>
                      <a:pt x="12" y="179"/>
                      <a:pt x="0" y="239"/>
                      <a:pt x="12" y="298"/>
                    </a:cubicBezTo>
                    <a:cubicBezTo>
                      <a:pt x="24" y="370"/>
                      <a:pt x="72" y="418"/>
                      <a:pt x="119" y="465"/>
                    </a:cubicBezTo>
                    <a:cubicBezTo>
                      <a:pt x="881" y="1049"/>
                      <a:pt x="1631" y="1644"/>
                      <a:pt x="2453" y="2144"/>
                    </a:cubicBezTo>
                    <a:cubicBezTo>
                      <a:pt x="2495" y="2173"/>
                      <a:pt x="2541" y="2186"/>
                      <a:pt x="2587" y="2186"/>
                    </a:cubicBezTo>
                    <a:cubicBezTo>
                      <a:pt x="2671" y="2186"/>
                      <a:pt x="2752" y="2142"/>
                      <a:pt x="2798" y="2072"/>
                    </a:cubicBezTo>
                    <a:cubicBezTo>
                      <a:pt x="2846" y="2001"/>
                      <a:pt x="2846" y="1906"/>
                      <a:pt x="2810" y="1822"/>
                    </a:cubicBezTo>
                    <a:cubicBezTo>
                      <a:pt x="2429" y="1608"/>
                      <a:pt x="2072" y="1370"/>
                      <a:pt x="1727" y="1120"/>
                    </a:cubicBezTo>
                    <a:cubicBezTo>
                      <a:pt x="1381" y="870"/>
                      <a:pt x="1060" y="584"/>
                      <a:pt x="726" y="298"/>
                    </a:cubicBezTo>
                    <a:cubicBezTo>
                      <a:pt x="607" y="215"/>
                      <a:pt x="500" y="144"/>
                      <a:pt x="381" y="48"/>
                    </a:cubicBezTo>
                    <a:cubicBezTo>
                      <a:pt x="357" y="25"/>
                      <a:pt x="310" y="1"/>
                      <a:pt x="262" y="1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3"/>
              <p:cNvSpPr/>
              <p:nvPr/>
            </p:nvSpPr>
            <p:spPr>
              <a:xfrm>
                <a:off x="7261781" y="3433535"/>
                <a:ext cx="355893" cy="564436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2729" extrusionOk="0">
                    <a:moveTo>
                      <a:pt x="1096" y="1"/>
                    </a:moveTo>
                    <a:cubicBezTo>
                      <a:pt x="1072" y="36"/>
                      <a:pt x="1060" y="60"/>
                      <a:pt x="1036" y="84"/>
                    </a:cubicBezTo>
                    <a:cubicBezTo>
                      <a:pt x="834" y="382"/>
                      <a:pt x="643" y="715"/>
                      <a:pt x="489" y="1108"/>
                    </a:cubicBezTo>
                    <a:cubicBezTo>
                      <a:pt x="298" y="1608"/>
                      <a:pt x="167" y="2168"/>
                      <a:pt x="84" y="2763"/>
                    </a:cubicBezTo>
                    <a:cubicBezTo>
                      <a:pt x="0" y="3453"/>
                      <a:pt x="12" y="4168"/>
                      <a:pt x="108" y="4846"/>
                    </a:cubicBezTo>
                    <a:cubicBezTo>
                      <a:pt x="143" y="5156"/>
                      <a:pt x="203" y="5442"/>
                      <a:pt x="286" y="5692"/>
                    </a:cubicBezTo>
                    <a:cubicBezTo>
                      <a:pt x="370" y="5989"/>
                      <a:pt x="477" y="6299"/>
                      <a:pt x="608" y="6632"/>
                    </a:cubicBezTo>
                    <a:cubicBezTo>
                      <a:pt x="774" y="7001"/>
                      <a:pt x="953" y="7359"/>
                      <a:pt x="1143" y="7668"/>
                    </a:cubicBezTo>
                    <a:cubicBezTo>
                      <a:pt x="1334" y="8002"/>
                      <a:pt x="1560" y="8311"/>
                      <a:pt x="1810" y="8621"/>
                    </a:cubicBezTo>
                    <a:cubicBezTo>
                      <a:pt x="2155" y="9037"/>
                      <a:pt x="2525" y="9442"/>
                      <a:pt x="2929" y="9811"/>
                    </a:cubicBezTo>
                    <a:cubicBezTo>
                      <a:pt x="3298" y="10157"/>
                      <a:pt x="3715" y="10502"/>
                      <a:pt x="4168" y="10835"/>
                    </a:cubicBezTo>
                    <a:cubicBezTo>
                      <a:pt x="4596" y="11157"/>
                      <a:pt x="5073" y="11466"/>
                      <a:pt x="5561" y="11776"/>
                    </a:cubicBezTo>
                    <a:cubicBezTo>
                      <a:pt x="6073" y="12085"/>
                      <a:pt x="6620" y="12407"/>
                      <a:pt x="7263" y="12728"/>
                    </a:cubicBezTo>
                    <a:cubicBezTo>
                      <a:pt x="7311" y="12716"/>
                      <a:pt x="7347" y="12705"/>
                      <a:pt x="7382" y="12669"/>
                    </a:cubicBezTo>
                    <a:cubicBezTo>
                      <a:pt x="7430" y="12621"/>
                      <a:pt x="7454" y="12562"/>
                      <a:pt x="7466" y="12490"/>
                    </a:cubicBezTo>
                    <a:cubicBezTo>
                      <a:pt x="7466" y="12443"/>
                      <a:pt x="7454" y="12383"/>
                      <a:pt x="7442" y="12359"/>
                    </a:cubicBezTo>
                    <a:lnTo>
                      <a:pt x="7454" y="12359"/>
                    </a:lnTo>
                    <a:cubicBezTo>
                      <a:pt x="7489" y="12359"/>
                      <a:pt x="7525" y="12347"/>
                      <a:pt x="7561" y="12312"/>
                    </a:cubicBezTo>
                    <a:cubicBezTo>
                      <a:pt x="7585" y="12288"/>
                      <a:pt x="7609" y="12252"/>
                      <a:pt x="7620" y="12204"/>
                    </a:cubicBezTo>
                    <a:cubicBezTo>
                      <a:pt x="7692" y="12204"/>
                      <a:pt x="7763" y="12169"/>
                      <a:pt x="7811" y="12085"/>
                    </a:cubicBezTo>
                    <a:cubicBezTo>
                      <a:pt x="7847" y="12050"/>
                      <a:pt x="7859" y="11990"/>
                      <a:pt x="7859" y="11931"/>
                    </a:cubicBezTo>
                    <a:cubicBezTo>
                      <a:pt x="7882" y="11907"/>
                      <a:pt x="7930" y="11883"/>
                      <a:pt x="7966" y="11835"/>
                    </a:cubicBezTo>
                    <a:cubicBezTo>
                      <a:pt x="8001" y="11764"/>
                      <a:pt x="8025" y="11657"/>
                      <a:pt x="7978" y="11585"/>
                    </a:cubicBezTo>
                    <a:lnTo>
                      <a:pt x="7918" y="11550"/>
                    </a:lnTo>
                    <a:lnTo>
                      <a:pt x="7847" y="11514"/>
                    </a:lnTo>
                    <a:cubicBezTo>
                      <a:pt x="7561" y="11347"/>
                      <a:pt x="7263" y="11157"/>
                      <a:pt x="6930" y="10919"/>
                    </a:cubicBezTo>
                    <a:lnTo>
                      <a:pt x="6906" y="10895"/>
                    </a:lnTo>
                    <a:lnTo>
                      <a:pt x="6870" y="10883"/>
                    </a:lnTo>
                    <a:cubicBezTo>
                      <a:pt x="6620" y="10692"/>
                      <a:pt x="6394" y="10514"/>
                      <a:pt x="6204" y="10347"/>
                    </a:cubicBezTo>
                    <a:cubicBezTo>
                      <a:pt x="6144" y="10288"/>
                      <a:pt x="6085" y="10240"/>
                      <a:pt x="6025" y="10204"/>
                    </a:cubicBezTo>
                    <a:cubicBezTo>
                      <a:pt x="5799" y="10002"/>
                      <a:pt x="5584" y="9799"/>
                      <a:pt x="5358" y="9585"/>
                    </a:cubicBezTo>
                    <a:lnTo>
                      <a:pt x="5311" y="9561"/>
                    </a:lnTo>
                    <a:lnTo>
                      <a:pt x="5287" y="9526"/>
                    </a:lnTo>
                    <a:cubicBezTo>
                      <a:pt x="5073" y="9335"/>
                      <a:pt x="4846" y="9133"/>
                      <a:pt x="4644" y="8906"/>
                    </a:cubicBezTo>
                    <a:cubicBezTo>
                      <a:pt x="4584" y="8847"/>
                      <a:pt x="4525" y="8775"/>
                      <a:pt x="4465" y="8716"/>
                    </a:cubicBezTo>
                    <a:cubicBezTo>
                      <a:pt x="4311" y="8573"/>
                      <a:pt x="4191" y="8430"/>
                      <a:pt x="4072" y="8275"/>
                    </a:cubicBezTo>
                    <a:cubicBezTo>
                      <a:pt x="4001" y="8192"/>
                      <a:pt x="3941" y="8121"/>
                      <a:pt x="3882" y="8037"/>
                    </a:cubicBezTo>
                    <a:cubicBezTo>
                      <a:pt x="3822" y="7966"/>
                      <a:pt x="3763" y="7894"/>
                      <a:pt x="3715" y="7799"/>
                    </a:cubicBezTo>
                    <a:cubicBezTo>
                      <a:pt x="3537" y="7549"/>
                      <a:pt x="3394" y="7323"/>
                      <a:pt x="3275" y="7085"/>
                    </a:cubicBezTo>
                    <a:cubicBezTo>
                      <a:pt x="3144" y="6823"/>
                      <a:pt x="3048" y="6573"/>
                      <a:pt x="2989" y="6299"/>
                    </a:cubicBezTo>
                    <a:cubicBezTo>
                      <a:pt x="2941" y="6097"/>
                      <a:pt x="2929" y="5870"/>
                      <a:pt x="2941" y="5656"/>
                    </a:cubicBezTo>
                    <a:cubicBezTo>
                      <a:pt x="2965" y="5442"/>
                      <a:pt x="3001" y="5204"/>
                      <a:pt x="3084" y="4977"/>
                    </a:cubicBezTo>
                    <a:cubicBezTo>
                      <a:pt x="3168" y="4727"/>
                      <a:pt x="3287" y="4465"/>
                      <a:pt x="3453" y="4215"/>
                    </a:cubicBezTo>
                    <a:cubicBezTo>
                      <a:pt x="3644" y="3918"/>
                      <a:pt x="3882" y="3620"/>
                      <a:pt x="4180" y="3322"/>
                    </a:cubicBezTo>
                    <a:cubicBezTo>
                      <a:pt x="4227" y="3275"/>
                      <a:pt x="4239" y="3215"/>
                      <a:pt x="4239" y="3156"/>
                    </a:cubicBezTo>
                    <a:cubicBezTo>
                      <a:pt x="4239" y="3084"/>
                      <a:pt x="4191" y="3025"/>
                      <a:pt x="4156" y="2977"/>
                    </a:cubicBezTo>
                    <a:cubicBezTo>
                      <a:pt x="4108" y="2941"/>
                      <a:pt x="4049" y="2918"/>
                      <a:pt x="3989" y="2918"/>
                    </a:cubicBezTo>
                    <a:cubicBezTo>
                      <a:pt x="3918" y="2918"/>
                      <a:pt x="3834" y="2953"/>
                      <a:pt x="3787" y="3013"/>
                    </a:cubicBezTo>
                    <a:cubicBezTo>
                      <a:pt x="3703" y="3096"/>
                      <a:pt x="3632" y="3191"/>
                      <a:pt x="3549" y="3275"/>
                    </a:cubicBezTo>
                    <a:cubicBezTo>
                      <a:pt x="3537" y="3072"/>
                      <a:pt x="3489" y="2846"/>
                      <a:pt x="3394" y="2608"/>
                    </a:cubicBezTo>
                    <a:cubicBezTo>
                      <a:pt x="3275" y="2322"/>
                      <a:pt x="3108" y="2060"/>
                      <a:pt x="2894" y="1775"/>
                    </a:cubicBezTo>
                    <a:cubicBezTo>
                      <a:pt x="2536" y="1298"/>
                      <a:pt x="2096" y="858"/>
                      <a:pt x="1560" y="393"/>
                    </a:cubicBezTo>
                    <a:cubicBezTo>
                      <a:pt x="1393" y="239"/>
                      <a:pt x="1251" y="120"/>
                      <a:pt x="10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7384257" y="3920201"/>
                <a:ext cx="401300" cy="50173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11315" extrusionOk="0">
                    <a:moveTo>
                      <a:pt x="4679" y="1"/>
                    </a:moveTo>
                    <a:cubicBezTo>
                      <a:pt x="4625" y="1"/>
                      <a:pt x="4566" y="32"/>
                      <a:pt x="4525" y="63"/>
                    </a:cubicBezTo>
                    <a:lnTo>
                      <a:pt x="4489" y="110"/>
                    </a:lnTo>
                    <a:cubicBezTo>
                      <a:pt x="4466" y="134"/>
                      <a:pt x="4442" y="170"/>
                      <a:pt x="4430" y="194"/>
                    </a:cubicBezTo>
                    <a:cubicBezTo>
                      <a:pt x="4406" y="241"/>
                      <a:pt x="4382" y="289"/>
                      <a:pt x="4370" y="348"/>
                    </a:cubicBezTo>
                    <a:cubicBezTo>
                      <a:pt x="4275" y="717"/>
                      <a:pt x="4144" y="1087"/>
                      <a:pt x="3977" y="1456"/>
                    </a:cubicBezTo>
                    <a:cubicBezTo>
                      <a:pt x="3692" y="2051"/>
                      <a:pt x="3334" y="2622"/>
                      <a:pt x="2894" y="3158"/>
                    </a:cubicBezTo>
                    <a:cubicBezTo>
                      <a:pt x="2430" y="3694"/>
                      <a:pt x="1906" y="4182"/>
                      <a:pt x="1346" y="4575"/>
                    </a:cubicBezTo>
                    <a:lnTo>
                      <a:pt x="1334" y="4587"/>
                    </a:lnTo>
                    <a:lnTo>
                      <a:pt x="1310" y="4599"/>
                    </a:lnTo>
                    <a:lnTo>
                      <a:pt x="953" y="4825"/>
                    </a:lnTo>
                    <a:cubicBezTo>
                      <a:pt x="882" y="4873"/>
                      <a:pt x="858" y="4908"/>
                      <a:pt x="822" y="4968"/>
                    </a:cubicBezTo>
                    <a:cubicBezTo>
                      <a:pt x="810" y="5028"/>
                      <a:pt x="810" y="5087"/>
                      <a:pt x="834" y="5147"/>
                    </a:cubicBezTo>
                    <a:cubicBezTo>
                      <a:pt x="882" y="5230"/>
                      <a:pt x="929" y="5301"/>
                      <a:pt x="953" y="5385"/>
                    </a:cubicBezTo>
                    <a:cubicBezTo>
                      <a:pt x="953" y="5409"/>
                      <a:pt x="977" y="5409"/>
                      <a:pt x="977" y="5420"/>
                    </a:cubicBezTo>
                    <a:cubicBezTo>
                      <a:pt x="1013" y="5480"/>
                      <a:pt x="1048" y="5540"/>
                      <a:pt x="1072" y="5611"/>
                    </a:cubicBezTo>
                    <a:cubicBezTo>
                      <a:pt x="1072" y="5623"/>
                      <a:pt x="1072" y="5647"/>
                      <a:pt x="1096" y="5659"/>
                    </a:cubicBezTo>
                    <a:lnTo>
                      <a:pt x="1096" y="5670"/>
                    </a:lnTo>
                    <a:cubicBezTo>
                      <a:pt x="1108" y="5706"/>
                      <a:pt x="1108" y="5742"/>
                      <a:pt x="1108" y="5778"/>
                    </a:cubicBezTo>
                    <a:cubicBezTo>
                      <a:pt x="1108" y="5837"/>
                      <a:pt x="1108" y="5897"/>
                      <a:pt x="1096" y="5944"/>
                    </a:cubicBezTo>
                    <a:cubicBezTo>
                      <a:pt x="1072" y="6028"/>
                      <a:pt x="1037" y="6123"/>
                      <a:pt x="1001" y="6206"/>
                    </a:cubicBezTo>
                    <a:cubicBezTo>
                      <a:pt x="917" y="6385"/>
                      <a:pt x="798" y="6563"/>
                      <a:pt x="679" y="6730"/>
                    </a:cubicBezTo>
                    <a:lnTo>
                      <a:pt x="656" y="6754"/>
                    </a:lnTo>
                    <a:cubicBezTo>
                      <a:pt x="525" y="6933"/>
                      <a:pt x="382" y="7159"/>
                      <a:pt x="275" y="7397"/>
                    </a:cubicBezTo>
                    <a:cubicBezTo>
                      <a:pt x="167" y="7623"/>
                      <a:pt x="96" y="7861"/>
                      <a:pt x="48" y="8123"/>
                    </a:cubicBezTo>
                    <a:cubicBezTo>
                      <a:pt x="1" y="8361"/>
                      <a:pt x="1" y="8623"/>
                      <a:pt x="36" y="8921"/>
                    </a:cubicBezTo>
                    <a:cubicBezTo>
                      <a:pt x="96" y="9409"/>
                      <a:pt x="298" y="9897"/>
                      <a:pt x="644" y="10314"/>
                    </a:cubicBezTo>
                    <a:cubicBezTo>
                      <a:pt x="810" y="10504"/>
                      <a:pt x="1037" y="10707"/>
                      <a:pt x="1287" y="10885"/>
                    </a:cubicBezTo>
                    <a:cubicBezTo>
                      <a:pt x="1525" y="11040"/>
                      <a:pt x="1787" y="11183"/>
                      <a:pt x="2084" y="11302"/>
                    </a:cubicBezTo>
                    <a:lnTo>
                      <a:pt x="2072" y="11290"/>
                    </a:lnTo>
                    <a:lnTo>
                      <a:pt x="2072" y="11290"/>
                    </a:lnTo>
                    <a:cubicBezTo>
                      <a:pt x="2120" y="11290"/>
                      <a:pt x="2168" y="11314"/>
                      <a:pt x="2227" y="11314"/>
                    </a:cubicBezTo>
                    <a:cubicBezTo>
                      <a:pt x="2489" y="11290"/>
                      <a:pt x="2727" y="11266"/>
                      <a:pt x="2953" y="11207"/>
                    </a:cubicBezTo>
                    <a:cubicBezTo>
                      <a:pt x="3192" y="11159"/>
                      <a:pt x="3430" y="11076"/>
                      <a:pt x="3715" y="10969"/>
                    </a:cubicBezTo>
                    <a:cubicBezTo>
                      <a:pt x="4168" y="10790"/>
                      <a:pt x="4632" y="10540"/>
                      <a:pt x="5120" y="10183"/>
                    </a:cubicBezTo>
                    <a:cubicBezTo>
                      <a:pt x="5978" y="9564"/>
                      <a:pt x="6763" y="8754"/>
                      <a:pt x="7466" y="7742"/>
                    </a:cubicBezTo>
                    <a:cubicBezTo>
                      <a:pt x="7847" y="7171"/>
                      <a:pt x="8180" y="6575"/>
                      <a:pt x="8454" y="5956"/>
                    </a:cubicBezTo>
                    <a:cubicBezTo>
                      <a:pt x="8573" y="5670"/>
                      <a:pt x="8692" y="5373"/>
                      <a:pt x="8788" y="5075"/>
                    </a:cubicBezTo>
                    <a:cubicBezTo>
                      <a:pt x="8835" y="4920"/>
                      <a:pt x="8859" y="4778"/>
                      <a:pt x="8907" y="4623"/>
                    </a:cubicBezTo>
                    <a:lnTo>
                      <a:pt x="8918" y="4587"/>
                    </a:lnTo>
                    <a:cubicBezTo>
                      <a:pt x="8978" y="4349"/>
                      <a:pt x="9038" y="4087"/>
                      <a:pt x="9049" y="3837"/>
                    </a:cubicBezTo>
                    <a:cubicBezTo>
                      <a:pt x="9026" y="3754"/>
                      <a:pt x="8978" y="3658"/>
                      <a:pt x="8954" y="3587"/>
                    </a:cubicBezTo>
                    <a:cubicBezTo>
                      <a:pt x="8776" y="3265"/>
                      <a:pt x="8537" y="2932"/>
                      <a:pt x="8252" y="2563"/>
                    </a:cubicBezTo>
                    <a:cubicBezTo>
                      <a:pt x="7954" y="2170"/>
                      <a:pt x="7597" y="1801"/>
                      <a:pt x="7228" y="1456"/>
                    </a:cubicBezTo>
                    <a:cubicBezTo>
                      <a:pt x="6823" y="1087"/>
                      <a:pt x="6418" y="789"/>
                      <a:pt x="6013" y="539"/>
                    </a:cubicBezTo>
                    <a:cubicBezTo>
                      <a:pt x="5811" y="420"/>
                      <a:pt x="5585" y="301"/>
                      <a:pt x="5382" y="206"/>
                    </a:cubicBezTo>
                    <a:cubicBezTo>
                      <a:pt x="5216" y="134"/>
                      <a:pt x="5025" y="75"/>
                      <a:pt x="4823" y="27"/>
                    </a:cubicBezTo>
                    <a:cubicBezTo>
                      <a:pt x="4787" y="15"/>
                      <a:pt x="4751" y="15"/>
                      <a:pt x="4704" y="3"/>
                    </a:cubicBezTo>
                    <a:cubicBezTo>
                      <a:pt x="4696" y="2"/>
                      <a:pt x="4687" y="1"/>
                      <a:pt x="46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7383724" y="4023787"/>
                <a:ext cx="402896" cy="398639"/>
              </a:xfrm>
              <a:custGeom>
                <a:avLst/>
                <a:gdLst/>
                <a:ahLst/>
                <a:cxnLst/>
                <a:rect l="l" t="t" r="r" b="b"/>
                <a:pathLst>
                  <a:path w="9086" h="8990" extrusionOk="0">
                    <a:moveTo>
                      <a:pt x="2637" y="4871"/>
                    </a:moveTo>
                    <a:cubicBezTo>
                      <a:pt x="2643" y="4875"/>
                      <a:pt x="2650" y="4878"/>
                      <a:pt x="2656" y="4882"/>
                    </a:cubicBezTo>
                    <a:cubicBezTo>
                      <a:pt x="2656" y="4874"/>
                      <a:pt x="2644" y="4871"/>
                      <a:pt x="2637" y="4871"/>
                    </a:cubicBezTo>
                    <a:close/>
                    <a:moveTo>
                      <a:pt x="8097" y="1"/>
                    </a:moveTo>
                    <a:cubicBezTo>
                      <a:pt x="8097" y="13"/>
                      <a:pt x="8097" y="48"/>
                      <a:pt x="8085" y="60"/>
                    </a:cubicBezTo>
                    <a:cubicBezTo>
                      <a:pt x="7990" y="679"/>
                      <a:pt x="7847" y="1299"/>
                      <a:pt x="7621" y="1894"/>
                    </a:cubicBezTo>
                    <a:cubicBezTo>
                      <a:pt x="7395" y="2489"/>
                      <a:pt x="7133" y="3061"/>
                      <a:pt x="6799" y="3620"/>
                    </a:cubicBezTo>
                    <a:cubicBezTo>
                      <a:pt x="6168" y="4704"/>
                      <a:pt x="5335" y="5668"/>
                      <a:pt x="4299" y="6418"/>
                    </a:cubicBezTo>
                    <a:cubicBezTo>
                      <a:pt x="4299" y="6430"/>
                      <a:pt x="4287" y="6430"/>
                      <a:pt x="4287" y="6442"/>
                    </a:cubicBezTo>
                    <a:cubicBezTo>
                      <a:pt x="4275" y="6454"/>
                      <a:pt x="4263" y="6454"/>
                      <a:pt x="4239" y="6454"/>
                    </a:cubicBezTo>
                    <a:cubicBezTo>
                      <a:pt x="4228" y="6454"/>
                      <a:pt x="4216" y="6442"/>
                      <a:pt x="4216" y="6430"/>
                    </a:cubicBezTo>
                    <a:cubicBezTo>
                      <a:pt x="4061" y="6156"/>
                      <a:pt x="3870" y="5918"/>
                      <a:pt x="3668" y="5704"/>
                    </a:cubicBezTo>
                    <a:lnTo>
                      <a:pt x="3668" y="5704"/>
                    </a:lnTo>
                    <a:lnTo>
                      <a:pt x="3680" y="5716"/>
                    </a:lnTo>
                    <a:cubicBezTo>
                      <a:pt x="3370" y="5382"/>
                      <a:pt x="3025" y="5109"/>
                      <a:pt x="2632" y="4870"/>
                    </a:cubicBezTo>
                    <a:lnTo>
                      <a:pt x="2632" y="4870"/>
                    </a:lnTo>
                    <a:cubicBezTo>
                      <a:pt x="2632" y="4870"/>
                      <a:pt x="2634" y="4870"/>
                      <a:pt x="2637" y="4871"/>
                    </a:cubicBezTo>
                    <a:lnTo>
                      <a:pt x="2637" y="4871"/>
                    </a:lnTo>
                    <a:cubicBezTo>
                      <a:pt x="2487" y="4780"/>
                      <a:pt x="2328" y="4701"/>
                      <a:pt x="2180" y="4632"/>
                    </a:cubicBezTo>
                    <a:cubicBezTo>
                      <a:pt x="2025" y="4573"/>
                      <a:pt x="1882" y="4513"/>
                      <a:pt x="1727" y="4466"/>
                    </a:cubicBezTo>
                    <a:cubicBezTo>
                      <a:pt x="1620" y="4430"/>
                      <a:pt x="1525" y="4406"/>
                      <a:pt x="1418" y="4394"/>
                    </a:cubicBezTo>
                    <a:cubicBezTo>
                      <a:pt x="1322" y="4370"/>
                      <a:pt x="1227" y="4358"/>
                      <a:pt x="1132" y="4358"/>
                    </a:cubicBezTo>
                    <a:cubicBezTo>
                      <a:pt x="1049" y="4358"/>
                      <a:pt x="965" y="4358"/>
                      <a:pt x="882" y="4370"/>
                    </a:cubicBezTo>
                    <a:cubicBezTo>
                      <a:pt x="822" y="4370"/>
                      <a:pt x="751" y="4394"/>
                      <a:pt x="691" y="4406"/>
                    </a:cubicBezTo>
                    <a:lnTo>
                      <a:pt x="668" y="4418"/>
                    </a:lnTo>
                    <a:cubicBezTo>
                      <a:pt x="537" y="4597"/>
                      <a:pt x="394" y="4823"/>
                      <a:pt x="275" y="5061"/>
                    </a:cubicBezTo>
                    <a:cubicBezTo>
                      <a:pt x="167" y="5287"/>
                      <a:pt x="96" y="5525"/>
                      <a:pt x="48" y="5787"/>
                    </a:cubicBezTo>
                    <a:cubicBezTo>
                      <a:pt x="1" y="6025"/>
                      <a:pt x="1" y="6275"/>
                      <a:pt x="37" y="6573"/>
                    </a:cubicBezTo>
                    <a:cubicBezTo>
                      <a:pt x="72" y="7073"/>
                      <a:pt x="298" y="7573"/>
                      <a:pt x="644" y="7978"/>
                    </a:cubicBezTo>
                    <a:cubicBezTo>
                      <a:pt x="810" y="8168"/>
                      <a:pt x="1025" y="8359"/>
                      <a:pt x="1287" y="8538"/>
                    </a:cubicBezTo>
                    <a:cubicBezTo>
                      <a:pt x="1501" y="8704"/>
                      <a:pt x="1787" y="8835"/>
                      <a:pt x="2084" y="8966"/>
                    </a:cubicBezTo>
                    <a:lnTo>
                      <a:pt x="2084" y="8978"/>
                    </a:lnTo>
                    <a:cubicBezTo>
                      <a:pt x="2132" y="8978"/>
                      <a:pt x="2180" y="8990"/>
                      <a:pt x="2239" y="8990"/>
                    </a:cubicBezTo>
                    <a:cubicBezTo>
                      <a:pt x="2501" y="8978"/>
                      <a:pt x="2739" y="8942"/>
                      <a:pt x="2977" y="8883"/>
                    </a:cubicBezTo>
                    <a:cubicBezTo>
                      <a:pt x="3215" y="8835"/>
                      <a:pt x="3454" y="8752"/>
                      <a:pt x="3739" y="8645"/>
                    </a:cubicBezTo>
                    <a:cubicBezTo>
                      <a:pt x="4180" y="8466"/>
                      <a:pt x="4644" y="8216"/>
                      <a:pt x="5156" y="7859"/>
                    </a:cubicBezTo>
                    <a:cubicBezTo>
                      <a:pt x="6002" y="7252"/>
                      <a:pt x="6787" y="6430"/>
                      <a:pt x="7490" y="5418"/>
                    </a:cubicBezTo>
                    <a:cubicBezTo>
                      <a:pt x="7871" y="4847"/>
                      <a:pt x="8204" y="4251"/>
                      <a:pt x="8490" y="3632"/>
                    </a:cubicBezTo>
                    <a:cubicBezTo>
                      <a:pt x="8609" y="3334"/>
                      <a:pt x="8728" y="3049"/>
                      <a:pt x="8811" y="2751"/>
                    </a:cubicBezTo>
                    <a:cubicBezTo>
                      <a:pt x="8859" y="2620"/>
                      <a:pt x="8883" y="2489"/>
                      <a:pt x="8919" y="2346"/>
                    </a:cubicBezTo>
                    <a:lnTo>
                      <a:pt x="8930" y="2311"/>
                    </a:lnTo>
                    <a:lnTo>
                      <a:pt x="8942" y="2263"/>
                    </a:lnTo>
                    <a:cubicBezTo>
                      <a:pt x="9002" y="2025"/>
                      <a:pt x="9061" y="1775"/>
                      <a:pt x="9085" y="1513"/>
                    </a:cubicBezTo>
                    <a:cubicBezTo>
                      <a:pt x="9050" y="1429"/>
                      <a:pt x="9002" y="1334"/>
                      <a:pt x="8978" y="1251"/>
                    </a:cubicBezTo>
                    <a:cubicBezTo>
                      <a:pt x="8800" y="918"/>
                      <a:pt x="8561" y="584"/>
                      <a:pt x="8276" y="227"/>
                    </a:cubicBezTo>
                    <a:lnTo>
                      <a:pt x="80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3"/>
              <p:cNvSpPr/>
              <p:nvPr/>
            </p:nvSpPr>
            <p:spPr>
              <a:xfrm>
                <a:off x="7412769" y="4175086"/>
                <a:ext cx="75560" cy="34144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770" extrusionOk="0">
                    <a:moveTo>
                      <a:pt x="504" y="1"/>
                    </a:moveTo>
                    <a:cubicBezTo>
                      <a:pt x="412" y="1"/>
                      <a:pt x="319" y="10"/>
                      <a:pt x="227" y="30"/>
                    </a:cubicBezTo>
                    <a:cubicBezTo>
                      <a:pt x="96" y="53"/>
                      <a:pt x="1" y="173"/>
                      <a:pt x="13" y="303"/>
                    </a:cubicBezTo>
                    <a:cubicBezTo>
                      <a:pt x="36" y="411"/>
                      <a:pt x="120" y="482"/>
                      <a:pt x="215" y="518"/>
                    </a:cubicBezTo>
                    <a:cubicBezTo>
                      <a:pt x="236" y="532"/>
                      <a:pt x="257" y="538"/>
                      <a:pt x="275" y="538"/>
                    </a:cubicBezTo>
                    <a:cubicBezTo>
                      <a:pt x="288" y="538"/>
                      <a:pt x="300" y="535"/>
                      <a:pt x="310" y="530"/>
                    </a:cubicBezTo>
                    <a:cubicBezTo>
                      <a:pt x="370" y="518"/>
                      <a:pt x="429" y="518"/>
                      <a:pt x="489" y="506"/>
                    </a:cubicBezTo>
                    <a:cubicBezTo>
                      <a:pt x="584" y="506"/>
                      <a:pt x="667" y="518"/>
                      <a:pt x="763" y="530"/>
                    </a:cubicBezTo>
                    <a:cubicBezTo>
                      <a:pt x="965" y="577"/>
                      <a:pt x="1167" y="661"/>
                      <a:pt x="1358" y="756"/>
                    </a:cubicBezTo>
                    <a:cubicBezTo>
                      <a:pt x="1383" y="766"/>
                      <a:pt x="1410" y="770"/>
                      <a:pt x="1438" y="770"/>
                    </a:cubicBezTo>
                    <a:cubicBezTo>
                      <a:pt x="1476" y="770"/>
                      <a:pt x="1514" y="763"/>
                      <a:pt x="1548" y="756"/>
                    </a:cubicBezTo>
                    <a:cubicBezTo>
                      <a:pt x="1608" y="720"/>
                      <a:pt x="1656" y="684"/>
                      <a:pt x="1679" y="601"/>
                    </a:cubicBezTo>
                    <a:cubicBezTo>
                      <a:pt x="1703" y="542"/>
                      <a:pt x="1703" y="470"/>
                      <a:pt x="1668" y="411"/>
                    </a:cubicBezTo>
                    <a:cubicBezTo>
                      <a:pt x="1644" y="351"/>
                      <a:pt x="1596" y="303"/>
                      <a:pt x="1525" y="280"/>
                    </a:cubicBezTo>
                    <a:cubicBezTo>
                      <a:pt x="1205" y="129"/>
                      <a:pt x="855" y="1"/>
                      <a:pt x="5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3"/>
              <p:cNvSpPr/>
              <p:nvPr/>
            </p:nvSpPr>
            <p:spPr>
              <a:xfrm>
                <a:off x="7410153" y="4139833"/>
                <a:ext cx="78708" cy="26916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607" extrusionOk="0">
                    <a:moveTo>
                      <a:pt x="813" y="1"/>
                    </a:moveTo>
                    <a:cubicBezTo>
                      <a:pt x="596" y="1"/>
                      <a:pt x="387" y="39"/>
                      <a:pt x="179" y="122"/>
                    </a:cubicBezTo>
                    <a:cubicBezTo>
                      <a:pt x="48" y="170"/>
                      <a:pt x="0" y="325"/>
                      <a:pt x="60" y="444"/>
                    </a:cubicBezTo>
                    <a:cubicBezTo>
                      <a:pt x="95" y="527"/>
                      <a:pt x="167" y="563"/>
                      <a:pt x="226" y="587"/>
                    </a:cubicBezTo>
                    <a:cubicBezTo>
                      <a:pt x="236" y="597"/>
                      <a:pt x="253" y="600"/>
                      <a:pt x="272" y="600"/>
                    </a:cubicBezTo>
                    <a:cubicBezTo>
                      <a:pt x="298" y="600"/>
                      <a:pt x="330" y="593"/>
                      <a:pt x="357" y="587"/>
                    </a:cubicBezTo>
                    <a:cubicBezTo>
                      <a:pt x="393" y="563"/>
                      <a:pt x="417" y="563"/>
                      <a:pt x="453" y="551"/>
                    </a:cubicBezTo>
                    <a:cubicBezTo>
                      <a:pt x="548" y="527"/>
                      <a:pt x="655" y="503"/>
                      <a:pt x="762" y="503"/>
                    </a:cubicBezTo>
                    <a:cubicBezTo>
                      <a:pt x="929" y="503"/>
                      <a:pt x="1072" y="527"/>
                      <a:pt x="1238" y="551"/>
                    </a:cubicBezTo>
                    <a:cubicBezTo>
                      <a:pt x="1298" y="563"/>
                      <a:pt x="1346" y="587"/>
                      <a:pt x="1405" y="598"/>
                    </a:cubicBezTo>
                    <a:cubicBezTo>
                      <a:pt x="1430" y="603"/>
                      <a:pt x="1454" y="606"/>
                      <a:pt x="1480" y="606"/>
                    </a:cubicBezTo>
                    <a:cubicBezTo>
                      <a:pt x="1516" y="606"/>
                      <a:pt x="1554" y="600"/>
                      <a:pt x="1596" y="587"/>
                    </a:cubicBezTo>
                    <a:cubicBezTo>
                      <a:pt x="1655" y="551"/>
                      <a:pt x="1703" y="503"/>
                      <a:pt x="1727" y="432"/>
                    </a:cubicBezTo>
                    <a:cubicBezTo>
                      <a:pt x="1774" y="313"/>
                      <a:pt x="1715" y="146"/>
                      <a:pt x="1584" y="122"/>
                    </a:cubicBezTo>
                    <a:cubicBezTo>
                      <a:pt x="1357" y="63"/>
                      <a:pt x="1131" y="15"/>
                      <a:pt x="905" y="3"/>
                    </a:cubicBezTo>
                    <a:cubicBezTo>
                      <a:pt x="874" y="2"/>
                      <a:pt x="844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3"/>
              <p:cNvSpPr/>
              <p:nvPr/>
            </p:nvSpPr>
            <p:spPr>
              <a:xfrm>
                <a:off x="7590186" y="4024408"/>
                <a:ext cx="112985" cy="136087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3069" extrusionOk="0">
                    <a:moveTo>
                      <a:pt x="1458" y="1"/>
                    </a:moveTo>
                    <a:cubicBezTo>
                      <a:pt x="920" y="1"/>
                      <a:pt x="385" y="537"/>
                      <a:pt x="214" y="1285"/>
                    </a:cubicBezTo>
                    <a:cubicBezTo>
                      <a:pt x="0" y="2118"/>
                      <a:pt x="322" y="2916"/>
                      <a:pt x="917" y="3047"/>
                    </a:cubicBezTo>
                    <a:cubicBezTo>
                      <a:pt x="978" y="3061"/>
                      <a:pt x="1040" y="3069"/>
                      <a:pt x="1102" y="3069"/>
                    </a:cubicBezTo>
                    <a:cubicBezTo>
                      <a:pt x="1638" y="3069"/>
                      <a:pt x="2164" y="2532"/>
                      <a:pt x="2346" y="1785"/>
                    </a:cubicBezTo>
                    <a:cubicBezTo>
                      <a:pt x="2548" y="951"/>
                      <a:pt x="2227" y="153"/>
                      <a:pt x="1643" y="22"/>
                    </a:cubicBezTo>
                    <a:cubicBezTo>
                      <a:pt x="1582" y="8"/>
                      <a:pt x="1520" y="1"/>
                      <a:pt x="14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3"/>
              <p:cNvSpPr/>
              <p:nvPr/>
            </p:nvSpPr>
            <p:spPr>
              <a:xfrm>
                <a:off x="7487221" y="4023787"/>
                <a:ext cx="298336" cy="399171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9002" extrusionOk="0">
                    <a:moveTo>
                      <a:pt x="5751" y="1"/>
                    </a:moveTo>
                    <a:lnTo>
                      <a:pt x="5739" y="25"/>
                    </a:lnTo>
                    <a:lnTo>
                      <a:pt x="5739" y="60"/>
                    </a:lnTo>
                    <a:cubicBezTo>
                      <a:pt x="5704" y="263"/>
                      <a:pt x="5656" y="477"/>
                      <a:pt x="5620" y="703"/>
                    </a:cubicBezTo>
                    <a:cubicBezTo>
                      <a:pt x="5525" y="1096"/>
                      <a:pt x="5406" y="1501"/>
                      <a:pt x="5275" y="1894"/>
                    </a:cubicBezTo>
                    <a:cubicBezTo>
                      <a:pt x="5144" y="2263"/>
                      <a:pt x="4977" y="2620"/>
                      <a:pt x="4811" y="2977"/>
                    </a:cubicBezTo>
                    <a:lnTo>
                      <a:pt x="4811" y="3037"/>
                    </a:lnTo>
                    <a:cubicBezTo>
                      <a:pt x="4799" y="3299"/>
                      <a:pt x="4763" y="3573"/>
                      <a:pt x="4703" y="3835"/>
                    </a:cubicBezTo>
                    <a:cubicBezTo>
                      <a:pt x="4572" y="4454"/>
                      <a:pt x="4322" y="5025"/>
                      <a:pt x="4013" y="5549"/>
                    </a:cubicBezTo>
                    <a:cubicBezTo>
                      <a:pt x="3668" y="6121"/>
                      <a:pt x="3251" y="6621"/>
                      <a:pt x="2775" y="7073"/>
                    </a:cubicBezTo>
                    <a:cubicBezTo>
                      <a:pt x="1953" y="7859"/>
                      <a:pt x="1001" y="8478"/>
                      <a:pt x="0" y="9002"/>
                    </a:cubicBezTo>
                    <a:cubicBezTo>
                      <a:pt x="227" y="8978"/>
                      <a:pt x="441" y="8930"/>
                      <a:pt x="631" y="8883"/>
                    </a:cubicBezTo>
                    <a:cubicBezTo>
                      <a:pt x="858" y="8835"/>
                      <a:pt x="1108" y="8752"/>
                      <a:pt x="1393" y="8645"/>
                    </a:cubicBezTo>
                    <a:cubicBezTo>
                      <a:pt x="1834" y="8466"/>
                      <a:pt x="2298" y="8216"/>
                      <a:pt x="2798" y="7859"/>
                    </a:cubicBezTo>
                    <a:cubicBezTo>
                      <a:pt x="3656" y="7252"/>
                      <a:pt x="4441" y="6430"/>
                      <a:pt x="5144" y="5418"/>
                    </a:cubicBezTo>
                    <a:cubicBezTo>
                      <a:pt x="5525" y="4847"/>
                      <a:pt x="5858" y="4251"/>
                      <a:pt x="6132" y="3632"/>
                    </a:cubicBezTo>
                    <a:cubicBezTo>
                      <a:pt x="6275" y="3334"/>
                      <a:pt x="6370" y="3037"/>
                      <a:pt x="6466" y="2751"/>
                    </a:cubicBezTo>
                    <a:cubicBezTo>
                      <a:pt x="6513" y="2620"/>
                      <a:pt x="6537" y="2489"/>
                      <a:pt x="6573" y="2346"/>
                    </a:cubicBezTo>
                    <a:lnTo>
                      <a:pt x="6585" y="2311"/>
                    </a:lnTo>
                    <a:lnTo>
                      <a:pt x="6596" y="2263"/>
                    </a:lnTo>
                    <a:cubicBezTo>
                      <a:pt x="6656" y="2013"/>
                      <a:pt x="6716" y="1775"/>
                      <a:pt x="6727" y="1513"/>
                    </a:cubicBezTo>
                    <a:cubicBezTo>
                      <a:pt x="6704" y="1429"/>
                      <a:pt x="6656" y="1334"/>
                      <a:pt x="6632" y="1251"/>
                    </a:cubicBezTo>
                    <a:cubicBezTo>
                      <a:pt x="6454" y="918"/>
                      <a:pt x="6215" y="584"/>
                      <a:pt x="5930" y="227"/>
                    </a:cubicBezTo>
                    <a:lnTo>
                      <a:pt x="5751" y="1"/>
                    </a:ln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3"/>
              <p:cNvSpPr/>
              <p:nvPr/>
            </p:nvSpPr>
            <p:spPr>
              <a:xfrm>
                <a:off x="7650360" y="4023565"/>
                <a:ext cx="52324" cy="79994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804" extrusionOk="0">
                    <a:moveTo>
                      <a:pt x="84" y="1"/>
                    </a:moveTo>
                    <a:cubicBezTo>
                      <a:pt x="56" y="1"/>
                      <a:pt x="28" y="2"/>
                      <a:pt x="0" y="6"/>
                    </a:cubicBezTo>
                    <a:cubicBezTo>
                      <a:pt x="227" y="268"/>
                      <a:pt x="429" y="553"/>
                      <a:pt x="596" y="851"/>
                    </a:cubicBezTo>
                    <a:cubicBezTo>
                      <a:pt x="715" y="1065"/>
                      <a:pt x="822" y="1304"/>
                      <a:pt x="905" y="1518"/>
                    </a:cubicBezTo>
                    <a:cubicBezTo>
                      <a:pt x="929" y="1625"/>
                      <a:pt x="953" y="1732"/>
                      <a:pt x="989" y="1804"/>
                    </a:cubicBezTo>
                    <a:lnTo>
                      <a:pt x="1001" y="1756"/>
                    </a:lnTo>
                    <a:cubicBezTo>
                      <a:pt x="1179" y="946"/>
                      <a:pt x="870" y="149"/>
                      <a:pt x="286" y="18"/>
                    </a:cubicBezTo>
                    <a:cubicBezTo>
                      <a:pt x="219" y="9"/>
                      <a:pt x="151" y="1"/>
                      <a:pt x="84" y="1"/>
                    </a:cubicBez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3"/>
              <p:cNvSpPr/>
              <p:nvPr/>
            </p:nvSpPr>
            <p:spPr>
              <a:xfrm>
                <a:off x="7569567" y="3920201"/>
                <a:ext cx="172182" cy="235104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5302" extrusionOk="0">
                    <a:moveTo>
                      <a:pt x="487" y="1"/>
                    </a:moveTo>
                    <a:cubicBezTo>
                      <a:pt x="429" y="1"/>
                      <a:pt x="353" y="32"/>
                      <a:pt x="322" y="63"/>
                    </a:cubicBezTo>
                    <a:lnTo>
                      <a:pt x="275" y="110"/>
                    </a:lnTo>
                    <a:lnTo>
                      <a:pt x="263" y="134"/>
                    </a:lnTo>
                    <a:cubicBezTo>
                      <a:pt x="239" y="146"/>
                      <a:pt x="227" y="182"/>
                      <a:pt x="215" y="194"/>
                    </a:cubicBezTo>
                    <a:lnTo>
                      <a:pt x="156" y="336"/>
                    </a:lnTo>
                    <a:cubicBezTo>
                      <a:pt x="108" y="503"/>
                      <a:pt x="60" y="670"/>
                      <a:pt x="1" y="848"/>
                    </a:cubicBezTo>
                    <a:lnTo>
                      <a:pt x="227" y="979"/>
                    </a:lnTo>
                    <a:cubicBezTo>
                      <a:pt x="679" y="1265"/>
                      <a:pt x="1108" y="1587"/>
                      <a:pt x="1489" y="1968"/>
                    </a:cubicBezTo>
                    <a:cubicBezTo>
                      <a:pt x="1608" y="2087"/>
                      <a:pt x="1715" y="2206"/>
                      <a:pt x="1834" y="2325"/>
                    </a:cubicBezTo>
                    <a:cubicBezTo>
                      <a:pt x="1877" y="2314"/>
                      <a:pt x="1920" y="2308"/>
                      <a:pt x="1963" y="2308"/>
                    </a:cubicBezTo>
                    <a:cubicBezTo>
                      <a:pt x="2015" y="2308"/>
                      <a:pt x="2068" y="2317"/>
                      <a:pt x="2120" y="2337"/>
                    </a:cubicBezTo>
                    <a:cubicBezTo>
                      <a:pt x="2704" y="2468"/>
                      <a:pt x="3013" y="3254"/>
                      <a:pt x="2834" y="4075"/>
                    </a:cubicBezTo>
                    <a:lnTo>
                      <a:pt x="2823" y="4123"/>
                    </a:lnTo>
                    <a:lnTo>
                      <a:pt x="2823" y="4135"/>
                    </a:lnTo>
                    <a:cubicBezTo>
                      <a:pt x="2858" y="4289"/>
                      <a:pt x="2894" y="4420"/>
                      <a:pt x="2906" y="4563"/>
                    </a:cubicBezTo>
                    <a:cubicBezTo>
                      <a:pt x="2954" y="4801"/>
                      <a:pt x="2965" y="5039"/>
                      <a:pt x="2965" y="5301"/>
                    </a:cubicBezTo>
                    <a:cubicBezTo>
                      <a:pt x="3120" y="4956"/>
                      <a:pt x="3287" y="4599"/>
                      <a:pt x="3418" y="4230"/>
                    </a:cubicBezTo>
                    <a:cubicBezTo>
                      <a:pt x="3549" y="3837"/>
                      <a:pt x="3668" y="3432"/>
                      <a:pt x="3763" y="3039"/>
                    </a:cubicBezTo>
                    <a:cubicBezTo>
                      <a:pt x="3799" y="2813"/>
                      <a:pt x="3847" y="2611"/>
                      <a:pt x="3882" y="2396"/>
                    </a:cubicBezTo>
                    <a:lnTo>
                      <a:pt x="3882" y="2372"/>
                    </a:lnTo>
                    <a:cubicBezTo>
                      <a:pt x="3656" y="2075"/>
                      <a:pt x="3370" y="1777"/>
                      <a:pt x="3049" y="1456"/>
                    </a:cubicBezTo>
                    <a:cubicBezTo>
                      <a:pt x="2632" y="1087"/>
                      <a:pt x="2239" y="789"/>
                      <a:pt x="1834" y="539"/>
                    </a:cubicBezTo>
                    <a:cubicBezTo>
                      <a:pt x="1632" y="420"/>
                      <a:pt x="1418" y="301"/>
                      <a:pt x="1191" y="206"/>
                    </a:cubicBezTo>
                    <a:cubicBezTo>
                      <a:pt x="1013" y="134"/>
                      <a:pt x="846" y="75"/>
                      <a:pt x="632" y="27"/>
                    </a:cubicBezTo>
                    <a:cubicBezTo>
                      <a:pt x="584" y="15"/>
                      <a:pt x="560" y="15"/>
                      <a:pt x="513" y="3"/>
                    </a:cubicBezTo>
                    <a:cubicBezTo>
                      <a:pt x="505" y="2"/>
                      <a:pt x="496" y="1"/>
                      <a:pt x="48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7257568" y="3561820"/>
                <a:ext cx="23235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897" extrusionOk="0">
                    <a:moveTo>
                      <a:pt x="274" y="1"/>
                    </a:moveTo>
                    <a:cubicBezTo>
                      <a:pt x="143" y="1"/>
                      <a:pt x="24" y="84"/>
                      <a:pt x="24" y="203"/>
                    </a:cubicBezTo>
                    <a:cubicBezTo>
                      <a:pt x="0" y="346"/>
                      <a:pt x="0" y="477"/>
                      <a:pt x="0" y="608"/>
                    </a:cubicBezTo>
                    <a:cubicBezTo>
                      <a:pt x="0" y="679"/>
                      <a:pt x="0" y="739"/>
                      <a:pt x="48" y="799"/>
                    </a:cubicBezTo>
                    <a:cubicBezTo>
                      <a:pt x="95" y="846"/>
                      <a:pt x="155" y="894"/>
                      <a:pt x="215" y="894"/>
                    </a:cubicBezTo>
                    <a:cubicBezTo>
                      <a:pt x="225" y="896"/>
                      <a:pt x="236" y="897"/>
                      <a:pt x="247" y="897"/>
                    </a:cubicBezTo>
                    <a:cubicBezTo>
                      <a:pt x="299" y="897"/>
                      <a:pt x="356" y="876"/>
                      <a:pt x="405" y="846"/>
                    </a:cubicBezTo>
                    <a:cubicBezTo>
                      <a:pt x="453" y="822"/>
                      <a:pt x="500" y="739"/>
                      <a:pt x="500" y="679"/>
                    </a:cubicBezTo>
                    <a:cubicBezTo>
                      <a:pt x="500" y="548"/>
                      <a:pt x="500" y="418"/>
                      <a:pt x="512" y="287"/>
                    </a:cubicBezTo>
                    <a:cubicBezTo>
                      <a:pt x="524" y="144"/>
                      <a:pt x="441" y="13"/>
                      <a:pt x="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7259120" y="3636804"/>
                <a:ext cx="24344" cy="3875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874" extrusionOk="0">
                    <a:moveTo>
                      <a:pt x="203" y="0"/>
                    </a:moveTo>
                    <a:cubicBezTo>
                      <a:pt x="144" y="24"/>
                      <a:pt x="72" y="48"/>
                      <a:pt x="49" y="108"/>
                    </a:cubicBezTo>
                    <a:cubicBezTo>
                      <a:pt x="1" y="167"/>
                      <a:pt x="1" y="227"/>
                      <a:pt x="1" y="286"/>
                    </a:cubicBezTo>
                    <a:cubicBezTo>
                      <a:pt x="1" y="405"/>
                      <a:pt x="13" y="536"/>
                      <a:pt x="25" y="655"/>
                    </a:cubicBezTo>
                    <a:cubicBezTo>
                      <a:pt x="57" y="783"/>
                      <a:pt x="137" y="873"/>
                      <a:pt x="264" y="873"/>
                    </a:cubicBezTo>
                    <a:cubicBezTo>
                      <a:pt x="279" y="873"/>
                      <a:pt x="294" y="872"/>
                      <a:pt x="310" y="870"/>
                    </a:cubicBezTo>
                    <a:cubicBezTo>
                      <a:pt x="441" y="858"/>
                      <a:pt x="549" y="715"/>
                      <a:pt x="513" y="584"/>
                    </a:cubicBezTo>
                    <a:cubicBezTo>
                      <a:pt x="501" y="465"/>
                      <a:pt x="489" y="334"/>
                      <a:pt x="477" y="215"/>
                    </a:cubicBezTo>
                    <a:cubicBezTo>
                      <a:pt x="477" y="155"/>
                      <a:pt x="430" y="84"/>
                      <a:pt x="370" y="48"/>
                    </a:cubicBezTo>
                    <a:cubicBezTo>
                      <a:pt x="322" y="24"/>
                      <a:pt x="275" y="0"/>
                      <a:pt x="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7274995" y="3702787"/>
                <a:ext cx="31173" cy="41593"/>
              </a:xfrm>
              <a:custGeom>
                <a:avLst/>
                <a:gdLst/>
                <a:ahLst/>
                <a:cxnLst/>
                <a:rect l="l" t="t" r="r" b="b"/>
                <a:pathLst>
                  <a:path w="703" h="938" extrusionOk="0">
                    <a:moveTo>
                      <a:pt x="262" y="1"/>
                    </a:moveTo>
                    <a:cubicBezTo>
                      <a:pt x="226" y="1"/>
                      <a:pt x="191" y="1"/>
                      <a:pt x="167" y="25"/>
                    </a:cubicBezTo>
                    <a:cubicBezTo>
                      <a:pt x="107" y="48"/>
                      <a:pt x="60" y="96"/>
                      <a:pt x="24" y="156"/>
                    </a:cubicBezTo>
                    <a:cubicBezTo>
                      <a:pt x="0" y="215"/>
                      <a:pt x="12" y="275"/>
                      <a:pt x="24" y="346"/>
                    </a:cubicBezTo>
                    <a:cubicBezTo>
                      <a:pt x="72" y="501"/>
                      <a:pt x="119" y="644"/>
                      <a:pt x="179" y="775"/>
                    </a:cubicBezTo>
                    <a:cubicBezTo>
                      <a:pt x="225" y="867"/>
                      <a:pt x="320" y="937"/>
                      <a:pt x="416" y="937"/>
                    </a:cubicBezTo>
                    <a:cubicBezTo>
                      <a:pt x="445" y="937"/>
                      <a:pt x="473" y="931"/>
                      <a:pt x="500" y="918"/>
                    </a:cubicBezTo>
                    <a:cubicBezTo>
                      <a:pt x="619" y="858"/>
                      <a:pt x="703" y="703"/>
                      <a:pt x="643" y="584"/>
                    </a:cubicBezTo>
                    <a:cubicBezTo>
                      <a:pt x="584" y="441"/>
                      <a:pt x="536" y="298"/>
                      <a:pt x="488" y="156"/>
                    </a:cubicBezTo>
                    <a:cubicBezTo>
                      <a:pt x="476" y="96"/>
                      <a:pt x="393" y="36"/>
                      <a:pt x="357" y="25"/>
                    </a:cubicBezTo>
                    <a:cubicBezTo>
                      <a:pt x="322" y="1"/>
                      <a:pt x="298" y="1"/>
                      <a:pt x="2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7308785" y="3771430"/>
                <a:ext cx="33301" cy="36627"/>
              </a:xfrm>
              <a:custGeom>
                <a:avLst/>
                <a:gdLst/>
                <a:ahLst/>
                <a:cxnLst/>
                <a:rect l="l" t="t" r="r" b="b"/>
                <a:pathLst>
                  <a:path w="751" h="826" extrusionOk="0">
                    <a:moveTo>
                      <a:pt x="298" y="1"/>
                    </a:moveTo>
                    <a:cubicBezTo>
                      <a:pt x="262" y="1"/>
                      <a:pt x="238" y="24"/>
                      <a:pt x="191" y="36"/>
                    </a:cubicBezTo>
                    <a:cubicBezTo>
                      <a:pt x="72" y="84"/>
                      <a:pt x="0" y="239"/>
                      <a:pt x="60" y="358"/>
                    </a:cubicBezTo>
                    <a:cubicBezTo>
                      <a:pt x="119" y="501"/>
                      <a:pt x="191" y="620"/>
                      <a:pt x="274" y="739"/>
                    </a:cubicBezTo>
                    <a:cubicBezTo>
                      <a:pt x="322" y="794"/>
                      <a:pt x="403" y="825"/>
                      <a:pt x="481" y="825"/>
                    </a:cubicBezTo>
                    <a:cubicBezTo>
                      <a:pt x="537" y="825"/>
                      <a:pt x="591" y="809"/>
                      <a:pt x="631" y="774"/>
                    </a:cubicBezTo>
                    <a:cubicBezTo>
                      <a:pt x="738" y="691"/>
                      <a:pt x="750" y="536"/>
                      <a:pt x="679" y="417"/>
                    </a:cubicBezTo>
                    <a:cubicBezTo>
                      <a:pt x="655" y="382"/>
                      <a:pt x="631" y="346"/>
                      <a:pt x="607" y="298"/>
                    </a:cubicBezTo>
                    <a:cubicBezTo>
                      <a:pt x="572" y="263"/>
                      <a:pt x="548" y="203"/>
                      <a:pt x="536" y="155"/>
                    </a:cubicBezTo>
                    <a:cubicBezTo>
                      <a:pt x="488" y="60"/>
                      <a:pt x="393" y="1"/>
                      <a:pt x="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7360001" y="3833599"/>
                <a:ext cx="34321" cy="33523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56" extrusionOk="0">
                    <a:moveTo>
                      <a:pt x="242" y="0"/>
                    </a:moveTo>
                    <a:cubicBezTo>
                      <a:pt x="194" y="0"/>
                      <a:pt x="146" y="22"/>
                      <a:pt x="107" y="51"/>
                    </a:cubicBezTo>
                    <a:cubicBezTo>
                      <a:pt x="60" y="87"/>
                      <a:pt x="12" y="146"/>
                      <a:pt x="12" y="206"/>
                    </a:cubicBezTo>
                    <a:cubicBezTo>
                      <a:pt x="0" y="265"/>
                      <a:pt x="36" y="349"/>
                      <a:pt x="60" y="408"/>
                    </a:cubicBezTo>
                    <a:cubicBezTo>
                      <a:pt x="131" y="492"/>
                      <a:pt x="226" y="575"/>
                      <a:pt x="310" y="658"/>
                    </a:cubicBezTo>
                    <a:cubicBezTo>
                      <a:pt x="357" y="706"/>
                      <a:pt x="405" y="754"/>
                      <a:pt x="476" y="754"/>
                    </a:cubicBezTo>
                    <a:cubicBezTo>
                      <a:pt x="484" y="755"/>
                      <a:pt x="493" y="756"/>
                      <a:pt x="501" y="756"/>
                    </a:cubicBezTo>
                    <a:cubicBezTo>
                      <a:pt x="555" y="756"/>
                      <a:pt x="615" y="727"/>
                      <a:pt x="667" y="706"/>
                    </a:cubicBezTo>
                    <a:cubicBezTo>
                      <a:pt x="714" y="658"/>
                      <a:pt x="762" y="599"/>
                      <a:pt x="762" y="539"/>
                    </a:cubicBezTo>
                    <a:cubicBezTo>
                      <a:pt x="774" y="480"/>
                      <a:pt x="762" y="385"/>
                      <a:pt x="714" y="349"/>
                    </a:cubicBezTo>
                    <a:lnTo>
                      <a:pt x="464" y="87"/>
                    </a:lnTo>
                    <a:cubicBezTo>
                      <a:pt x="417" y="51"/>
                      <a:pt x="369" y="4"/>
                      <a:pt x="298" y="4"/>
                    </a:cubicBezTo>
                    <a:lnTo>
                      <a:pt x="274" y="4"/>
                    </a:ln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3"/>
              <p:cNvSpPr/>
              <p:nvPr/>
            </p:nvSpPr>
            <p:spPr>
              <a:xfrm>
                <a:off x="7415430" y="3884417"/>
                <a:ext cx="36450" cy="30552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89" extrusionOk="0">
                    <a:moveTo>
                      <a:pt x="274" y="1"/>
                    </a:moveTo>
                    <a:cubicBezTo>
                      <a:pt x="191" y="12"/>
                      <a:pt x="119" y="48"/>
                      <a:pt x="72" y="108"/>
                    </a:cubicBezTo>
                    <a:cubicBezTo>
                      <a:pt x="0" y="215"/>
                      <a:pt x="12" y="370"/>
                      <a:pt x="119" y="453"/>
                    </a:cubicBezTo>
                    <a:cubicBezTo>
                      <a:pt x="214" y="524"/>
                      <a:pt x="310" y="584"/>
                      <a:pt x="405" y="643"/>
                    </a:cubicBezTo>
                    <a:cubicBezTo>
                      <a:pt x="455" y="673"/>
                      <a:pt x="508" y="688"/>
                      <a:pt x="560" y="688"/>
                    </a:cubicBezTo>
                    <a:cubicBezTo>
                      <a:pt x="633" y="688"/>
                      <a:pt x="702" y="658"/>
                      <a:pt x="750" y="596"/>
                    </a:cubicBezTo>
                    <a:cubicBezTo>
                      <a:pt x="822" y="501"/>
                      <a:pt x="810" y="334"/>
                      <a:pt x="703" y="239"/>
                    </a:cubicBezTo>
                    <a:cubicBezTo>
                      <a:pt x="607" y="179"/>
                      <a:pt x="512" y="108"/>
                      <a:pt x="417" y="48"/>
                    </a:cubicBezTo>
                    <a:cubicBezTo>
                      <a:pt x="369" y="24"/>
                      <a:pt x="310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3"/>
              <p:cNvSpPr/>
              <p:nvPr/>
            </p:nvSpPr>
            <p:spPr>
              <a:xfrm>
                <a:off x="7471391" y="3926676"/>
                <a:ext cx="32237" cy="27271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15" extrusionOk="0">
                    <a:moveTo>
                      <a:pt x="238" y="0"/>
                    </a:moveTo>
                    <a:cubicBezTo>
                      <a:pt x="179" y="12"/>
                      <a:pt x="107" y="48"/>
                      <a:pt x="84" y="107"/>
                    </a:cubicBezTo>
                    <a:cubicBezTo>
                      <a:pt x="0" y="214"/>
                      <a:pt x="24" y="393"/>
                      <a:pt x="119" y="452"/>
                    </a:cubicBezTo>
                    <a:cubicBezTo>
                      <a:pt x="215" y="488"/>
                      <a:pt x="286" y="548"/>
                      <a:pt x="381" y="595"/>
                    </a:cubicBezTo>
                    <a:cubicBezTo>
                      <a:pt x="400" y="609"/>
                      <a:pt x="424" y="614"/>
                      <a:pt x="450" y="614"/>
                    </a:cubicBezTo>
                    <a:cubicBezTo>
                      <a:pt x="491" y="614"/>
                      <a:pt x="536" y="603"/>
                      <a:pt x="572" y="595"/>
                    </a:cubicBezTo>
                    <a:cubicBezTo>
                      <a:pt x="631" y="571"/>
                      <a:pt x="679" y="524"/>
                      <a:pt x="703" y="464"/>
                    </a:cubicBezTo>
                    <a:cubicBezTo>
                      <a:pt x="727" y="405"/>
                      <a:pt x="727" y="333"/>
                      <a:pt x="703" y="274"/>
                    </a:cubicBezTo>
                    <a:cubicBezTo>
                      <a:pt x="679" y="214"/>
                      <a:pt x="631" y="167"/>
                      <a:pt x="572" y="143"/>
                    </a:cubicBezTo>
                    <a:lnTo>
                      <a:pt x="441" y="48"/>
                    </a:lnTo>
                    <a:cubicBezTo>
                      <a:pt x="393" y="12"/>
                      <a:pt x="334" y="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3"/>
              <p:cNvSpPr/>
              <p:nvPr/>
            </p:nvSpPr>
            <p:spPr>
              <a:xfrm>
                <a:off x="7521543" y="3958337"/>
                <a:ext cx="29089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24" extrusionOk="0">
                    <a:moveTo>
                      <a:pt x="286" y="0"/>
                    </a:moveTo>
                    <a:cubicBezTo>
                      <a:pt x="203" y="0"/>
                      <a:pt x="119" y="36"/>
                      <a:pt x="84" y="108"/>
                    </a:cubicBezTo>
                    <a:cubicBezTo>
                      <a:pt x="0" y="215"/>
                      <a:pt x="36" y="393"/>
                      <a:pt x="155" y="453"/>
                    </a:cubicBezTo>
                    <a:lnTo>
                      <a:pt x="238" y="489"/>
                    </a:lnTo>
                    <a:cubicBezTo>
                      <a:pt x="284" y="511"/>
                      <a:pt x="334" y="523"/>
                      <a:pt x="383" y="523"/>
                    </a:cubicBezTo>
                    <a:cubicBezTo>
                      <a:pt x="463" y="523"/>
                      <a:pt x="539" y="491"/>
                      <a:pt x="584" y="417"/>
                    </a:cubicBezTo>
                    <a:cubicBezTo>
                      <a:pt x="655" y="322"/>
                      <a:pt x="631" y="143"/>
                      <a:pt x="512" y="72"/>
                    </a:cubicBezTo>
                    <a:lnTo>
                      <a:pt x="417" y="36"/>
                    </a:lnTo>
                    <a:cubicBezTo>
                      <a:pt x="381" y="0"/>
                      <a:pt x="334" y="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3"/>
              <p:cNvSpPr/>
              <p:nvPr/>
            </p:nvSpPr>
            <p:spPr>
              <a:xfrm>
                <a:off x="6871605" y="2948332"/>
                <a:ext cx="793021" cy="664206"/>
              </a:xfrm>
              <a:custGeom>
                <a:avLst/>
                <a:gdLst/>
                <a:ahLst/>
                <a:cxnLst/>
                <a:rect l="l" t="t" r="r" b="b"/>
                <a:pathLst>
                  <a:path w="17884" h="14979" extrusionOk="0">
                    <a:moveTo>
                      <a:pt x="4668" y="1"/>
                    </a:moveTo>
                    <a:cubicBezTo>
                      <a:pt x="4704" y="25"/>
                      <a:pt x="4692" y="25"/>
                      <a:pt x="4680" y="25"/>
                    </a:cubicBezTo>
                    <a:cubicBezTo>
                      <a:pt x="4597" y="25"/>
                      <a:pt x="4525" y="48"/>
                      <a:pt x="4477" y="120"/>
                    </a:cubicBezTo>
                    <a:cubicBezTo>
                      <a:pt x="4466" y="96"/>
                      <a:pt x="4442" y="96"/>
                      <a:pt x="4418" y="96"/>
                    </a:cubicBezTo>
                    <a:cubicBezTo>
                      <a:pt x="4347" y="96"/>
                      <a:pt x="4275" y="132"/>
                      <a:pt x="4227" y="191"/>
                    </a:cubicBezTo>
                    <a:cubicBezTo>
                      <a:pt x="3858" y="668"/>
                      <a:pt x="3406" y="1132"/>
                      <a:pt x="2870" y="1608"/>
                    </a:cubicBezTo>
                    <a:cubicBezTo>
                      <a:pt x="1965" y="2406"/>
                      <a:pt x="989" y="3120"/>
                      <a:pt x="156" y="3692"/>
                    </a:cubicBezTo>
                    <a:cubicBezTo>
                      <a:pt x="48" y="3763"/>
                      <a:pt x="1" y="3906"/>
                      <a:pt x="60" y="4013"/>
                    </a:cubicBezTo>
                    <a:cubicBezTo>
                      <a:pt x="48" y="4263"/>
                      <a:pt x="60" y="4537"/>
                      <a:pt x="108" y="4799"/>
                    </a:cubicBezTo>
                    <a:cubicBezTo>
                      <a:pt x="156" y="5085"/>
                      <a:pt x="215" y="5382"/>
                      <a:pt x="310" y="5716"/>
                    </a:cubicBezTo>
                    <a:cubicBezTo>
                      <a:pt x="489" y="6263"/>
                      <a:pt x="739" y="6823"/>
                      <a:pt x="1132" y="7466"/>
                    </a:cubicBezTo>
                    <a:cubicBezTo>
                      <a:pt x="1715" y="8430"/>
                      <a:pt x="2489" y="9407"/>
                      <a:pt x="3513" y="10443"/>
                    </a:cubicBezTo>
                    <a:cubicBezTo>
                      <a:pt x="4501" y="11431"/>
                      <a:pt x="5537" y="12276"/>
                      <a:pt x="6633" y="12979"/>
                    </a:cubicBezTo>
                    <a:cubicBezTo>
                      <a:pt x="7252" y="13360"/>
                      <a:pt x="7871" y="13705"/>
                      <a:pt x="8502" y="13991"/>
                    </a:cubicBezTo>
                    <a:cubicBezTo>
                      <a:pt x="9121" y="14264"/>
                      <a:pt x="9788" y="14503"/>
                      <a:pt x="10478" y="14681"/>
                    </a:cubicBezTo>
                    <a:cubicBezTo>
                      <a:pt x="11252" y="14884"/>
                      <a:pt x="12026" y="14979"/>
                      <a:pt x="12740" y="14979"/>
                    </a:cubicBezTo>
                    <a:cubicBezTo>
                      <a:pt x="12931" y="14979"/>
                      <a:pt x="13133" y="14967"/>
                      <a:pt x="13324" y="14955"/>
                    </a:cubicBezTo>
                    <a:cubicBezTo>
                      <a:pt x="13348" y="14967"/>
                      <a:pt x="13395" y="14967"/>
                      <a:pt x="13419" y="14967"/>
                    </a:cubicBezTo>
                    <a:cubicBezTo>
                      <a:pt x="13467" y="14967"/>
                      <a:pt x="13526" y="14955"/>
                      <a:pt x="13562" y="14919"/>
                    </a:cubicBezTo>
                    <a:cubicBezTo>
                      <a:pt x="14348" y="14348"/>
                      <a:pt x="15110" y="13598"/>
                      <a:pt x="15896" y="12657"/>
                    </a:cubicBezTo>
                    <a:cubicBezTo>
                      <a:pt x="16515" y="11919"/>
                      <a:pt x="17134" y="11085"/>
                      <a:pt x="17824" y="10014"/>
                    </a:cubicBezTo>
                    <a:cubicBezTo>
                      <a:pt x="17872" y="9954"/>
                      <a:pt x="17884" y="9895"/>
                      <a:pt x="17884" y="9823"/>
                    </a:cubicBezTo>
                    <a:cubicBezTo>
                      <a:pt x="17884" y="9764"/>
                      <a:pt x="17848" y="9681"/>
                      <a:pt x="17801" y="9645"/>
                    </a:cubicBezTo>
                    <a:cubicBezTo>
                      <a:pt x="17801" y="9609"/>
                      <a:pt x="17789" y="9561"/>
                      <a:pt x="17753" y="9538"/>
                    </a:cubicBezTo>
                    <a:cubicBezTo>
                      <a:pt x="16896" y="8418"/>
                      <a:pt x="15800" y="7502"/>
                      <a:pt x="14657" y="6573"/>
                    </a:cubicBezTo>
                    <a:lnTo>
                      <a:pt x="14455" y="6406"/>
                    </a:lnTo>
                    <a:cubicBezTo>
                      <a:pt x="13979" y="6025"/>
                      <a:pt x="13514" y="5656"/>
                      <a:pt x="13050" y="5263"/>
                    </a:cubicBezTo>
                    <a:cubicBezTo>
                      <a:pt x="12800" y="5037"/>
                      <a:pt x="12526" y="4823"/>
                      <a:pt x="12276" y="4597"/>
                    </a:cubicBezTo>
                    <a:cubicBezTo>
                      <a:pt x="12038" y="4382"/>
                      <a:pt x="11800" y="4192"/>
                      <a:pt x="11562" y="3989"/>
                    </a:cubicBezTo>
                    <a:cubicBezTo>
                      <a:pt x="10585" y="3132"/>
                      <a:pt x="9490" y="2263"/>
                      <a:pt x="8335" y="1513"/>
                    </a:cubicBezTo>
                    <a:cubicBezTo>
                      <a:pt x="7049" y="715"/>
                      <a:pt x="5859" y="203"/>
                      <a:pt x="47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3"/>
              <p:cNvSpPr/>
              <p:nvPr/>
            </p:nvSpPr>
            <p:spPr>
              <a:xfrm>
                <a:off x="6929163" y="3020168"/>
                <a:ext cx="694315" cy="518453"/>
              </a:xfrm>
              <a:custGeom>
                <a:avLst/>
                <a:gdLst/>
                <a:ahLst/>
                <a:cxnLst/>
                <a:rect l="l" t="t" r="r" b="b"/>
                <a:pathLst>
                  <a:path w="15658" h="11692" extrusionOk="0">
                    <a:moveTo>
                      <a:pt x="1525" y="0"/>
                    </a:moveTo>
                    <a:cubicBezTo>
                      <a:pt x="1036" y="452"/>
                      <a:pt x="501" y="869"/>
                      <a:pt x="1" y="1262"/>
                    </a:cubicBezTo>
                    <a:cubicBezTo>
                      <a:pt x="251" y="1881"/>
                      <a:pt x="536" y="2477"/>
                      <a:pt x="858" y="3072"/>
                    </a:cubicBezTo>
                    <a:lnTo>
                      <a:pt x="858" y="3096"/>
                    </a:lnTo>
                    <a:cubicBezTo>
                      <a:pt x="1239" y="3762"/>
                      <a:pt x="1655" y="4417"/>
                      <a:pt x="2096" y="5024"/>
                    </a:cubicBezTo>
                    <a:cubicBezTo>
                      <a:pt x="2548" y="5644"/>
                      <a:pt x="3037" y="6215"/>
                      <a:pt x="3572" y="6751"/>
                    </a:cubicBezTo>
                    <a:lnTo>
                      <a:pt x="3549" y="6739"/>
                    </a:lnTo>
                    <a:lnTo>
                      <a:pt x="3549" y="6739"/>
                    </a:lnTo>
                    <a:cubicBezTo>
                      <a:pt x="4072" y="7275"/>
                      <a:pt x="4644" y="7775"/>
                      <a:pt x="5239" y="8251"/>
                    </a:cubicBezTo>
                    <a:cubicBezTo>
                      <a:pt x="5835" y="8715"/>
                      <a:pt x="6442" y="9144"/>
                      <a:pt x="7097" y="9537"/>
                    </a:cubicBezTo>
                    <a:lnTo>
                      <a:pt x="7085" y="9525"/>
                    </a:lnTo>
                    <a:lnTo>
                      <a:pt x="7085" y="9525"/>
                    </a:lnTo>
                    <a:cubicBezTo>
                      <a:pt x="7680" y="9882"/>
                      <a:pt x="8299" y="10192"/>
                      <a:pt x="8930" y="10454"/>
                    </a:cubicBezTo>
                    <a:cubicBezTo>
                      <a:pt x="9549" y="10728"/>
                      <a:pt x="10192" y="10966"/>
                      <a:pt x="10847" y="11144"/>
                    </a:cubicBezTo>
                    <a:lnTo>
                      <a:pt x="10835" y="11144"/>
                    </a:lnTo>
                    <a:cubicBezTo>
                      <a:pt x="11454" y="11323"/>
                      <a:pt x="12097" y="11454"/>
                      <a:pt x="12740" y="11561"/>
                    </a:cubicBezTo>
                    <a:cubicBezTo>
                      <a:pt x="13169" y="11620"/>
                      <a:pt x="13609" y="11680"/>
                      <a:pt x="14062" y="11692"/>
                    </a:cubicBezTo>
                    <a:cubicBezTo>
                      <a:pt x="14252" y="11490"/>
                      <a:pt x="14431" y="11275"/>
                      <a:pt x="14621" y="11049"/>
                    </a:cubicBezTo>
                    <a:cubicBezTo>
                      <a:pt x="14967" y="10656"/>
                      <a:pt x="15312" y="10216"/>
                      <a:pt x="15657" y="9727"/>
                    </a:cubicBezTo>
                    <a:cubicBezTo>
                      <a:pt x="15514" y="9715"/>
                      <a:pt x="15371" y="9715"/>
                      <a:pt x="15241" y="9704"/>
                    </a:cubicBezTo>
                    <a:cubicBezTo>
                      <a:pt x="14288" y="9596"/>
                      <a:pt x="13347" y="9406"/>
                      <a:pt x="12419" y="9108"/>
                    </a:cubicBezTo>
                    <a:cubicBezTo>
                      <a:pt x="10061" y="8346"/>
                      <a:pt x="7894" y="7001"/>
                      <a:pt x="6037" y="5358"/>
                    </a:cubicBezTo>
                    <a:cubicBezTo>
                      <a:pt x="4287" y="3810"/>
                      <a:pt x="2775" y="1988"/>
                      <a:pt x="15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3"/>
              <p:cNvSpPr/>
              <p:nvPr/>
            </p:nvSpPr>
            <p:spPr>
              <a:xfrm>
                <a:off x="6966633" y="315634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3"/>
              <p:cNvSpPr/>
              <p:nvPr/>
            </p:nvSpPr>
            <p:spPr>
              <a:xfrm>
                <a:off x="7188925" y="3382318"/>
                <a:ext cx="434024" cy="156839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3537" extrusionOk="0">
                    <a:moveTo>
                      <a:pt x="4275" y="1"/>
                    </a:moveTo>
                    <a:cubicBezTo>
                      <a:pt x="3929" y="132"/>
                      <a:pt x="3560" y="239"/>
                      <a:pt x="3191" y="310"/>
                    </a:cubicBezTo>
                    <a:cubicBezTo>
                      <a:pt x="2371" y="490"/>
                      <a:pt x="1550" y="585"/>
                      <a:pt x="709" y="585"/>
                    </a:cubicBezTo>
                    <a:cubicBezTo>
                      <a:pt x="659" y="585"/>
                      <a:pt x="610" y="585"/>
                      <a:pt x="560" y="584"/>
                    </a:cubicBezTo>
                    <a:cubicBezTo>
                      <a:pt x="381" y="584"/>
                      <a:pt x="179" y="560"/>
                      <a:pt x="0" y="560"/>
                    </a:cubicBezTo>
                    <a:cubicBezTo>
                      <a:pt x="405" y="846"/>
                      <a:pt x="810" y="1120"/>
                      <a:pt x="1227" y="1370"/>
                    </a:cubicBezTo>
                    <a:cubicBezTo>
                      <a:pt x="1822" y="1727"/>
                      <a:pt x="2441" y="2037"/>
                      <a:pt x="3060" y="2310"/>
                    </a:cubicBezTo>
                    <a:cubicBezTo>
                      <a:pt x="3679" y="2572"/>
                      <a:pt x="4334" y="2811"/>
                      <a:pt x="4977" y="2989"/>
                    </a:cubicBezTo>
                    <a:lnTo>
                      <a:pt x="5156" y="3037"/>
                    </a:lnTo>
                    <a:cubicBezTo>
                      <a:pt x="5715" y="3180"/>
                      <a:pt x="6299" y="3323"/>
                      <a:pt x="6870" y="3394"/>
                    </a:cubicBezTo>
                    <a:lnTo>
                      <a:pt x="7025" y="3418"/>
                    </a:lnTo>
                    <a:cubicBezTo>
                      <a:pt x="7323" y="3465"/>
                      <a:pt x="7644" y="3501"/>
                      <a:pt x="7966" y="3525"/>
                    </a:cubicBezTo>
                    <a:cubicBezTo>
                      <a:pt x="8037" y="3525"/>
                      <a:pt x="8120" y="3537"/>
                      <a:pt x="8192" y="3537"/>
                    </a:cubicBezTo>
                    <a:cubicBezTo>
                      <a:pt x="8382" y="3346"/>
                      <a:pt x="8561" y="3120"/>
                      <a:pt x="8751" y="2906"/>
                    </a:cubicBezTo>
                    <a:cubicBezTo>
                      <a:pt x="9097" y="2501"/>
                      <a:pt x="9442" y="2049"/>
                      <a:pt x="9787" y="1572"/>
                    </a:cubicBezTo>
                    <a:lnTo>
                      <a:pt x="9585" y="1560"/>
                    </a:lnTo>
                    <a:lnTo>
                      <a:pt x="9371" y="1537"/>
                    </a:lnTo>
                    <a:cubicBezTo>
                      <a:pt x="8418" y="1429"/>
                      <a:pt x="7478" y="1239"/>
                      <a:pt x="6549" y="941"/>
                    </a:cubicBezTo>
                    <a:cubicBezTo>
                      <a:pt x="5775" y="679"/>
                      <a:pt x="5025" y="382"/>
                      <a:pt x="427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3"/>
              <p:cNvSpPr/>
              <p:nvPr/>
            </p:nvSpPr>
            <p:spPr>
              <a:xfrm>
                <a:off x="6967697" y="3346445"/>
                <a:ext cx="585011" cy="266631"/>
              </a:xfrm>
              <a:custGeom>
                <a:avLst/>
                <a:gdLst/>
                <a:ahLst/>
                <a:cxnLst/>
                <a:rect l="l" t="t" r="r" b="b"/>
                <a:pathLst>
                  <a:path w="13193" h="601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5" y="500"/>
                      <a:pt x="846" y="976"/>
                      <a:pt x="1334" y="1476"/>
                    </a:cubicBezTo>
                    <a:cubicBezTo>
                      <a:pt x="2310" y="2465"/>
                      <a:pt x="3358" y="3310"/>
                      <a:pt x="4454" y="4012"/>
                    </a:cubicBezTo>
                    <a:cubicBezTo>
                      <a:pt x="5073" y="4393"/>
                      <a:pt x="5692" y="4739"/>
                      <a:pt x="6323" y="5024"/>
                    </a:cubicBezTo>
                    <a:cubicBezTo>
                      <a:pt x="6954" y="5298"/>
                      <a:pt x="7609" y="5536"/>
                      <a:pt x="8299" y="5715"/>
                    </a:cubicBezTo>
                    <a:cubicBezTo>
                      <a:pt x="9073" y="5929"/>
                      <a:pt x="9847" y="6013"/>
                      <a:pt x="10573" y="6013"/>
                    </a:cubicBezTo>
                    <a:cubicBezTo>
                      <a:pt x="10752" y="6013"/>
                      <a:pt x="10966" y="6001"/>
                      <a:pt x="11169" y="5989"/>
                    </a:cubicBezTo>
                    <a:cubicBezTo>
                      <a:pt x="11216" y="6001"/>
                      <a:pt x="11240" y="6001"/>
                      <a:pt x="11276" y="6001"/>
                    </a:cubicBezTo>
                    <a:cubicBezTo>
                      <a:pt x="11324" y="6001"/>
                      <a:pt x="11383" y="5989"/>
                      <a:pt x="11419" y="5953"/>
                    </a:cubicBezTo>
                    <a:cubicBezTo>
                      <a:pt x="12014" y="5513"/>
                      <a:pt x="12597" y="4977"/>
                      <a:pt x="13193" y="4346"/>
                    </a:cubicBezTo>
                    <a:cubicBezTo>
                      <a:pt x="12776" y="4322"/>
                      <a:pt x="12407" y="4274"/>
                      <a:pt x="12038" y="4215"/>
                    </a:cubicBezTo>
                    <a:lnTo>
                      <a:pt x="11871" y="4191"/>
                    </a:lnTo>
                    <a:cubicBezTo>
                      <a:pt x="11300" y="4096"/>
                      <a:pt x="10716" y="3977"/>
                      <a:pt x="10157" y="3834"/>
                    </a:cubicBezTo>
                    <a:lnTo>
                      <a:pt x="9978" y="3786"/>
                    </a:lnTo>
                    <a:cubicBezTo>
                      <a:pt x="9323" y="3596"/>
                      <a:pt x="8680" y="3370"/>
                      <a:pt x="8061" y="3096"/>
                    </a:cubicBezTo>
                    <a:cubicBezTo>
                      <a:pt x="7430" y="2834"/>
                      <a:pt x="6823" y="2524"/>
                      <a:pt x="6228" y="2167"/>
                    </a:cubicBezTo>
                    <a:cubicBezTo>
                      <a:pt x="5811" y="1905"/>
                      <a:pt x="5394" y="1643"/>
                      <a:pt x="4989" y="1357"/>
                    </a:cubicBezTo>
                    <a:cubicBezTo>
                      <a:pt x="4299" y="1310"/>
                      <a:pt x="3596" y="1226"/>
                      <a:pt x="2894" y="1060"/>
                    </a:cubicBezTo>
                    <a:cubicBezTo>
                      <a:pt x="2025" y="869"/>
                      <a:pt x="1191" y="583"/>
                      <a:pt x="405" y="202"/>
                    </a:cubicBezTo>
                    <a:cubicBezTo>
                      <a:pt x="275" y="143"/>
                      <a:pt x="144" y="71"/>
                      <a:pt x="1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3"/>
              <p:cNvSpPr/>
              <p:nvPr/>
            </p:nvSpPr>
            <p:spPr>
              <a:xfrm>
                <a:off x="7380044" y="3260907"/>
                <a:ext cx="287783" cy="191693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4323" extrusionOk="0">
                    <a:moveTo>
                      <a:pt x="3775" y="0"/>
                    </a:moveTo>
                    <a:cubicBezTo>
                      <a:pt x="3608" y="238"/>
                      <a:pt x="3429" y="465"/>
                      <a:pt x="3239" y="667"/>
                    </a:cubicBezTo>
                    <a:cubicBezTo>
                      <a:pt x="2953" y="965"/>
                      <a:pt x="2656" y="1250"/>
                      <a:pt x="2322" y="1500"/>
                    </a:cubicBezTo>
                    <a:cubicBezTo>
                      <a:pt x="1989" y="1750"/>
                      <a:pt x="1632" y="1977"/>
                      <a:pt x="1274" y="2167"/>
                    </a:cubicBezTo>
                    <a:cubicBezTo>
                      <a:pt x="858" y="2393"/>
                      <a:pt x="441" y="2572"/>
                      <a:pt x="0" y="2739"/>
                    </a:cubicBezTo>
                    <a:cubicBezTo>
                      <a:pt x="739" y="3108"/>
                      <a:pt x="1501" y="3429"/>
                      <a:pt x="2275" y="3679"/>
                    </a:cubicBezTo>
                    <a:cubicBezTo>
                      <a:pt x="3179" y="3977"/>
                      <a:pt x="4132" y="4167"/>
                      <a:pt x="5084" y="4275"/>
                    </a:cubicBezTo>
                    <a:lnTo>
                      <a:pt x="5311" y="4298"/>
                    </a:lnTo>
                    <a:lnTo>
                      <a:pt x="5501" y="4322"/>
                    </a:lnTo>
                    <a:cubicBezTo>
                      <a:pt x="5799" y="3917"/>
                      <a:pt x="6096" y="3489"/>
                      <a:pt x="6406" y="2989"/>
                    </a:cubicBezTo>
                    <a:cubicBezTo>
                      <a:pt x="6454" y="2929"/>
                      <a:pt x="6489" y="2870"/>
                      <a:pt x="6466" y="2798"/>
                    </a:cubicBezTo>
                    <a:cubicBezTo>
                      <a:pt x="6454" y="2727"/>
                      <a:pt x="6430" y="2667"/>
                      <a:pt x="6382" y="2620"/>
                    </a:cubicBezTo>
                    <a:cubicBezTo>
                      <a:pt x="6382" y="2596"/>
                      <a:pt x="6358" y="2548"/>
                      <a:pt x="6335" y="2512"/>
                    </a:cubicBezTo>
                    <a:cubicBezTo>
                      <a:pt x="5608" y="1584"/>
                      <a:pt x="4715" y="774"/>
                      <a:pt x="3775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3"/>
              <p:cNvSpPr/>
              <p:nvPr/>
            </p:nvSpPr>
            <p:spPr>
              <a:xfrm>
                <a:off x="7228977" y="2023909"/>
                <a:ext cx="1009776" cy="786677"/>
              </a:xfrm>
              <a:custGeom>
                <a:avLst/>
                <a:gdLst/>
                <a:ahLst/>
                <a:cxnLst/>
                <a:rect l="l" t="t" r="r" b="b"/>
                <a:pathLst>
                  <a:path w="25111" h="19563" extrusionOk="0">
                    <a:moveTo>
                      <a:pt x="20515" y="0"/>
                    </a:moveTo>
                    <a:cubicBezTo>
                      <a:pt x="19717" y="24"/>
                      <a:pt x="18943" y="274"/>
                      <a:pt x="18181" y="524"/>
                    </a:cubicBezTo>
                    <a:cubicBezTo>
                      <a:pt x="17705" y="667"/>
                      <a:pt x="17217" y="834"/>
                      <a:pt x="16717" y="929"/>
                    </a:cubicBezTo>
                    <a:cubicBezTo>
                      <a:pt x="16360" y="1012"/>
                      <a:pt x="15979" y="1036"/>
                      <a:pt x="15586" y="1036"/>
                    </a:cubicBezTo>
                    <a:cubicBezTo>
                      <a:pt x="15443" y="1036"/>
                      <a:pt x="15276" y="1036"/>
                      <a:pt x="15121" y="1024"/>
                    </a:cubicBezTo>
                    <a:lnTo>
                      <a:pt x="15098" y="1024"/>
                    </a:lnTo>
                    <a:cubicBezTo>
                      <a:pt x="14395" y="965"/>
                      <a:pt x="13693" y="834"/>
                      <a:pt x="13014" y="691"/>
                    </a:cubicBezTo>
                    <a:lnTo>
                      <a:pt x="12859" y="667"/>
                    </a:lnTo>
                    <a:cubicBezTo>
                      <a:pt x="12145" y="536"/>
                      <a:pt x="11395" y="381"/>
                      <a:pt x="10621" y="357"/>
                    </a:cubicBezTo>
                    <a:lnTo>
                      <a:pt x="10335" y="357"/>
                    </a:lnTo>
                    <a:cubicBezTo>
                      <a:pt x="9799" y="357"/>
                      <a:pt x="9252" y="417"/>
                      <a:pt x="8692" y="512"/>
                    </a:cubicBezTo>
                    <a:cubicBezTo>
                      <a:pt x="8061" y="655"/>
                      <a:pt x="7430" y="845"/>
                      <a:pt x="6870" y="1107"/>
                    </a:cubicBezTo>
                    <a:cubicBezTo>
                      <a:pt x="6275" y="1393"/>
                      <a:pt x="5751" y="1738"/>
                      <a:pt x="5275" y="2155"/>
                    </a:cubicBezTo>
                    <a:cubicBezTo>
                      <a:pt x="5263" y="1858"/>
                      <a:pt x="5180" y="1584"/>
                      <a:pt x="5061" y="1334"/>
                    </a:cubicBezTo>
                    <a:cubicBezTo>
                      <a:pt x="4965" y="1131"/>
                      <a:pt x="4811" y="953"/>
                      <a:pt x="4620" y="845"/>
                    </a:cubicBezTo>
                    <a:cubicBezTo>
                      <a:pt x="4501" y="786"/>
                      <a:pt x="4382" y="750"/>
                      <a:pt x="4310" y="738"/>
                    </a:cubicBezTo>
                    <a:cubicBezTo>
                      <a:pt x="4263" y="738"/>
                      <a:pt x="4215" y="726"/>
                      <a:pt x="4191" y="726"/>
                    </a:cubicBezTo>
                    <a:cubicBezTo>
                      <a:pt x="4084" y="726"/>
                      <a:pt x="3989" y="738"/>
                      <a:pt x="3870" y="774"/>
                    </a:cubicBezTo>
                    <a:cubicBezTo>
                      <a:pt x="3668" y="810"/>
                      <a:pt x="3453" y="953"/>
                      <a:pt x="3298" y="1131"/>
                    </a:cubicBezTo>
                    <a:cubicBezTo>
                      <a:pt x="3156" y="1286"/>
                      <a:pt x="3060" y="1488"/>
                      <a:pt x="2977" y="1750"/>
                    </a:cubicBezTo>
                    <a:cubicBezTo>
                      <a:pt x="2906" y="2000"/>
                      <a:pt x="2894" y="2274"/>
                      <a:pt x="2894" y="2465"/>
                    </a:cubicBezTo>
                    <a:cubicBezTo>
                      <a:pt x="2894" y="2679"/>
                      <a:pt x="2906" y="2881"/>
                      <a:pt x="2941" y="3120"/>
                    </a:cubicBezTo>
                    <a:cubicBezTo>
                      <a:pt x="2906" y="3108"/>
                      <a:pt x="2858" y="3072"/>
                      <a:pt x="2834" y="3060"/>
                    </a:cubicBezTo>
                    <a:cubicBezTo>
                      <a:pt x="2644" y="2977"/>
                      <a:pt x="2441" y="2929"/>
                      <a:pt x="2227" y="2929"/>
                    </a:cubicBezTo>
                    <a:lnTo>
                      <a:pt x="2179" y="2929"/>
                    </a:lnTo>
                    <a:cubicBezTo>
                      <a:pt x="1870" y="2929"/>
                      <a:pt x="1572" y="3060"/>
                      <a:pt x="1405" y="3286"/>
                    </a:cubicBezTo>
                    <a:cubicBezTo>
                      <a:pt x="1310" y="3417"/>
                      <a:pt x="1251" y="3548"/>
                      <a:pt x="1239" y="3691"/>
                    </a:cubicBezTo>
                    <a:cubicBezTo>
                      <a:pt x="1227" y="3774"/>
                      <a:pt x="1239" y="3870"/>
                      <a:pt x="1251" y="3953"/>
                    </a:cubicBezTo>
                    <a:cubicBezTo>
                      <a:pt x="1274" y="4048"/>
                      <a:pt x="1298" y="4120"/>
                      <a:pt x="1346" y="4179"/>
                    </a:cubicBezTo>
                    <a:cubicBezTo>
                      <a:pt x="1417" y="4310"/>
                      <a:pt x="1524" y="4441"/>
                      <a:pt x="1667" y="4560"/>
                    </a:cubicBezTo>
                    <a:cubicBezTo>
                      <a:pt x="1751" y="4620"/>
                      <a:pt x="1822" y="4679"/>
                      <a:pt x="1905" y="4727"/>
                    </a:cubicBezTo>
                    <a:cubicBezTo>
                      <a:pt x="1667" y="4917"/>
                      <a:pt x="1453" y="5132"/>
                      <a:pt x="1251" y="5382"/>
                    </a:cubicBezTo>
                    <a:cubicBezTo>
                      <a:pt x="989" y="5715"/>
                      <a:pt x="762" y="6096"/>
                      <a:pt x="584" y="6525"/>
                    </a:cubicBezTo>
                    <a:cubicBezTo>
                      <a:pt x="239" y="7334"/>
                      <a:pt x="60" y="8239"/>
                      <a:pt x="36" y="9347"/>
                    </a:cubicBezTo>
                    <a:cubicBezTo>
                      <a:pt x="0" y="10275"/>
                      <a:pt x="108" y="11287"/>
                      <a:pt x="334" y="12347"/>
                    </a:cubicBezTo>
                    <a:cubicBezTo>
                      <a:pt x="536" y="13311"/>
                      <a:pt x="858" y="14240"/>
                      <a:pt x="1251" y="15073"/>
                    </a:cubicBezTo>
                    <a:cubicBezTo>
                      <a:pt x="1453" y="15478"/>
                      <a:pt x="1655" y="15812"/>
                      <a:pt x="1882" y="16145"/>
                    </a:cubicBezTo>
                    <a:cubicBezTo>
                      <a:pt x="2132" y="16502"/>
                      <a:pt x="2429" y="16824"/>
                      <a:pt x="2775" y="17145"/>
                    </a:cubicBezTo>
                    <a:cubicBezTo>
                      <a:pt x="3501" y="17800"/>
                      <a:pt x="4430" y="18336"/>
                      <a:pt x="5525" y="18752"/>
                    </a:cubicBezTo>
                    <a:cubicBezTo>
                      <a:pt x="6549" y="19122"/>
                      <a:pt x="7668" y="19372"/>
                      <a:pt x="8847" y="19491"/>
                    </a:cubicBezTo>
                    <a:cubicBezTo>
                      <a:pt x="9323" y="19538"/>
                      <a:pt x="9811" y="19562"/>
                      <a:pt x="10287" y="19562"/>
                    </a:cubicBezTo>
                    <a:cubicBezTo>
                      <a:pt x="10942" y="19562"/>
                      <a:pt x="11585" y="19526"/>
                      <a:pt x="12228" y="19431"/>
                    </a:cubicBezTo>
                    <a:cubicBezTo>
                      <a:pt x="12764" y="19360"/>
                      <a:pt x="13276" y="19252"/>
                      <a:pt x="13788" y="19122"/>
                    </a:cubicBezTo>
                    <a:cubicBezTo>
                      <a:pt x="14324" y="18967"/>
                      <a:pt x="14871" y="18776"/>
                      <a:pt x="15407" y="18526"/>
                    </a:cubicBezTo>
                    <a:cubicBezTo>
                      <a:pt x="16586" y="17979"/>
                      <a:pt x="17729" y="17205"/>
                      <a:pt x="19027" y="16085"/>
                    </a:cubicBezTo>
                    <a:cubicBezTo>
                      <a:pt x="19384" y="15788"/>
                      <a:pt x="19741" y="15454"/>
                      <a:pt x="20122" y="15085"/>
                    </a:cubicBezTo>
                    <a:cubicBezTo>
                      <a:pt x="20146" y="15085"/>
                      <a:pt x="20170" y="15085"/>
                      <a:pt x="20181" y="15073"/>
                    </a:cubicBezTo>
                    <a:cubicBezTo>
                      <a:pt x="20443" y="14966"/>
                      <a:pt x="20658" y="14847"/>
                      <a:pt x="20872" y="14704"/>
                    </a:cubicBezTo>
                    <a:cubicBezTo>
                      <a:pt x="21063" y="14561"/>
                      <a:pt x="21253" y="14383"/>
                      <a:pt x="21455" y="14192"/>
                    </a:cubicBezTo>
                    <a:cubicBezTo>
                      <a:pt x="21777" y="13847"/>
                      <a:pt x="22051" y="13418"/>
                      <a:pt x="22265" y="12918"/>
                    </a:cubicBezTo>
                    <a:cubicBezTo>
                      <a:pt x="22658" y="12037"/>
                      <a:pt x="22884" y="10990"/>
                      <a:pt x="22896" y="9823"/>
                    </a:cubicBezTo>
                    <a:cubicBezTo>
                      <a:pt x="22908" y="9466"/>
                      <a:pt x="22884" y="9085"/>
                      <a:pt x="22848" y="8751"/>
                    </a:cubicBezTo>
                    <a:cubicBezTo>
                      <a:pt x="23075" y="8668"/>
                      <a:pt x="23277" y="8537"/>
                      <a:pt x="23491" y="8346"/>
                    </a:cubicBezTo>
                    <a:cubicBezTo>
                      <a:pt x="23599" y="8251"/>
                      <a:pt x="23682" y="8132"/>
                      <a:pt x="23789" y="8001"/>
                    </a:cubicBezTo>
                    <a:cubicBezTo>
                      <a:pt x="23896" y="7858"/>
                      <a:pt x="23968" y="7703"/>
                      <a:pt x="24027" y="7561"/>
                    </a:cubicBezTo>
                    <a:cubicBezTo>
                      <a:pt x="24146" y="7227"/>
                      <a:pt x="24158" y="6930"/>
                      <a:pt x="24087" y="6632"/>
                    </a:cubicBezTo>
                    <a:cubicBezTo>
                      <a:pt x="24039" y="6453"/>
                      <a:pt x="23932" y="6310"/>
                      <a:pt x="23789" y="6156"/>
                    </a:cubicBezTo>
                    <a:cubicBezTo>
                      <a:pt x="23908" y="6084"/>
                      <a:pt x="24027" y="6013"/>
                      <a:pt x="24134" y="5906"/>
                    </a:cubicBezTo>
                    <a:cubicBezTo>
                      <a:pt x="24325" y="5727"/>
                      <a:pt x="24503" y="5513"/>
                      <a:pt x="24670" y="5263"/>
                    </a:cubicBezTo>
                    <a:cubicBezTo>
                      <a:pt x="24801" y="5036"/>
                      <a:pt x="24908" y="4786"/>
                      <a:pt x="24992" y="4489"/>
                    </a:cubicBezTo>
                    <a:cubicBezTo>
                      <a:pt x="25063" y="4239"/>
                      <a:pt x="25099" y="3953"/>
                      <a:pt x="25111" y="3655"/>
                    </a:cubicBezTo>
                    <a:cubicBezTo>
                      <a:pt x="25111" y="3120"/>
                      <a:pt x="24968" y="2536"/>
                      <a:pt x="24646" y="1988"/>
                    </a:cubicBezTo>
                    <a:cubicBezTo>
                      <a:pt x="24384" y="1512"/>
                      <a:pt x="23991" y="1096"/>
                      <a:pt x="23503" y="750"/>
                    </a:cubicBezTo>
                    <a:cubicBezTo>
                      <a:pt x="22718" y="274"/>
                      <a:pt x="21765" y="0"/>
                      <a:pt x="207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3"/>
              <p:cNvSpPr/>
              <p:nvPr/>
            </p:nvSpPr>
            <p:spPr>
              <a:xfrm>
                <a:off x="7228012" y="2051656"/>
                <a:ext cx="163303" cy="598523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14884" extrusionOk="0">
                    <a:moveTo>
                      <a:pt x="4061" y="1"/>
                    </a:moveTo>
                    <a:lnTo>
                      <a:pt x="4001" y="60"/>
                    </a:lnTo>
                    <a:cubicBezTo>
                      <a:pt x="4000" y="62"/>
                      <a:pt x="3998" y="63"/>
                      <a:pt x="3997" y="65"/>
                    </a:cubicBezTo>
                    <a:lnTo>
                      <a:pt x="3997" y="65"/>
                    </a:lnTo>
                    <a:cubicBezTo>
                      <a:pt x="4026" y="50"/>
                      <a:pt x="4049" y="29"/>
                      <a:pt x="4061" y="1"/>
                    </a:cubicBezTo>
                    <a:close/>
                    <a:moveTo>
                      <a:pt x="3997" y="65"/>
                    </a:moveTo>
                    <a:cubicBezTo>
                      <a:pt x="3965" y="80"/>
                      <a:pt x="3925" y="90"/>
                      <a:pt x="3882" y="96"/>
                    </a:cubicBezTo>
                    <a:cubicBezTo>
                      <a:pt x="3680" y="144"/>
                      <a:pt x="3465" y="275"/>
                      <a:pt x="3311" y="453"/>
                    </a:cubicBezTo>
                    <a:cubicBezTo>
                      <a:pt x="3168" y="596"/>
                      <a:pt x="3072" y="810"/>
                      <a:pt x="2989" y="1072"/>
                    </a:cubicBezTo>
                    <a:cubicBezTo>
                      <a:pt x="2918" y="1334"/>
                      <a:pt x="2906" y="1596"/>
                      <a:pt x="2906" y="1787"/>
                    </a:cubicBezTo>
                    <a:cubicBezTo>
                      <a:pt x="2906" y="2001"/>
                      <a:pt x="2918" y="2203"/>
                      <a:pt x="2953" y="2441"/>
                    </a:cubicBezTo>
                    <a:cubicBezTo>
                      <a:pt x="2918" y="2418"/>
                      <a:pt x="2894" y="2406"/>
                      <a:pt x="2846" y="2382"/>
                    </a:cubicBezTo>
                    <a:cubicBezTo>
                      <a:pt x="2656" y="2299"/>
                      <a:pt x="2441" y="2251"/>
                      <a:pt x="2239" y="2251"/>
                    </a:cubicBezTo>
                    <a:lnTo>
                      <a:pt x="2191" y="2251"/>
                    </a:lnTo>
                    <a:cubicBezTo>
                      <a:pt x="1882" y="2251"/>
                      <a:pt x="1584" y="2382"/>
                      <a:pt x="1406" y="2608"/>
                    </a:cubicBezTo>
                    <a:cubicBezTo>
                      <a:pt x="1298" y="2739"/>
                      <a:pt x="1251" y="2882"/>
                      <a:pt x="1239" y="3013"/>
                    </a:cubicBezTo>
                    <a:cubicBezTo>
                      <a:pt x="1215" y="3108"/>
                      <a:pt x="1239" y="3192"/>
                      <a:pt x="1251" y="3275"/>
                    </a:cubicBezTo>
                    <a:cubicBezTo>
                      <a:pt x="1263" y="3370"/>
                      <a:pt x="1310" y="3442"/>
                      <a:pt x="1346" y="3501"/>
                    </a:cubicBezTo>
                    <a:cubicBezTo>
                      <a:pt x="1417" y="3656"/>
                      <a:pt x="1525" y="3775"/>
                      <a:pt x="1667" y="3906"/>
                    </a:cubicBezTo>
                    <a:cubicBezTo>
                      <a:pt x="1739" y="3965"/>
                      <a:pt x="1822" y="4025"/>
                      <a:pt x="1906" y="4073"/>
                    </a:cubicBezTo>
                    <a:cubicBezTo>
                      <a:pt x="1667" y="4251"/>
                      <a:pt x="1441" y="4477"/>
                      <a:pt x="1251" y="4704"/>
                    </a:cubicBezTo>
                    <a:cubicBezTo>
                      <a:pt x="989" y="5037"/>
                      <a:pt x="763" y="5418"/>
                      <a:pt x="584" y="5859"/>
                    </a:cubicBezTo>
                    <a:cubicBezTo>
                      <a:pt x="239" y="6656"/>
                      <a:pt x="60" y="7585"/>
                      <a:pt x="36" y="8668"/>
                    </a:cubicBezTo>
                    <a:cubicBezTo>
                      <a:pt x="1" y="9609"/>
                      <a:pt x="108" y="10621"/>
                      <a:pt x="334" y="11693"/>
                    </a:cubicBezTo>
                    <a:cubicBezTo>
                      <a:pt x="536" y="12657"/>
                      <a:pt x="846" y="13574"/>
                      <a:pt x="1251" y="14407"/>
                    </a:cubicBezTo>
                    <a:cubicBezTo>
                      <a:pt x="1322" y="14574"/>
                      <a:pt x="1417" y="14741"/>
                      <a:pt x="1501" y="14883"/>
                    </a:cubicBezTo>
                    <a:cubicBezTo>
                      <a:pt x="1298" y="14312"/>
                      <a:pt x="1132" y="13717"/>
                      <a:pt x="1001" y="13098"/>
                    </a:cubicBezTo>
                    <a:cubicBezTo>
                      <a:pt x="870" y="12526"/>
                      <a:pt x="774" y="11931"/>
                      <a:pt x="715" y="11335"/>
                    </a:cubicBezTo>
                    <a:cubicBezTo>
                      <a:pt x="655" y="10704"/>
                      <a:pt x="632" y="10085"/>
                      <a:pt x="667" y="9466"/>
                    </a:cubicBezTo>
                    <a:cubicBezTo>
                      <a:pt x="703" y="8859"/>
                      <a:pt x="786" y="8264"/>
                      <a:pt x="941" y="7668"/>
                    </a:cubicBezTo>
                    <a:cubicBezTo>
                      <a:pt x="1084" y="7109"/>
                      <a:pt x="1298" y="6537"/>
                      <a:pt x="1608" y="6037"/>
                    </a:cubicBezTo>
                    <a:cubicBezTo>
                      <a:pt x="1679" y="5894"/>
                      <a:pt x="1763" y="5775"/>
                      <a:pt x="1846" y="5656"/>
                    </a:cubicBezTo>
                    <a:cubicBezTo>
                      <a:pt x="1941" y="5537"/>
                      <a:pt x="2013" y="5442"/>
                      <a:pt x="2096" y="5323"/>
                    </a:cubicBezTo>
                    <a:cubicBezTo>
                      <a:pt x="2203" y="5204"/>
                      <a:pt x="2310" y="5108"/>
                      <a:pt x="2429" y="5001"/>
                    </a:cubicBezTo>
                    <a:cubicBezTo>
                      <a:pt x="2532" y="4921"/>
                      <a:pt x="2646" y="4820"/>
                      <a:pt x="2739" y="4738"/>
                    </a:cubicBezTo>
                    <a:lnTo>
                      <a:pt x="2739" y="4738"/>
                    </a:lnTo>
                    <a:cubicBezTo>
                      <a:pt x="2739" y="4738"/>
                      <a:pt x="2739" y="4739"/>
                      <a:pt x="2739" y="4739"/>
                    </a:cubicBezTo>
                    <a:cubicBezTo>
                      <a:pt x="2894" y="4608"/>
                      <a:pt x="3037" y="4477"/>
                      <a:pt x="3156" y="4311"/>
                    </a:cubicBezTo>
                    <a:cubicBezTo>
                      <a:pt x="3168" y="4275"/>
                      <a:pt x="3203" y="4251"/>
                      <a:pt x="3215" y="4204"/>
                    </a:cubicBezTo>
                    <a:lnTo>
                      <a:pt x="3215" y="4168"/>
                    </a:lnTo>
                    <a:cubicBezTo>
                      <a:pt x="3215" y="4144"/>
                      <a:pt x="3215" y="4108"/>
                      <a:pt x="3203" y="4073"/>
                    </a:cubicBezTo>
                    <a:cubicBezTo>
                      <a:pt x="3191" y="4025"/>
                      <a:pt x="3191" y="3977"/>
                      <a:pt x="3168" y="3930"/>
                    </a:cubicBezTo>
                    <a:cubicBezTo>
                      <a:pt x="3156" y="3894"/>
                      <a:pt x="3156" y="3846"/>
                      <a:pt x="3156" y="3799"/>
                    </a:cubicBezTo>
                    <a:cubicBezTo>
                      <a:pt x="3156" y="3715"/>
                      <a:pt x="3156" y="3620"/>
                      <a:pt x="3203" y="3549"/>
                    </a:cubicBezTo>
                    <a:cubicBezTo>
                      <a:pt x="3227" y="3501"/>
                      <a:pt x="3263" y="3453"/>
                      <a:pt x="3287" y="3430"/>
                    </a:cubicBezTo>
                    <a:cubicBezTo>
                      <a:pt x="3322" y="3394"/>
                      <a:pt x="3346" y="3382"/>
                      <a:pt x="3382" y="3358"/>
                    </a:cubicBezTo>
                    <a:cubicBezTo>
                      <a:pt x="3441" y="3311"/>
                      <a:pt x="3513" y="3263"/>
                      <a:pt x="3572" y="3203"/>
                    </a:cubicBezTo>
                    <a:cubicBezTo>
                      <a:pt x="3608" y="3192"/>
                      <a:pt x="3620" y="3156"/>
                      <a:pt x="3632" y="3132"/>
                    </a:cubicBezTo>
                    <a:cubicBezTo>
                      <a:pt x="3644" y="3096"/>
                      <a:pt x="3680" y="3061"/>
                      <a:pt x="3692" y="3025"/>
                    </a:cubicBezTo>
                    <a:cubicBezTo>
                      <a:pt x="3703" y="3001"/>
                      <a:pt x="3727" y="2977"/>
                      <a:pt x="3739" y="2953"/>
                    </a:cubicBezTo>
                    <a:cubicBezTo>
                      <a:pt x="3751" y="2918"/>
                      <a:pt x="3763" y="2894"/>
                      <a:pt x="3787" y="2882"/>
                    </a:cubicBezTo>
                    <a:lnTo>
                      <a:pt x="3787" y="2846"/>
                    </a:lnTo>
                    <a:lnTo>
                      <a:pt x="3787" y="2763"/>
                    </a:lnTo>
                    <a:cubicBezTo>
                      <a:pt x="3787" y="2715"/>
                      <a:pt x="3763" y="2680"/>
                      <a:pt x="3763" y="2644"/>
                    </a:cubicBezTo>
                    <a:cubicBezTo>
                      <a:pt x="3739" y="2489"/>
                      <a:pt x="3703" y="2346"/>
                      <a:pt x="3680" y="2180"/>
                    </a:cubicBezTo>
                    <a:cubicBezTo>
                      <a:pt x="3668" y="2060"/>
                      <a:pt x="3644" y="1929"/>
                      <a:pt x="3632" y="1810"/>
                    </a:cubicBezTo>
                    <a:cubicBezTo>
                      <a:pt x="3620" y="1668"/>
                      <a:pt x="3620" y="1537"/>
                      <a:pt x="3620" y="1394"/>
                    </a:cubicBezTo>
                    <a:cubicBezTo>
                      <a:pt x="3620" y="1251"/>
                      <a:pt x="3632" y="1120"/>
                      <a:pt x="3644" y="989"/>
                    </a:cubicBezTo>
                    <a:cubicBezTo>
                      <a:pt x="3668" y="834"/>
                      <a:pt x="3692" y="691"/>
                      <a:pt x="3751" y="560"/>
                    </a:cubicBezTo>
                    <a:cubicBezTo>
                      <a:pt x="3799" y="441"/>
                      <a:pt x="3834" y="322"/>
                      <a:pt x="3894" y="215"/>
                    </a:cubicBezTo>
                    <a:cubicBezTo>
                      <a:pt x="3929" y="169"/>
                      <a:pt x="3952" y="112"/>
                      <a:pt x="3997" y="65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3"/>
              <p:cNvSpPr/>
              <p:nvPr/>
            </p:nvSpPr>
            <p:spPr>
              <a:xfrm>
                <a:off x="7986423" y="2270456"/>
                <a:ext cx="136964" cy="369674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9193" extrusionOk="0">
                    <a:moveTo>
                      <a:pt x="1143" y="620"/>
                    </a:moveTo>
                    <a:cubicBezTo>
                      <a:pt x="1137" y="620"/>
                      <a:pt x="1134" y="626"/>
                      <a:pt x="1133" y="632"/>
                    </a:cubicBezTo>
                    <a:lnTo>
                      <a:pt x="1133" y="632"/>
                    </a:lnTo>
                    <a:cubicBezTo>
                      <a:pt x="1136" y="628"/>
                      <a:pt x="1140" y="624"/>
                      <a:pt x="1143" y="620"/>
                    </a:cubicBezTo>
                    <a:close/>
                    <a:moveTo>
                      <a:pt x="2107" y="1"/>
                    </a:moveTo>
                    <a:cubicBezTo>
                      <a:pt x="2072" y="1"/>
                      <a:pt x="2024" y="13"/>
                      <a:pt x="1977" y="25"/>
                    </a:cubicBezTo>
                    <a:lnTo>
                      <a:pt x="1846" y="72"/>
                    </a:lnTo>
                    <a:lnTo>
                      <a:pt x="1857" y="72"/>
                    </a:lnTo>
                    <a:cubicBezTo>
                      <a:pt x="1750" y="120"/>
                      <a:pt x="1655" y="156"/>
                      <a:pt x="1560" y="239"/>
                    </a:cubicBezTo>
                    <a:cubicBezTo>
                      <a:pt x="1393" y="358"/>
                      <a:pt x="1262" y="489"/>
                      <a:pt x="1131" y="644"/>
                    </a:cubicBezTo>
                    <a:cubicBezTo>
                      <a:pt x="1131" y="644"/>
                      <a:pt x="1131" y="638"/>
                      <a:pt x="1133" y="632"/>
                    </a:cubicBezTo>
                    <a:lnTo>
                      <a:pt x="1133" y="632"/>
                    </a:lnTo>
                    <a:cubicBezTo>
                      <a:pt x="888" y="915"/>
                      <a:pt x="700" y="1244"/>
                      <a:pt x="536" y="1572"/>
                    </a:cubicBezTo>
                    <a:cubicBezTo>
                      <a:pt x="441" y="1751"/>
                      <a:pt x="369" y="1942"/>
                      <a:pt x="310" y="2144"/>
                    </a:cubicBezTo>
                    <a:cubicBezTo>
                      <a:pt x="238" y="2394"/>
                      <a:pt x="167" y="2644"/>
                      <a:pt x="119" y="2894"/>
                    </a:cubicBezTo>
                    <a:cubicBezTo>
                      <a:pt x="60" y="3227"/>
                      <a:pt x="24" y="3573"/>
                      <a:pt x="12" y="3906"/>
                    </a:cubicBezTo>
                    <a:cubicBezTo>
                      <a:pt x="0" y="4263"/>
                      <a:pt x="12" y="4609"/>
                      <a:pt x="48" y="4966"/>
                    </a:cubicBezTo>
                    <a:lnTo>
                      <a:pt x="48" y="4954"/>
                    </a:lnTo>
                    <a:cubicBezTo>
                      <a:pt x="119" y="5752"/>
                      <a:pt x="286" y="6561"/>
                      <a:pt x="488" y="7335"/>
                    </a:cubicBezTo>
                    <a:cubicBezTo>
                      <a:pt x="655" y="7954"/>
                      <a:pt x="857" y="8585"/>
                      <a:pt x="1084" y="9192"/>
                    </a:cubicBezTo>
                    <a:cubicBezTo>
                      <a:pt x="1143" y="9133"/>
                      <a:pt x="1215" y="9073"/>
                      <a:pt x="1298" y="9002"/>
                    </a:cubicBezTo>
                    <a:cubicBezTo>
                      <a:pt x="1310" y="9002"/>
                      <a:pt x="1322" y="9002"/>
                      <a:pt x="1357" y="8990"/>
                    </a:cubicBezTo>
                    <a:cubicBezTo>
                      <a:pt x="1607" y="8883"/>
                      <a:pt x="1834" y="8764"/>
                      <a:pt x="2036" y="8609"/>
                    </a:cubicBezTo>
                    <a:cubicBezTo>
                      <a:pt x="2227" y="8478"/>
                      <a:pt x="2429" y="8311"/>
                      <a:pt x="2619" y="8109"/>
                    </a:cubicBezTo>
                    <a:cubicBezTo>
                      <a:pt x="2727" y="7990"/>
                      <a:pt x="2822" y="7871"/>
                      <a:pt x="2929" y="7740"/>
                    </a:cubicBezTo>
                    <a:cubicBezTo>
                      <a:pt x="2941" y="7645"/>
                      <a:pt x="2965" y="7573"/>
                      <a:pt x="2977" y="7478"/>
                    </a:cubicBezTo>
                    <a:lnTo>
                      <a:pt x="2977" y="7502"/>
                    </a:lnTo>
                    <a:cubicBezTo>
                      <a:pt x="3179" y="6323"/>
                      <a:pt x="3334" y="5121"/>
                      <a:pt x="3381" y="3930"/>
                    </a:cubicBezTo>
                    <a:cubicBezTo>
                      <a:pt x="3381" y="3716"/>
                      <a:pt x="3393" y="3513"/>
                      <a:pt x="3393" y="3299"/>
                    </a:cubicBezTo>
                    <a:cubicBezTo>
                      <a:pt x="3393" y="3156"/>
                      <a:pt x="3405" y="2989"/>
                      <a:pt x="3405" y="2835"/>
                    </a:cubicBezTo>
                    <a:cubicBezTo>
                      <a:pt x="3405" y="2477"/>
                      <a:pt x="3405" y="2108"/>
                      <a:pt x="3381" y="1751"/>
                    </a:cubicBezTo>
                    <a:lnTo>
                      <a:pt x="3381" y="1763"/>
                    </a:lnTo>
                    <a:cubicBezTo>
                      <a:pt x="3346" y="1441"/>
                      <a:pt x="3298" y="1108"/>
                      <a:pt x="3179" y="799"/>
                    </a:cubicBezTo>
                    <a:cubicBezTo>
                      <a:pt x="3144" y="672"/>
                      <a:pt x="3088" y="556"/>
                      <a:pt x="2998" y="441"/>
                    </a:cubicBezTo>
                    <a:lnTo>
                      <a:pt x="2998" y="441"/>
                    </a:lnTo>
                    <a:cubicBezTo>
                      <a:pt x="2999" y="441"/>
                      <a:pt x="2999" y="441"/>
                      <a:pt x="3000" y="441"/>
                    </a:cubicBezTo>
                    <a:cubicBezTo>
                      <a:pt x="2944" y="374"/>
                      <a:pt x="2888" y="306"/>
                      <a:pt x="2822" y="249"/>
                    </a:cubicBezTo>
                    <a:lnTo>
                      <a:pt x="2822" y="249"/>
                    </a:lnTo>
                    <a:cubicBezTo>
                      <a:pt x="2822" y="250"/>
                      <a:pt x="2822" y="250"/>
                      <a:pt x="2822" y="251"/>
                    </a:cubicBezTo>
                    <a:cubicBezTo>
                      <a:pt x="2821" y="249"/>
                      <a:pt x="2820" y="248"/>
                      <a:pt x="2819" y="246"/>
                    </a:cubicBezTo>
                    <a:lnTo>
                      <a:pt x="2819" y="246"/>
                    </a:lnTo>
                    <a:cubicBezTo>
                      <a:pt x="2820" y="247"/>
                      <a:pt x="2821" y="248"/>
                      <a:pt x="2822" y="249"/>
                    </a:cubicBezTo>
                    <a:lnTo>
                      <a:pt x="2822" y="249"/>
                    </a:lnTo>
                    <a:cubicBezTo>
                      <a:pt x="2821" y="243"/>
                      <a:pt x="2816" y="240"/>
                      <a:pt x="2813" y="239"/>
                    </a:cubicBezTo>
                    <a:lnTo>
                      <a:pt x="2813" y="239"/>
                    </a:lnTo>
                    <a:cubicBezTo>
                      <a:pt x="2815" y="242"/>
                      <a:pt x="2817" y="244"/>
                      <a:pt x="2819" y="246"/>
                    </a:cubicBezTo>
                    <a:lnTo>
                      <a:pt x="2819" y="246"/>
                    </a:lnTo>
                    <a:cubicBezTo>
                      <a:pt x="2816" y="244"/>
                      <a:pt x="2813" y="241"/>
                      <a:pt x="2810" y="239"/>
                    </a:cubicBezTo>
                    <a:lnTo>
                      <a:pt x="2810" y="239"/>
                    </a:lnTo>
                    <a:cubicBezTo>
                      <a:pt x="2810" y="239"/>
                      <a:pt x="2811" y="239"/>
                      <a:pt x="2813" y="239"/>
                    </a:cubicBezTo>
                    <a:lnTo>
                      <a:pt x="2813" y="239"/>
                    </a:lnTo>
                    <a:cubicBezTo>
                      <a:pt x="2790" y="212"/>
                      <a:pt x="2760" y="201"/>
                      <a:pt x="2739" y="179"/>
                    </a:cubicBezTo>
                    <a:cubicBezTo>
                      <a:pt x="2691" y="144"/>
                      <a:pt x="2667" y="132"/>
                      <a:pt x="2619" y="120"/>
                    </a:cubicBezTo>
                    <a:lnTo>
                      <a:pt x="2488" y="72"/>
                    </a:lnTo>
                    <a:cubicBezTo>
                      <a:pt x="2441" y="60"/>
                      <a:pt x="2405" y="48"/>
                      <a:pt x="2369" y="48"/>
                    </a:cubicBezTo>
                    <a:cubicBezTo>
                      <a:pt x="2310" y="25"/>
                      <a:pt x="2262" y="25"/>
                      <a:pt x="2203" y="25"/>
                    </a:cubicBezTo>
                    <a:cubicBezTo>
                      <a:pt x="2167" y="1"/>
                      <a:pt x="2143" y="1"/>
                      <a:pt x="210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3"/>
              <p:cNvSpPr/>
              <p:nvPr/>
            </p:nvSpPr>
            <p:spPr>
              <a:xfrm>
                <a:off x="8007936" y="2333188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B46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3"/>
              <p:cNvSpPr/>
              <p:nvPr/>
            </p:nvSpPr>
            <p:spPr>
              <a:xfrm>
                <a:off x="7995511" y="2537632"/>
                <a:ext cx="158518" cy="195393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4859" extrusionOk="0">
                    <a:moveTo>
                      <a:pt x="2417" y="1"/>
                    </a:moveTo>
                    <a:cubicBezTo>
                      <a:pt x="2286" y="1"/>
                      <a:pt x="2155" y="24"/>
                      <a:pt x="2001" y="60"/>
                    </a:cubicBezTo>
                    <a:cubicBezTo>
                      <a:pt x="1810" y="120"/>
                      <a:pt x="1620" y="227"/>
                      <a:pt x="1465" y="382"/>
                    </a:cubicBezTo>
                    <a:cubicBezTo>
                      <a:pt x="1417" y="417"/>
                      <a:pt x="1370" y="465"/>
                      <a:pt x="1322" y="524"/>
                    </a:cubicBezTo>
                    <a:cubicBezTo>
                      <a:pt x="1298" y="524"/>
                      <a:pt x="1286" y="548"/>
                      <a:pt x="1274" y="560"/>
                    </a:cubicBezTo>
                    <a:cubicBezTo>
                      <a:pt x="1143" y="691"/>
                      <a:pt x="1024" y="834"/>
                      <a:pt x="917" y="989"/>
                    </a:cubicBezTo>
                    <a:cubicBezTo>
                      <a:pt x="810" y="1132"/>
                      <a:pt x="715" y="1310"/>
                      <a:pt x="596" y="1536"/>
                    </a:cubicBezTo>
                    <a:cubicBezTo>
                      <a:pt x="381" y="1929"/>
                      <a:pt x="238" y="2322"/>
                      <a:pt x="131" y="2763"/>
                    </a:cubicBezTo>
                    <a:cubicBezTo>
                      <a:pt x="12" y="3203"/>
                      <a:pt x="0" y="3572"/>
                      <a:pt x="60" y="3906"/>
                    </a:cubicBezTo>
                    <a:cubicBezTo>
                      <a:pt x="96" y="4096"/>
                      <a:pt x="155" y="4275"/>
                      <a:pt x="262" y="4406"/>
                    </a:cubicBezTo>
                    <a:cubicBezTo>
                      <a:pt x="357" y="4561"/>
                      <a:pt x="500" y="4668"/>
                      <a:pt x="679" y="4751"/>
                    </a:cubicBezTo>
                    <a:cubicBezTo>
                      <a:pt x="869" y="4846"/>
                      <a:pt x="1096" y="4858"/>
                      <a:pt x="1262" y="4858"/>
                    </a:cubicBezTo>
                    <a:lnTo>
                      <a:pt x="1286" y="4858"/>
                    </a:lnTo>
                    <a:cubicBezTo>
                      <a:pt x="1524" y="4858"/>
                      <a:pt x="1798" y="4799"/>
                      <a:pt x="2060" y="4692"/>
                    </a:cubicBezTo>
                    <a:cubicBezTo>
                      <a:pt x="2334" y="4608"/>
                      <a:pt x="2596" y="4442"/>
                      <a:pt x="2834" y="4215"/>
                    </a:cubicBezTo>
                    <a:cubicBezTo>
                      <a:pt x="3072" y="4025"/>
                      <a:pt x="3263" y="3775"/>
                      <a:pt x="3441" y="3501"/>
                    </a:cubicBezTo>
                    <a:cubicBezTo>
                      <a:pt x="3620" y="3215"/>
                      <a:pt x="3739" y="2918"/>
                      <a:pt x="3834" y="2596"/>
                    </a:cubicBezTo>
                    <a:cubicBezTo>
                      <a:pt x="3906" y="2298"/>
                      <a:pt x="3941" y="1965"/>
                      <a:pt x="3929" y="1644"/>
                    </a:cubicBezTo>
                    <a:cubicBezTo>
                      <a:pt x="3882" y="1060"/>
                      <a:pt x="3608" y="560"/>
                      <a:pt x="3191" y="274"/>
                    </a:cubicBezTo>
                    <a:cubicBezTo>
                      <a:pt x="3036" y="155"/>
                      <a:pt x="2834" y="84"/>
                      <a:pt x="2632" y="36"/>
                    </a:cubicBezTo>
                    <a:cubicBezTo>
                      <a:pt x="2560" y="1"/>
                      <a:pt x="2501" y="1"/>
                      <a:pt x="2417" y="1"/>
                    </a:cubicBezTo>
                    <a:close/>
                  </a:path>
                </a:pathLst>
              </a:custGeom>
              <a:solidFill>
                <a:srgbClr val="F288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3"/>
              <p:cNvSpPr/>
              <p:nvPr/>
            </p:nvSpPr>
            <p:spPr>
              <a:xfrm>
                <a:off x="8049114" y="2567792"/>
                <a:ext cx="67557" cy="52598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308" extrusionOk="0">
                    <a:moveTo>
                      <a:pt x="1322" y="1"/>
                    </a:moveTo>
                    <a:cubicBezTo>
                      <a:pt x="1251" y="1"/>
                      <a:pt x="1180" y="24"/>
                      <a:pt x="1108" y="48"/>
                    </a:cubicBezTo>
                    <a:cubicBezTo>
                      <a:pt x="1025" y="60"/>
                      <a:pt x="953" y="108"/>
                      <a:pt x="882" y="132"/>
                    </a:cubicBezTo>
                    <a:cubicBezTo>
                      <a:pt x="810" y="179"/>
                      <a:pt x="727" y="227"/>
                      <a:pt x="656" y="286"/>
                    </a:cubicBezTo>
                    <a:cubicBezTo>
                      <a:pt x="370" y="489"/>
                      <a:pt x="167" y="810"/>
                      <a:pt x="37" y="1120"/>
                    </a:cubicBezTo>
                    <a:cubicBezTo>
                      <a:pt x="1" y="1191"/>
                      <a:pt x="37" y="1263"/>
                      <a:pt x="96" y="1298"/>
                    </a:cubicBezTo>
                    <a:cubicBezTo>
                      <a:pt x="111" y="1305"/>
                      <a:pt x="128" y="1308"/>
                      <a:pt x="146" y="1308"/>
                    </a:cubicBezTo>
                    <a:cubicBezTo>
                      <a:pt x="195" y="1308"/>
                      <a:pt x="248" y="1283"/>
                      <a:pt x="275" y="1239"/>
                    </a:cubicBezTo>
                    <a:cubicBezTo>
                      <a:pt x="334" y="1108"/>
                      <a:pt x="394" y="965"/>
                      <a:pt x="465" y="834"/>
                    </a:cubicBezTo>
                    <a:cubicBezTo>
                      <a:pt x="548" y="715"/>
                      <a:pt x="644" y="596"/>
                      <a:pt x="751" y="489"/>
                    </a:cubicBezTo>
                    <a:cubicBezTo>
                      <a:pt x="834" y="417"/>
                      <a:pt x="906" y="358"/>
                      <a:pt x="1013" y="298"/>
                    </a:cubicBezTo>
                    <a:cubicBezTo>
                      <a:pt x="1084" y="251"/>
                      <a:pt x="1180" y="227"/>
                      <a:pt x="1263" y="215"/>
                    </a:cubicBezTo>
                    <a:cubicBezTo>
                      <a:pt x="1346" y="191"/>
                      <a:pt x="1418" y="191"/>
                      <a:pt x="1489" y="191"/>
                    </a:cubicBezTo>
                    <a:lnTo>
                      <a:pt x="1549" y="191"/>
                    </a:lnTo>
                    <a:cubicBezTo>
                      <a:pt x="1608" y="191"/>
                      <a:pt x="1656" y="167"/>
                      <a:pt x="1668" y="120"/>
                    </a:cubicBezTo>
                    <a:cubicBezTo>
                      <a:pt x="1680" y="72"/>
                      <a:pt x="1644" y="13"/>
                      <a:pt x="1596" y="13"/>
                    </a:cubicBezTo>
                    <a:cubicBezTo>
                      <a:pt x="1549" y="13"/>
                      <a:pt x="1501" y="1"/>
                      <a:pt x="1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3"/>
              <p:cNvSpPr/>
              <p:nvPr/>
            </p:nvSpPr>
            <p:spPr>
              <a:xfrm>
                <a:off x="7205975" y="2133530"/>
                <a:ext cx="875265" cy="831192"/>
              </a:xfrm>
              <a:custGeom>
                <a:avLst/>
                <a:gdLst/>
                <a:ahLst/>
                <a:cxnLst/>
                <a:rect l="l" t="t" r="r" b="b"/>
                <a:pathLst>
                  <a:path w="21766" h="20670" extrusionOk="0">
                    <a:moveTo>
                      <a:pt x="13943" y="1"/>
                    </a:moveTo>
                    <a:cubicBezTo>
                      <a:pt x="13714" y="22"/>
                      <a:pt x="13494" y="26"/>
                      <a:pt x="13280" y="26"/>
                    </a:cubicBezTo>
                    <a:cubicBezTo>
                      <a:pt x="13138" y="26"/>
                      <a:pt x="12998" y="24"/>
                      <a:pt x="12860" y="24"/>
                    </a:cubicBezTo>
                    <a:cubicBezTo>
                      <a:pt x="12086" y="24"/>
                      <a:pt x="11312" y="84"/>
                      <a:pt x="10538" y="191"/>
                    </a:cubicBezTo>
                    <a:cubicBezTo>
                      <a:pt x="9300" y="370"/>
                      <a:pt x="8204" y="691"/>
                      <a:pt x="7240" y="1156"/>
                    </a:cubicBezTo>
                    <a:cubicBezTo>
                      <a:pt x="6752" y="1394"/>
                      <a:pt x="6275" y="1703"/>
                      <a:pt x="5859" y="2060"/>
                    </a:cubicBezTo>
                    <a:cubicBezTo>
                      <a:pt x="5454" y="2406"/>
                      <a:pt x="5073" y="2858"/>
                      <a:pt x="4704" y="3406"/>
                    </a:cubicBezTo>
                    <a:cubicBezTo>
                      <a:pt x="4192" y="4168"/>
                      <a:pt x="3823" y="5025"/>
                      <a:pt x="3585" y="5954"/>
                    </a:cubicBezTo>
                    <a:cubicBezTo>
                      <a:pt x="3406" y="6668"/>
                      <a:pt x="3287" y="7454"/>
                      <a:pt x="3251" y="8359"/>
                    </a:cubicBezTo>
                    <a:cubicBezTo>
                      <a:pt x="3227" y="8311"/>
                      <a:pt x="3180" y="8275"/>
                      <a:pt x="3108" y="8216"/>
                    </a:cubicBezTo>
                    <a:cubicBezTo>
                      <a:pt x="2930" y="8073"/>
                      <a:pt x="2716" y="7990"/>
                      <a:pt x="2477" y="7954"/>
                    </a:cubicBezTo>
                    <a:cubicBezTo>
                      <a:pt x="2394" y="7942"/>
                      <a:pt x="2323" y="7942"/>
                      <a:pt x="2227" y="7942"/>
                    </a:cubicBezTo>
                    <a:cubicBezTo>
                      <a:pt x="1858" y="7942"/>
                      <a:pt x="1465" y="8061"/>
                      <a:pt x="1096" y="8287"/>
                    </a:cubicBezTo>
                    <a:cubicBezTo>
                      <a:pt x="894" y="8406"/>
                      <a:pt x="715" y="8585"/>
                      <a:pt x="549" y="8764"/>
                    </a:cubicBezTo>
                    <a:cubicBezTo>
                      <a:pt x="382" y="8954"/>
                      <a:pt x="251" y="9168"/>
                      <a:pt x="156" y="9407"/>
                    </a:cubicBezTo>
                    <a:cubicBezTo>
                      <a:pt x="72" y="9621"/>
                      <a:pt x="25" y="9895"/>
                      <a:pt x="13" y="10192"/>
                    </a:cubicBezTo>
                    <a:cubicBezTo>
                      <a:pt x="1" y="10442"/>
                      <a:pt x="25" y="10716"/>
                      <a:pt x="96" y="10990"/>
                    </a:cubicBezTo>
                    <a:cubicBezTo>
                      <a:pt x="156" y="11276"/>
                      <a:pt x="275" y="11562"/>
                      <a:pt x="441" y="11859"/>
                    </a:cubicBezTo>
                    <a:cubicBezTo>
                      <a:pt x="596" y="12121"/>
                      <a:pt x="787" y="12395"/>
                      <a:pt x="1025" y="12621"/>
                    </a:cubicBezTo>
                    <a:cubicBezTo>
                      <a:pt x="1251" y="12824"/>
                      <a:pt x="1501" y="13014"/>
                      <a:pt x="1751" y="13157"/>
                    </a:cubicBezTo>
                    <a:cubicBezTo>
                      <a:pt x="2001" y="13288"/>
                      <a:pt x="2287" y="13371"/>
                      <a:pt x="2585" y="13407"/>
                    </a:cubicBezTo>
                    <a:cubicBezTo>
                      <a:pt x="2823" y="14193"/>
                      <a:pt x="3180" y="14967"/>
                      <a:pt x="3656" y="15693"/>
                    </a:cubicBezTo>
                    <a:cubicBezTo>
                      <a:pt x="3966" y="16193"/>
                      <a:pt x="4359" y="16669"/>
                      <a:pt x="4775" y="17110"/>
                    </a:cubicBezTo>
                    <a:cubicBezTo>
                      <a:pt x="5156" y="17527"/>
                      <a:pt x="5609" y="17931"/>
                      <a:pt x="6133" y="18336"/>
                    </a:cubicBezTo>
                    <a:cubicBezTo>
                      <a:pt x="7085" y="19063"/>
                      <a:pt x="8157" y="19646"/>
                      <a:pt x="9312" y="20063"/>
                    </a:cubicBezTo>
                    <a:cubicBezTo>
                      <a:pt x="10336" y="20432"/>
                      <a:pt x="11443" y="20634"/>
                      <a:pt x="12586" y="20670"/>
                    </a:cubicBezTo>
                    <a:lnTo>
                      <a:pt x="12991" y="20670"/>
                    </a:lnTo>
                    <a:cubicBezTo>
                      <a:pt x="13776" y="20670"/>
                      <a:pt x="14598" y="20598"/>
                      <a:pt x="15419" y="20444"/>
                    </a:cubicBezTo>
                    <a:cubicBezTo>
                      <a:pt x="16408" y="20265"/>
                      <a:pt x="17348" y="19967"/>
                      <a:pt x="18194" y="19563"/>
                    </a:cubicBezTo>
                    <a:cubicBezTo>
                      <a:pt x="19110" y="19134"/>
                      <a:pt x="19849" y="18574"/>
                      <a:pt x="20396" y="17896"/>
                    </a:cubicBezTo>
                    <a:cubicBezTo>
                      <a:pt x="20718" y="17527"/>
                      <a:pt x="20956" y="17146"/>
                      <a:pt x="21134" y="16729"/>
                    </a:cubicBezTo>
                    <a:cubicBezTo>
                      <a:pt x="21230" y="16491"/>
                      <a:pt x="21313" y="16265"/>
                      <a:pt x="21373" y="16038"/>
                    </a:cubicBezTo>
                    <a:cubicBezTo>
                      <a:pt x="21432" y="15812"/>
                      <a:pt x="21468" y="15574"/>
                      <a:pt x="21504" y="15276"/>
                    </a:cubicBezTo>
                    <a:cubicBezTo>
                      <a:pt x="21551" y="14907"/>
                      <a:pt x="21551" y="14526"/>
                      <a:pt x="21527" y="14193"/>
                    </a:cubicBezTo>
                    <a:cubicBezTo>
                      <a:pt x="21515" y="13788"/>
                      <a:pt x="21492" y="13395"/>
                      <a:pt x="21444" y="12978"/>
                    </a:cubicBezTo>
                    <a:cubicBezTo>
                      <a:pt x="21408" y="12621"/>
                      <a:pt x="21373" y="12181"/>
                      <a:pt x="21349" y="11800"/>
                    </a:cubicBezTo>
                    <a:cubicBezTo>
                      <a:pt x="21337" y="11371"/>
                      <a:pt x="21349" y="10931"/>
                      <a:pt x="21408" y="10538"/>
                    </a:cubicBezTo>
                    <a:cubicBezTo>
                      <a:pt x="21432" y="10419"/>
                      <a:pt x="21444" y="10300"/>
                      <a:pt x="21468" y="10192"/>
                    </a:cubicBezTo>
                    <a:lnTo>
                      <a:pt x="21492" y="10133"/>
                    </a:lnTo>
                    <a:lnTo>
                      <a:pt x="21504" y="10073"/>
                    </a:lnTo>
                    <a:cubicBezTo>
                      <a:pt x="21515" y="9954"/>
                      <a:pt x="21551" y="9847"/>
                      <a:pt x="21563" y="9728"/>
                    </a:cubicBezTo>
                    <a:cubicBezTo>
                      <a:pt x="21611" y="9442"/>
                      <a:pt x="21646" y="9180"/>
                      <a:pt x="21682" y="8883"/>
                    </a:cubicBezTo>
                    <a:cubicBezTo>
                      <a:pt x="21742" y="8287"/>
                      <a:pt x="21766" y="7740"/>
                      <a:pt x="21754" y="7180"/>
                    </a:cubicBezTo>
                    <a:cubicBezTo>
                      <a:pt x="21706" y="5989"/>
                      <a:pt x="21444" y="4966"/>
                      <a:pt x="20956" y="4132"/>
                    </a:cubicBezTo>
                    <a:cubicBezTo>
                      <a:pt x="20968" y="4108"/>
                      <a:pt x="20980" y="4061"/>
                      <a:pt x="20980" y="4025"/>
                    </a:cubicBezTo>
                    <a:cubicBezTo>
                      <a:pt x="20968" y="3811"/>
                      <a:pt x="20920" y="3549"/>
                      <a:pt x="20813" y="3287"/>
                    </a:cubicBezTo>
                    <a:cubicBezTo>
                      <a:pt x="20742" y="3061"/>
                      <a:pt x="20634" y="2834"/>
                      <a:pt x="20503" y="2632"/>
                    </a:cubicBezTo>
                    <a:cubicBezTo>
                      <a:pt x="20265" y="2263"/>
                      <a:pt x="19944" y="1918"/>
                      <a:pt x="19503" y="1584"/>
                    </a:cubicBezTo>
                    <a:cubicBezTo>
                      <a:pt x="19146" y="1334"/>
                      <a:pt x="18753" y="1096"/>
                      <a:pt x="18194" y="870"/>
                    </a:cubicBezTo>
                    <a:cubicBezTo>
                      <a:pt x="17777" y="691"/>
                      <a:pt x="17301" y="548"/>
                      <a:pt x="16765" y="417"/>
                    </a:cubicBezTo>
                    <a:cubicBezTo>
                      <a:pt x="15908" y="203"/>
                      <a:pt x="14979" y="72"/>
                      <a:pt x="13943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3"/>
              <p:cNvSpPr/>
              <p:nvPr/>
            </p:nvSpPr>
            <p:spPr>
              <a:xfrm>
                <a:off x="7338154" y="2132083"/>
                <a:ext cx="733034" cy="375424"/>
              </a:xfrm>
              <a:custGeom>
                <a:avLst/>
                <a:gdLst/>
                <a:ahLst/>
                <a:cxnLst/>
                <a:rect l="l" t="t" r="r" b="b"/>
                <a:pathLst>
                  <a:path w="18229" h="9336" extrusionOk="0">
                    <a:moveTo>
                      <a:pt x="9596" y="1"/>
                    </a:moveTo>
                    <a:cubicBezTo>
                      <a:pt x="8799" y="60"/>
                      <a:pt x="8025" y="120"/>
                      <a:pt x="7251" y="227"/>
                    </a:cubicBezTo>
                    <a:cubicBezTo>
                      <a:pt x="6013" y="406"/>
                      <a:pt x="4893" y="727"/>
                      <a:pt x="3965" y="1203"/>
                    </a:cubicBezTo>
                    <a:cubicBezTo>
                      <a:pt x="3465" y="1442"/>
                      <a:pt x="2988" y="1751"/>
                      <a:pt x="2572" y="2108"/>
                    </a:cubicBezTo>
                    <a:cubicBezTo>
                      <a:pt x="2155" y="2454"/>
                      <a:pt x="1786" y="2906"/>
                      <a:pt x="1417" y="3454"/>
                    </a:cubicBezTo>
                    <a:cubicBezTo>
                      <a:pt x="905" y="4216"/>
                      <a:pt x="536" y="5061"/>
                      <a:pt x="298" y="5978"/>
                    </a:cubicBezTo>
                    <a:cubicBezTo>
                      <a:pt x="155" y="6549"/>
                      <a:pt x="60" y="7157"/>
                      <a:pt x="0" y="7847"/>
                    </a:cubicBezTo>
                    <a:cubicBezTo>
                      <a:pt x="48" y="7978"/>
                      <a:pt x="95" y="8097"/>
                      <a:pt x="131" y="8216"/>
                    </a:cubicBezTo>
                    <a:lnTo>
                      <a:pt x="131" y="8204"/>
                    </a:lnTo>
                    <a:cubicBezTo>
                      <a:pt x="238" y="8442"/>
                      <a:pt x="357" y="8681"/>
                      <a:pt x="500" y="8883"/>
                    </a:cubicBezTo>
                    <a:cubicBezTo>
                      <a:pt x="583" y="8990"/>
                      <a:pt x="667" y="9073"/>
                      <a:pt x="774" y="9157"/>
                    </a:cubicBezTo>
                    <a:cubicBezTo>
                      <a:pt x="845" y="9193"/>
                      <a:pt x="905" y="9240"/>
                      <a:pt x="1000" y="9276"/>
                    </a:cubicBezTo>
                    <a:cubicBezTo>
                      <a:pt x="1060" y="9300"/>
                      <a:pt x="1131" y="9312"/>
                      <a:pt x="1203" y="9335"/>
                    </a:cubicBezTo>
                    <a:lnTo>
                      <a:pt x="1417" y="9335"/>
                    </a:lnTo>
                    <a:cubicBezTo>
                      <a:pt x="1500" y="9312"/>
                      <a:pt x="1595" y="9300"/>
                      <a:pt x="1667" y="9252"/>
                    </a:cubicBezTo>
                    <a:cubicBezTo>
                      <a:pt x="1857" y="9181"/>
                      <a:pt x="2024" y="9062"/>
                      <a:pt x="2191" y="8943"/>
                    </a:cubicBezTo>
                    <a:cubicBezTo>
                      <a:pt x="2322" y="8835"/>
                      <a:pt x="2453" y="8716"/>
                      <a:pt x="2572" y="8597"/>
                    </a:cubicBezTo>
                    <a:cubicBezTo>
                      <a:pt x="2691" y="8478"/>
                      <a:pt x="2810" y="8347"/>
                      <a:pt x="2917" y="8204"/>
                    </a:cubicBezTo>
                    <a:lnTo>
                      <a:pt x="2929" y="8181"/>
                    </a:lnTo>
                    <a:cubicBezTo>
                      <a:pt x="3262" y="7752"/>
                      <a:pt x="3512" y="7276"/>
                      <a:pt x="3703" y="6787"/>
                    </a:cubicBezTo>
                    <a:lnTo>
                      <a:pt x="3703" y="6799"/>
                    </a:lnTo>
                    <a:cubicBezTo>
                      <a:pt x="3977" y="6133"/>
                      <a:pt x="4155" y="5442"/>
                      <a:pt x="4239" y="4728"/>
                    </a:cubicBezTo>
                    <a:cubicBezTo>
                      <a:pt x="4262" y="4632"/>
                      <a:pt x="4274" y="4513"/>
                      <a:pt x="4274" y="4406"/>
                    </a:cubicBezTo>
                    <a:cubicBezTo>
                      <a:pt x="4274" y="4394"/>
                      <a:pt x="4274" y="4371"/>
                      <a:pt x="4286" y="4359"/>
                    </a:cubicBezTo>
                    <a:cubicBezTo>
                      <a:pt x="4298" y="4347"/>
                      <a:pt x="4322" y="4347"/>
                      <a:pt x="4334" y="4347"/>
                    </a:cubicBezTo>
                    <a:cubicBezTo>
                      <a:pt x="4346" y="4347"/>
                      <a:pt x="4358" y="4347"/>
                      <a:pt x="4358" y="4359"/>
                    </a:cubicBezTo>
                    <a:lnTo>
                      <a:pt x="4382" y="4359"/>
                    </a:lnTo>
                    <a:cubicBezTo>
                      <a:pt x="4453" y="4371"/>
                      <a:pt x="4524" y="4394"/>
                      <a:pt x="4620" y="4394"/>
                    </a:cubicBezTo>
                    <a:lnTo>
                      <a:pt x="4810" y="4394"/>
                    </a:lnTo>
                    <a:cubicBezTo>
                      <a:pt x="4917" y="4394"/>
                      <a:pt x="5013" y="4371"/>
                      <a:pt x="5120" y="4347"/>
                    </a:cubicBezTo>
                    <a:cubicBezTo>
                      <a:pt x="5215" y="4335"/>
                      <a:pt x="5298" y="4299"/>
                      <a:pt x="5405" y="4275"/>
                    </a:cubicBezTo>
                    <a:lnTo>
                      <a:pt x="5394" y="4275"/>
                    </a:lnTo>
                    <a:cubicBezTo>
                      <a:pt x="5489" y="4240"/>
                      <a:pt x="5596" y="4192"/>
                      <a:pt x="5691" y="4156"/>
                    </a:cubicBezTo>
                    <a:cubicBezTo>
                      <a:pt x="5775" y="4109"/>
                      <a:pt x="5870" y="4061"/>
                      <a:pt x="5953" y="4001"/>
                    </a:cubicBezTo>
                    <a:cubicBezTo>
                      <a:pt x="6048" y="3942"/>
                      <a:pt x="6120" y="3882"/>
                      <a:pt x="6203" y="3811"/>
                    </a:cubicBezTo>
                    <a:cubicBezTo>
                      <a:pt x="6287" y="3751"/>
                      <a:pt x="6346" y="3692"/>
                      <a:pt x="6406" y="3620"/>
                    </a:cubicBezTo>
                    <a:lnTo>
                      <a:pt x="6537" y="3442"/>
                    </a:lnTo>
                    <a:cubicBezTo>
                      <a:pt x="6548" y="3430"/>
                      <a:pt x="6560" y="3406"/>
                      <a:pt x="6584" y="3406"/>
                    </a:cubicBezTo>
                    <a:lnTo>
                      <a:pt x="6620" y="3406"/>
                    </a:lnTo>
                    <a:cubicBezTo>
                      <a:pt x="6644" y="3406"/>
                      <a:pt x="6656" y="3406"/>
                      <a:pt x="6668" y="3430"/>
                    </a:cubicBezTo>
                    <a:cubicBezTo>
                      <a:pt x="6739" y="3513"/>
                      <a:pt x="6834" y="3585"/>
                      <a:pt x="6906" y="3668"/>
                    </a:cubicBezTo>
                    <a:cubicBezTo>
                      <a:pt x="7072" y="3811"/>
                      <a:pt x="7239" y="3942"/>
                      <a:pt x="7418" y="4061"/>
                    </a:cubicBezTo>
                    <a:cubicBezTo>
                      <a:pt x="7560" y="4180"/>
                      <a:pt x="7727" y="4299"/>
                      <a:pt x="7894" y="4406"/>
                    </a:cubicBezTo>
                    <a:cubicBezTo>
                      <a:pt x="8203" y="4621"/>
                      <a:pt x="8549" y="4811"/>
                      <a:pt x="8882" y="4990"/>
                    </a:cubicBezTo>
                    <a:cubicBezTo>
                      <a:pt x="9323" y="5216"/>
                      <a:pt x="9751" y="5394"/>
                      <a:pt x="10192" y="5549"/>
                    </a:cubicBezTo>
                    <a:cubicBezTo>
                      <a:pt x="10632" y="5704"/>
                      <a:pt x="11073" y="5835"/>
                      <a:pt x="11537" y="5918"/>
                    </a:cubicBezTo>
                    <a:lnTo>
                      <a:pt x="11525" y="5918"/>
                    </a:lnTo>
                    <a:cubicBezTo>
                      <a:pt x="12061" y="6037"/>
                      <a:pt x="12597" y="6121"/>
                      <a:pt x="13133" y="6168"/>
                    </a:cubicBezTo>
                    <a:cubicBezTo>
                      <a:pt x="13472" y="6191"/>
                      <a:pt x="13817" y="6199"/>
                      <a:pt x="14163" y="6199"/>
                    </a:cubicBezTo>
                    <a:cubicBezTo>
                      <a:pt x="14363" y="6199"/>
                      <a:pt x="14563" y="6197"/>
                      <a:pt x="14764" y="6192"/>
                    </a:cubicBezTo>
                    <a:cubicBezTo>
                      <a:pt x="15347" y="6168"/>
                      <a:pt x="15907" y="6109"/>
                      <a:pt x="16490" y="5990"/>
                    </a:cubicBezTo>
                    <a:cubicBezTo>
                      <a:pt x="17038" y="5883"/>
                      <a:pt x="17597" y="5752"/>
                      <a:pt x="18133" y="5573"/>
                    </a:cubicBezTo>
                    <a:lnTo>
                      <a:pt x="18109" y="5573"/>
                    </a:lnTo>
                    <a:lnTo>
                      <a:pt x="18228" y="5525"/>
                    </a:lnTo>
                    <a:cubicBezTo>
                      <a:pt x="18098" y="5037"/>
                      <a:pt x="17919" y="4573"/>
                      <a:pt x="17681" y="4168"/>
                    </a:cubicBezTo>
                    <a:cubicBezTo>
                      <a:pt x="17693" y="4144"/>
                      <a:pt x="17717" y="4109"/>
                      <a:pt x="17717" y="4061"/>
                    </a:cubicBezTo>
                    <a:cubicBezTo>
                      <a:pt x="17693" y="3847"/>
                      <a:pt x="17657" y="3585"/>
                      <a:pt x="17550" y="3323"/>
                    </a:cubicBezTo>
                    <a:cubicBezTo>
                      <a:pt x="17478" y="3097"/>
                      <a:pt x="17371" y="2870"/>
                      <a:pt x="17240" y="2668"/>
                    </a:cubicBezTo>
                    <a:cubicBezTo>
                      <a:pt x="17002" y="2299"/>
                      <a:pt x="16669" y="1954"/>
                      <a:pt x="16240" y="1620"/>
                    </a:cubicBezTo>
                    <a:cubicBezTo>
                      <a:pt x="15883" y="1358"/>
                      <a:pt x="15466" y="1132"/>
                      <a:pt x="14930" y="906"/>
                    </a:cubicBezTo>
                    <a:cubicBezTo>
                      <a:pt x="14514" y="727"/>
                      <a:pt x="14037" y="584"/>
                      <a:pt x="13502" y="453"/>
                    </a:cubicBezTo>
                    <a:cubicBezTo>
                      <a:pt x="12633" y="239"/>
                      <a:pt x="11716" y="96"/>
                      <a:pt x="10668" y="37"/>
                    </a:cubicBezTo>
                    <a:cubicBezTo>
                      <a:pt x="10287" y="13"/>
                      <a:pt x="9930" y="1"/>
                      <a:pt x="9596" y="1"/>
                    </a:cubicBezTo>
                    <a:close/>
                  </a:path>
                </a:pathLst>
              </a:custGeom>
              <a:solidFill>
                <a:srgbClr val="F288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3"/>
              <p:cNvSpPr/>
              <p:nvPr/>
            </p:nvSpPr>
            <p:spPr>
              <a:xfrm>
                <a:off x="7328828" y="246157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3"/>
              <p:cNvSpPr/>
              <p:nvPr/>
            </p:nvSpPr>
            <p:spPr>
              <a:xfrm>
                <a:off x="7328828" y="246157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3"/>
              <p:cNvSpPr/>
              <p:nvPr/>
            </p:nvSpPr>
            <p:spPr>
              <a:xfrm>
                <a:off x="7576575" y="2294423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3"/>
              <p:cNvSpPr/>
              <p:nvPr/>
            </p:nvSpPr>
            <p:spPr>
              <a:xfrm>
                <a:off x="7694358" y="2335119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3"/>
              <p:cNvSpPr/>
              <p:nvPr/>
            </p:nvSpPr>
            <p:spPr>
              <a:xfrm>
                <a:off x="7237100" y="2489577"/>
                <a:ext cx="69487" cy="3007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748" extrusionOk="0">
                    <a:moveTo>
                      <a:pt x="586" y="0"/>
                    </a:moveTo>
                    <a:cubicBezTo>
                      <a:pt x="510" y="0"/>
                      <a:pt x="458" y="11"/>
                      <a:pt x="406" y="29"/>
                    </a:cubicBezTo>
                    <a:cubicBezTo>
                      <a:pt x="251" y="53"/>
                      <a:pt x="132" y="148"/>
                      <a:pt x="25" y="255"/>
                    </a:cubicBezTo>
                    <a:cubicBezTo>
                      <a:pt x="1" y="279"/>
                      <a:pt x="1" y="350"/>
                      <a:pt x="48" y="386"/>
                    </a:cubicBezTo>
                    <a:cubicBezTo>
                      <a:pt x="63" y="396"/>
                      <a:pt x="80" y="402"/>
                      <a:pt x="98" y="402"/>
                    </a:cubicBezTo>
                    <a:cubicBezTo>
                      <a:pt x="124" y="402"/>
                      <a:pt x="151" y="390"/>
                      <a:pt x="179" y="362"/>
                    </a:cubicBezTo>
                    <a:cubicBezTo>
                      <a:pt x="191" y="350"/>
                      <a:pt x="203" y="338"/>
                      <a:pt x="227" y="338"/>
                    </a:cubicBezTo>
                    <a:cubicBezTo>
                      <a:pt x="263" y="303"/>
                      <a:pt x="298" y="279"/>
                      <a:pt x="346" y="267"/>
                    </a:cubicBezTo>
                    <a:lnTo>
                      <a:pt x="477" y="219"/>
                    </a:lnTo>
                    <a:cubicBezTo>
                      <a:pt x="537" y="207"/>
                      <a:pt x="584" y="207"/>
                      <a:pt x="644" y="207"/>
                    </a:cubicBezTo>
                    <a:cubicBezTo>
                      <a:pt x="703" y="207"/>
                      <a:pt x="775" y="219"/>
                      <a:pt x="834" y="243"/>
                    </a:cubicBezTo>
                    <a:cubicBezTo>
                      <a:pt x="918" y="279"/>
                      <a:pt x="1013" y="326"/>
                      <a:pt x="1096" y="386"/>
                    </a:cubicBezTo>
                    <a:cubicBezTo>
                      <a:pt x="1191" y="445"/>
                      <a:pt x="1275" y="517"/>
                      <a:pt x="1358" y="588"/>
                    </a:cubicBezTo>
                    <a:cubicBezTo>
                      <a:pt x="1382" y="624"/>
                      <a:pt x="1394" y="648"/>
                      <a:pt x="1418" y="684"/>
                    </a:cubicBezTo>
                    <a:cubicBezTo>
                      <a:pt x="1439" y="726"/>
                      <a:pt x="1486" y="748"/>
                      <a:pt x="1536" y="748"/>
                    </a:cubicBezTo>
                    <a:cubicBezTo>
                      <a:pt x="1569" y="748"/>
                      <a:pt x="1603" y="738"/>
                      <a:pt x="1632" y="719"/>
                    </a:cubicBezTo>
                    <a:cubicBezTo>
                      <a:pt x="1668" y="695"/>
                      <a:pt x="1691" y="660"/>
                      <a:pt x="1715" y="624"/>
                    </a:cubicBezTo>
                    <a:cubicBezTo>
                      <a:pt x="1727" y="564"/>
                      <a:pt x="1691" y="517"/>
                      <a:pt x="1668" y="469"/>
                    </a:cubicBezTo>
                    <a:cubicBezTo>
                      <a:pt x="1608" y="422"/>
                      <a:pt x="1561" y="362"/>
                      <a:pt x="1501" y="326"/>
                    </a:cubicBezTo>
                    <a:cubicBezTo>
                      <a:pt x="1441" y="279"/>
                      <a:pt x="1370" y="231"/>
                      <a:pt x="1310" y="183"/>
                    </a:cubicBezTo>
                    <a:cubicBezTo>
                      <a:pt x="1180" y="112"/>
                      <a:pt x="1025" y="53"/>
                      <a:pt x="882" y="29"/>
                    </a:cubicBezTo>
                    <a:cubicBezTo>
                      <a:pt x="822" y="5"/>
                      <a:pt x="739" y="5"/>
                      <a:pt x="679" y="5"/>
                    </a:cubicBezTo>
                    <a:cubicBezTo>
                      <a:pt x="644" y="2"/>
                      <a:pt x="614" y="0"/>
                      <a:pt x="5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3"/>
              <p:cNvSpPr/>
              <p:nvPr/>
            </p:nvSpPr>
            <p:spPr>
              <a:xfrm>
                <a:off x="7301762" y="2094765"/>
                <a:ext cx="814906" cy="432365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10752" extrusionOk="0">
                    <a:moveTo>
                      <a:pt x="9489" y="0"/>
                    </a:moveTo>
                    <a:cubicBezTo>
                      <a:pt x="8346" y="0"/>
                      <a:pt x="7334" y="119"/>
                      <a:pt x="6382" y="357"/>
                    </a:cubicBezTo>
                    <a:cubicBezTo>
                      <a:pt x="5775" y="512"/>
                      <a:pt x="5179" y="738"/>
                      <a:pt x="4608" y="1036"/>
                    </a:cubicBezTo>
                    <a:cubicBezTo>
                      <a:pt x="4096" y="1298"/>
                      <a:pt x="3584" y="1643"/>
                      <a:pt x="3096" y="2048"/>
                    </a:cubicBezTo>
                    <a:cubicBezTo>
                      <a:pt x="2167" y="2822"/>
                      <a:pt x="1417" y="3798"/>
                      <a:pt x="917" y="4882"/>
                    </a:cubicBezTo>
                    <a:cubicBezTo>
                      <a:pt x="619" y="5537"/>
                      <a:pt x="417" y="6239"/>
                      <a:pt x="322" y="6942"/>
                    </a:cubicBezTo>
                    <a:cubicBezTo>
                      <a:pt x="262" y="6965"/>
                      <a:pt x="203" y="7013"/>
                      <a:pt x="191" y="7073"/>
                    </a:cubicBezTo>
                    <a:cubicBezTo>
                      <a:pt x="83" y="7525"/>
                      <a:pt x="24" y="7906"/>
                      <a:pt x="12" y="8263"/>
                    </a:cubicBezTo>
                    <a:cubicBezTo>
                      <a:pt x="0" y="8620"/>
                      <a:pt x="48" y="8978"/>
                      <a:pt x="119" y="9323"/>
                    </a:cubicBezTo>
                    <a:cubicBezTo>
                      <a:pt x="203" y="9728"/>
                      <a:pt x="417" y="10275"/>
                      <a:pt x="857" y="10561"/>
                    </a:cubicBezTo>
                    <a:cubicBezTo>
                      <a:pt x="1036" y="10680"/>
                      <a:pt x="1250" y="10740"/>
                      <a:pt x="1453" y="10752"/>
                    </a:cubicBezTo>
                    <a:lnTo>
                      <a:pt x="1500" y="10752"/>
                    </a:lnTo>
                    <a:cubicBezTo>
                      <a:pt x="1691" y="10752"/>
                      <a:pt x="1905" y="10704"/>
                      <a:pt x="2108" y="10597"/>
                    </a:cubicBezTo>
                    <a:cubicBezTo>
                      <a:pt x="2322" y="10513"/>
                      <a:pt x="2524" y="10359"/>
                      <a:pt x="2750" y="10156"/>
                    </a:cubicBezTo>
                    <a:cubicBezTo>
                      <a:pt x="2941" y="9966"/>
                      <a:pt x="3143" y="9740"/>
                      <a:pt x="3334" y="9466"/>
                    </a:cubicBezTo>
                    <a:cubicBezTo>
                      <a:pt x="3560" y="9144"/>
                      <a:pt x="3763" y="8775"/>
                      <a:pt x="3953" y="8335"/>
                    </a:cubicBezTo>
                    <a:cubicBezTo>
                      <a:pt x="4132" y="7942"/>
                      <a:pt x="4286" y="7501"/>
                      <a:pt x="4405" y="7025"/>
                    </a:cubicBezTo>
                    <a:cubicBezTo>
                      <a:pt x="4525" y="6549"/>
                      <a:pt x="4596" y="6096"/>
                      <a:pt x="4632" y="5656"/>
                    </a:cubicBezTo>
                    <a:cubicBezTo>
                      <a:pt x="4644" y="5322"/>
                      <a:pt x="4632" y="4977"/>
                      <a:pt x="4584" y="4679"/>
                    </a:cubicBezTo>
                    <a:lnTo>
                      <a:pt x="4584" y="4679"/>
                    </a:lnTo>
                    <a:cubicBezTo>
                      <a:pt x="4644" y="4691"/>
                      <a:pt x="4691" y="4691"/>
                      <a:pt x="4751" y="4691"/>
                    </a:cubicBezTo>
                    <a:lnTo>
                      <a:pt x="4929" y="4691"/>
                    </a:lnTo>
                    <a:cubicBezTo>
                      <a:pt x="5048" y="4691"/>
                      <a:pt x="5179" y="4679"/>
                      <a:pt x="5310" y="4667"/>
                    </a:cubicBezTo>
                    <a:cubicBezTo>
                      <a:pt x="5644" y="4620"/>
                      <a:pt x="5977" y="4513"/>
                      <a:pt x="6310" y="4334"/>
                    </a:cubicBezTo>
                    <a:cubicBezTo>
                      <a:pt x="6453" y="4263"/>
                      <a:pt x="6608" y="4156"/>
                      <a:pt x="6739" y="4048"/>
                    </a:cubicBezTo>
                    <a:cubicBezTo>
                      <a:pt x="6906" y="3929"/>
                      <a:pt x="7037" y="3786"/>
                      <a:pt x="7156" y="3667"/>
                    </a:cubicBezTo>
                    <a:cubicBezTo>
                      <a:pt x="7334" y="3489"/>
                      <a:pt x="7489" y="3263"/>
                      <a:pt x="7632" y="3013"/>
                    </a:cubicBezTo>
                    <a:cubicBezTo>
                      <a:pt x="8537" y="3834"/>
                      <a:pt x="9573" y="4513"/>
                      <a:pt x="10680" y="5060"/>
                    </a:cubicBezTo>
                    <a:cubicBezTo>
                      <a:pt x="11930" y="5691"/>
                      <a:pt x="13228" y="6072"/>
                      <a:pt x="14514" y="6227"/>
                    </a:cubicBezTo>
                    <a:cubicBezTo>
                      <a:pt x="14847" y="6275"/>
                      <a:pt x="15193" y="6287"/>
                      <a:pt x="15538" y="6287"/>
                    </a:cubicBezTo>
                    <a:cubicBezTo>
                      <a:pt x="16181" y="6287"/>
                      <a:pt x="16800" y="6215"/>
                      <a:pt x="17395" y="6096"/>
                    </a:cubicBezTo>
                    <a:cubicBezTo>
                      <a:pt x="17919" y="5977"/>
                      <a:pt x="18395" y="5810"/>
                      <a:pt x="18824" y="5596"/>
                    </a:cubicBezTo>
                    <a:cubicBezTo>
                      <a:pt x="19288" y="5382"/>
                      <a:pt x="19717" y="5096"/>
                      <a:pt x="20134" y="4763"/>
                    </a:cubicBezTo>
                    <a:cubicBezTo>
                      <a:pt x="20229" y="4691"/>
                      <a:pt x="20265" y="4572"/>
                      <a:pt x="20229" y="4465"/>
                    </a:cubicBezTo>
                    <a:cubicBezTo>
                      <a:pt x="20241" y="4429"/>
                      <a:pt x="20241" y="4382"/>
                      <a:pt x="20229" y="4334"/>
                    </a:cubicBezTo>
                    <a:cubicBezTo>
                      <a:pt x="20134" y="3739"/>
                      <a:pt x="19931" y="3191"/>
                      <a:pt x="19610" y="2739"/>
                    </a:cubicBezTo>
                    <a:cubicBezTo>
                      <a:pt x="19312" y="2322"/>
                      <a:pt x="18919" y="1953"/>
                      <a:pt x="18419" y="1655"/>
                    </a:cubicBezTo>
                    <a:cubicBezTo>
                      <a:pt x="18002" y="1405"/>
                      <a:pt x="17514" y="1191"/>
                      <a:pt x="16907" y="1000"/>
                    </a:cubicBezTo>
                    <a:cubicBezTo>
                      <a:pt x="16359" y="834"/>
                      <a:pt x="15788" y="738"/>
                      <a:pt x="15240" y="631"/>
                    </a:cubicBezTo>
                    <a:lnTo>
                      <a:pt x="15169" y="619"/>
                    </a:lnTo>
                    <a:cubicBezTo>
                      <a:pt x="13776" y="357"/>
                      <a:pt x="12287" y="107"/>
                      <a:pt x="10775" y="0"/>
                    </a:cubicBezTo>
                    <a:cubicBezTo>
                      <a:pt x="10624" y="8"/>
                      <a:pt x="10476" y="11"/>
                      <a:pt x="10331" y="11"/>
                    </a:cubicBezTo>
                    <a:cubicBezTo>
                      <a:pt x="10040" y="11"/>
                      <a:pt x="9759" y="0"/>
                      <a:pt x="94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3"/>
              <p:cNvSpPr/>
              <p:nvPr/>
            </p:nvSpPr>
            <p:spPr>
              <a:xfrm>
                <a:off x="7655553" y="2201531"/>
                <a:ext cx="504225" cy="111348"/>
              </a:xfrm>
              <a:custGeom>
                <a:avLst/>
                <a:gdLst/>
                <a:ahLst/>
                <a:cxnLst/>
                <a:rect l="l" t="t" r="r" b="b"/>
                <a:pathLst>
                  <a:path w="12539" h="2769" extrusionOk="0">
                    <a:moveTo>
                      <a:pt x="12086" y="0"/>
                    </a:moveTo>
                    <a:cubicBezTo>
                      <a:pt x="12002" y="12"/>
                      <a:pt x="11919" y="48"/>
                      <a:pt x="11824" y="84"/>
                    </a:cubicBezTo>
                    <a:cubicBezTo>
                      <a:pt x="11407" y="369"/>
                      <a:pt x="10990" y="643"/>
                      <a:pt x="10550" y="881"/>
                    </a:cubicBezTo>
                    <a:cubicBezTo>
                      <a:pt x="9776" y="1274"/>
                      <a:pt x="8954" y="1572"/>
                      <a:pt x="8109" y="1786"/>
                    </a:cubicBezTo>
                    <a:cubicBezTo>
                      <a:pt x="7585" y="1905"/>
                      <a:pt x="7061" y="1989"/>
                      <a:pt x="6525" y="2036"/>
                    </a:cubicBezTo>
                    <a:cubicBezTo>
                      <a:pt x="6125" y="2073"/>
                      <a:pt x="5718" y="2088"/>
                      <a:pt x="5315" y="2088"/>
                    </a:cubicBezTo>
                    <a:cubicBezTo>
                      <a:pt x="5190" y="2088"/>
                      <a:pt x="5066" y="2087"/>
                      <a:pt x="4942" y="2084"/>
                    </a:cubicBezTo>
                    <a:cubicBezTo>
                      <a:pt x="4501" y="2072"/>
                      <a:pt x="4073" y="2012"/>
                      <a:pt x="3644" y="1929"/>
                    </a:cubicBezTo>
                    <a:cubicBezTo>
                      <a:pt x="3216" y="1858"/>
                      <a:pt x="2763" y="1751"/>
                      <a:pt x="2346" y="1620"/>
                    </a:cubicBezTo>
                    <a:lnTo>
                      <a:pt x="2358" y="1620"/>
                    </a:lnTo>
                    <a:cubicBezTo>
                      <a:pt x="1644" y="1381"/>
                      <a:pt x="953" y="1072"/>
                      <a:pt x="322" y="667"/>
                    </a:cubicBezTo>
                    <a:cubicBezTo>
                      <a:pt x="275" y="643"/>
                      <a:pt x="215" y="596"/>
                      <a:pt x="179" y="560"/>
                    </a:cubicBezTo>
                    <a:cubicBezTo>
                      <a:pt x="160" y="550"/>
                      <a:pt x="138" y="544"/>
                      <a:pt x="116" y="544"/>
                    </a:cubicBezTo>
                    <a:cubicBezTo>
                      <a:pt x="85" y="544"/>
                      <a:pt x="53" y="556"/>
                      <a:pt x="25" y="584"/>
                    </a:cubicBezTo>
                    <a:cubicBezTo>
                      <a:pt x="1" y="619"/>
                      <a:pt x="1" y="703"/>
                      <a:pt x="37" y="727"/>
                    </a:cubicBezTo>
                    <a:cubicBezTo>
                      <a:pt x="489" y="1060"/>
                      <a:pt x="953" y="1358"/>
                      <a:pt x="1442" y="1608"/>
                    </a:cubicBezTo>
                    <a:cubicBezTo>
                      <a:pt x="1680" y="1727"/>
                      <a:pt x="1930" y="1846"/>
                      <a:pt x="2180" y="1953"/>
                    </a:cubicBezTo>
                    <a:cubicBezTo>
                      <a:pt x="2454" y="2072"/>
                      <a:pt x="2739" y="2155"/>
                      <a:pt x="3001" y="2251"/>
                    </a:cubicBezTo>
                    <a:lnTo>
                      <a:pt x="2942" y="2227"/>
                    </a:lnTo>
                    <a:lnTo>
                      <a:pt x="2942" y="2227"/>
                    </a:lnTo>
                    <a:cubicBezTo>
                      <a:pt x="3275" y="2334"/>
                      <a:pt x="3608" y="2429"/>
                      <a:pt x="3954" y="2501"/>
                    </a:cubicBezTo>
                    <a:cubicBezTo>
                      <a:pt x="4299" y="2572"/>
                      <a:pt x="4620" y="2620"/>
                      <a:pt x="4966" y="2679"/>
                    </a:cubicBezTo>
                    <a:cubicBezTo>
                      <a:pt x="5428" y="2734"/>
                      <a:pt x="5896" y="2768"/>
                      <a:pt x="6362" y="2768"/>
                    </a:cubicBezTo>
                    <a:cubicBezTo>
                      <a:pt x="6604" y="2768"/>
                      <a:pt x="6845" y="2759"/>
                      <a:pt x="7085" y="2739"/>
                    </a:cubicBezTo>
                    <a:cubicBezTo>
                      <a:pt x="8466" y="2632"/>
                      <a:pt x="9835" y="2286"/>
                      <a:pt x="11074" y="1655"/>
                    </a:cubicBezTo>
                    <a:cubicBezTo>
                      <a:pt x="11514" y="1417"/>
                      <a:pt x="11967" y="1155"/>
                      <a:pt x="12348" y="834"/>
                    </a:cubicBezTo>
                    <a:cubicBezTo>
                      <a:pt x="12443" y="762"/>
                      <a:pt x="12514" y="667"/>
                      <a:pt x="12526" y="536"/>
                    </a:cubicBezTo>
                    <a:cubicBezTo>
                      <a:pt x="12538" y="417"/>
                      <a:pt x="12526" y="298"/>
                      <a:pt x="12455" y="191"/>
                    </a:cubicBezTo>
                    <a:cubicBezTo>
                      <a:pt x="12360" y="72"/>
                      <a:pt x="12229" y="0"/>
                      <a:pt x="12086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3"/>
              <p:cNvSpPr/>
              <p:nvPr/>
            </p:nvSpPr>
            <p:spPr>
              <a:xfrm>
                <a:off x="7912190" y="2133048"/>
                <a:ext cx="234640" cy="111308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2768" extrusionOk="0">
                    <a:moveTo>
                      <a:pt x="5501" y="1"/>
                    </a:moveTo>
                    <a:cubicBezTo>
                      <a:pt x="5477" y="1"/>
                      <a:pt x="5466" y="25"/>
                      <a:pt x="5430" y="25"/>
                    </a:cubicBezTo>
                    <a:cubicBezTo>
                      <a:pt x="5382" y="36"/>
                      <a:pt x="5347" y="60"/>
                      <a:pt x="5311" y="108"/>
                    </a:cubicBezTo>
                    <a:cubicBezTo>
                      <a:pt x="5192" y="215"/>
                      <a:pt x="5073" y="334"/>
                      <a:pt x="4966" y="441"/>
                    </a:cubicBezTo>
                    <a:cubicBezTo>
                      <a:pt x="4668" y="703"/>
                      <a:pt x="4358" y="977"/>
                      <a:pt x="4037" y="1203"/>
                    </a:cubicBezTo>
                    <a:cubicBezTo>
                      <a:pt x="3692" y="1453"/>
                      <a:pt x="3334" y="1680"/>
                      <a:pt x="2941" y="1870"/>
                    </a:cubicBezTo>
                    <a:cubicBezTo>
                      <a:pt x="2703" y="2001"/>
                      <a:pt x="2453" y="2108"/>
                      <a:pt x="2179" y="2215"/>
                    </a:cubicBezTo>
                    <a:cubicBezTo>
                      <a:pt x="1937" y="2308"/>
                      <a:pt x="1695" y="2389"/>
                      <a:pt x="1431" y="2448"/>
                    </a:cubicBezTo>
                    <a:lnTo>
                      <a:pt x="1431" y="2448"/>
                    </a:lnTo>
                    <a:cubicBezTo>
                      <a:pt x="1434" y="2444"/>
                      <a:pt x="1437" y="2439"/>
                      <a:pt x="1441" y="2430"/>
                    </a:cubicBezTo>
                    <a:lnTo>
                      <a:pt x="1441" y="2430"/>
                    </a:lnTo>
                    <a:cubicBezTo>
                      <a:pt x="1048" y="2525"/>
                      <a:pt x="655" y="2572"/>
                      <a:pt x="251" y="2572"/>
                    </a:cubicBezTo>
                    <a:cubicBezTo>
                      <a:pt x="203" y="2572"/>
                      <a:pt x="155" y="2572"/>
                      <a:pt x="120" y="2549"/>
                    </a:cubicBezTo>
                    <a:cubicBezTo>
                      <a:pt x="72" y="2549"/>
                      <a:pt x="24" y="2572"/>
                      <a:pt x="13" y="2620"/>
                    </a:cubicBezTo>
                    <a:cubicBezTo>
                      <a:pt x="1" y="2668"/>
                      <a:pt x="48" y="2715"/>
                      <a:pt x="84" y="2727"/>
                    </a:cubicBezTo>
                    <a:cubicBezTo>
                      <a:pt x="263" y="2754"/>
                      <a:pt x="441" y="2767"/>
                      <a:pt x="620" y="2767"/>
                    </a:cubicBezTo>
                    <a:cubicBezTo>
                      <a:pt x="679" y="2767"/>
                      <a:pt x="739" y="2766"/>
                      <a:pt x="798" y="2763"/>
                    </a:cubicBezTo>
                    <a:cubicBezTo>
                      <a:pt x="1072" y="2751"/>
                      <a:pt x="1322" y="2715"/>
                      <a:pt x="1596" y="2668"/>
                    </a:cubicBezTo>
                    <a:cubicBezTo>
                      <a:pt x="1846" y="2632"/>
                      <a:pt x="2096" y="2572"/>
                      <a:pt x="2334" y="2489"/>
                    </a:cubicBezTo>
                    <a:cubicBezTo>
                      <a:pt x="2608" y="2418"/>
                      <a:pt x="2858" y="2311"/>
                      <a:pt x="3108" y="2215"/>
                    </a:cubicBezTo>
                    <a:cubicBezTo>
                      <a:pt x="3358" y="2108"/>
                      <a:pt x="3596" y="1989"/>
                      <a:pt x="3834" y="1870"/>
                    </a:cubicBezTo>
                    <a:cubicBezTo>
                      <a:pt x="4073" y="1739"/>
                      <a:pt x="4311" y="1596"/>
                      <a:pt x="4549" y="1453"/>
                    </a:cubicBezTo>
                    <a:cubicBezTo>
                      <a:pt x="4763" y="1322"/>
                      <a:pt x="4966" y="1168"/>
                      <a:pt x="5168" y="1025"/>
                    </a:cubicBezTo>
                    <a:cubicBezTo>
                      <a:pt x="5370" y="858"/>
                      <a:pt x="5585" y="679"/>
                      <a:pt x="5763" y="501"/>
                    </a:cubicBezTo>
                    <a:cubicBezTo>
                      <a:pt x="5823" y="441"/>
                      <a:pt x="5835" y="346"/>
                      <a:pt x="5835" y="275"/>
                    </a:cubicBezTo>
                    <a:cubicBezTo>
                      <a:pt x="5835" y="203"/>
                      <a:pt x="5787" y="132"/>
                      <a:pt x="5728" y="84"/>
                    </a:cubicBezTo>
                    <a:cubicBezTo>
                      <a:pt x="5668" y="36"/>
                      <a:pt x="5608" y="13"/>
                      <a:pt x="5537" y="13"/>
                    </a:cubicBezTo>
                    <a:lnTo>
                      <a:pt x="5501" y="1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3"/>
              <p:cNvSpPr/>
              <p:nvPr/>
            </p:nvSpPr>
            <p:spPr>
              <a:xfrm>
                <a:off x="7356330" y="2297278"/>
                <a:ext cx="103467" cy="196639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4890" extrusionOk="0">
                    <a:moveTo>
                      <a:pt x="1786" y="2370"/>
                    </a:moveTo>
                    <a:cubicBezTo>
                      <a:pt x="1786" y="2382"/>
                      <a:pt x="1763" y="2394"/>
                      <a:pt x="1763" y="2406"/>
                    </a:cubicBezTo>
                    <a:cubicBezTo>
                      <a:pt x="1763" y="2394"/>
                      <a:pt x="1763" y="2382"/>
                      <a:pt x="1786" y="2370"/>
                    </a:cubicBezTo>
                    <a:close/>
                    <a:moveTo>
                      <a:pt x="2453" y="1"/>
                    </a:moveTo>
                    <a:cubicBezTo>
                      <a:pt x="2417" y="24"/>
                      <a:pt x="2358" y="72"/>
                      <a:pt x="2346" y="132"/>
                    </a:cubicBezTo>
                    <a:cubicBezTo>
                      <a:pt x="2346" y="477"/>
                      <a:pt x="2286" y="798"/>
                      <a:pt x="2215" y="1132"/>
                    </a:cubicBezTo>
                    <a:cubicBezTo>
                      <a:pt x="2108" y="1572"/>
                      <a:pt x="1965" y="2013"/>
                      <a:pt x="1739" y="2406"/>
                    </a:cubicBezTo>
                    <a:lnTo>
                      <a:pt x="1560" y="2727"/>
                    </a:lnTo>
                    <a:cubicBezTo>
                      <a:pt x="1489" y="2858"/>
                      <a:pt x="1405" y="2977"/>
                      <a:pt x="1322" y="3096"/>
                    </a:cubicBezTo>
                    <a:cubicBezTo>
                      <a:pt x="1191" y="3299"/>
                      <a:pt x="1024" y="3513"/>
                      <a:pt x="846" y="3703"/>
                    </a:cubicBezTo>
                    <a:cubicBezTo>
                      <a:pt x="751" y="3799"/>
                      <a:pt x="667" y="3870"/>
                      <a:pt x="572" y="3942"/>
                    </a:cubicBezTo>
                    <a:cubicBezTo>
                      <a:pt x="477" y="4037"/>
                      <a:pt x="370" y="4108"/>
                      <a:pt x="262" y="4168"/>
                    </a:cubicBezTo>
                    <a:cubicBezTo>
                      <a:pt x="250" y="4168"/>
                      <a:pt x="250" y="4180"/>
                      <a:pt x="239" y="4180"/>
                    </a:cubicBezTo>
                    <a:lnTo>
                      <a:pt x="143" y="4227"/>
                    </a:lnTo>
                    <a:cubicBezTo>
                      <a:pt x="84" y="4275"/>
                      <a:pt x="48" y="4323"/>
                      <a:pt x="24" y="4394"/>
                    </a:cubicBezTo>
                    <a:cubicBezTo>
                      <a:pt x="0" y="4477"/>
                      <a:pt x="0" y="4584"/>
                      <a:pt x="36" y="4680"/>
                    </a:cubicBezTo>
                    <a:cubicBezTo>
                      <a:pt x="84" y="4763"/>
                      <a:pt x="155" y="4835"/>
                      <a:pt x="250" y="4870"/>
                    </a:cubicBezTo>
                    <a:cubicBezTo>
                      <a:pt x="289" y="4881"/>
                      <a:pt x="335" y="4890"/>
                      <a:pt x="381" y="4890"/>
                    </a:cubicBezTo>
                    <a:cubicBezTo>
                      <a:pt x="434" y="4890"/>
                      <a:pt x="486" y="4878"/>
                      <a:pt x="524" y="4846"/>
                    </a:cubicBezTo>
                    <a:cubicBezTo>
                      <a:pt x="631" y="4787"/>
                      <a:pt x="727" y="4739"/>
                      <a:pt x="822" y="4656"/>
                    </a:cubicBezTo>
                    <a:cubicBezTo>
                      <a:pt x="917" y="4584"/>
                      <a:pt x="1001" y="4489"/>
                      <a:pt x="1096" y="4406"/>
                    </a:cubicBezTo>
                    <a:cubicBezTo>
                      <a:pt x="1227" y="4251"/>
                      <a:pt x="1370" y="4096"/>
                      <a:pt x="1489" y="3930"/>
                    </a:cubicBezTo>
                    <a:cubicBezTo>
                      <a:pt x="1620" y="3739"/>
                      <a:pt x="1739" y="3525"/>
                      <a:pt x="1834" y="3322"/>
                    </a:cubicBezTo>
                    <a:cubicBezTo>
                      <a:pt x="1941" y="3108"/>
                      <a:pt x="2036" y="2906"/>
                      <a:pt x="2096" y="2679"/>
                    </a:cubicBezTo>
                    <a:cubicBezTo>
                      <a:pt x="2155" y="2453"/>
                      <a:pt x="2227" y="2227"/>
                      <a:pt x="2286" y="2013"/>
                    </a:cubicBezTo>
                    <a:cubicBezTo>
                      <a:pt x="2346" y="1787"/>
                      <a:pt x="2394" y="1560"/>
                      <a:pt x="2429" y="1358"/>
                    </a:cubicBezTo>
                    <a:cubicBezTo>
                      <a:pt x="2525" y="953"/>
                      <a:pt x="2572" y="548"/>
                      <a:pt x="2572" y="132"/>
                    </a:cubicBezTo>
                    <a:cubicBezTo>
                      <a:pt x="2572" y="72"/>
                      <a:pt x="2525" y="12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3"/>
              <p:cNvSpPr/>
              <p:nvPr/>
            </p:nvSpPr>
            <p:spPr>
              <a:xfrm>
                <a:off x="7387937" y="2358080"/>
                <a:ext cx="31607" cy="54488"/>
              </a:xfrm>
              <a:custGeom>
                <a:avLst/>
                <a:gdLst/>
                <a:ahLst/>
                <a:cxnLst/>
                <a:rect l="l" t="t" r="r" b="b"/>
                <a:pathLst>
                  <a:path w="786" h="1355" extrusionOk="0">
                    <a:moveTo>
                      <a:pt x="619" y="1"/>
                    </a:moveTo>
                    <a:cubicBezTo>
                      <a:pt x="596" y="24"/>
                      <a:pt x="560" y="36"/>
                      <a:pt x="560" y="60"/>
                    </a:cubicBezTo>
                    <a:cubicBezTo>
                      <a:pt x="500" y="286"/>
                      <a:pt x="417" y="513"/>
                      <a:pt x="310" y="715"/>
                    </a:cubicBezTo>
                    <a:cubicBezTo>
                      <a:pt x="238" y="858"/>
                      <a:pt x="131" y="1001"/>
                      <a:pt x="48" y="1120"/>
                    </a:cubicBezTo>
                    <a:cubicBezTo>
                      <a:pt x="0" y="1179"/>
                      <a:pt x="12" y="1287"/>
                      <a:pt x="72" y="1334"/>
                    </a:cubicBezTo>
                    <a:cubicBezTo>
                      <a:pt x="94" y="1348"/>
                      <a:pt x="123" y="1354"/>
                      <a:pt x="153" y="1354"/>
                    </a:cubicBezTo>
                    <a:cubicBezTo>
                      <a:pt x="203" y="1354"/>
                      <a:pt x="256" y="1336"/>
                      <a:pt x="286" y="1298"/>
                    </a:cubicBezTo>
                    <a:cubicBezTo>
                      <a:pt x="405" y="1120"/>
                      <a:pt x="500" y="941"/>
                      <a:pt x="584" y="751"/>
                    </a:cubicBezTo>
                    <a:cubicBezTo>
                      <a:pt x="667" y="536"/>
                      <a:pt x="727" y="334"/>
                      <a:pt x="774" y="120"/>
                    </a:cubicBezTo>
                    <a:cubicBezTo>
                      <a:pt x="786" y="84"/>
                      <a:pt x="738" y="24"/>
                      <a:pt x="703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3"/>
              <p:cNvSpPr/>
              <p:nvPr/>
            </p:nvSpPr>
            <p:spPr>
              <a:xfrm>
                <a:off x="7443954" y="2050691"/>
                <a:ext cx="273405" cy="100008"/>
              </a:xfrm>
              <a:custGeom>
                <a:avLst/>
                <a:gdLst/>
                <a:ahLst/>
                <a:cxnLst/>
                <a:rect l="l" t="t" r="r" b="b"/>
                <a:pathLst>
                  <a:path w="6799" h="2487" extrusionOk="0">
                    <a:moveTo>
                      <a:pt x="1036" y="1775"/>
                    </a:moveTo>
                    <a:cubicBezTo>
                      <a:pt x="1012" y="1775"/>
                      <a:pt x="1012" y="1775"/>
                      <a:pt x="1012" y="1787"/>
                    </a:cubicBezTo>
                    <a:cubicBezTo>
                      <a:pt x="1012" y="1775"/>
                      <a:pt x="1036" y="1775"/>
                      <a:pt x="1036" y="1775"/>
                    </a:cubicBezTo>
                    <a:close/>
                    <a:moveTo>
                      <a:pt x="5072" y="1"/>
                    </a:moveTo>
                    <a:cubicBezTo>
                      <a:pt x="5049" y="1"/>
                      <a:pt x="4977" y="13"/>
                      <a:pt x="4906" y="13"/>
                    </a:cubicBezTo>
                    <a:cubicBezTo>
                      <a:pt x="4263" y="25"/>
                      <a:pt x="3620" y="120"/>
                      <a:pt x="3001" y="287"/>
                    </a:cubicBezTo>
                    <a:cubicBezTo>
                      <a:pt x="2679" y="370"/>
                      <a:pt x="2370" y="477"/>
                      <a:pt x="2060" y="596"/>
                    </a:cubicBezTo>
                    <a:cubicBezTo>
                      <a:pt x="1774" y="715"/>
                      <a:pt x="1489" y="882"/>
                      <a:pt x="1227" y="1037"/>
                    </a:cubicBezTo>
                    <a:cubicBezTo>
                      <a:pt x="1108" y="1120"/>
                      <a:pt x="989" y="1192"/>
                      <a:pt x="881" y="1275"/>
                    </a:cubicBezTo>
                    <a:cubicBezTo>
                      <a:pt x="762" y="1370"/>
                      <a:pt x="679" y="1477"/>
                      <a:pt x="572" y="1572"/>
                    </a:cubicBezTo>
                    <a:cubicBezTo>
                      <a:pt x="369" y="1775"/>
                      <a:pt x="215" y="1977"/>
                      <a:pt x="60" y="2204"/>
                    </a:cubicBezTo>
                    <a:lnTo>
                      <a:pt x="48" y="2239"/>
                    </a:lnTo>
                    <a:cubicBezTo>
                      <a:pt x="0" y="2311"/>
                      <a:pt x="0" y="2418"/>
                      <a:pt x="72" y="2454"/>
                    </a:cubicBezTo>
                    <a:cubicBezTo>
                      <a:pt x="109" y="2475"/>
                      <a:pt x="149" y="2487"/>
                      <a:pt x="186" y="2487"/>
                    </a:cubicBezTo>
                    <a:cubicBezTo>
                      <a:pt x="231" y="2487"/>
                      <a:pt x="272" y="2469"/>
                      <a:pt x="298" y="2430"/>
                    </a:cubicBezTo>
                    <a:cubicBezTo>
                      <a:pt x="346" y="2346"/>
                      <a:pt x="405" y="2275"/>
                      <a:pt x="465" y="2204"/>
                    </a:cubicBezTo>
                    <a:cubicBezTo>
                      <a:pt x="631" y="2037"/>
                      <a:pt x="822" y="1894"/>
                      <a:pt x="1012" y="1751"/>
                    </a:cubicBezTo>
                    <a:cubicBezTo>
                      <a:pt x="1227" y="1644"/>
                      <a:pt x="1441" y="1513"/>
                      <a:pt x="1667" y="1418"/>
                    </a:cubicBezTo>
                    <a:cubicBezTo>
                      <a:pt x="1941" y="1299"/>
                      <a:pt x="2203" y="1203"/>
                      <a:pt x="2489" y="1132"/>
                    </a:cubicBezTo>
                    <a:cubicBezTo>
                      <a:pt x="3144" y="953"/>
                      <a:pt x="3810" y="846"/>
                      <a:pt x="4477" y="834"/>
                    </a:cubicBezTo>
                    <a:cubicBezTo>
                      <a:pt x="4775" y="834"/>
                      <a:pt x="5096" y="846"/>
                      <a:pt x="5394" y="870"/>
                    </a:cubicBezTo>
                    <a:cubicBezTo>
                      <a:pt x="5537" y="882"/>
                      <a:pt x="5691" y="894"/>
                      <a:pt x="5834" y="930"/>
                    </a:cubicBezTo>
                    <a:cubicBezTo>
                      <a:pt x="5965" y="941"/>
                      <a:pt x="6084" y="965"/>
                      <a:pt x="6227" y="1001"/>
                    </a:cubicBezTo>
                    <a:cubicBezTo>
                      <a:pt x="6270" y="1012"/>
                      <a:pt x="6315" y="1018"/>
                      <a:pt x="6362" y="1018"/>
                    </a:cubicBezTo>
                    <a:cubicBezTo>
                      <a:pt x="6419" y="1018"/>
                      <a:pt x="6478" y="1009"/>
                      <a:pt x="6537" y="989"/>
                    </a:cubicBezTo>
                    <a:cubicBezTo>
                      <a:pt x="6644" y="941"/>
                      <a:pt x="6715" y="846"/>
                      <a:pt x="6763" y="751"/>
                    </a:cubicBezTo>
                    <a:cubicBezTo>
                      <a:pt x="6799" y="644"/>
                      <a:pt x="6787" y="537"/>
                      <a:pt x="6739" y="430"/>
                    </a:cubicBezTo>
                    <a:cubicBezTo>
                      <a:pt x="6704" y="346"/>
                      <a:pt x="6608" y="239"/>
                      <a:pt x="6501" y="203"/>
                    </a:cubicBezTo>
                    <a:cubicBezTo>
                      <a:pt x="6442" y="191"/>
                      <a:pt x="6406" y="168"/>
                      <a:pt x="6346" y="156"/>
                    </a:cubicBezTo>
                    <a:cubicBezTo>
                      <a:pt x="6251" y="120"/>
                      <a:pt x="6180" y="108"/>
                      <a:pt x="6084" y="96"/>
                    </a:cubicBezTo>
                    <a:cubicBezTo>
                      <a:pt x="5953" y="60"/>
                      <a:pt x="5822" y="49"/>
                      <a:pt x="5691" y="37"/>
                    </a:cubicBezTo>
                    <a:cubicBezTo>
                      <a:pt x="5477" y="1"/>
                      <a:pt x="5275" y="1"/>
                      <a:pt x="5072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3"/>
              <p:cNvSpPr/>
              <p:nvPr/>
            </p:nvSpPr>
            <p:spPr>
              <a:xfrm>
                <a:off x="7536362" y="2292975"/>
                <a:ext cx="124015" cy="69447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1727" extrusionOk="0">
                    <a:moveTo>
                      <a:pt x="2286" y="0"/>
                    </a:moveTo>
                    <a:cubicBezTo>
                      <a:pt x="1989" y="0"/>
                      <a:pt x="1631" y="84"/>
                      <a:pt x="1298" y="215"/>
                    </a:cubicBezTo>
                    <a:cubicBezTo>
                      <a:pt x="905" y="358"/>
                      <a:pt x="560" y="572"/>
                      <a:pt x="322" y="786"/>
                    </a:cubicBezTo>
                    <a:cubicBezTo>
                      <a:pt x="84" y="1012"/>
                      <a:pt x="0" y="1239"/>
                      <a:pt x="72" y="1417"/>
                    </a:cubicBezTo>
                    <a:cubicBezTo>
                      <a:pt x="143" y="1608"/>
                      <a:pt x="405" y="1727"/>
                      <a:pt x="786" y="1727"/>
                    </a:cubicBezTo>
                    <a:cubicBezTo>
                      <a:pt x="1084" y="1727"/>
                      <a:pt x="1441" y="1655"/>
                      <a:pt x="1786" y="1524"/>
                    </a:cubicBezTo>
                    <a:cubicBezTo>
                      <a:pt x="2167" y="1370"/>
                      <a:pt x="2512" y="1167"/>
                      <a:pt x="2751" y="941"/>
                    </a:cubicBezTo>
                    <a:cubicBezTo>
                      <a:pt x="2989" y="715"/>
                      <a:pt x="3084" y="500"/>
                      <a:pt x="3001" y="322"/>
                    </a:cubicBezTo>
                    <a:cubicBezTo>
                      <a:pt x="2929" y="119"/>
                      <a:pt x="2667" y="0"/>
                      <a:pt x="22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3"/>
              <p:cNvSpPr/>
              <p:nvPr/>
            </p:nvSpPr>
            <p:spPr>
              <a:xfrm>
                <a:off x="7925139" y="2359045"/>
                <a:ext cx="119230" cy="89111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2216" extrusionOk="0">
                    <a:moveTo>
                      <a:pt x="631" y="0"/>
                    </a:moveTo>
                    <a:cubicBezTo>
                      <a:pt x="453" y="0"/>
                      <a:pt x="322" y="36"/>
                      <a:pt x="238" y="143"/>
                    </a:cubicBezTo>
                    <a:cubicBezTo>
                      <a:pt x="0" y="465"/>
                      <a:pt x="357" y="1132"/>
                      <a:pt x="1048" y="1667"/>
                    </a:cubicBezTo>
                    <a:cubicBezTo>
                      <a:pt x="1488" y="2013"/>
                      <a:pt x="1977" y="2215"/>
                      <a:pt x="2334" y="2215"/>
                    </a:cubicBezTo>
                    <a:cubicBezTo>
                      <a:pt x="2512" y="2215"/>
                      <a:pt x="2655" y="2167"/>
                      <a:pt x="2727" y="2072"/>
                    </a:cubicBezTo>
                    <a:cubicBezTo>
                      <a:pt x="2965" y="1751"/>
                      <a:pt x="2608" y="1072"/>
                      <a:pt x="1929" y="548"/>
                    </a:cubicBezTo>
                    <a:cubicBezTo>
                      <a:pt x="1476" y="203"/>
                      <a:pt x="988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3"/>
              <p:cNvSpPr/>
              <p:nvPr/>
            </p:nvSpPr>
            <p:spPr>
              <a:xfrm>
                <a:off x="7749409" y="2488813"/>
                <a:ext cx="62772" cy="92408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298" extrusionOk="0">
                    <a:moveTo>
                      <a:pt x="298" y="0"/>
                    </a:moveTo>
                    <a:cubicBezTo>
                      <a:pt x="299" y="0"/>
                      <a:pt x="299" y="1"/>
                      <a:pt x="300" y="1"/>
                    </a:cubicBezTo>
                    <a:lnTo>
                      <a:pt x="300" y="1"/>
                    </a:lnTo>
                    <a:cubicBezTo>
                      <a:pt x="303" y="0"/>
                      <a:pt x="307" y="0"/>
                      <a:pt x="310" y="0"/>
                    </a:cubicBezTo>
                    <a:close/>
                    <a:moveTo>
                      <a:pt x="300" y="1"/>
                    </a:moveTo>
                    <a:cubicBezTo>
                      <a:pt x="279" y="4"/>
                      <a:pt x="261" y="14"/>
                      <a:pt x="251" y="24"/>
                    </a:cubicBezTo>
                    <a:cubicBezTo>
                      <a:pt x="191" y="167"/>
                      <a:pt x="143" y="298"/>
                      <a:pt x="108" y="429"/>
                    </a:cubicBezTo>
                    <a:cubicBezTo>
                      <a:pt x="60" y="583"/>
                      <a:pt x="24" y="726"/>
                      <a:pt x="0" y="869"/>
                    </a:cubicBezTo>
                    <a:cubicBezTo>
                      <a:pt x="0" y="893"/>
                      <a:pt x="0" y="917"/>
                      <a:pt x="24" y="941"/>
                    </a:cubicBezTo>
                    <a:cubicBezTo>
                      <a:pt x="48" y="941"/>
                      <a:pt x="60" y="953"/>
                      <a:pt x="60" y="953"/>
                    </a:cubicBezTo>
                    <a:cubicBezTo>
                      <a:pt x="72" y="953"/>
                      <a:pt x="84" y="953"/>
                      <a:pt x="108" y="941"/>
                    </a:cubicBezTo>
                    <a:cubicBezTo>
                      <a:pt x="143" y="881"/>
                      <a:pt x="203" y="834"/>
                      <a:pt x="262" y="786"/>
                    </a:cubicBezTo>
                    <a:cubicBezTo>
                      <a:pt x="322" y="750"/>
                      <a:pt x="370" y="714"/>
                      <a:pt x="429" y="703"/>
                    </a:cubicBezTo>
                    <a:cubicBezTo>
                      <a:pt x="489" y="679"/>
                      <a:pt x="536" y="667"/>
                      <a:pt x="596" y="655"/>
                    </a:cubicBezTo>
                    <a:lnTo>
                      <a:pt x="727" y="655"/>
                    </a:lnTo>
                    <a:cubicBezTo>
                      <a:pt x="786" y="667"/>
                      <a:pt x="846" y="691"/>
                      <a:pt x="893" y="703"/>
                    </a:cubicBezTo>
                    <a:cubicBezTo>
                      <a:pt x="953" y="726"/>
                      <a:pt x="1001" y="762"/>
                      <a:pt x="1036" y="786"/>
                    </a:cubicBezTo>
                    <a:cubicBezTo>
                      <a:pt x="1084" y="834"/>
                      <a:pt x="1143" y="881"/>
                      <a:pt x="1191" y="941"/>
                    </a:cubicBezTo>
                    <a:cubicBezTo>
                      <a:pt x="1239" y="1000"/>
                      <a:pt x="1263" y="1048"/>
                      <a:pt x="1274" y="1107"/>
                    </a:cubicBezTo>
                    <a:cubicBezTo>
                      <a:pt x="1310" y="1179"/>
                      <a:pt x="1322" y="1238"/>
                      <a:pt x="1322" y="1298"/>
                    </a:cubicBezTo>
                    <a:lnTo>
                      <a:pt x="1322" y="1441"/>
                    </a:lnTo>
                    <a:lnTo>
                      <a:pt x="1274" y="1619"/>
                    </a:lnTo>
                    <a:cubicBezTo>
                      <a:pt x="1263" y="1667"/>
                      <a:pt x="1239" y="1715"/>
                      <a:pt x="1203" y="1762"/>
                    </a:cubicBezTo>
                    <a:cubicBezTo>
                      <a:pt x="1155" y="1798"/>
                      <a:pt x="1132" y="1846"/>
                      <a:pt x="1084" y="1881"/>
                    </a:cubicBezTo>
                    <a:cubicBezTo>
                      <a:pt x="1024" y="1917"/>
                      <a:pt x="965" y="1953"/>
                      <a:pt x="893" y="2000"/>
                    </a:cubicBezTo>
                    <a:cubicBezTo>
                      <a:pt x="858" y="2012"/>
                      <a:pt x="834" y="2024"/>
                      <a:pt x="786" y="2024"/>
                    </a:cubicBezTo>
                    <a:cubicBezTo>
                      <a:pt x="739" y="2036"/>
                      <a:pt x="715" y="2060"/>
                      <a:pt x="703" y="2084"/>
                    </a:cubicBezTo>
                    <a:cubicBezTo>
                      <a:pt x="679" y="2107"/>
                      <a:pt x="667" y="2155"/>
                      <a:pt x="679" y="2191"/>
                    </a:cubicBezTo>
                    <a:cubicBezTo>
                      <a:pt x="703" y="2215"/>
                      <a:pt x="715" y="2262"/>
                      <a:pt x="739" y="2274"/>
                    </a:cubicBezTo>
                    <a:cubicBezTo>
                      <a:pt x="774" y="2298"/>
                      <a:pt x="786" y="2298"/>
                      <a:pt x="822" y="2298"/>
                    </a:cubicBezTo>
                    <a:lnTo>
                      <a:pt x="846" y="2298"/>
                    </a:lnTo>
                    <a:cubicBezTo>
                      <a:pt x="953" y="2250"/>
                      <a:pt x="1024" y="2215"/>
                      <a:pt x="1084" y="2179"/>
                    </a:cubicBezTo>
                    <a:cubicBezTo>
                      <a:pt x="1155" y="2131"/>
                      <a:pt x="1215" y="2084"/>
                      <a:pt x="1298" y="2012"/>
                    </a:cubicBezTo>
                    <a:cubicBezTo>
                      <a:pt x="1394" y="1905"/>
                      <a:pt x="1477" y="1786"/>
                      <a:pt x="1513" y="1631"/>
                    </a:cubicBezTo>
                    <a:cubicBezTo>
                      <a:pt x="1548" y="1512"/>
                      <a:pt x="1560" y="1393"/>
                      <a:pt x="1536" y="1250"/>
                    </a:cubicBezTo>
                    <a:cubicBezTo>
                      <a:pt x="1513" y="1131"/>
                      <a:pt x="1453" y="1000"/>
                      <a:pt x="1382" y="881"/>
                    </a:cubicBezTo>
                    <a:cubicBezTo>
                      <a:pt x="1239" y="655"/>
                      <a:pt x="1013" y="500"/>
                      <a:pt x="774" y="476"/>
                    </a:cubicBezTo>
                    <a:lnTo>
                      <a:pt x="667" y="476"/>
                    </a:lnTo>
                    <a:cubicBezTo>
                      <a:pt x="560" y="476"/>
                      <a:pt x="477" y="488"/>
                      <a:pt x="381" y="536"/>
                    </a:cubicBezTo>
                    <a:cubicBezTo>
                      <a:pt x="298" y="560"/>
                      <a:pt x="203" y="619"/>
                      <a:pt x="131" y="679"/>
                    </a:cubicBezTo>
                    <a:cubicBezTo>
                      <a:pt x="191" y="488"/>
                      <a:pt x="251" y="298"/>
                      <a:pt x="310" y="119"/>
                    </a:cubicBezTo>
                    <a:lnTo>
                      <a:pt x="322" y="83"/>
                    </a:lnTo>
                    <a:cubicBezTo>
                      <a:pt x="345" y="60"/>
                      <a:pt x="323" y="14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3"/>
              <p:cNvSpPr/>
              <p:nvPr/>
            </p:nvSpPr>
            <p:spPr>
              <a:xfrm>
                <a:off x="6657251" y="2289436"/>
                <a:ext cx="1355329" cy="1247088"/>
              </a:xfrm>
              <a:custGeom>
                <a:avLst/>
                <a:gdLst/>
                <a:ahLst/>
                <a:cxnLst/>
                <a:rect l="l" t="t" r="r" b="b"/>
                <a:pathLst>
                  <a:path w="30565" h="28124" extrusionOk="0">
                    <a:moveTo>
                      <a:pt x="7228" y="1"/>
                    </a:moveTo>
                    <a:cubicBezTo>
                      <a:pt x="7311" y="96"/>
                      <a:pt x="7371" y="227"/>
                      <a:pt x="7430" y="370"/>
                    </a:cubicBezTo>
                    <a:cubicBezTo>
                      <a:pt x="7514" y="608"/>
                      <a:pt x="7609" y="858"/>
                      <a:pt x="7692" y="1120"/>
                    </a:cubicBezTo>
                    <a:cubicBezTo>
                      <a:pt x="7764" y="1358"/>
                      <a:pt x="7847" y="1608"/>
                      <a:pt x="7883" y="1846"/>
                    </a:cubicBezTo>
                    <a:cubicBezTo>
                      <a:pt x="7930" y="2072"/>
                      <a:pt x="7978" y="2287"/>
                      <a:pt x="7990" y="2525"/>
                    </a:cubicBezTo>
                    <a:cubicBezTo>
                      <a:pt x="7990" y="2644"/>
                      <a:pt x="7990" y="2787"/>
                      <a:pt x="7978" y="2906"/>
                    </a:cubicBezTo>
                    <a:cubicBezTo>
                      <a:pt x="7966" y="3013"/>
                      <a:pt x="7942" y="3108"/>
                      <a:pt x="7907" y="3215"/>
                    </a:cubicBezTo>
                    <a:cubicBezTo>
                      <a:pt x="7883" y="3263"/>
                      <a:pt x="7859" y="3323"/>
                      <a:pt x="7847" y="3370"/>
                    </a:cubicBezTo>
                    <a:cubicBezTo>
                      <a:pt x="7811" y="3406"/>
                      <a:pt x="7799" y="3454"/>
                      <a:pt x="7764" y="3477"/>
                    </a:cubicBezTo>
                    <a:cubicBezTo>
                      <a:pt x="7704" y="3561"/>
                      <a:pt x="7645" y="3620"/>
                      <a:pt x="7573" y="3680"/>
                    </a:cubicBezTo>
                    <a:cubicBezTo>
                      <a:pt x="7284" y="3899"/>
                      <a:pt x="6920" y="3960"/>
                      <a:pt x="6551" y="3960"/>
                    </a:cubicBezTo>
                    <a:cubicBezTo>
                      <a:pt x="6479" y="3960"/>
                      <a:pt x="6407" y="3958"/>
                      <a:pt x="6335" y="3954"/>
                    </a:cubicBezTo>
                    <a:cubicBezTo>
                      <a:pt x="5966" y="3942"/>
                      <a:pt x="5585" y="3882"/>
                      <a:pt x="5204" y="3858"/>
                    </a:cubicBezTo>
                    <a:lnTo>
                      <a:pt x="5228" y="3858"/>
                    </a:lnTo>
                    <a:cubicBezTo>
                      <a:pt x="4942" y="3823"/>
                      <a:pt x="4644" y="3799"/>
                      <a:pt x="4358" y="3775"/>
                    </a:cubicBezTo>
                    <a:cubicBezTo>
                      <a:pt x="4271" y="3771"/>
                      <a:pt x="4183" y="3768"/>
                      <a:pt x="4093" y="3768"/>
                    </a:cubicBezTo>
                    <a:cubicBezTo>
                      <a:pt x="3915" y="3768"/>
                      <a:pt x="3735" y="3779"/>
                      <a:pt x="3561" y="3811"/>
                    </a:cubicBezTo>
                    <a:lnTo>
                      <a:pt x="3573" y="3811"/>
                    </a:lnTo>
                    <a:cubicBezTo>
                      <a:pt x="3406" y="3835"/>
                      <a:pt x="3263" y="3870"/>
                      <a:pt x="3108" y="3930"/>
                    </a:cubicBezTo>
                    <a:cubicBezTo>
                      <a:pt x="3025" y="3977"/>
                      <a:pt x="2942" y="4013"/>
                      <a:pt x="2870" y="4073"/>
                    </a:cubicBezTo>
                    <a:cubicBezTo>
                      <a:pt x="2799" y="4132"/>
                      <a:pt x="2751" y="4192"/>
                      <a:pt x="2692" y="4251"/>
                    </a:cubicBezTo>
                    <a:cubicBezTo>
                      <a:pt x="2644" y="4335"/>
                      <a:pt x="2608" y="4394"/>
                      <a:pt x="2573" y="4466"/>
                    </a:cubicBezTo>
                    <a:cubicBezTo>
                      <a:pt x="2525" y="4573"/>
                      <a:pt x="2513" y="4668"/>
                      <a:pt x="2501" y="4775"/>
                    </a:cubicBezTo>
                    <a:lnTo>
                      <a:pt x="2501" y="4787"/>
                    </a:lnTo>
                    <a:cubicBezTo>
                      <a:pt x="2489" y="5001"/>
                      <a:pt x="2501" y="5192"/>
                      <a:pt x="2513" y="5406"/>
                    </a:cubicBezTo>
                    <a:cubicBezTo>
                      <a:pt x="2525" y="5501"/>
                      <a:pt x="2549" y="5609"/>
                      <a:pt x="2573" y="5704"/>
                    </a:cubicBezTo>
                    <a:cubicBezTo>
                      <a:pt x="2608" y="5787"/>
                      <a:pt x="2632" y="5882"/>
                      <a:pt x="2668" y="5978"/>
                    </a:cubicBezTo>
                    <a:cubicBezTo>
                      <a:pt x="2739" y="6192"/>
                      <a:pt x="2823" y="6394"/>
                      <a:pt x="2918" y="6621"/>
                    </a:cubicBezTo>
                    <a:cubicBezTo>
                      <a:pt x="3001" y="6847"/>
                      <a:pt x="3108" y="7085"/>
                      <a:pt x="3204" y="7323"/>
                    </a:cubicBezTo>
                    <a:cubicBezTo>
                      <a:pt x="3275" y="7549"/>
                      <a:pt x="3346" y="7752"/>
                      <a:pt x="3406" y="7990"/>
                    </a:cubicBezTo>
                    <a:cubicBezTo>
                      <a:pt x="3454" y="8228"/>
                      <a:pt x="3501" y="8466"/>
                      <a:pt x="3466" y="8704"/>
                    </a:cubicBezTo>
                    <a:cubicBezTo>
                      <a:pt x="3454" y="8895"/>
                      <a:pt x="3370" y="9073"/>
                      <a:pt x="3263" y="9228"/>
                    </a:cubicBezTo>
                    <a:cubicBezTo>
                      <a:pt x="3132" y="9371"/>
                      <a:pt x="2989" y="9478"/>
                      <a:pt x="2823" y="9550"/>
                    </a:cubicBezTo>
                    <a:cubicBezTo>
                      <a:pt x="2632" y="9645"/>
                      <a:pt x="2430" y="9716"/>
                      <a:pt x="2215" y="9764"/>
                    </a:cubicBezTo>
                    <a:cubicBezTo>
                      <a:pt x="1977" y="9823"/>
                      <a:pt x="1739" y="9847"/>
                      <a:pt x="1501" y="9871"/>
                    </a:cubicBezTo>
                    <a:cubicBezTo>
                      <a:pt x="1251" y="9883"/>
                      <a:pt x="1013" y="9895"/>
                      <a:pt x="751" y="9895"/>
                    </a:cubicBezTo>
                    <a:cubicBezTo>
                      <a:pt x="501" y="9895"/>
                      <a:pt x="251" y="9883"/>
                      <a:pt x="1" y="9871"/>
                    </a:cubicBezTo>
                    <a:lnTo>
                      <a:pt x="1" y="9871"/>
                    </a:lnTo>
                    <a:cubicBezTo>
                      <a:pt x="13" y="9883"/>
                      <a:pt x="25" y="9907"/>
                      <a:pt x="60" y="9931"/>
                    </a:cubicBezTo>
                    <a:lnTo>
                      <a:pt x="4549" y="13538"/>
                    </a:lnTo>
                    <a:lnTo>
                      <a:pt x="7145" y="15622"/>
                    </a:lnTo>
                    <a:lnTo>
                      <a:pt x="14467" y="21503"/>
                    </a:lnTo>
                    <a:lnTo>
                      <a:pt x="17991" y="24337"/>
                    </a:lnTo>
                    <a:lnTo>
                      <a:pt x="21515" y="27171"/>
                    </a:lnTo>
                    <a:lnTo>
                      <a:pt x="21908" y="27492"/>
                    </a:lnTo>
                    <a:lnTo>
                      <a:pt x="22599" y="28040"/>
                    </a:lnTo>
                    <a:lnTo>
                      <a:pt x="22623" y="28052"/>
                    </a:lnTo>
                    <a:lnTo>
                      <a:pt x="22635" y="28064"/>
                    </a:lnTo>
                    <a:cubicBezTo>
                      <a:pt x="22682" y="28099"/>
                      <a:pt x="22742" y="28123"/>
                      <a:pt x="22801" y="28123"/>
                    </a:cubicBezTo>
                    <a:cubicBezTo>
                      <a:pt x="22861" y="28123"/>
                      <a:pt x="22920" y="28099"/>
                      <a:pt x="22956" y="28064"/>
                    </a:cubicBezTo>
                    <a:cubicBezTo>
                      <a:pt x="22980" y="28064"/>
                      <a:pt x="22992" y="28064"/>
                      <a:pt x="22992" y="28052"/>
                    </a:cubicBezTo>
                    <a:cubicBezTo>
                      <a:pt x="23599" y="27814"/>
                      <a:pt x="24230" y="27457"/>
                      <a:pt x="24885" y="26956"/>
                    </a:cubicBezTo>
                    <a:cubicBezTo>
                      <a:pt x="25337" y="26599"/>
                      <a:pt x="25814" y="26183"/>
                      <a:pt x="26397" y="25647"/>
                    </a:cubicBezTo>
                    <a:cubicBezTo>
                      <a:pt x="27445" y="24659"/>
                      <a:pt x="28290" y="23694"/>
                      <a:pt x="28993" y="22706"/>
                    </a:cubicBezTo>
                    <a:cubicBezTo>
                      <a:pt x="29469" y="22015"/>
                      <a:pt x="29826" y="21372"/>
                      <a:pt x="30088" y="20730"/>
                    </a:cubicBezTo>
                    <a:cubicBezTo>
                      <a:pt x="30243" y="20372"/>
                      <a:pt x="30338" y="20015"/>
                      <a:pt x="30433" y="19670"/>
                    </a:cubicBezTo>
                    <a:cubicBezTo>
                      <a:pt x="30505" y="19337"/>
                      <a:pt x="30564" y="18979"/>
                      <a:pt x="30564" y="18598"/>
                    </a:cubicBezTo>
                    <a:cubicBezTo>
                      <a:pt x="30564" y="18539"/>
                      <a:pt x="30552" y="18503"/>
                      <a:pt x="30505" y="18455"/>
                    </a:cubicBezTo>
                    <a:cubicBezTo>
                      <a:pt x="30457" y="18408"/>
                      <a:pt x="30386" y="18360"/>
                      <a:pt x="30314" y="18360"/>
                    </a:cubicBezTo>
                    <a:lnTo>
                      <a:pt x="29945" y="18086"/>
                    </a:lnTo>
                    <a:lnTo>
                      <a:pt x="29231" y="17503"/>
                    </a:lnTo>
                    <a:lnTo>
                      <a:pt x="26278" y="15134"/>
                    </a:lnTo>
                    <a:lnTo>
                      <a:pt x="22158" y="11836"/>
                    </a:lnTo>
                    <a:cubicBezTo>
                      <a:pt x="19718" y="9871"/>
                      <a:pt x="17277" y="7918"/>
                      <a:pt x="14836" y="5954"/>
                    </a:cubicBezTo>
                    <a:lnTo>
                      <a:pt x="11205" y="3037"/>
                    </a:lnTo>
                    <a:lnTo>
                      <a:pt x="7657" y="191"/>
                    </a:lnTo>
                    <a:cubicBezTo>
                      <a:pt x="7621" y="179"/>
                      <a:pt x="7585" y="144"/>
                      <a:pt x="7537" y="132"/>
                    </a:cubicBezTo>
                    <a:cubicBezTo>
                      <a:pt x="7502" y="120"/>
                      <a:pt x="7466" y="96"/>
                      <a:pt x="7418" y="72"/>
                    </a:cubicBezTo>
                    <a:cubicBezTo>
                      <a:pt x="7359" y="60"/>
                      <a:pt x="7299" y="37"/>
                      <a:pt x="7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3"/>
              <p:cNvSpPr/>
              <p:nvPr/>
            </p:nvSpPr>
            <p:spPr>
              <a:xfrm>
                <a:off x="6979847" y="245363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3"/>
              <p:cNvSpPr/>
              <p:nvPr/>
            </p:nvSpPr>
            <p:spPr>
              <a:xfrm>
                <a:off x="6784515" y="246946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3"/>
              <p:cNvSpPr/>
              <p:nvPr/>
            </p:nvSpPr>
            <p:spPr>
              <a:xfrm>
                <a:off x="6768153" y="2456078"/>
                <a:ext cx="1193744" cy="1008659"/>
              </a:xfrm>
              <a:custGeom>
                <a:avLst/>
                <a:gdLst/>
                <a:ahLst/>
                <a:cxnLst/>
                <a:rect l="l" t="t" r="r" b="b"/>
                <a:pathLst>
                  <a:path w="26921" h="22747" extrusionOk="0">
                    <a:moveTo>
                      <a:pt x="1452" y="1"/>
                    </a:moveTo>
                    <a:cubicBezTo>
                      <a:pt x="1328" y="1"/>
                      <a:pt x="1197" y="14"/>
                      <a:pt x="1072" y="41"/>
                    </a:cubicBezTo>
                    <a:lnTo>
                      <a:pt x="1084" y="41"/>
                    </a:lnTo>
                    <a:cubicBezTo>
                      <a:pt x="917" y="65"/>
                      <a:pt x="774" y="100"/>
                      <a:pt x="619" y="160"/>
                    </a:cubicBezTo>
                    <a:cubicBezTo>
                      <a:pt x="536" y="196"/>
                      <a:pt x="464" y="243"/>
                      <a:pt x="381" y="303"/>
                    </a:cubicBezTo>
                    <a:cubicBezTo>
                      <a:pt x="310" y="362"/>
                      <a:pt x="262" y="422"/>
                      <a:pt x="203" y="481"/>
                    </a:cubicBezTo>
                    <a:cubicBezTo>
                      <a:pt x="167" y="541"/>
                      <a:pt x="119" y="612"/>
                      <a:pt x="83" y="696"/>
                    </a:cubicBezTo>
                    <a:cubicBezTo>
                      <a:pt x="36" y="791"/>
                      <a:pt x="24" y="898"/>
                      <a:pt x="12" y="1005"/>
                    </a:cubicBezTo>
                    <a:lnTo>
                      <a:pt x="12" y="1017"/>
                    </a:lnTo>
                    <a:cubicBezTo>
                      <a:pt x="0" y="1232"/>
                      <a:pt x="12" y="1422"/>
                      <a:pt x="24" y="1636"/>
                    </a:cubicBezTo>
                    <a:cubicBezTo>
                      <a:pt x="48" y="1732"/>
                      <a:pt x="60" y="1839"/>
                      <a:pt x="83" y="1934"/>
                    </a:cubicBezTo>
                    <a:cubicBezTo>
                      <a:pt x="119" y="2017"/>
                      <a:pt x="143" y="2113"/>
                      <a:pt x="179" y="2208"/>
                    </a:cubicBezTo>
                    <a:cubicBezTo>
                      <a:pt x="250" y="2422"/>
                      <a:pt x="345" y="2625"/>
                      <a:pt x="429" y="2851"/>
                    </a:cubicBezTo>
                    <a:cubicBezTo>
                      <a:pt x="524" y="3077"/>
                      <a:pt x="619" y="3315"/>
                      <a:pt x="714" y="3553"/>
                    </a:cubicBezTo>
                    <a:cubicBezTo>
                      <a:pt x="786" y="3779"/>
                      <a:pt x="857" y="3982"/>
                      <a:pt x="917" y="4220"/>
                    </a:cubicBezTo>
                    <a:cubicBezTo>
                      <a:pt x="965" y="4458"/>
                      <a:pt x="1012" y="4696"/>
                      <a:pt x="976" y="4934"/>
                    </a:cubicBezTo>
                    <a:cubicBezTo>
                      <a:pt x="976" y="4946"/>
                      <a:pt x="976" y="4982"/>
                      <a:pt x="965" y="4994"/>
                    </a:cubicBezTo>
                    <a:cubicBezTo>
                      <a:pt x="2703" y="6411"/>
                      <a:pt x="4441" y="7804"/>
                      <a:pt x="6203" y="9221"/>
                    </a:cubicBezTo>
                    <a:lnTo>
                      <a:pt x="17097" y="18019"/>
                    </a:lnTo>
                    <a:lnTo>
                      <a:pt x="22943" y="22746"/>
                    </a:lnTo>
                    <a:cubicBezTo>
                      <a:pt x="23241" y="22496"/>
                      <a:pt x="23574" y="22210"/>
                      <a:pt x="23908" y="21877"/>
                    </a:cubicBezTo>
                    <a:cubicBezTo>
                      <a:pt x="24956" y="20889"/>
                      <a:pt x="25801" y="19936"/>
                      <a:pt x="26503" y="18924"/>
                    </a:cubicBezTo>
                    <a:cubicBezTo>
                      <a:pt x="26646" y="18698"/>
                      <a:pt x="26801" y="18496"/>
                      <a:pt x="26920" y="18269"/>
                    </a:cubicBezTo>
                    <a:cubicBezTo>
                      <a:pt x="23586" y="15579"/>
                      <a:pt x="20241" y="12888"/>
                      <a:pt x="16907" y="10173"/>
                    </a:cubicBezTo>
                    <a:cubicBezTo>
                      <a:pt x="12764" y="6839"/>
                      <a:pt x="8644" y="3506"/>
                      <a:pt x="4501" y="160"/>
                    </a:cubicBezTo>
                    <a:cubicBezTo>
                      <a:pt x="4375" y="188"/>
                      <a:pt x="4245" y="199"/>
                      <a:pt x="4114" y="199"/>
                    </a:cubicBezTo>
                    <a:cubicBezTo>
                      <a:pt x="4021" y="199"/>
                      <a:pt x="3928" y="194"/>
                      <a:pt x="3834" y="184"/>
                    </a:cubicBezTo>
                    <a:cubicBezTo>
                      <a:pt x="3465" y="172"/>
                      <a:pt x="3072" y="112"/>
                      <a:pt x="2703" y="89"/>
                    </a:cubicBezTo>
                    <a:lnTo>
                      <a:pt x="2715" y="89"/>
                    </a:lnTo>
                    <a:cubicBezTo>
                      <a:pt x="2441" y="53"/>
                      <a:pt x="2143" y="29"/>
                      <a:pt x="1857" y="5"/>
                    </a:cubicBezTo>
                    <a:lnTo>
                      <a:pt x="1572" y="5"/>
                    </a:lnTo>
                    <a:cubicBezTo>
                      <a:pt x="1533" y="2"/>
                      <a:pt x="1493" y="1"/>
                      <a:pt x="14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3"/>
              <p:cNvSpPr/>
              <p:nvPr/>
            </p:nvSpPr>
            <p:spPr>
              <a:xfrm>
                <a:off x="6784515" y="246946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79D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3"/>
              <p:cNvSpPr/>
              <p:nvPr/>
            </p:nvSpPr>
            <p:spPr>
              <a:xfrm>
                <a:off x="6979847" y="245363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3"/>
              <p:cNvSpPr/>
              <p:nvPr/>
            </p:nvSpPr>
            <p:spPr>
              <a:xfrm>
                <a:off x="6656718" y="2718678"/>
                <a:ext cx="1127763" cy="816789"/>
              </a:xfrm>
              <a:custGeom>
                <a:avLst/>
                <a:gdLst/>
                <a:ahLst/>
                <a:cxnLst/>
                <a:rect l="l" t="t" r="r" b="b"/>
                <a:pathLst>
                  <a:path w="25433" h="18420" extrusionOk="0">
                    <a:moveTo>
                      <a:pt x="2323" y="1"/>
                    </a:moveTo>
                    <a:cubicBezTo>
                      <a:pt x="2299" y="24"/>
                      <a:pt x="2263" y="36"/>
                      <a:pt x="2227" y="36"/>
                    </a:cubicBezTo>
                    <a:cubicBezTo>
                      <a:pt x="2001" y="84"/>
                      <a:pt x="1763" y="132"/>
                      <a:pt x="1513" y="143"/>
                    </a:cubicBezTo>
                    <a:cubicBezTo>
                      <a:pt x="1287" y="155"/>
                      <a:pt x="1037" y="167"/>
                      <a:pt x="775" y="167"/>
                    </a:cubicBezTo>
                    <a:cubicBezTo>
                      <a:pt x="501" y="167"/>
                      <a:pt x="251" y="155"/>
                      <a:pt x="1" y="143"/>
                    </a:cubicBezTo>
                    <a:lnTo>
                      <a:pt x="1" y="143"/>
                    </a:lnTo>
                    <a:lnTo>
                      <a:pt x="37" y="215"/>
                    </a:lnTo>
                    <a:lnTo>
                      <a:pt x="4537" y="3834"/>
                    </a:lnTo>
                    <a:lnTo>
                      <a:pt x="7121" y="5918"/>
                    </a:lnTo>
                    <a:lnTo>
                      <a:pt x="14443" y="11800"/>
                    </a:lnTo>
                    <a:lnTo>
                      <a:pt x="17979" y="14621"/>
                    </a:lnTo>
                    <a:lnTo>
                      <a:pt x="21504" y="17467"/>
                    </a:lnTo>
                    <a:lnTo>
                      <a:pt x="21885" y="17777"/>
                    </a:lnTo>
                    <a:lnTo>
                      <a:pt x="22587" y="18324"/>
                    </a:lnTo>
                    <a:lnTo>
                      <a:pt x="22599" y="18348"/>
                    </a:lnTo>
                    <a:lnTo>
                      <a:pt x="22623" y="18360"/>
                    </a:lnTo>
                    <a:cubicBezTo>
                      <a:pt x="22658" y="18408"/>
                      <a:pt x="22718" y="18419"/>
                      <a:pt x="22778" y="18419"/>
                    </a:cubicBezTo>
                    <a:cubicBezTo>
                      <a:pt x="22837" y="18419"/>
                      <a:pt x="22920" y="18396"/>
                      <a:pt x="22956" y="18348"/>
                    </a:cubicBezTo>
                    <a:cubicBezTo>
                      <a:pt x="22980" y="18348"/>
                      <a:pt x="22992" y="18348"/>
                      <a:pt x="22992" y="18324"/>
                    </a:cubicBezTo>
                    <a:cubicBezTo>
                      <a:pt x="23599" y="18086"/>
                      <a:pt x="24230" y="17729"/>
                      <a:pt x="24885" y="17229"/>
                    </a:cubicBezTo>
                    <a:cubicBezTo>
                      <a:pt x="25064" y="17098"/>
                      <a:pt x="25242" y="16943"/>
                      <a:pt x="25433" y="16776"/>
                    </a:cubicBezTo>
                    <a:lnTo>
                      <a:pt x="25314" y="16693"/>
                    </a:lnTo>
                    <a:lnTo>
                      <a:pt x="23635" y="15324"/>
                    </a:lnTo>
                    <a:lnTo>
                      <a:pt x="19861" y="12288"/>
                    </a:lnTo>
                    <a:cubicBezTo>
                      <a:pt x="19182" y="12121"/>
                      <a:pt x="18503" y="11919"/>
                      <a:pt x="17872" y="11669"/>
                    </a:cubicBezTo>
                    <a:cubicBezTo>
                      <a:pt x="16396" y="11097"/>
                      <a:pt x="14979" y="10359"/>
                      <a:pt x="13657" y="9502"/>
                    </a:cubicBezTo>
                    <a:cubicBezTo>
                      <a:pt x="12264" y="8609"/>
                      <a:pt x="10931" y="7597"/>
                      <a:pt x="9645" y="6549"/>
                    </a:cubicBezTo>
                    <a:cubicBezTo>
                      <a:pt x="8335" y="5454"/>
                      <a:pt x="7061" y="4323"/>
                      <a:pt x="5799" y="3180"/>
                    </a:cubicBezTo>
                    <a:cubicBezTo>
                      <a:pt x="4632" y="2120"/>
                      <a:pt x="3489" y="1048"/>
                      <a:pt x="2323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3"/>
              <p:cNvSpPr/>
              <p:nvPr/>
            </p:nvSpPr>
            <p:spPr>
              <a:xfrm>
                <a:off x="7927549" y="3208626"/>
                <a:ext cx="63898" cy="5600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263" extrusionOk="0">
                    <a:moveTo>
                      <a:pt x="1441" y="1"/>
                    </a:moveTo>
                    <a:cubicBezTo>
                      <a:pt x="1369" y="36"/>
                      <a:pt x="1310" y="60"/>
                      <a:pt x="1250" y="96"/>
                    </a:cubicBezTo>
                    <a:cubicBezTo>
                      <a:pt x="834" y="286"/>
                      <a:pt x="417" y="465"/>
                      <a:pt x="0" y="632"/>
                    </a:cubicBezTo>
                    <a:lnTo>
                      <a:pt x="786" y="1263"/>
                    </a:lnTo>
                    <a:cubicBezTo>
                      <a:pt x="1060" y="834"/>
                      <a:pt x="1262" y="417"/>
                      <a:pt x="1441" y="1"/>
                    </a:cubicBezTo>
                    <a:close/>
                  </a:path>
                </a:pathLst>
              </a:custGeom>
              <a:solidFill>
                <a:srgbClr val="F8B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3"/>
              <p:cNvSpPr/>
              <p:nvPr/>
            </p:nvSpPr>
            <p:spPr>
              <a:xfrm>
                <a:off x="7538970" y="3236075"/>
                <a:ext cx="423427" cy="226546"/>
              </a:xfrm>
              <a:custGeom>
                <a:avLst/>
                <a:gdLst/>
                <a:ahLst/>
                <a:cxnLst/>
                <a:rect l="l" t="t" r="r" b="b"/>
                <a:pathLst>
                  <a:path w="9549" h="5109" extrusionOk="0">
                    <a:moveTo>
                      <a:pt x="8751" y="1"/>
                    </a:moveTo>
                    <a:cubicBezTo>
                      <a:pt x="8692" y="36"/>
                      <a:pt x="8632" y="72"/>
                      <a:pt x="8573" y="84"/>
                    </a:cubicBezTo>
                    <a:cubicBezTo>
                      <a:pt x="8156" y="227"/>
                      <a:pt x="7727" y="382"/>
                      <a:pt x="7287" y="501"/>
                    </a:cubicBezTo>
                    <a:cubicBezTo>
                      <a:pt x="6489" y="727"/>
                      <a:pt x="5668" y="894"/>
                      <a:pt x="4846" y="965"/>
                    </a:cubicBezTo>
                    <a:cubicBezTo>
                      <a:pt x="4342" y="1011"/>
                      <a:pt x="3838" y="1032"/>
                      <a:pt x="3338" y="1032"/>
                    </a:cubicBezTo>
                    <a:cubicBezTo>
                      <a:pt x="3058" y="1032"/>
                      <a:pt x="2778" y="1026"/>
                      <a:pt x="2501" y="1013"/>
                    </a:cubicBezTo>
                    <a:cubicBezTo>
                      <a:pt x="1727" y="965"/>
                      <a:pt x="953" y="846"/>
                      <a:pt x="191" y="667"/>
                    </a:cubicBezTo>
                    <a:cubicBezTo>
                      <a:pt x="131" y="644"/>
                      <a:pt x="60" y="632"/>
                      <a:pt x="0" y="620"/>
                    </a:cubicBezTo>
                    <a:lnTo>
                      <a:pt x="0" y="620"/>
                    </a:lnTo>
                    <a:lnTo>
                      <a:pt x="3763" y="3656"/>
                    </a:lnTo>
                    <a:lnTo>
                      <a:pt x="5441" y="5025"/>
                    </a:lnTo>
                    <a:lnTo>
                      <a:pt x="5560" y="5108"/>
                    </a:lnTo>
                    <a:cubicBezTo>
                      <a:pt x="5858" y="4870"/>
                      <a:pt x="6180" y="4596"/>
                      <a:pt x="6549" y="4239"/>
                    </a:cubicBezTo>
                    <a:cubicBezTo>
                      <a:pt x="7585" y="3251"/>
                      <a:pt x="8442" y="2299"/>
                      <a:pt x="9132" y="1287"/>
                    </a:cubicBezTo>
                    <a:cubicBezTo>
                      <a:pt x="9299" y="1048"/>
                      <a:pt x="9430" y="846"/>
                      <a:pt x="9549" y="632"/>
                    </a:cubicBezTo>
                    <a:lnTo>
                      <a:pt x="8751" y="1"/>
                    </a:lnTo>
                    <a:close/>
                  </a:path>
                </a:pathLst>
              </a:custGeom>
              <a:solidFill>
                <a:srgbClr val="F69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3"/>
              <p:cNvSpPr/>
              <p:nvPr/>
            </p:nvSpPr>
            <p:spPr>
              <a:xfrm>
                <a:off x="6525285" y="2234007"/>
                <a:ext cx="502090" cy="501070"/>
              </a:xfrm>
              <a:custGeom>
                <a:avLst/>
                <a:gdLst/>
                <a:ahLst/>
                <a:cxnLst/>
                <a:rect l="l" t="t" r="r" b="b"/>
                <a:pathLst>
                  <a:path w="11323" h="11300" extrusionOk="0">
                    <a:moveTo>
                      <a:pt x="4346" y="1"/>
                    </a:moveTo>
                    <a:cubicBezTo>
                      <a:pt x="4167" y="1"/>
                      <a:pt x="3989" y="1"/>
                      <a:pt x="3775" y="13"/>
                    </a:cubicBezTo>
                    <a:cubicBezTo>
                      <a:pt x="3155" y="60"/>
                      <a:pt x="2632" y="167"/>
                      <a:pt x="2167" y="334"/>
                    </a:cubicBezTo>
                    <a:cubicBezTo>
                      <a:pt x="1917" y="417"/>
                      <a:pt x="1679" y="525"/>
                      <a:pt x="1453" y="655"/>
                    </a:cubicBezTo>
                    <a:cubicBezTo>
                      <a:pt x="1322" y="727"/>
                      <a:pt x="1203" y="822"/>
                      <a:pt x="1084" y="906"/>
                    </a:cubicBezTo>
                    <a:lnTo>
                      <a:pt x="988" y="989"/>
                    </a:lnTo>
                    <a:lnTo>
                      <a:pt x="965" y="1013"/>
                    </a:lnTo>
                    <a:lnTo>
                      <a:pt x="905" y="1060"/>
                    </a:lnTo>
                    <a:lnTo>
                      <a:pt x="893" y="1072"/>
                    </a:lnTo>
                    <a:lnTo>
                      <a:pt x="857" y="1108"/>
                    </a:lnTo>
                    <a:lnTo>
                      <a:pt x="834" y="1132"/>
                    </a:lnTo>
                    <a:lnTo>
                      <a:pt x="798" y="1167"/>
                    </a:lnTo>
                    <a:cubicBezTo>
                      <a:pt x="750" y="1203"/>
                      <a:pt x="727" y="1251"/>
                      <a:pt x="679" y="1310"/>
                    </a:cubicBezTo>
                    <a:lnTo>
                      <a:pt x="655" y="1358"/>
                    </a:lnTo>
                    <a:lnTo>
                      <a:pt x="476" y="1620"/>
                    </a:lnTo>
                    <a:cubicBezTo>
                      <a:pt x="476" y="1620"/>
                      <a:pt x="453" y="1644"/>
                      <a:pt x="453" y="1668"/>
                    </a:cubicBezTo>
                    <a:lnTo>
                      <a:pt x="441" y="1715"/>
                    </a:lnTo>
                    <a:lnTo>
                      <a:pt x="429" y="1763"/>
                    </a:lnTo>
                    <a:lnTo>
                      <a:pt x="417" y="1787"/>
                    </a:lnTo>
                    <a:lnTo>
                      <a:pt x="369" y="1894"/>
                    </a:lnTo>
                    <a:lnTo>
                      <a:pt x="357" y="1941"/>
                    </a:lnTo>
                    <a:lnTo>
                      <a:pt x="310" y="2037"/>
                    </a:lnTo>
                    <a:cubicBezTo>
                      <a:pt x="274" y="2120"/>
                      <a:pt x="250" y="2191"/>
                      <a:pt x="215" y="2275"/>
                    </a:cubicBezTo>
                    <a:cubicBezTo>
                      <a:pt x="143" y="2513"/>
                      <a:pt x="84" y="2775"/>
                      <a:pt x="60" y="3037"/>
                    </a:cubicBezTo>
                    <a:cubicBezTo>
                      <a:pt x="0" y="3525"/>
                      <a:pt x="12" y="4049"/>
                      <a:pt x="95" y="4656"/>
                    </a:cubicBezTo>
                    <a:cubicBezTo>
                      <a:pt x="179" y="5180"/>
                      <a:pt x="310" y="5716"/>
                      <a:pt x="536" y="6370"/>
                    </a:cubicBezTo>
                    <a:cubicBezTo>
                      <a:pt x="715" y="6894"/>
                      <a:pt x="917" y="7430"/>
                      <a:pt x="1191" y="8025"/>
                    </a:cubicBezTo>
                    <a:cubicBezTo>
                      <a:pt x="1405" y="8526"/>
                      <a:pt x="1679" y="9037"/>
                      <a:pt x="1977" y="9573"/>
                    </a:cubicBezTo>
                    <a:cubicBezTo>
                      <a:pt x="2167" y="9919"/>
                      <a:pt x="2393" y="10300"/>
                      <a:pt x="2679" y="10728"/>
                    </a:cubicBezTo>
                    <a:lnTo>
                      <a:pt x="2703" y="10788"/>
                    </a:lnTo>
                    <a:lnTo>
                      <a:pt x="2739" y="10823"/>
                    </a:lnTo>
                    <a:lnTo>
                      <a:pt x="2810" y="10907"/>
                    </a:lnTo>
                    <a:lnTo>
                      <a:pt x="2917" y="11026"/>
                    </a:lnTo>
                    <a:lnTo>
                      <a:pt x="2929" y="11062"/>
                    </a:lnTo>
                    <a:lnTo>
                      <a:pt x="2977" y="11073"/>
                    </a:lnTo>
                    <a:lnTo>
                      <a:pt x="3013" y="11085"/>
                    </a:lnTo>
                    <a:cubicBezTo>
                      <a:pt x="3405" y="11169"/>
                      <a:pt x="3763" y="11228"/>
                      <a:pt x="4108" y="11252"/>
                    </a:cubicBezTo>
                    <a:cubicBezTo>
                      <a:pt x="4370" y="11288"/>
                      <a:pt x="4608" y="11300"/>
                      <a:pt x="4834" y="11300"/>
                    </a:cubicBezTo>
                    <a:cubicBezTo>
                      <a:pt x="4941" y="11300"/>
                      <a:pt x="5060" y="11300"/>
                      <a:pt x="5156" y="11288"/>
                    </a:cubicBezTo>
                    <a:cubicBezTo>
                      <a:pt x="5477" y="11264"/>
                      <a:pt x="5739" y="11204"/>
                      <a:pt x="5965" y="11133"/>
                    </a:cubicBezTo>
                    <a:cubicBezTo>
                      <a:pt x="6108" y="11085"/>
                      <a:pt x="6251" y="11014"/>
                      <a:pt x="6346" y="10942"/>
                    </a:cubicBezTo>
                    <a:cubicBezTo>
                      <a:pt x="6453" y="10883"/>
                      <a:pt x="6525" y="10811"/>
                      <a:pt x="6608" y="10728"/>
                    </a:cubicBezTo>
                    <a:cubicBezTo>
                      <a:pt x="6668" y="10657"/>
                      <a:pt x="6703" y="10585"/>
                      <a:pt x="6751" y="10490"/>
                    </a:cubicBezTo>
                    <a:cubicBezTo>
                      <a:pt x="6799" y="10407"/>
                      <a:pt x="6823" y="10311"/>
                      <a:pt x="6846" y="10216"/>
                    </a:cubicBezTo>
                    <a:cubicBezTo>
                      <a:pt x="6870" y="10073"/>
                      <a:pt x="6870" y="9942"/>
                      <a:pt x="6858" y="9799"/>
                    </a:cubicBezTo>
                    <a:cubicBezTo>
                      <a:pt x="6846" y="9573"/>
                      <a:pt x="6787" y="9299"/>
                      <a:pt x="6692" y="9026"/>
                    </a:cubicBezTo>
                    <a:cubicBezTo>
                      <a:pt x="6644" y="8871"/>
                      <a:pt x="6584" y="8728"/>
                      <a:pt x="6525" y="8573"/>
                    </a:cubicBezTo>
                    <a:lnTo>
                      <a:pt x="6453" y="8371"/>
                    </a:lnTo>
                    <a:lnTo>
                      <a:pt x="6382" y="8156"/>
                    </a:lnTo>
                    <a:cubicBezTo>
                      <a:pt x="6287" y="7918"/>
                      <a:pt x="6191" y="7668"/>
                      <a:pt x="6096" y="7394"/>
                    </a:cubicBezTo>
                    <a:cubicBezTo>
                      <a:pt x="6025" y="7192"/>
                      <a:pt x="5977" y="7013"/>
                      <a:pt x="5930" y="6847"/>
                    </a:cubicBezTo>
                    <a:cubicBezTo>
                      <a:pt x="5894" y="6656"/>
                      <a:pt x="5858" y="6501"/>
                      <a:pt x="5858" y="6370"/>
                    </a:cubicBezTo>
                    <a:cubicBezTo>
                      <a:pt x="5846" y="6228"/>
                      <a:pt x="5858" y="6085"/>
                      <a:pt x="5894" y="5966"/>
                    </a:cubicBezTo>
                    <a:cubicBezTo>
                      <a:pt x="5918" y="5847"/>
                      <a:pt x="5977" y="5751"/>
                      <a:pt x="6072" y="5656"/>
                    </a:cubicBezTo>
                    <a:cubicBezTo>
                      <a:pt x="6156" y="5573"/>
                      <a:pt x="6263" y="5513"/>
                      <a:pt x="6394" y="5454"/>
                    </a:cubicBezTo>
                    <a:cubicBezTo>
                      <a:pt x="6549" y="5406"/>
                      <a:pt x="6703" y="5370"/>
                      <a:pt x="6906" y="5358"/>
                    </a:cubicBezTo>
                    <a:lnTo>
                      <a:pt x="7049" y="5358"/>
                    </a:lnTo>
                    <a:cubicBezTo>
                      <a:pt x="7513" y="5358"/>
                      <a:pt x="7977" y="5454"/>
                      <a:pt x="8418" y="5537"/>
                    </a:cubicBezTo>
                    <a:lnTo>
                      <a:pt x="8454" y="5537"/>
                    </a:lnTo>
                    <a:cubicBezTo>
                      <a:pt x="8704" y="5585"/>
                      <a:pt x="8989" y="5644"/>
                      <a:pt x="9251" y="5668"/>
                    </a:cubicBezTo>
                    <a:cubicBezTo>
                      <a:pt x="9466" y="5704"/>
                      <a:pt x="9656" y="5716"/>
                      <a:pt x="9823" y="5716"/>
                    </a:cubicBezTo>
                    <a:lnTo>
                      <a:pt x="10013" y="5716"/>
                    </a:lnTo>
                    <a:cubicBezTo>
                      <a:pt x="10180" y="5704"/>
                      <a:pt x="10323" y="5668"/>
                      <a:pt x="10478" y="5632"/>
                    </a:cubicBezTo>
                    <a:cubicBezTo>
                      <a:pt x="10597" y="5585"/>
                      <a:pt x="10680" y="5537"/>
                      <a:pt x="10775" y="5478"/>
                    </a:cubicBezTo>
                    <a:cubicBezTo>
                      <a:pt x="10847" y="5430"/>
                      <a:pt x="10906" y="5370"/>
                      <a:pt x="10978" y="5299"/>
                    </a:cubicBezTo>
                    <a:cubicBezTo>
                      <a:pt x="11037" y="5227"/>
                      <a:pt x="11097" y="5132"/>
                      <a:pt x="11144" y="5061"/>
                    </a:cubicBezTo>
                    <a:cubicBezTo>
                      <a:pt x="11204" y="4942"/>
                      <a:pt x="11252" y="4811"/>
                      <a:pt x="11275" y="4656"/>
                    </a:cubicBezTo>
                    <a:cubicBezTo>
                      <a:pt x="11323" y="4442"/>
                      <a:pt x="11323" y="4215"/>
                      <a:pt x="11311" y="3977"/>
                    </a:cubicBezTo>
                    <a:cubicBezTo>
                      <a:pt x="11287" y="3787"/>
                      <a:pt x="11264" y="3608"/>
                      <a:pt x="11216" y="3442"/>
                    </a:cubicBezTo>
                    <a:cubicBezTo>
                      <a:pt x="11192" y="3275"/>
                      <a:pt x="11133" y="3108"/>
                      <a:pt x="11085" y="2953"/>
                    </a:cubicBezTo>
                    <a:cubicBezTo>
                      <a:pt x="10906" y="2418"/>
                      <a:pt x="10633" y="1858"/>
                      <a:pt x="10263" y="1239"/>
                    </a:cubicBezTo>
                    <a:cubicBezTo>
                      <a:pt x="9882" y="1108"/>
                      <a:pt x="9430" y="941"/>
                      <a:pt x="8966" y="810"/>
                    </a:cubicBezTo>
                    <a:cubicBezTo>
                      <a:pt x="8370" y="632"/>
                      <a:pt x="7823" y="477"/>
                      <a:pt x="7275" y="358"/>
                    </a:cubicBezTo>
                    <a:cubicBezTo>
                      <a:pt x="6632" y="227"/>
                      <a:pt x="6049" y="132"/>
                      <a:pt x="5513" y="72"/>
                    </a:cubicBezTo>
                    <a:cubicBezTo>
                      <a:pt x="5084" y="13"/>
                      <a:pt x="4703" y="1"/>
                      <a:pt x="4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3"/>
              <p:cNvSpPr/>
              <p:nvPr/>
            </p:nvSpPr>
            <p:spPr>
              <a:xfrm>
                <a:off x="6524753" y="2355463"/>
                <a:ext cx="264015" cy="379616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8561" extrusionOk="0">
                    <a:moveTo>
                      <a:pt x="96" y="0"/>
                    </a:moveTo>
                    <a:cubicBezTo>
                      <a:pt x="84" y="72"/>
                      <a:pt x="72" y="179"/>
                      <a:pt x="60" y="286"/>
                    </a:cubicBezTo>
                    <a:cubicBezTo>
                      <a:pt x="0" y="774"/>
                      <a:pt x="12" y="1298"/>
                      <a:pt x="96" y="1905"/>
                    </a:cubicBezTo>
                    <a:cubicBezTo>
                      <a:pt x="179" y="2405"/>
                      <a:pt x="310" y="2965"/>
                      <a:pt x="536" y="3620"/>
                    </a:cubicBezTo>
                    <a:cubicBezTo>
                      <a:pt x="691" y="4132"/>
                      <a:pt x="917" y="4667"/>
                      <a:pt x="1191" y="5263"/>
                    </a:cubicBezTo>
                    <a:cubicBezTo>
                      <a:pt x="1405" y="5763"/>
                      <a:pt x="1679" y="6275"/>
                      <a:pt x="1977" y="6834"/>
                    </a:cubicBezTo>
                    <a:cubicBezTo>
                      <a:pt x="2167" y="7168"/>
                      <a:pt x="2393" y="7561"/>
                      <a:pt x="2679" y="7989"/>
                    </a:cubicBezTo>
                    <a:lnTo>
                      <a:pt x="2703" y="8049"/>
                    </a:lnTo>
                    <a:lnTo>
                      <a:pt x="2727" y="8084"/>
                    </a:lnTo>
                    <a:lnTo>
                      <a:pt x="2810" y="8168"/>
                    </a:lnTo>
                    <a:lnTo>
                      <a:pt x="2905" y="8287"/>
                    </a:lnTo>
                    <a:lnTo>
                      <a:pt x="2929" y="8323"/>
                    </a:lnTo>
                    <a:lnTo>
                      <a:pt x="2977" y="8334"/>
                    </a:lnTo>
                    <a:lnTo>
                      <a:pt x="3013" y="8346"/>
                    </a:lnTo>
                    <a:cubicBezTo>
                      <a:pt x="3406" y="8430"/>
                      <a:pt x="3763" y="8477"/>
                      <a:pt x="4108" y="8513"/>
                    </a:cubicBezTo>
                    <a:cubicBezTo>
                      <a:pt x="4370" y="8549"/>
                      <a:pt x="4608" y="8561"/>
                      <a:pt x="4834" y="8561"/>
                    </a:cubicBezTo>
                    <a:cubicBezTo>
                      <a:pt x="4930" y="8561"/>
                      <a:pt x="5060" y="8561"/>
                      <a:pt x="5156" y="8549"/>
                    </a:cubicBezTo>
                    <a:cubicBezTo>
                      <a:pt x="5477" y="8525"/>
                      <a:pt x="5727" y="8489"/>
                      <a:pt x="5953" y="8406"/>
                    </a:cubicBezTo>
                    <a:cubicBezTo>
                      <a:pt x="5596" y="8251"/>
                      <a:pt x="5227" y="8049"/>
                      <a:pt x="4906" y="7846"/>
                    </a:cubicBezTo>
                    <a:cubicBezTo>
                      <a:pt x="4310" y="7453"/>
                      <a:pt x="3787" y="6977"/>
                      <a:pt x="3310" y="6465"/>
                    </a:cubicBezTo>
                    <a:cubicBezTo>
                      <a:pt x="2822" y="5917"/>
                      <a:pt x="2393" y="5358"/>
                      <a:pt x="1989" y="4763"/>
                    </a:cubicBezTo>
                    <a:cubicBezTo>
                      <a:pt x="1608" y="4179"/>
                      <a:pt x="1250" y="3560"/>
                      <a:pt x="953" y="2917"/>
                    </a:cubicBezTo>
                    <a:cubicBezTo>
                      <a:pt x="655" y="2274"/>
                      <a:pt x="417" y="1607"/>
                      <a:pt x="262" y="929"/>
                    </a:cubicBezTo>
                    <a:cubicBezTo>
                      <a:pt x="191" y="631"/>
                      <a:pt x="131" y="310"/>
                      <a:pt x="96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3"/>
              <p:cNvSpPr/>
              <p:nvPr/>
            </p:nvSpPr>
            <p:spPr>
              <a:xfrm>
                <a:off x="6525285" y="2234539"/>
                <a:ext cx="175330" cy="213332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811" extrusionOk="0">
                    <a:moveTo>
                      <a:pt x="3465" y="2953"/>
                    </a:moveTo>
                    <a:cubicBezTo>
                      <a:pt x="3462" y="2957"/>
                      <a:pt x="3459" y="2961"/>
                      <a:pt x="3457" y="2965"/>
                    </a:cubicBezTo>
                    <a:lnTo>
                      <a:pt x="3457" y="2965"/>
                    </a:lnTo>
                    <a:cubicBezTo>
                      <a:pt x="3465" y="2963"/>
                      <a:pt x="3465" y="2953"/>
                      <a:pt x="3465" y="2953"/>
                    </a:cubicBezTo>
                    <a:close/>
                    <a:moveTo>
                      <a:pt x="3775" y="1"/>
                    </a:moveTo>
                    <a:cubicBezTo>
                      <a:pt x="3155" y="48"/>
                      <a:pt x="2632" y="155"/>
                      <a:pt x="2167" y="310"/>
                    </a:cubicBezTo>
                    <a:cubicBezTo>
                      <a:pt x="1917" y="405"/>
                      <a:pt x="1679" y="513"/>
                      <a:pt x="1453" y="643"/>
                    </a:cubicBezTo>
                    <a:cubicBezTo>
                      <a:pt x="1322" y="715"/>
                      <a:pt x="1191" y="810"/>
                      <a:pt x="1084" y="894"/>
                    </a:cubicBezTo>
                    <a:lnTo>
                      <a:pt x="1000" y="977"/>
                    </a:lnTo>
                    <a:lnTo>
                      <a:pt x="965" y="1001"/>
                    </a:lnTo>
                    <a:lnTo>
                      <a:pt x="905" y="1048"/>
                    </a:lnTo>
                    <a:lnTo>
                      <a:pt x="893" y="1060"/>
                    </a:lnTo>
                    <a:lnTo>
                      <a:pt x="857" y="1096"/>
                    </a:lnTo>
                    <a:lnTo>
                      <a:pt x="834" y="1120"/>
                    </a:lnTo>
                    <a:lnTo>
                      <a:pt x="798" y="1155"/>
                    </a:lnTo>
                    <a:cubicBezTo>
                      <a:pt x="762" y="1191"/>
                      <a:pt x="727" y="1239"/>
                      <a:pt x="679" y="1298"/>
                    </a:cubicBezTo>
                    <a:lnTo>
                      <a:pt x="655" y="1346"/>
                    </a:lnTo>
                    <a:lnTo>
                      <a:pt x="476" y="1608"/>
                    </a:lnTo>
                    <a:cubicBezTo>
                      <a:pt x="476" y="1608"/>
                      <a:pt x="465" y="1632"/>
                      <a:pt x="465" y="1656"/>
                    </a:cubicBezTo>
                    <a:lnTo>
                      <a:pt x="441" y="1703"/>
                    </a:lnTo>
                    <a:lnTo>
                      <a:pt x="429" y="1739"/>
                    </a:lnTo>
                    <a:lnTo>
                      <a:pt x="417" y="1775"/>
                    </a:lnTo>
                    <a:lnTo>
                      <a:pt x="369" y="1882"/>
                    </a:lnTo>
                    <a:lnTo>
                      <a:pt x="357" y="1929"/>
                    </a:lnTo>
                    <a:lnTo>
                      <a:pt x="310" y="2025"/>
                    </a:lnTo>
                    <a:cubicBezTo>
                      <a:pt x="274" y="2108"/>
                      <a:pt x="250" y="2191"/>
                      <a:pt x="215" y="2263"/>
                    </a:cubicBezTo>
                    <a:cubicBezTo>
                      <a:pt x="143" y="2501"/>
                      <a:pt x="84" y="2763"/>
                      <a:pt x="60" y="3037"/>
                    </a:cubicBezTo>
                    <a:cubicBezTo>
                      <a:pt x="0" y="3537"/>
                      <a:pt x="12" y="4049"/>
                      <a:pt x="95" y="4668"/>
                    </a:cubicBezTo>
                    <a:cubicBezTo>
                      <a:pt x="119" y="4704"/>
                      <a:pt x="119" y="4763"/>
                      <a:pt x="131" y="4811"/>
                    </a:cubicBezTo>
                    <a:cubicBezTo>
                      <a:pt x="274" y="4811"/>
                      <a:pt x="417" y="4799"/>
                      <a:pt x="560" y="4787"/>
                    </a:cubicBezTo>
                    <a:cubicBezTo>
                      <a:pt x="738" y="4763"/>
                      <a:pt x="917" y="4727"/>
                      <a:pt x="1096" y="4692"/>
                    </a:cubicBezTo>
                    <a:cubicBezTo>
                      <a:pt x="1262" y="4644"/>
                      <a:pt x="1429" y="4608"/>
                      <a:pt x="1584" y="4525"/>
                    </a:cubicBezTo>
                    <a:cubicBezTo>
                      <a:pt x="1750" y="4465"/>
                      <a:pt x="1905" y="4394"/>
                      <a:pt x="2048" y="4323"/>
                    </a:cubicBezTo>
                    <a:cubicBezTo>
                      <a:pt x="2203" y="4227"/>
                      <a:pt x="2346" y="4144"/>
                      <a:pt x="2501" y="4037"/>
                    </a:cubicBezTo>
                    <a:cubicBezTo>
                      <a:pt x="2629" y="3931"/>
                      <a:pt x="2747" y="3838"/>
                      <a:pt x="2864" y="3721"/>
                    </a:cubicBezTo>
                    <a:lnTo>
                      <a:pt x="2864" y="3721"/>
                    </a:lnTo>
                    <a:cubicBezTo>
                      <a:pt x="2862" y="3723"/>
                      <a:pt x="2860" y="3725"/>
                      <a:pt x="2858" y="3727"/>
                    </a:cubicBezTo>
                    <a:lnTo>
                      <a:pt x="2869" y="3716"/>
                    </a:lnTo>
                    <a:lnTo>
                      <a:pt x="2869" y="3716"/>
                    </a:lnTo>
                    <a:cubicBezTo>
                      <a:pt x="2867" y="3718"/>
                      <a:pt x="2866" y="3719"/>
                      <a:pt x="2864" y="3721"/>
                    </a:cubicBezTo>
                    <a:lnTo>
                      <a:pt x="2864" y="3721"/>
                    </a:lnTo>
                    <a:cubicBezTo>
                      <a:pt x="2980" y="3604"/>
                      <a:pt x="3074" y="3487"/>
                      <a:pt x="3179" y="3358"/>
                    </a:cubicBezTo>
                    <a:cubicBezTo>
                      <a:pt x="3283" y="3219"/>
                      <a:pt x="3365" y="3092"/>
                      <a:pt x="3457" y="2965"/>
                    </a:cubicBezTo>
                    <a:lnTo>
                      <a:pt x="3457" y="2965"/>
                    </a:lnTo>
                    <a:cubicBezTo>
                      <a:pt x="3456" y="2965"/>
                      <a:pt x="3454" y="2965"/>
                      <a:pt x="3453" y="2965"/>
                    </a:cubicBezTo>
                    <a:cubicBezTo>
                      <a:pt x="3536" y="2822"/>
                      <a:pt x="3608" y="2679"/>
                      <a:pt x="3667" y="2525"/>
                    </a:cubicBezTo>
                    <a:cubicBezTo>
                      <a:pt x="3727" y="2370"/>
                      <a:pt x="3786" y="2203"/>
                      <a:pt x="3834" y="2037"/>
                    </a:cubicBezTo>
                    <a:lnTo>
                      <a:pt x="3834" y="2060"/>
                    </a:lnTo>
                    <a:cubicBezTo>
                      <a:pt x="3882" y="1906"/>
                      <a:pt x="3905" y="1739"/>
                      <a:pt x="3929" y="1596"/>
                    </a:cubicBezTo>
                    <a:cubicBezTo>
                      <a:pt x="3941" y="1430"/>
                      <a:pt x="3953" y="1287"/>
                      <a:pt x="3953" y="1121"/>
                    </a:cubicBezTo>
                    <a:lnTo>
                      <a:pt x="3953" y="1121"/>
                    </a:lnTo>
                    <a:cubicBezTo>
                      <a:pt x="3953" y="1125"/>
                      <a:pt x="3953" y="1128"/>
                      <a:pt x="3953" y="1132"/>
                    </a:cubicBezTo>
                    <a:lnTo>
                      <a:pt x="3953" y="1120"/>
                    </a:lnTo>
                    <a:cubicBezTo>
                      <a:pt x="3953" y="1120"/>
                      <a:pt x="3953" y="1121"/>
                      <a:pt x="3953" y="1121"/>
                    </a:cubicBezTo>
                    <a:lnTo>
                      <a:pt x="3953" y="1121"/>
                    </a:lnTo>
                    <a:cubicBezTo>
                      <a:pt x="3953" y="958"/>
                      <a:pt x="3953" y="807"/>
                      <a:pt x="3929" y="643"/>
                    </a:cubicBezTo>
                    <a:cubicBezTo>
                      <a:pt x="3905" y="477"/>
                      <a:pt x="3882" y="310"/>
                      <a:pt x="3834" y="155"/>
                    </a:cubicBezTo>
                    <a:lnTo>
                      <a:pt x="3786" y="24"/>
                    </a:lnTo>
                    <a:cubicBezTo>
                      <a:pt x="3798" y="1"/>
                      <a:pt x="3775" y="1"/>
                      <a:pt x="37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3"/>
              <p:cNvSpPr/>
              <p:nvPr/>
            </p:nvSpPr>
            <p:spPr>
              <a:xfrm>
                <a:off x="6615568" y="2425658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F2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3"/>
              <p:cNvSpPr/>
              <p:nvPr/>
            </p:nvSpPr>
            <p:spPr>
              <a:xfrm>
                <a:off x="7749068" y="3183794"/>
                <a:ext cx="598757" cy="623056"/>
              </a:xfrm>
              <a:custGeom>
                <a:avLst/>
                <a:gdLst/>
                <a:ahLst/>
                <a:cxnLst/>
                <a:rect l="l" t="t" r="r" b="b"/>
                <a:pathLst>
                  <a:path w="13503" h="14051" extrusionOk="0">
                    <a:moveTo>
                      <a:pt x="7990" y="1"/>
                    </a:moveTo>
                    <a:cubicBezTo>
                      <a:pt x="7871" y="1"/>
                      <a:pt x="7764" y="96"/>
                      <a:pt x="7752" y="215"/>
                    </a:cubicBezTo>
                    <a:cubicBezTo>
                      <a:pt x="7728" y="275"/>
                      <a:pt x="7764" y="358"/>
                      <a:pt x="7788" y="394"/>
                    </a:cubicBezTo>
                    <a:cubicBezTo>
                      <a:pt x="7835" y="441"/>
                      <a:pt x="7883" y="477"/>
                      <a:pt x="7954" y="501"/>
                    </a:cubicBezTo>
                    <a:cubicBezTo>
                      <a:pt x="8121" y="537"/>
                      <a:pt x="8288" y="572"/>
                      <a:pt x="8442" y="620"/>
                    </a:cubicBezTo>
                    <a:lnTo>
                      <a:pt x="8478" y="620"/>
                    </a:lnTo>
                    <a:cubicBezTo>
                      <a:pt x="7549" y="1442"/>
                      <a:pt x="6621" y="2358"/>
                      <a:pt x="5525" y="3525"/>
                    </a:cubicBezTo>
                    <a:cubicBezTo>
                      <a:pt x="4454" y="4668"/>
                      <a:pt x="3442" y="5847"/>
                      <a:pt x="2513" y="6966"/>
                    </a:cubicBezTo>
                    <a:lnTo>
                      <a:pt x="2287" y="7228"/>
                    </a:lnTo>
                    <a:cubicBezTo>
                      <a:pt x="1573" y="8061"/>
                      <a:pt x="822" y="8931"/>
                      <a:pt x="406" y="9955"/>
                    </a:cubicBezTo>
                    <a:cubicBezTo>
                      <a:pt x="370" y="9907"/>
                      <a:pt x="310" y="9895"/>
                      <a:pt x="239" y="9895"/>
                    </a:cubicBezTo>
                    <a:cubicBezTo>
                      <a:pt x="191" y="9895"/>
                      <a:pt x="144" y="9907"/>
                      <a:pt x="96" y="9943"/>
                    </a:cubicBezTo>
                    <a:cubicBezTo>
                      <a:pt x="37" y="9990"/>
                      <a:pt x="1" y="10050"/>
                      <a:pt x="1" y="10109"/>
                    </a:cubicBezTo>
                    <a:cubicBezTo>
                      <a:pt x="1" y="10169"/>
                      <a:pt x="25" y="10240"/>
                      <a:pt x="49" y="10288"/>
                    </a:cubicBezTo>
                    <a:lnTo>
                      <a:pt x="322" y="10645"/>
                    </a:lnTo>
                    <a:cubicBezTo>
                      <a:pt x="1001" y="11538"/>
                      <a:pt x="1704" y="12443"/>
                      <a:pt x="2596" y="13145"/>
                    </a:cubicBezTo>
                    <a:cubicBezTo>
                      <a:pt x="2847" y="13336"/>
                      <a:pt x="3120" y="13515"/>
                      <a:pt x="3394" y="13657"/>
                    </a:cubicBezTo>
                    <a:cubicBezTo>
                      <a:pt x="3668" y="13812"/>
                      <a:pt x="3978" y="13919"/>
                      <a:pt x="4287" y="13979"/>
                    </a:cubicBezTo>
                    <a:cubicBezTo>
                      <a:pt x="4513" y="14015"/>
                      <a:pt x="4752" y="14050"/>
                      <a:pt x="5002" y="14050"/>
                    </a:cubicBezTo>
                    <a:cubicBezTo>
                      <a:pt x="5383" y="14050"/>
                      <a:pt x="5775" y="13991"/>
                      <a:pt x="6192" y="13884"/>
                    </a:cubicBezTo>
                    <a:cubicBezTo>
                      <a:pt x="6776" y="13741"/>
                      <a:pt x="7371" y="13479"/>
                      <a:pt x="8026" y="13098"/>
                    </a:cubicBezTo>
                    <a:cubicBezTo>
                      <a:pt x="8550" y="12800"/>
                      <a:pt x="9050" y="12431"/>
                      <a:pt x="9550" y="11991"/>
                    </a:cubicBezTo>
                    <a:cubicBezTo>
                      <a:pt x="9919" y="11669"/>
                      <a:pt x="10288" y="11276"/>
                      <a:pt x="10693" y="10848"/>
                    </a:cubicBezTo>
                    <a:cubicBezTo>
                      <a:pt x="11086" y="10407"/>
                      <a:pt x="11455" y="9931"/>
                      <a:pt x="11788" y="9431"/>
                    </a:cubicBezTo>
                    <a:cubicBezTo>
                      <a:pt x="12598" y="8276"/>
                      <a:pt x="13098" y="7192"/>
                      <a:pt x="13336" y="6121"/>
                    </a:cubicBezTo>
                    <a:cubicBezTo>
                      <a:pt x="13479" y="5537"/>
                      <a:pt x="13503" y="4966"/>
                      <a:pt x="13431" y="4430"/>
                    </a:cubicBezTo>
                    <a:cubicBezTo>
                      <a:pt x="13395" y="4168"/>
                      <a:pt x="13324" y="3882"/>
                      <a:pt x="13217" y="3620"/>
                    </a:cubicBezTo>
                    <a:cubicBezTo>
                      <a:pt x="13134" y="3358"/>
                      <a:pt x="13014" y="3108"/>
                      <a:pt x="12836" y="2847"/>
                    </a:cubicBezTo>
                    <a:cubicBezTo>
                      <a:pt x="12610" y="2489"/>
                      <a:pt x="12300" y="2144"/>
                      <a:pt x="11907" y="1787"/>
                    </a:cubicBezTo>
                    <a:cubicBezTo>
                      <a:pt x="11586" y="1489"/>
                      <a:pt x="11181" y="1215"/>
                      <a:pt x="10693" y="965"/>
                    </a:cubicBezTo>
                    <a:cubicBezTo>
                      <a:pt x="9919" y="549"/>
                      <a:pt x="9014" y="227"/>
                      <a:pt x="8014" y="1"/>
                    </a:cubicBezTo>
                    <a:cubicBezTo>
                      <a:pt x="8014" y="5"/>
                      <a:pt x="8012" y="6"/>
                      <a:pt x="8010" y="6"/>
                    </a:cubicBezTo>
                    <a:cubicBezTo>
                      <a:pt x="8006" y="6"/>
                      <a:pt x="7998" y="1"/>
                      <a:pt x="79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3"/>
              <p:cNvSpPr/>
              <p:nvPr/>
            </p:nvSpPr>
            <p:spPr>
              <a:xfrm>
                <a:off x="7748048" y="3430386"/>
                <a:ext cx="596628" cy="378552"/>
              </a:xfrm>
              <a:custGeom>
                <a:avLst/>
                <a:gdLst/>
                <a:ahLst/>
                <a:cxnLst/>
                <a:rect l="l" t="t" r="r" b="b"/>
                <a:pathLst>
                  <a:path w="13455" h="8537" extrusionOk="0">
                    <a:moveTo>
                      <a:pt x="13454" y="0"/>
                    </a:moveTo>
                    <a:cubicBezTo>
                      <a:pt x="13383" y="250"/>
                      <a:pt x="13287" y="536"/>
                      <a:pt x="13168" y="786"/>
                    </a:cubicBezTo>
                    <a:cubicBezTo>
                      <a:pt x="12740" y="1798"/>
                      <a:pt x="12144" y="2739"/>
                      <a:pt x="11371" y="3512"/>
                    </a:cubicBezTo>
                    <a:cubicBezTo>
                      <a:pt x="11001" y="3905"/>
                      <a:pt x="10585" y="4239"/>
                      <a:pt x="10132" y="4560"/>
                    </a:cubicBezTo>
                    <a:cubicBezTo>
                      <a:pt x="9692" y="4858"/>
                      <a:pt x="9192" y="5108"/>
                      <a:pt x="8692" y="5322"/>
                    </a:cubicBezTo>
                    <a:cubicBezTo>
                      <a:pt x="8168" y="5525"/>
                      <a:pt x="7620" y="5656"/>
                      <a:pt x="7072" y="5739"/>
                    </a:cubicBezTo>
                    <a:cubicBezTo>
                      <a:pt x="6775" y="5775"/>
                      <a:pt x="6477" y="5787"/>
                      <a:pt x="6191" y="5810"/>
                    </a:cubicBezTo>
                    <a:cubicBezTo>
                      <a:pt x="5894" y="5810"/>
                      <a:pt x="5584" y="5810"/>
                      <a:pt x="5286" y="5763"/>
                    </a:cubicBezTo>
                    <a:cubicBezTo>
                      <a:pt x="4739" y="5703"/>
                      <a:pt x="4203" y="5572"/>
                      <a:pt x="3691" y="5358"/>
                    </a:cubicBezTo>
                    <a:cubicBezTo>
                      <a:pt x="3215" y="5167"/>
                      <a:pt x="2774" y="4917"/>
                      <a:pt x="2369" y="4596"/>
                    </a:cubicBezTo>
                    <a:cubicBezTo>
                      <a:pt x="1857" y="4227"/>
                      <a:pt x="1417" y="3786"/>
                      <a:pt x="1012" y="3310"/>
                    </a:cubicBezTo>
                    <a:cubicBezTo>
                      <a:pt x="786" y="3655"/>
                      <a:pt x="595" y="4001"/>
                      <a:pt x="429" y="4394"/>
                    </a:cubicBezTo>
                    <a:cubicBezTo>
                      <a:pt x="405" y="4346"/>
                      <a:pt x="345" y="4334"/>
                      <a:pt x="274" y="4334"/>
                    </a:cubicBezTo>
                    <a:cubicBezTo>
                      <a:pt x="214" y="4334"/>
                      <a:pt x="167" y="4346"/>
                      <a:pt x="119" y="4394"/>
                    </a:cubicBezTo>
                    <a:cubicBezTo>
                      <a:pt x="60" y="4441"/>
                      <a:pt x="36" y="4501"/>
                      <a:pt x="12" y="4572"/>
                    </a:cubicBezTo>
                    <a:cubicBezTo>
                      <a:pt x="0" y="4644"/>
                      <a:pt x="36" y="4703"/>
                      <a:pt x="60" y="4763"/>
                    </a:cubicBezTo>
                    <a:lnTo>
                      <a:pt x="333" y="5120"/>
                    </a:lnTo>
                    <a:cubicBezTo>
                      <a:pt x="1012" y="6013"/>
                      <a:pt x="1715" y="6930"/>
                      <a:pt x="2608" y="7620"/>
                    </a:cubicBezTo>
                    <a:cubicBezTo>
                      <a:pt x="2858" y="7823"/>
                      <a:pt x="3131" y="8001"/>
                      <a:pt x="3405" y="8144"/>
                    </a:cubicBezTo>
                    <a:cubicBezTo>
                      <a:pt x="3679" y="8299"/>
                      <a:pt x="3989" y="8394"/>
                      <a:pt x="4298" y="8454"/>
                    </a:cubicBezTo>
                    <a:cubicBezTo>
                      <a:pt x="4524" y="8501"/>
                      <a:pt x="4763" y="8537"/>
                      <a:pt x="5013" y="8537"/>
                    </a:cubicBezTo>
                    <a:cubicBezTo>
                      <a:pt x="5394" y="8537"/>
                      <a:pt x="5787" y="8477"/>
                      <a:pt x="6203" y="8370"/>
                    </a:cubicBezTo>
                    <a:cubicBezTo>
                      <a:pt x="6787" y="8215"/>
                      <a:pt x="7382" y="7965"/>
                      <a:pt x="8037" y="7584"/>
                    </a:cubicBezTo>
                    <a:cubicBezTo>
                      <a:pt x="8561" y="7263"/>
                      <a:pt x="9085" y="6906"/>
                      <a:pt x="9561" y="6477"/>
                    </a:cubicBezTo>
                    <a:cubicBezTo>
                      <a:pt x="9930" y="6156"/>
                      <a:pt x="10299" y="5775"/>
                      <a:pt x="10704" y="5334"/>
                    </a:cubicBezTo>
                    <a:cubicBezTo>
                      <a:pt x="11109" y="4882"/>
                      <a:pt x="11478" y="4405"/>
                      <a:pt x="11799" y="3917"/>
                    </a:cubicBezTo>
                    <a:cubicBezTo>
                      <a:pt x="12609" y="2762"/>
                      <a:pt x="13109" y="1667"/>
                      <a:pt x="13347" y="595"/>
                    </a:cubicBezTo>
                    <a:cubicBezTo>
                      <a:pt x="13395" y="405"/>
                      <a:pt x="13430" y="203"/>
                      <a:pt x="13454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3"/>
              <p:cNvSpPr/>
              <p:nvPr/>
            </p:nvSpPr>
            <p:spPr>
              <a:xfrm>
                <a:off x="8159331" y="3648422"/>
                <a:ext cx="0" cy="44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3"/>
              <p:cNvSpPr/>
              <p:nvPr/>
            </p:nvSpPr>
            <p:spPr>
              <a:xfrm>
                <a:off x="8179906" y="3354338"/>
                <a:ext cx="45451" cy="44387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1" extrusionOk="0">
                    <a:moveTo>
                      <a:pt x="477" y="1"/>
                    </a:moveTo>
                    <a:cubicBezTo>
                      <a:pt x="203" y="1"/>
                      <a:pt x="0" y="286"/>
                      <a:pt x="12" y="536"/>
                    </a:cubicBezTo>
                    <a:cubicBezTo>
                      <a:pt x="24" y="679"/>
                      <a:pt x="84" y="798"/>
                      <a:pt x="191" y="882"/>
                    </a:cubicBezTo>
                    <a:cubicBezTo>
                      <a:pt x="298" y="977"/>
                      <a:pt x="417" y="1001"/>
                      <a:pt x="548" y="1001"/>
                    </a:cubicBezTo>
                    <a:cubicBezTo>
                      <a:pt x="810" y="1001"/>
                      <a:pt x="1024" y="727"/>
                      <a:pt x="1012" y="465"/>
                    </a:cubicBezTo>
                    <a:cubicBezTo>
                      <a:pt x="989" y="334"/>
                      <a:pt x="929" y="215"/>
                      <a:pt x="834" y="120"/>
                    </a:cubicBezTo>
                    <a:cubicBezTo>
                      <a:pt x="727" y="36"/>
                      <a:pt x="608" y="1"/>
                      <a:pt x="477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3"/>
              <p:cNvSpPr/>
              <p:nvPr/>
            </p:nvSpPr>
            <p:spPr>
              <a:xfrm>
                <a:off x="8146648" y="3337443"/>
                <a:ext cx="15875" cy="15343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46" extrusionOk="0">
                    <a:moveTo>
                      <a:pt x="179" y="1"/>
                    </a:moveTo>
                    <a:cubicBezTo>
                      <a:pt x="72" y="1"/>
                      <a:pt x="0" y="84"/>
                      <a:pt x="12" y="179"/>
                    </a:cubicBezTo>
                    <a:cubicBezTo>
                      <a:pt x="12" y="286"/>
                      <a:pt x="107" y="346"/>
                      <a:pt x="191" y="346"/>
                    </a:cubicBezTo>
                    <a:cubicBezTo>
                      <a:pt x="286" y="346"/>
                      <a:pt x="358" y="251"/>
                      <a:pt x="358" y="167"/>
                    </a:cubicBezTo>
                    <a:cubicBezTo>
                      <a:pt x="358" y="60"/>
                      <a:pt x="274" y="1"/>
                      <a:pt x="179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3"/>
              <p:cNvSpPr/>
              <p:nvPr/>
            </p:nvSpPr>
            <p:spPr>
              <a:xfrm>
                <a:off x="8194672" y="3299973"/>
                <a:ext cx="22748" cy="2221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01" extrusionOk="0">
                    <a:moveTo>
                      <a:pt x="239" y="0"/>
                    </a:moveTo>
                    <a:cubicBezTo>
                      <a:pt x="108" y="0"/>
                      <a:pt x="1" y="143"/>
                      <a:pt x="1" y="262"/>
                    </a:cubicBezTo>
                    <a:cubicBezTo>
                      <a:pt x="1" y="334"/>
                      <a:pt x="37" y="393"/>
                      <a:pt x="96" y="441"/>
                    </a:cubicBezTo>
                    <a:cubicBezTo>
                      <a:pt x="156" y="488"/>
                      <a:pt x="215" y="500"/>
                      <a:pt x="275" y="500"/>
                    </a:cubicBezTo>
                    <a:cubicBezTo>
                      <a:pt x="406" y="500"/>
                      <a:pt x="513" y="369"/>
                      <a:pt x="513" y="238"/>
                    </a:cubicBezTo>
                    <a:cubicBezTo>
                      <a:pt x="513" y="155"/>
                      <a:pt x="477" y="96"/>
                      <a:pt x="418" y="60"/>
                    </a:cubicBezTo>
                    <a:cubicBezTo>
                      <a:pt x="358" y="12"/>
                      <a:pt x="298" y="0"/>
                      <a:pt x="239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3"/>
              <p:cNvSpPr/>
              <p:nvPr/>
            </p:nvSpPr>
            <p:spPr>
              <a:xfrm>
                <a:off x="8161947" y="3255630"/>
                <a:ext cx="23812" cy="2328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25" extrusionOk="0">
                    <a:moveTo>
                      <a:pt x="251" y="0"/>
                    </a:moveTo>
                    <a:cubicBezTo>
                      <a:pt x="108" y="0"/>
                      <a:pt x="1" y="143"/>
                      <a:pt x="1" y="286"/>
                    </a:cubicBezTo>
                    <a:cubicBezTo>
                      <a:pt x="1" y="357"/>
                      <a:pt x="48" y="417"/>
                      <a:pt x="84" y="465"/>
                    </a:cubicBezTo>
                    <a:cubicBezTo>
                      <a:pt x="143" y="500"/>
                      <a:pt x="203" y="524"/>
                      <a:pt x="286" y="524"/>
                    </a:cubicBezTo>
                    <a:cubicBezTo>
                      <a:pt x="429" y="524"/>
                      <a:pt x="536" y="369"/>
                      <a:pt x="536" y="238"/>
                    </a:cubicBezTo>
                    <a:cubicBezTo>
                      <a:pt x="536" y="167"/>
                      <a:pt x="489" y="107"/>
                      <a:pt x="441" y="60"/>
                    </a:cubicBezTo>
                    <a:cubicBezTo>
                      <a:pt x="382" y="12"/>
                      <a:pt x="322" y="0"/>
                      <a:pt x="251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3"/>
              <p:cNvSpPr/>
              <p:nvPr/>
            </p:nvSpPr>
            <p:spPr>
              <a:xfrm>
                <a:off x="8257506" y="3298377"/>
                <a:ext cx="1379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11" extrusionOk="0">
                    <a:moveTo>
                      <a:pt x="155" y="1"/>
                    </a:moveTo>
                    <a:cubicBezTo>
                      <a:pt x="60" y="1"/>
                      <a:pt x="1" y="96"/>
                      <a:pt x="1" y="167"/>
                    </a:cubicBezTo>
                    <a:cubicBezTo>
                      <a:pt x="1" y="263"/>
                      <a:pt x="96" y="310"/>
                      <a:pt x="167" y="310"/>
                    </a:cubicBezTo>
                    <a:cubicBezTo>
                      <a:pt x="251" y="310"/>
                      <a:pt x="310" y="227"/>
                      <a:pt x="310" y="155"/>
                    </a:cubicBezTo>
                    <a:cubicBezTo>
                      <a:pt x="310" y="60"/>
                      <a:pt x="227" y="1"/>
                      <a:pt x="155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3"/>
              <p:cNvSpPr/>
              <p:nvPr/>
            </p:nvSpPr>
            <p:spPr>
              <a:xfrm>
                <a:off x="8254890" y="3386043"/>
                <a:ext cx="24300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24" extrusionOk="0">
                    <a:moveTo>
                      <a:pt x="250" y="0"/>
                    </a:moveTo>
                    <a:cubicBezTo>
                      <a:pt x="119" y="0"/>
                      <a:pt x="0" y="155"/>
                      <a:pt x="12" y="286"/>
                    </a:cubicBezTo>
                    <a:cubicBezTo>
                      <a:pt x="12" y="357"/>
                      <a:pt x="60" y="417"/>
                      <a:pt x="107" y="464"/>
                    </a:cubicBezTo>
                    <a:cubicBezTo>
                      <a:pt x="167" y="512"/>
                      <a:pt x="226" y="524"/>
                      <a:pt x="298" y="524"/>
                    </a:cubicBezTo>
                    <a:cubicBezTo>
                      <a:pt x="453" y="524"/>
                      <a:pt x="548" y="381"/>
                      <a:pt x="536" y="238"/>
                    </a:cubicBezTo>
                    <a:cubicBezTo>
                      <a:pt x="536" y="167"/>
                      <a:pt x="488" y="107"/>
                      <a:pt x="453" y="60"/>
                    </a:cubicBezTo>
                    <a:cubicBezTo>
                      <a:pt x="393" y="24"/>
                      <a:pt x="333" y="0"/>
                      <a:pt x="250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3"/>
              <p:cNvSpPr/>
              <p:nvPr/>
            </p:nvSpPr>
            <p:spPr>
              <a:xfrm>
                <a:off x="8111795" y="3459919"/>
                <a:ext cx="26428" cy="24876"/>
              </a:xfrm>
              <a:custGeom>
                <a:avLst/>
                <a:gdLst/>
                <a:ahLst/>
                <a:cxnLst/>
                <a:rect l="l" t="t" r="r" b="b"/>
                <a:pathLst>
                  <a:path w="596" h="561" extrusionOk="0">
                    <a:moveTo>
                      <a:pt x="269" y="0"/>
                    </a:moveTo>
                    <a:cubicBezTo>
                      <a:pt x="112" y="0"/>
                      <a:pt x="1" y="161"/>
                      <a:pt x="12" y="299"/>
                    </a:cubicBezTo>
                    <a:cubicBezTo>
                      <a:pt x="12" y="382"/>
                      <a:pt x="60" y="453"/>
                      <a:pt x="120" y="501"/>
                    </a:cubicBezTo>
                    <a:cubicBezTo>
                      <a:pt x="179" y="537"/>
                      <a:pt x="251" y="560"/>
                      <a:pt x="322" y="560"/>
                    </a:cubicBezTo>
                    <a:cubicBezTo>
                      <a:pt x="477" y="560"/>
                      <a:pt x="596" y="406"/>
                      <a:pt x="596" y="263"/>
                    </a:cubicBezTo>
                    <a:cubicBezTo>
                      <a:pt x="596" y="179"/>
                      <a:pt x="548" y="108"/>
                      <a:pt x="489" y="60"/>
                    </a:cubicBezTo>
                    <a:cubicBezTo>
                      <a:pt x="429" y="25"/>
                      <a:pt x="358" y="1"/>
                      <a:pt x="286" y="1"/>
                    </a:cubicBezTo>
                    <a:cubicBezTo>
                      <a:pt x="281" y="0"/>
                      <a:pt x="275" y="0"/>
                      <a:pt x="269" y="0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3"/>
              <p:cNvSpPr/>
              <p:nvPr/>
            </p:nvSpPr>
            <p:spPr>
              <a:xfrm>
                <a:off x="8104921" y="3382851"/>
                <a:ext cx="9046" cy="8514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92" extrusionOk="0">
                    <a:moveTo>
                      <a:pt x="96" y="1"/>
                    </a:moveTo>
                    <a:cubicBezTo>
                      <a:pt x="48" y="1"/>
                      <a:pt x="1" y="48"/>
                      <a:pt x="1" y="108"/>
                    </a:cubicBezTo>
                    <a:cubicBezTo>
                      <a:pt x="1" y="167"/>
                      <a:pt x="48" y="191"/>
                      <a:pt x="108" y="191"/>
                    </a:cubicBezTo>
                    <a:cubicBezTo>
                      <a:pt x="156" y="191"/>
                      <a:pt x="203" y="155"/>
                      <a:pt x="203" y="96"/>
                    </a:cubicBezTo>
                    <a:cubicBezTo>
                      <a:pt x="203" y="36"/>
                      <a:pt x="156" y="1"/>
                      <a:pt x="96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3"/>
              <p:cNvSpPr/>
              <p:nvPr/>
            </p:nvSpPr>
            <p:spPr>
              <a:xfrm>
                <a:off x="8193608" y="3416108"/>
                <a:ext cx="1379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11" extrusionOk="0">
                    <a:moveTo>
                      <a:pt x="144" y="1"/>
                    </a:moveTo>
                    <a:cubicBezTo>
                      <a:pt x="61" y="1"/>
                      <a:pt x="1" y="84"/>
                      <a:pt x="1" y="155"/>
                    </a:cubicBezTo>
                    <a:cubicBezTo>
                      <a:pt x="1" y="251"/>
                      <a:pt x="84" y="310"/>
                      <a:pt x="168" y="310"/>
                    </a:cubicBezTo>
                    <a:cubicBezTo>
                      <a:pt x="251" y="310"/>
                      <a:pt x="311" y="215"/>
                      <a:pt x="311" y="144"/>
                    </a:cubicBezTo>
                    <a:cubicBezTo>
                      <a:pt x="311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3"/>
              <p:cNvSpPr/>
              <p:nvPr/>
            </p:nvSpPr>
            <p:spPr>
              <a:xfrm>
                <a:off x="8151393" y="3503774"/>
                <a:ext cx="42791" cy="41726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41" extrusionOk="0">
                    <a:moveTo>
                      <a:pt x="441" y="0"/>
                    </a:moveTo>
                    <a:cubicBezTo>
                      <a:pt x="191" y="0"/>
                      <a:pt x="0" y="262"/>
                      <a:pt x="12" y="500"/>
                    </a:cubicBezTo>
                    <a:cubicBezTo>
                      <a:pt x="24" y="619"/>
                      <a:pt x="84" y="738"/>
                      <a:pt x="179" y="834"/>
                    </a:cubicBezTo>
                    <a:cubicBezTo>
                      <a:pt x="286" y="917"/>
                      <a:pt x="381" y="941"/>
                      <a:pt x="524" y="941"/>
                    </a:cubicBezTo>
                    <a:cubicBezTo>
                      <a:pt x="774" y="941"/>
                      <a:pt x="965" y="679"/>
                      <a:pt x="953" y="429"/>
                    </a:cubicBezTo>
                    <a:cubicBezTo>
                      <a:pt x="941" y="310"/>
                      <a:pt x="882" y="191"/>
                      <a:pt x="786" y="107"/>
                    </a:cubicBezTo>
                    <a:cubicBezTo>
                      <a:pt x="679" y="12"/>
                      <a:pt x="584" y="0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3"/>
              <p:cNvSpPr/>
              <p:nvPr/>
            </p:nvSpPr>
            <p:spPr>
              <a:xfrm>
                <a:off x="8241188" y="3517432"/>
                <a:ext cx="16894" cy="16451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71" extrusionOk="0">
                    <a:moveTo>
                      <a:pt x="172" y="1"/>
                    </a:moveTo>
                    <a:cubicBezTo>
                      <a:pt x="64" y="1"/>
                      <a:pt x="0" y="102"/>
                      <a:pt x="11" y="192"/>
                    </a:cubicBezTo>
                    <a:cubicBezTo>
                      <a:pt x="23" y="299"/>
                      <a:pt x="107" y="371"/>
                      <a:pt x="202" y="371"/>
                    </a:cubicBezTo>
                    <a:cubicBezTo>
                      <a:pt x="309" y="371"/>
                      <a:pt x="381" y="276"/>
                      <a:pt x="381" y="180"/>
                    </a:cubicBezTo>
                    <a:cubicBezTo>
                      <a:pt x="369" y="73"/>
                      <a:pt x="297" y="2"/>
                      <a:pt x="190" y="2"/>
                    </a:cubicBezTo>
                    <a:cubicBezTo>
                      <a:pt x="184" y="1"/>
                      <a:pt x="178" y="1"/>
                      <a:pt x="172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3"/>
              <p:cNvSpPr/>
              <p:nvPr/>
            </p:nvSpPr>
            <p:spPr>
              <a:xfrm>
                <a:off x="8260699" y="3456771"/>
                <a:ext cx="10066" cy="9534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5" y="0"/>
                    </a:moveTo>
                    <a:cubicBezTo>
                      <a:pt x="48" y="0"/>
                      <a:pt x="0" y="60"/>
                      <a:pt x="0" y="120"/>
                    </a:cubicBezTo>
                    <a:cubicBezTo>
                      <a:pt x="0" y="179"/>
                      <a:pt x="60" y="215"/>
                      <a:pt x="119" y="215"/>
                    </a:cubicBezTo>
                    <a:cubicBezTo>
                      <a:pt x="179" y="215"/>
                      <a:pt x="226" y="155"/>
                      <a:pt x="214" y="96"/>
                    </a:cubicBezTo>
                    <a:cubicBezTo>
                      <a:pt x="214" y="36"/>
                      <a:pt x="155" y="0"/>
                      <a:pt x="95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3"/>
              <p:cNvSpPr/>
              <p:nvPr/>
            </p:nvSpPr>
            <p:spPr>
              <a:xfrm>
                <a:off x="8123413" y="3591352"/>
                <a:ext cx="19023" cy="1858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19" extrusionOk="0">
                    <a:moveTo>
                      <a:pt x="188" y="1"/>
                    </a:moveTo>
                    <a:cubicBezTo>
                      <a:pt x="87" y="1"/>
                      <a:pt x="0" y="114"/>
                      <a:pt x="0" y="228"/>
                    </a:cubicBezTo>
                    <a:cubicBezTo>
                      <a:pt x="24" y="347"/>
                      <a:pt x="120" y="418"/>
                      <a:pt x="227" y="418"/>
                    </a:cubicBezTo>
                    <a:cubicBezTo>
                      <a:pt x="346" y="418"/>
                      <a:pt x="429" y="299"/>
                      <a:pt x="417" y="192"/>
                    </a:cubicBezTo>
                    <a:cubicBezTo>
                      <a:pt x="405" y="73"/>
                      <a:pt x="298" y="2"/>
                      <a:pt x="203" y="2"/>
                    </a:cubicBezTo>
                    <a:cubicBezTo>
                      <a:pt x="198" y="1"/>
                      <a:pt x="193" y="1"/>
                      <a:pt x="188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3"/>
              <p:cNvSpPr/>
              <p:nvPr/>
            </p:nvSpPr>
            <p:spPr>
              <a:xfrm>
                <a:off x="7592802" y="3062914"/>
                <a:ext cx="566520" cy="595032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13419" extrusionOk="0">
                    <a:moveTo>
                      <a:pt x="8990" y="0"/>
                    </a:moveTo>
                    <a:cubicBezTo>
                      <a:pt x="8918" y="0"/>
                      <a:pt x="8859" y="0"/>
                      <a:pt x="8787" y="12"/>
                    </a:cubicBezTo>
                    <a:cubicBezTo>
                      <a:pt x="8716" y="36"/>
                      <a:pt x="8657" y="60"/>
                      <a:pt x="8609" y="131"/>
                    </a:cubicBezTo>
                    <a:cubicBezTo>
                      <a:pt x="8597" y="155"/>
                      <a:pt x="8561" y="179"/>
                      <a:pt x="8549" y="215"/>
                    </a:cubicBezTo>
                    <a:cubicBezTo>
                      <a:pt x="8454" y="381"/>
                      <a:pt x="8383" y="548"/>
                      <a:pt x="8299" y="727"/>
                    </a:cubicBezTo>
                    <a:cubicBezTo>
                      <a:pt x="8276" y="762"/>
                      <a:pt x="8264" y="786"/>
                      <a:pt x="8252" y="810"/>
                    </a:cubicBezTo>
                    <a:lnTo>
                      <a:pt x="8204" y="881"/>
                    </a:lnTo>
                    <a:cubicBezTo>
                      <a:pt x="8192" y="905"/>
                      <a:pt x="8180" y="941"/>
                      <a:pt x="8156" y="953"/>
                    </a:cubicBezTo>
                    <a:cubicBezTo>
                      <a:pt x="8073" y="1132"/>
                      <a:pt x="7978" y="1298"/>
                      <a:pt x="7895" y="1453"/>
                    </a:cubicBezTo>
                    <a:lnTo>
                      <a:pt x="7859" y="1501"/>
                    </a:lnTo>
                    <a:lnTo>
                      <a:pt x="7835" y="1548"/>
                    </a:lnTo>
                    <a:lnTo>
                      <a:pt x="7740" y="1703"/>
                    </a:lnTo>
                    <a:cubicBezTo>
                      <a:pt x="7597" y="1953"/>
                      <a:pt x="7442" y="2191"/>
                      <a:pt x="7299" y="2429"/>
                    </a:cubicBezTo>
                    <a:cubicBezTo>
                      <a:pt x="7204" y="2560"/>
                      <a:pt x="7133" y="2679"/>
                      <a:pt x="7061" y="2798"/>
                    </a:cubicBezTo>
                    <a:lnTo>
                      <a:pt x="7085" y="2763"/>
                    </a:lnTo>
                    <a:lnTo>
                      <a:pt x="7085" y="2763"/>
                    </a:lnTo>
                    <a:cubicBezTo>
                      <a:pt x="5847" y="4644"/>
                      <a:pt x="4382" y="6335"/>
                      <a:pt x="2703" y="7823"/>
                    </a:cubicBezTo>
                    <a:cubicBezTo>
                      <a:pt x="2441" y="8049"/>
                      <a:pt x="2180" y="8275"/>
                      <a:pt x="1929" y="8478"/>
                    </a:cubicBezTo>
                    <a:cubicBezTo>
                      <a:pt x="1644" y="8704"/>
                      <a:pt x="1358" y="8930"/>
                      <a:pt x="1072" y="9121"/>
                    </a:cubicBezTo>
                    <a:lnTo>
                      <a:pt x="1060" y="9144"/>
                    </a:lnTo>
                    <a:cubicBezTo>
                      <a:pt x="882" y="9275"/>
                      <a:pt x="703" y="9394"/>
                      <a:pt x="513" y="9513"/>
                    </a:cubicBezTo>
                    <a:lnTo>
                      <a:pt x="465" y="9537"/>
                    </a:lnTo>
                    <a:lnTo>
                      <a:pt x="453" y="9561"/>
                    </a:lnTo>
                    <a:lnTo>
                      <a:pt x="417" y="9573"/>
                    </a:lnTo>
                    <a:lnTo>
                      <a:pt x="394" y="9597"/>
                    </a:lnTo>
                    <a:cubicBezTo>
                      <a:pt x="334" y="9644"/>
                      <a:pt x="286" y="9680"/>
                      <a:pt x="227" y="9704"/>
                    </a:cubicBezTo>
                    <a:lnTo>
                      <a:pt x="167" y="9740"/>
                    </a:lnTo>
                    <a:cubicBezTo>
                      <a:pt x="144" y="9752"/>
                      <a:pt x="120" y="9764"/>
                      <a:pt x="108" y="9787"/>
                    </a:cubicBezTo>
                    <a:cubicBezTo>
                      <a:pt x="36" y="9847"/>
                      <a:pt x="1" y="9942"/>
                      <a:pt x="24" y="10014"/>
                    </a:cubicBezTo>
                    <a:cubicBezTo>
                      <a:pt x="155" y="10764"/>
                      <a:pt x="584" y="11490"/>
                      <a:pt x="1310" y="12169"/>
                    </a:cubicBezTo>
                    <a:cubicBezTo>
                      <a:pt x="1632" y="12466"/>
                      <a:pt x="1965" y="12728"/>
                      <a:pt x="2358" y="12942"/>
                    </a:cubicBezTo>
                    <a:cubicBezTo>
                      <a:pt x="2751" y="13181"/>
                      <a:pt x="3156" y="13335"/>
                      <a:pt x="3549" y="13419"/>
                    </a:cubicBezTo>
                    <a:lnTo>
                      <a:pt x="3620" y="13419"/>
                    </a:lnTo>
                    <a:cubicBezTo>
                      <a:pt x="3668" y="13419"/>
                      <a:pt x="3692" y="13407"/>
                      <a:pt x="3739" y="13395"/>
                    </a:cubicBezTo>
                    <a:lnTo>
                      <a:pt x="3787" y="13359"/>
                    </a:lnTo>
                    <a:lnTo>
                      <a:pt x="3811" y="13347"/>
                    </a:lnTo>
                    <a:lnTo>
                      <a:pt x="3858" y="13323"/>
                    </a:lnTo>
                    <a:cubicBezTo>
                      <a:pt x="3989" y="13240"/>
                      <a:pt x="4096" y="13169"/>
                      <a:pt x="4215" y="13097"/>
                    </a:cubicBezTo>
                    <a:lnTo>
                      <a:pt x="4275" y="13062"/>
                    </a:lnTo>
                    <a:lnTo>
                      <a:pt x="4299" y="13038"/>
                    </a:lnTo>
                    <a:lnTo>
                      <a:pt x="4335" y="13026"/>
                    </a:lnTo>
                    <a:lnTo>
                      <a:pt x="4382" y="12990"/>
                    </a:lnTo>
                    <a:cubicBezTo>
                      <a:pt x="4394" y="12978"/>
                      <a:pt x="4406" y="12978"/>
                      <a:pt x="4418" y="12966"/>
                    </a:cubicBezTo>
                    <a:lnTo>
                      <a:pt x="4454" y="12931"/>
                    </a:lnTo>
                    <a:lnTo>
                      <a:pt x="4477" y="12919"/>
                    </a:lnTo>
                    <a:cubicBezTo>
                      <a:pt x="4644" y="12812"/>
                      <a:pt x="4775" y="12716"/>
                      <a:pt x="4930" y="12609"/>
                    </a:cubicBezTo>
                    <a:lnTo>
                      <a:pt x="4954" y="12585"/>
                    </a:lnTo>
                    <a:lnTo>
                      <a:pt x="4977" y="12573"/>
                    </a:lnTo>
                    <a:lnTo>
                      <a:pt x="5001" y="12550"/>
                    </a:lnTo>
                    <a:lnTo>
                      <a:pt x="5037" y="12514"/>
                    </a:lnTo>
                    <a:cubicBezTo>
                      <a:pt x="6192" y="11669"/>
                      <a:pt x="7299" y="10668"/>
                      <a:pt x="8347" y="9537"/>
                    </a:cubicBezTo>
                    <a:cubicBezTo>
                      <a:pt x="9395" y="8418"/>
                      <a:pt x="10347" y="7204"/>
                      <a:pt x="11181" y="5906"/>
                    </a:cubicBezTo>
                    <a:cubicBezTo>
                      <a:pt x="11788" y="4953"/>
                      <a:pt x="12312" y="3989"/>
                      <a:pt x="12740" y="3025"/>
                    </a:cubicBezTo>
                    <a:cubicBezTo>
                      <a:pt x="12776" y="2965"/>
                      <a:pt x="12776" y="2894"/>
                      <a:pt x="12752" y="2822"/>
                    </a:cubicBezTo>
                    <a:lnTo>
                      <a:pt x="12752" y="2786"/>
                    </a:lnTo>
                    <a:cubicBezTo>
                      <a:pt x="12728" y="2548"/>
                      <a:pt x="12621" y="2370"/>
                      <a:pt x="12538" y="2191"/>
                    </a:cubicBezTo>
                    <a:cubicBezTo>
                      <a:pt x="12443" y="2036"/>
                      <a:pt x="12336" y="1894"/>
                      <a:pt x="12193" y="1727"/>
                    </a:cubicBezTo>
                    <a:cubicBezTo>
                      <a:pt x="11907" y="1393"/>
                      <a:pt x="11550" y="1084"/>
                      <a:pt x="11133" y="798"/>
                    </a:cubicBezTo>
                    <a:cubicBezTo>
                      <a:pt x="10728" y="524"/>
                      <a:pt x="10335" y="310"/>
                      <a:pt x="9930" y="167"/>
                    </a:cubicBezTo>
                    <a:cubicBezTo>
                      <a:pt x="9585" y="60"/>
                      <a:pt x="9276" y="0"/>
                      <a:pt x="89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3"/>
              <p:cNvSpPr/>
              <p:nvPr/>
            </p:nvSpPr>
            <p:spPr>
              <a:xfrm>
                <a:off x="7660913" y="3062781"/>
                <a:ext cx="500538" cy="441474"/>
              </a:xfrm>
              <a:custGeom>
                <a:avLst/>
                <a:gdLst/>
                <a:ahLst/>
                <a:cxnLst/>
                <a:rect l="l" t="t" r="r" b="b"/>
                <a:pathLst>
                  <a:path w="11288" h="9956" extrusionOk="0">
                    <a:moveTo>
                      <a:pt x="7360" y="0"/>
                    </a:moveTo>
                    <a:cubicBezTo>
                      <a:pt x="7323" y="0"/>
                      <a:pt x="7287" y="3"/>
                      <a:pt x="7251" y="3"/>
                    </a:cubicBezTo>
                    <a:cubicBezTo>
                      <a:pt x="7180" y="15"/>
                      <a:pt x="7097" y="63"/>
                      <a:pt x="7073" y="122"/>
                    </a:cubicBezTo>
                    <a:cubicBezTo>
                      <a:pt x="7037" y="134"/>
                      <a:pt x="7025" y="170"/>
                      <a:pt x="7013" y="194"/>
                    </a:cubicBezTo>
                    <a:cubicBezTo>
                      <a:pt x="6918" y="373"/>
                      <a:pt x="6847" y="539"/>
                      <a:pt x="6763" y="718"/>
                    </a:cubicBezTo>
                    <a:lnTo>
                      <a:pt x="6716" y="789"/>
                    </a:lnTo>
                    <a:lnTo>
                      <a:pt x="6668" y="861"/>
                    </a:lnTo>
                    <a:cubicBezTo>
                      <a:pt x="6656" y="896"/>
                      <a:pt x="6644" y="920"/>
                      <a:pt x="6620" y="944"/>
                    </a:cubicBezTo>
                    <a:cubicBezTo>
                      <a:pt x="6537" y="1123"/>
                      <a:pt x="6442" y="1277"/>
                      <a:pt x="6359" y="1444"/>
                    </a:cubicBezTo>
                    <a:lnTo>
                      <a:pt x="6323" y="1492"/>
                    </a:lnTo>
                    <a:lnTo>
                      <a:pt x="6299" y="1539"/>
                    </a:lnTo>
                    <a:lnTo>
                      <a:pt x="6204" y="1682"/>
                    </a:lnTo>
                    <a:cubicBezTo>
                      <a:pt x="6061" y="1932"/>
                      <a:pt x="5906" y="2170"/>
                      <a:pt x="5763" y="2408"/>
                    </a:cubicBezTo>
                    <a:lnTo>
                      <a:pt x="5656" y="2575"/>
                    </a:lnTo>
                    <a:lnTo>
                      <a:pt x="5525" y="2789"/>
                    </a:lnTo>
                    <a:lnTo>
                      <a:pt x="5549" y="2754"/>
                    </a:lnTo>
                    <a:lnTo>
                      <a:pt x="5549" y="2754"/>
                    </a:lnTo>
                    <a:cubicBezTo>
                      <a:pt x="4299" y="4635"/>
                      <a:pt x="2834" y="6326"/>
                      <a:pt x="1167" y="7814"/>
                    </a:cubicBezTo>
                    <a:cubicBezTo>
                      <a:pt x="929" y="8028"/>
                      <a:pt x="655" y="8243"/>
                      <a:pt x="393" y="8469"/>
                    </a:cubicBezTo>
                    <a:cubicBezTo>
                      <a:pt x="251" y="8576"/>
                      <a:pt x="132" y="8683"/>
                      <a:pt x="1" y="8778"/>
                    </a:cubicBezTo>
                    <a:lnTo>
                      <a:pt x="12" y="8802"/>
                    </a:lnTo>
                    <a:cubicBezTo>
                      <a:pt x="179" y="8933"/>
                      <a:pt x="358" y="9064"/>
                      <a:pt x="536" y="9183"/>
                    </a:cubicBezTo>
                    <a:cubicBezTo>
                      <a:pt x="715" y="9290"/>
                      <a:pt x="894" y="9397"/>
                      <a:pt x="1072" y="9481"/>
                    </a:cubicBezTo>
                    <a:cubicBezTo>
                      <a:pt x="1251" y="9576"/>
                      <a:pt x="1429" y="9636"/>
                      <a:pt x="1620" y="9707"/>
                    </a:cubicBezTo>
                    <a:cubicBezTo>
                      <a:pt x="1834" y="9778"/>
                      <a:pt x="2060" y="9826"/>
                      <a:pt x="2275" y="9874"/>
                    </a:cubicBezTo>
                    <a:cubicBezTo>
                      <a:pt x="2489" y="9897"/>
                      <a:pt x="2691" y="9933"/>
                      <a:pt x="2918" y="9945"/>
                    </a:cubicBezTo>
                    <a:lnTo>
                      <a:pt x="2930" y="9945"/>
                    </a:lnTo>
                    <a:cubicBezTo>
                      <a:pt x="3042" y="9952"/>
                      <a:pt x="3154" y="9955"/>
                      <a:pt x="3266" y="9955"/>
                    </a:cubicBezTo>
                    <a:cubicBezTo>
                      <a:pt x="3722" y="9955"/>
                      <a:pt x="4171" y="9900"/>
                      <a:pt x="4620" y="9814"/>
                    </a:cubicBezTo>
                    <a:cubicBezTo>
                      <a:pt x="5370" y="9647"/>
                      <a:pt x="6108" y="9386"/>
                      <a:pt x="6787" y="9040"/>
                    </a:cubicBezTo>
                    <a:lnTo>
                      <a:pt x="6823" y="9040"/>
                    </a:lnTo>
                    <a:cubicBezTo>
                      <a:pt x="7204" y="8850"/>
                      <a:pt x="7573" y="8624"/>
                      <a:pt x="7954" y="8373"/>
                    </a:cubicBezTo>
                    <a:cubicBezTo>
                      <a:pt x="8573" y="7611"/>
                      <a:pt x="9156" y="6802"/>
                      <a:pt x="9692" y="5968"/>
                    </a:cubicBezTo>
                    <a:cubicBezTo>
                      <a:pt x="10299" y="5016"/>
                      <a:pt x="10823" y="4052"/>
                      <a:pt x="11252" y="3087"/>
                    </a:cubicBezTo>
                    <a:cubicBezTo>
                      <a:pt x="11288" y="3028"/>
                      <a:pt x="11288" y="2956"/>
                      <a:pt x="11264" y="2897"/>
                    </a:cubicBezTo>
                    <a:lnTo>
                      <a:pt x="11264" y="2849"/>
                    </a:lnTo>
                    <a:cubicBezTo>
                      <a:pt x="11240" y="2611"/>
                      <a:pt x="11133" y="2432"/>
                      <a:pt x="11026" y="2254"/>
                    </a:cubicBezTo>
                    <a:cubicBezTo>
                      <a:pt x="10942" y="2099"/>
                      <a:pt x="10835" y="1956"/>
                      <a:pt x="10692" y="1789"/>
                    </a:cubicBezTo>
                    <a:cubicBezTo>
                      <a:pt x="10407" y="1468"/>
                      <a:pt x="10049" y="1170"/>
                      <a:pt x="9633" y="873"/>
                    </a:cubicBezTo>
                    <a:cubicBezTo>
                      <a:pt x="9228" y="587"/>
                      <a:pt x="8811" y="373"/>
                      <a:pt x="8430" y="230"/>
                    </a:cubicBezTo>
                    <a:cubicBezTo>
                      <a:pt x="8073" y="99"/>
                      <a:pt x="7752" y="15"/>
                      <a:pt x="7478" y="15"/>
                    </a:cubicBezTo>
                    <a:cubicBezTo>
                      <a:pt x="7436" y="3"/>
                      <a:pt x="7397" y="0"/>
                      <a:pt x="7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3"/>
              <p:cNvSpPr/>
              <p:nvPr/>
            </p:nvSpPr>
            <p:spPr>
              <a:xfrm>
                <a:off x="7092301" y="2441711"/>
                <a:ext cx="680037" cy="552064"/>
              </a:xfrm>
              <a:custGeom>
                <a:avLst/>
                <a:gdLst/>
                <a:ahLst/>
                <a:cxnLst/>
                <a:rect l="l" t="t" r="r" b="b"/>
                <a:pathLst>
                  <a:path w="15336" h="12450" extrusionOk="0">
                    <a:moveTo>
                      <a:pt x="51" y="1"/>
                    </a:moveTo>
                    <a:cubicBezTo>
                      <a:pt x="43" y="1"/>
                      <a:pt x="32" y="12"/>
                      <a:pt x="24" y="20"/>
                    </a:cubicBezTo>
                    <a:cubicBezTo>
                      <a:pt x="1" y="43"/>
                      <a:pt x="1" y="91"/>
                      <a:pt x="24" y="127"/>
                    </a:cubicBezTo>
                    <a:cubicBezTo>
                      <a:pt x="608" y="603"/>
                      <a:pt x="1191" y="1079"/>
                      <a:pt x="1751" y="1567"/>
                    </a:cubicBezTo>
                    <a:cubicBezTo>
                      <a:pt x="2322" y="2044"/>
                      <a:pt x="2894" y="2520"/>
                      <a:pt x="3465" y="2996"/>
                    </a:cubicBezTo>
                    <a:cubicBezTo>
                      <a:pt x="4608" y="3961"/>
                      <a:pt x="5775" y="4913"/>
                      <a:pt x="6918" y="5866"/>
                    </a:cubicBezTo>
                    <a:cubicBezTo>
                      <a:pt x="8073" y="6818"/>
                      <a:pt x="9240" y="7782"/>
                      <a:pt x="10395" y="8759"/>
                    </a:cubicBezTo>
                    <a:lnTo>
                      <a:pt x="12228" y="10271"/>
                    </a:lnTo>
                    <a:cubicBezTo>
                      <a:pt x="12812" y="10747"/>
                      <a:pt x="13371" y="11211"/>
                      <a:pt x="13955" y="11700"/>
                    </a:cubicBezTo>
                    <a:cubicBezTo>
                      <a:pt x="14074" y="11807"/>
                      <a:pt x="14205" y="11914"/>
                      <a:pt x="14324" y="12033"/>
                    </a:cubicBezTo>
                    <a:cubicBezTo>
                      <a:pt x="14419" y="12104"/>
                      <a:pt x="14502" y="12176"/>
                      <a:pt x="14598" y="12271"/>
                    </a:cubicBezTo>
                    <a:cubicBezTo>
                      <a:pt x="14610" y="12295"/>
                      <a:pt x="14645" y="12331"/>
                      <a:pt x="14669" y="12354"/>
                    </a:cubicBezTo>
                    <a:cubicBezTo>
                      <a:pt x="14743" y="12417"/>
                      <a:pt x="14836" y="12450"/>
                      <a:pt x="14929" y="12450"/>
                    </a:cubicBezTo>
                    <a:cubicBezTo>
                      <a:pt x="15030" y="12450"/>
                      <a:pt x="15130" y="12411"/>
                      <a:pt x="15205" y="12331"/>
                    </a:cubicBezTo>
                    <a:cubicBezTo>
                      <a:pt x="15324" y="12212"/>
                      <a:pt x="15336" y="12009"/>
                      <a:pt x="15252" y="11878"/>
                    </a:cubicBezTo>
                    <a:cubicBezTo>
                      <a:pt x="15205" y="11807"/>
                      <a:pt x="15133" y="11747"/>
                      <a:pt x="15038" y="11712"/>
                    </a:cubicBezTo>
                    <a:cubicBezTo>
                      <a:pt x="15026" y="11700"/>
                      <a:pt x="15014" y="11700"/>
                      <a:pt x="15002" y="11688"/>
                    </a:cubicBezTo>
                    <a:cubicBezTo>
                      <a:pt x="14419" y="11271"/>
                      <a:pt x="13848" y="10807"/>
                      <a:pt x="13300" y="10378"/>
                    </a:cubicBezTo>
                    <a:cubicBezTo>
                      <a:pt x="12681" y="9890"/>
                      <a:pt x="12062" y="9390"/>
                      <a:pt x="11442" y="8914"/>
                    </a:cubicBezTo>
                    <a:lnTo>
                      <a:pt x="9609" y="7485"/>
                    </a:lnTo>
                    <a:cubicBezTo>
                      <a:pt x="9014" y="7032"/>
                      <a:pt x="8418" y="6556"/>
                      <a:pt x="7823" y="6080"/>
                    </a:cubicBezTo>
                    <a:lnTo>
                      <a:pt x="4299" y="3306"/>
                    </a:lnTo>
                    <a:cubicBezTo>
                      <a:pt x="3703" y="2841"/>
                      <a:pt x="3120" y="2389"/>
                      <a:pt x="2525" y="1937"/>
                    </a:cubicBezTo>
                    <a:cubicBezTo>
                      <a:pt x="1917" y="1460"/>
                      <a:pt x="1310" y="996"/>
                      <a:pt x="715" y="532"/>
                    </a:cubicBezTo>
                    <a:cubicBezTo>
                      <a:pt x="501" y="365"/>
                      <a:pt x="310" y="198"/>
                      <a:pt x="96" y="32"/>
                    </a:cubicBezTo>
                    <a:cubicBezTo>
                      <a:pt x="84" y="20"/>
                      <a:pt x="72" y="20"/>
                      <a:pt x="60" y="20"/>
                    </a:cubicBezTo>
                    <a:cubicBezTo>
                      <a:pt x="60" y="6"/>
                      <a:pt x="56" y="1"/>
                      <a:pt x="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3"/>
              <p:cNvSpPr/>
              <p:nvPr/>
            </p:nvSpPr>
            <p:spPr>
              <a:xfrm>
                <a:off x="7782857" y="2991655"/>
                <a:ext cx="45983" cy="44387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1" extrusionOk="0">
                    <a:moveTo>
                      <a:pt x="501" y="0"/>
                    </a:moveTo>
                    <a:cubicBezTo>
                      <a:pt x="227" y="0"/>
                      <a:pt x="1" y="250"/>
                      <a:pt x="25" y="524"/>
                    </a:cubicBezTo>
                    <a:cubicBezTo>
                      <a:pt x="37" y="798"/>
                      <a:pt x="275" y="1000"/>
                      <a:pt x="537" y="1000"/>
                    </a:cubicBezTo>
                    <a:cubicBezTo>
                      <a:pt x="811" y="1000"/>
                      <a:pt x="1037" y="738"/>
                      <a:pt x="1013" y="476"/>
                    </a:cubicBezTo>
                    <a:cubicBezTo>
                      <a:pt x="1001" y="191"/>
                      <a:pt x="763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3"/>
              <p:cNvSpPr/>
              <p:nvPr/>
            </p:nvSpPr>
            <p:spPr>
              <a:xfrm>
                <a:off x="7853097" y="3049168"/>
                <a:ext cx="19555" cy="1853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18" extrusionOk="0">
                    <a:moveTo>
                      <a:pt x="203" y="1"/>
                    </a:moveTo>
                    <a:cubicBezTo>
                      <a:pt x="84" y="13"/>
                      <a:pt x="0" y="120"/>
                      <a:pt x="12" y="215"/>
                    </a:cubicBezTo>
                    <a:cubicBezTo>
                      <a:pt x="12" y="334"/>
                      <a:pt x="120" y="418"/>
                      <a:pt x="239" y="418"/>
                    </a:cubicBezTo>
                    <a:cubicBezTo>
                      <a:pt x="358" y="418"/>
                      <a:pt x="441" y="310"/>
                      <a:pt x="429" y="191"/>
                    </a:cubicBezTo>
                    <a:cubicBezTo>
                      <a:pt x="429" y="72"/>
                      <a:pt x="322" y="1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3"/>
              <p:cNvSpPr/>
              <p:nvPr/>
            </p:nvSpPr>
            <p:spPr>
              <a:xfrm>
                <a:off x="7982446" y="3117545"/>
                <a:ext cx="126199" cy="99992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255" extrusionOk="0">
                    <a:moveTo>
                      <a:pt x="1861" y="1352"/>
                    </a:moveTo>
                    <a:cubicBezTo>
                      <a:pt x="1865" y="1364"/>
                      <a:pt x="1876" y="1379"/>
                      <a:pt x="1894" y="1388"/>
                    </a:cubicBezTo>
                    <a:cubicBezTo>
                      <a:pt x="1883" y="1376"/>
                      <a:pt x="1872" y="1364"/>
                      <a:pt x="1861" y="1352"/>
                    </a:cubicBezTo>
                    <a:close/>
                    <a:moveTo>
                      <a:pt x="100" y="0"/>
                    </a:moveTo>
                    <a:cubicBezTo>
                      <a:pt x="56" y="0"/>
                      <a:pt x="22" y="39"/>
                      <a:pt x="12" y="78"/>
                    </a:cubicBezTo>
                    <a:cubicBezTo>
                      <a:pt x="0" y="138"/>
                      <a:pt x="48" y="197"/>
                      <a:pt x="108" y="209"/>
                    </a:cubicBezTo>
                    <a:cubicBezTo>
                      <a:pt x="167" y="221"/>
                      <a:pt x="227" y="245"/>
                      <a:pt x="286" y="269"/>
                    </a:cubicBezTo>
                    <a:cubicBezTo>
                      <a:pt x="548" y="364"/>
                      <a:pt x="786" y="495"/>
                      <a:pt x="1024" y="638"/>
                    </a:cubicBezTo>
                    <a:cubicBezTo>
                      <a:pt x="1321" y="843"/>
                      <a:pt x="1607" y="1081"/>
                      <a:pt x="1861" y="1352"/>
                    </a:cubicBezTo>
                    <a:lnTo>
                      <a:pt x="1861" y="1352"/>
                    </a:lnTo>
                    <a:cubicBezTo>
                      <a:pt x="1859" y="1348"/>
                      <a:pt x="1858" y="1343"/>
                      <a:pt x="1858" y="1340"/>
                    </a:cubicBezTo>
                    <a:lnTo>
                      <a:pt x="1858" y="1340"/>
                    </a:lnTo>
                    <a:cubicBezTo>
                      <a:pt x="2072" y="1578"/>
                      <a:pt x="2251" y="1852"/>
                      <a:pt x="2382" y="2150"/>
                    </a:cubicBezTo>
                    <a:cubicBezTo>
                      <a:pt x="2406" y="2209"/>
                      <a:pt x="2489" y="2233"/>
                      <a:pt x="2548" y="2245"/>
                    </a:cubicBezTo>
                    <a:cubicBezTo>
                      <a:pt x="2566" y="2252"/>
                      <a:pt x="2584" y="2255"/>
                      <a:pt x="2603" y="2255"/>
                    </a:cubicBezTo>
                    <a:cubicBezTo>
                      <a:pt x="2648" y="2255"/>
                      <a:pt x="2693" y="2238"/>
                      <a:pt x="2727" y="2221"/>
                    </a:cubicBezTo>
                    <a:cubicBezTo>
                      <a:pt x="2787" y="2186"/>
                      <a:pt x="2810" y="2126"/>
                      <a:pt x="2822" y="2055"/>
                    </a:cubicBezTo>
                    <a:cubicBezTo>
                      <a:pt x="2846" y="1995"/>
                      <a:pt x="2822" y="1935"/>
                      <a:pt x="2798" y="1876"/>
                    </a:cubicBezTo>
                    <a:cubicBezTo>
                      <a:pt x="2667" y="1638"/>
                      <a:pt x="2489" y="1412"/>
                      <a:pt x="2310" y="1221"/>
                    </a:cubicBezTo>
                    <a:cubicBezTo>
                      <a:pt x="2108" y="1031"/>
                      <a:pt x="1905" y="840"/>
                      <a:pt x="1679" y="685"/>
                    </a:cubicBezTo>
                    <a:cubicBezTo>
                      <a:pt x="1215" y="364"/>
                      <a:pt x="703" y="150"/>
                      <a:pt x="167" y="7"/>
                    </a:cubicBezTo>
                    <a:lnTo>
                      <a:pt x="131" y="7"/>
                    </a:lnTo>
                    <a:cubicBezTo>
                      <a:pt x="121" y="2"/>
                      <a:pt x="110" y="0"/>
                      <a:pt x="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3"/>
              <p:cNvSpPr/>
              <p:nvPr/>
            </p:nvSpPr>
            <p:spPr>
              <a:xfrm>
                <a:off x="7250163" y="3122024"/>
                <a:ext cx="289379" cy="25559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5764" extrusionOk="0">
                    <a:moveTo>
                      <a:pt x="2632" y="1"/>
                    </a:moveTo>
                    <a:cubicBezTo>
                      <a:pt x="2453" y="25"/>
                      <a:pt x="2287" y="108"/>
                      <a:pt x="2179" y="263"/>
                    </a:cubicBezTo>
                    <a:cubicBezTo>
                      <a:pt x="2096" y="382"/>
                      <a:pt x="2048" y="537"/>
                      <a:pt x="2060" y="715"/>
                    </a:cubicBezTo>
                    <a:cubicBezTo>
                      <a:pt x="2072" y="894"/>
                      <a:pt x="2120" y="1096"/>
                      <a:pt x="2191" y="1275"/>
                    </a:cubicBezTo>
                    <a:cubicBezTo>
                      <a:pt x="2263" y="1430"/>
                      <a:pt x="2370" y="1608"/>
                      <a:pt x="2525" y="1775"/>
                    </a:cubicBezTo>
                    <a:lnTo>
                      <a:pt x="2548" y="1811"/>
                    </a:lnTo>
                    <a:cubicBezTo>
                      <a:pt x="2167" y="1763"/>
                      <a:pt x="1763" y="1715"/>
                      <a:pt x="1358" y="1715"/>
                    </a:cubicBezTo>
                    <a:lnTo>
                      <a:pt x="1274" y="1715"/>
                    </a:lnTo>
                    <a:cubicBezTo>
                      <a:pt x="1096" y="1715"/>
                      <a:pt x="882" y="1727"/>
                      <a:pt x="679" y="1763"/>
                    </a:cubicBezTo>
                    <a:cubicBezTo>
                      <a:pt x="465" y="1811"/>
                      <a:pt x="334" y="1870"/>
                      <a:pt x="215" y="1954"/>
                    </a:cubicBezTo>
                    <a:cubicBezTo>
                      <a:pt x="155" y="2001"/>
                      <a:pt x="108" y="2073"/>
                      <a:pt x="48" y="2168"/>
                    </a:cubicBezTo>
                    <a:cubicBezTo>
                      <a:pt x="24" y="2239"/>
                      <a:pt x="1" y="2323"/>
                      <a:pt x="1" y="2430"/>
                    </a:cubicBezTo>
                    <a:cubicBezTo>
                      <a:pt x="24" y="2596"/>
                      <a:pt x="84" y="2763"/>
                      <a:pt x="203" y="2894"/>
                    </a:cubicBezTo>
                    <a:cubicBezTo>
                      <a:pt x="346" y="3061"/>
                      <a:pt x="536" y="3180"/>
                      <a:pt x="822" y="3263"/>
                    </a:cubicBezTo>
                    <a:cubicBezTo>
                      <a:pt x="703" y="3311"/>
                      <a:pt x="572" y="3418"/>
                      <a:pt x="512" y="3573"/>
                    </a:cubicBezTo>
                    <a:cubicBezTo>
                      <a:pt x="453" y="3739"/>
                      <a:pt x="477" y="3930"/>
                      <a:pt x="584" y="4109"/>
                    </a:cubicBezTo>
                    <a:cubicBezTo>
                      <a:pt x="655" y="4240"/>
                      <a:pt x="774" y="4323"/>
                      <a:pt x="977" y="4406"/>
                    </a:cubicBezTo>
                    <a:cubicBezTo>
                      <a:pt x="1132" y="4490"/>
                      <a:pt x="1334" y="4537"/>
                      <a:pt x="1513" y="4561"/>
                    </a:cubicBezTo>
                    <a:cubicBezTo>
                      <a:pt x="1608" y="4573"/>
                      <a:pt x="1727" y="4585"/>
                      <a:pt x="1846" y="4609"/>
                    </a:cubicBezTo>
                    <a:cubicBezTo>
                      <a:pt x="1715" y="4692"/>
                      <a:pt x="1608" y="4871"/>
                      <a:pt x="1655" y="5073"/>
                    </a:cubicBezTo>
                    <a:cubicBezTo>
                      <a:pt x="1667" y="5144"/>
                      <a:pt x="1703" y="5168"/>
                      <a:pt x="1727" y="5252"/>
                    </a:cubicBezTo>
                    <a:cubicBezTo>
                      <a:pt x="1763" y="5287"/>
                      <a:pt x="1786" y="5323"/>
                      <a:pt x="1822" y="5347"/>
                    </a:cubicBezTo>
                    <a:cubicBezTo>
                      <a:pt x="1929" y="5454"/>
                      <a:pt x="2048" y="5502"/>
                      <a:pt x="2144" y="5549"/>
                    </a:cubicBezTo>
                    <a:cubicBezTo>
                      <a:pt x="2298" y="5597"/>
                      <a:pt x="2441" y="5644"/>
                      <a:pt x="2608" y="5680"/>
                    </a:cubicBezTo>
                    <a:cubicBezTo>
                      <a:pt x="2775" y="5704"/>
                      <a:pt x="2941" y="5740"/>
                      <a:pt x="3144" y="5752"/>
                    </a:cubicBezTo>
                    <a:cubicBezTo>
                      <a:pt x="3275" y="5764"/>
                      <a:pt x="3430" y="5764"/>
                      <a:pt x="3572" y="5764"/>
                    </a:cubicBezTo>
                    <a:cubicBezTo>
                      <a:pt x="3787" y="5764"/>
                      <a:pt x="4013" y="5752"/>
                      <a:pt x="4251" y="5740"/>
                    </a:cubicBezTo>
                    <a:cubicBezTo>
                      <a:pt x="4918" y="5680"/>
                      <a:pt x="5596" y="5513"/>
                      <a:pt x="6358" y="5228"/>
                    </a:cubicBezTo>
                    <a:cubicBezTo>
                      <a:pt x="6418" y="5216"/>
                      <a:pt x="6466" y="5168"/>
                      <a:pt x="6489" y="5109"/>
                    </a:cubicBezTo>
                    <a:cubicBezTo>
                      <a:pt x="6525" y="5049"/>
                      <a:pt x="6525" y="4966"/>
                      <a:pt x="6489" y="4906"/>
                    </a:cubicBezTo>
                    <a:cubicBezTo>
                      <a:pt x="6454" y="4811"/>
                      <a:pt x="6358" y="4751"/>
                      <a:pt x="6251" y="4751"/>
                    </a:cubicBezTo>
                    <a:lnTo>
                      <a:pt x="6227" y="4751"/>
                    </a:lnTo>
                    <a:cubicBezTo>
                      <a:pt x="6370" y="4097"/>
                      <a:pt x="6358" y="3501"/>
                      <a:pt x="6192" y="2989"/>
                    </a:cubicBezTo>
                    <a:cubicBezTo>
                      <a:pt x="6132" y="2811"/>
                      <a:pt x="6073" y="2644"/>
                      <a:pt x="5989" y="2489"/>
                    </a:cubicBezTo>
                    <a:cubicBezTo>
                      <a:pt x="5894" y="2346"/>
                      <a:pt x="5799" y="2192"/>
                      <a:pt x="5680" y="2049"/>
                    </a:cubicBezTo>
                    <a:cubicBezTo>
                      <a:pt x="5501" y="1834"/>
                      <a:pt x="5287" y="1656"/>
                      <a:pt x="5096" y="1501"/>
                    </a:cubicBezTo>
                    <a:cubicBezTo>
                      <a:pt x="5025" y="1442"/>
                      <a:pt x="4965" y="1382"/>
                      <a:pt x="4882" y="1323"/>
                    </a:cubicBezTo>
                    <a:lnTo>
                      <a:pt x="4692" y="1144"/>
                    </a:lnTo>
                    <a:cubicBezTo>
                      <a:pt x="4263" y="751"/>
                      <a:pt x="3799" y="334"/>
                      <a:pt x="3263" y="108"/>
                    </a:cubicBezTo>
                    <a:cubicBezTo>
                      <a:pt x="3084" y="49"/>
                      <a:pt x="2906" y="1"/>
                      <a:pt x="2727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3"/>
              <p:cNvSpPr/>
              <p:nvPr/>
            </p:nvSpPr>
            <p:spPr>
              <a:xfrm>
                <a:off x="6768685" y="2721826"/>
                <a:ext cx="242864" cy="291508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6574" extrusionOk="0">
                    <a:moveTo>
                      <a:pt x="2858" y="1"/>
                    </a:moveTo>
                    <a:cubicBezTo>
                      <a:pt x="2750" y="1"/>
                      <a:pt x="2655" y="25"/>
                      <a:pt x="2548" y="72"/>
                    </a:cubicBezTo>
                    <a:cubicBezTo>
                      <a:pt x="2393" y="132"/>
                      <a:pt x="2262" y="263"/>
                      <a:pt x="2131" y="442"/>
                    </a:cubicBezTo>
                    <a:cubicBezTo>
                      <a:pt x="2000" y="620"/>
                      <a:pt x="1905" y="846"/>
                      <a:pt x="1834" y="1013"/>
                    </a:cubicBezTo>
                    <a:cubicBezTo>
                      <a:pt x="1738" y="1215"/>
                      <a:pt x="1667" y="1454"/>
                      <a:pt x="1595" y="1751"/>
                    </a:cubicBezTo>
                    <a:cubicBezTo>
                      <a:pt x="1536" y="1632"/>
                      <a:pt x="1464" y="1501"/>
                      <a:pt x="1357" y="1382"/>
                    </a:cubicBezTo>
                    <a:cubicBezTo>
                      <a:pt x="1214" y="1204"/>
                      <a:pt x="1072" y="1084"/>
                      <a:pt x="905" y="1025"/>
                    </a:cubicBezTo>
                    <a:cubicBezTo>
                      <a:pt x="845" y="1013"/>
                      <a:pt x="786" y="1001"/>
                      <a:pt x="738" y="1001"/>
                    </a:cubicBezTo>
                    <a:cubicBezTo>
                      <a:pt x="607" y="1001"/>
                      <a:pt x="476" y="1061"/>
                      <a:pt x="369" y="1144"/>
                    </a:cubicBezTo>
                    <a:cubicBezTo>
                      <a:pt x="179" y="1334"/>
                      <a:pt x="119" y="1620"/>
                      <a:pt x="60" y="1894"/>
                    </a:cubicBezTo>
                    <a:cubicBezTo>
                      <a:pt x="12" y="2096"/>
                      <a:pt x="0" y="2311"/>
                      <a:pt x="12" y="2549"/>
                    </a:cubicBezTo>
                    <a:cubicBezTo>
                      <a:pt x="24" y="3001"/>
                      <a:pt x="131" y="3490"/>
                      <a:pt x="310" y="4013"/>
                    </a:cubicBezTo>
                    <a:cubicBezTo>
                      <a:pt x="476" y="4502"/>
                      <a:pt x="714" y="4978"/>
                      <a:pt x="1024" y="5395"/>
                    </a:cubicBezTo>
                    <a:cubicBezTo>
                      <a:pt x="1334" y="5835"/>
                      <a:pt x="1715" y="6157"/>
                      <a:pt x="2131" y="6371"/>
                    </a:cubicBezTo>
                    <a:cubicBezTo>
                      <a:pt x="2334" y="6466"/>
                      <a:pt x="2560" y="6538"/>
                      <a:pt x="2798" y="6561"/>
                    </a:cubicBezTo>
                    <a:cubicBezTo>
                      <a:pt x="2858" y="6561"/>
                      <a:pt x="2917" y="6573"/>
                      <a:pt x="2988" y="6573"/>
                    </a:cubicBezTo>
                    <a:cubicBezTo>
                      <a:pt x="3227" y="6573"/>
                      <a:pt x="3453" y="6538"/>
                      <a:pt x="3679" y="6442"/>
                    </a:cubicBezTo>
                    <a:cubicBezTo>
                      <a:pt x="3893" y="6359"/>
                      <a:pt x="4120" y="6192"/>
                      <a:pt x="4310" y="5966"/>
                    </a:cubicBezTo>
                    <a:cubicBezTo>
                      <a:pt x="4489" y="5776"/>
                      <a:pt x="4643" y="5549"/>
                      <a:pt x="4810" y="5287"/>
                    </a:cubicBezTo>
                    <a:cubicBezTo>
                      <a:pt x="4929" y="5073"/>
                      <a:pt x="5024" y="4871"/>
                      <a:pt x="5120" y="4692"/>
                    </a:cubicBezTo>
                    <a:cubicBezTo>
                      <a:pt x="5215" y="4513"/>
                      <a:pt x="5286" y="4311"/>
                      <a:pt x="5346" y="4121"/>
                    </a:cubicBezTo>
                    <a:cubicBezTo>
                      <a:pt x="5405" y="3930"/>
                      <a:pt x="5441" y="3751"/>
                      <a:pt x="5465" y="3585"/>
                    </a:cubicBezTo>
                    <a:cubicBezTo>
                      <a:pt x="5477" y="3418"/>
                      <a:pt x="5465" y="3263"/>
                      <a:pt x="5417" y="3120"/>
                    </a:cubicBezTo>
                    <a:cubicBezTo>
                      <a:pt x="5370" y="2989"/>
                      <a:pt x="5263" y="2882"/>
                      <a:pt x="5120" y="2823"/>
                    </a:cubicBezTo>
                    <a:cubicBezTo>
                      <a:pt x="5072" y="2811"/>
                      <a:pt x="5013" y="2799"/>
                      <a:pt x="4953" y="2799"/>
                    </a:cubicBezTo>
                    <a:cubicBezTo>
                      <a:pt x="4846" y="2799"/>
                      <a:pt x="4727" y="2823"/>
                      <a:pt x="4643" y="2858"/>
                    </a:cubicBezTo>
                    <a:cubicBezTo>
                      <a:pt x="4715" y="2716"/>
                      <a:pt x="4763" y="2585"/>
                      <a:pt x="4810" y="2454"/>
                    </a:cubicBezTo>
                    <a:cubicBezTo>
                      <a:pt x="4893" y="2216"/>
                      <a:pt x="4941" y="2001"/>
                      <a:pt x="4953" y="1799"/>
                    </a:cubicBezTo>
                    <a:cubicBezTo>
                      <a:pt x="4953" y="1704"/>
                      <a:pt x="4953" y="1608"/>
                      <a:pt x="4941" y="1513"/>
                    </a:cubicBezTo>
                    <a:cubicBezTo>
                      <a:pt x="4929" y="1418"/>
                      <a:pt x="4882" y="1323"/>
                      <a:pt x="4810" y="1215"/>
                    </a:cubicBezTo>
                    <a:cubicBezTo>
                      <a:pt x="4763" y="1144"/>
                      <a:pt x="4691" y="1084"/>
                      <a:pt x="4608" y="1037"/>
                    </a:cubicBezTo>
                    <a:cubicBezTo>
                      <a:pt x="4512" y="977"/>
                      <a:pt x="4405" y="953"/>
                      <a:pt x="4298" y="953"/>
                    </a:cubicBezTo>
                    <a:cubicBezTo>
                      <a:pt x="4108" y="953"/>
                      <a:pt x="3917" y="1025"/>
                      <a:pt x="3703" y="1192"/>
                    </a:cubicBezTo>
                    <a:cubicBezTo>
                      <a:pt x="3655" y="1239"/>
                      <a:pt x="3620" y="1263"/>
                      <a:pt x="3572" y="1311"/>
                    </a:cubicBezTo>
                    <a:cubicBezTo>
                      <a:pt x="3584" y="1263"/>
                      <a:pt x="3584" y="1204"/>
                      <a:pt x="3596" y="1156"/>
                    </a:cubicBezTo>
                    <a:cubicBezTo>
                      <a:pt x="3620" y="1061"/>
                      <a:pt x="3620" y="965"/>
                      <a:pt x="3596" y="858"/>
                    </a:cubicBezTo>
                    <a:cubicBezTo>
                      <a:pt x="3596" y="799"/>
                      <a:pt x="3584" y="739"/>
                      <a:pt x="3584" y="680"/>
                    </a:cubicBezTo>
                    <a:cubicBezTo>
                      <a:pt x="3572" y="620"/>
                      <a:pt x="3560" y="584"/>
                      <a:pt x="3536" y="525"/>
                    </a:cubicBezTo>
                    <a:cubicBezTo>
                      <a:pt x="3512" y="418"/>
                      <a:pt x="3453" y="346"/>
                      <a:pt x="3393" y="263"/>
                    </a:cubicBezTo>
                    <a:cubicBezTo>
                      <a:pt x="3322" y="191"/>
                      <a:pt x="3227" y="132"/>
                      <a:pt x="3108" y="72"/>
                    </a:cubicBezTo>
                    <a:cubicBezTo>
                      <a:pt x="3036" y="13"/>
                      <a:pt x="2953" y="1"/>
                      <a:pt x="2858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3"/>
              <p:cNvSpPr/>
              <p:nvPr/>
            </p:nvSpPr>
            <p:spPr>
              <a:xfrm>
                <a:off x="7291358" y="3258246"/>
                <a:ext cx="100347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311" extrusionOk="0">
                    <a:moveTo>
                      <a:pt x="2155" y="1"/>
                    </a:moveTo>
                    <a:cubicBezTo>
                      <a:pt x="2179" y="13"/>
                      <a:pt x="2155" y="13"/>
                      <a:pt x="2143" y="13"/>
                    </a:cubicBezTo>
                    <a:cubicBezTo>
                      <a:pt x="1941" y="60"/>
                      <a:pt x="1727" y="84"/>
                      <a:pt x="1524" y="120"/>
                    </a:cubicBezTo>
                    <a:lnTo>
                      <a:pt x="1536" y="120"/>
                    </a:lnTo>
                    <a:cubicBezTo>
                      <a:pt x="1322" y="144"/>
                      <a:pt x="1119" y="167"/>
                      <a:pt x="905" y="179"/>
                    </a:cubicBezTo>
                    <a:cubicBezTo>
                      <a:pt x="851" y="182"/>
                      <a:pt x="797" y="184"/>
                      <a:pt x="742" y="184"/>
                    </a:cubicBezTo>
                    <a:cubicBezTo>
                      <a:pt x="577" y="184"/>
                      <a:pt x="405" y="170"/>
                      <a:pt x="226" y="144"/>
                    </a:cubicBezTo>
                    <a:lnTo>
                      <a:pt x="238" y="144"/>
                    </a:lnTo>
                    <a:cubicBezTo>
                      <a:pt x="191" y="144"/>
                      <a:pt x="155" y="132"/>
                      <a:pt x="95" y="120"/>
                    </a:cubicBezTo>
                    <a:cubicBezTo>
                      <a:pt x="60" y="120"/>
                      <a:pt x="12" y="132"/>
                      <a:pt x="12" y="167"/>
                    </a:cubicBezTo>
                    <a:cubicBezTo>
                      <a:pt x="0" y="191"/>
                      <a:pt x="36" y="239"/>
                      <a:pt x="60" y="239"/>
                    </a:cubicBezTo>
                    <a:cubicBezTo>
                      <a:pt x="226" y="263"/>
                      <a:pt x="393" y="286"/>
                      <a:pt x="572" y="298"/>
                    </a:cubicBezTo>
                    <a:cubicBezTo>
                      <a:pt x="750" y="310"/>
                      <a:pt x="929" y="310"/>
                      <a:pt x="1107" y="310"/>
                    </a:cubicBezTo>
                    <a:cubicBezTo>
                      <a:pt x="1286" y="310"/>
                      <a:pt x="1465" y="298"/>
                      <a:pt x="1643" y="263"/>
                    </a:cubicBezTo>
                    <a:cubicBezTo>
                      <a:pt x="1822" y="239"/>
                      <a:pt x="2012" y="203"/>
                      <a:pt x="2191" y="179"/>
                    </a:cubicBezTo>
                    <a:cubicBezTo>
                      <a:pt x="2239" y="167"/>
                      <a:pt x="2262" y="120"/>
                      <a:pt x="2250" y="72"/>
                    </a:cubicBezTo>
                    <a:cubicBezTo>
                      <a:pt x="2250" y="48"/>
                      <a:pt x="2239" y="25"/>
                      <a:pt x="2203" y="13"/>
                    </a:cubicBezTo>
                    <a:cubicBezTo>
                      <a:pt x="2191" y="1"/>
                      <a:pt x="2179" y="1"/>
                      <a:pt x="2155" y="1"/>
                    </a:cubicBezTo>
                    <a:close/>
                  </a:path>
                </a:pathLst>
              </a:custGeom>
              <a:solidFill>
                <a:srgbClr val="491F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3"/>
              <p:cNvSpPr/>
              <p:nvPr/>
            </p:nvSpPr>
            <p:spPr>
              <a:xfrm>
                <a:off x="7336765" y="3314207"/>
                <a:ext cx="80792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351" extrusionOk="0">
                    <a:moveTo>
                      <a:pt x="1703" y="1"/>
                    </a:moveTo>
                    <a:cubicBezTo>
                      <a:pt x="1667" y="36"/>
                      <a:pt x="1655" y="36"/>
                      <a:pt x="1655" y="36"/>
                    </a:cubicBezTo>
                    <a:cubicBezTo>
                      <a:pt x="1429" y="108"/>
                      <a:pt x="1215" y="156"/>
                      <a:pt x="988" y="179"/>
                    </a:cubicBezTo>
                    <a:cubicBezTo>
                      <a:pt x="782" y="211"/>
                      <a:pt x="581" y="222"/>
                      <a:pt x="375" y="222"/>
                    </a:cubicBezTo>
                    <a:cubicBezTo>
                      <a:pt x="271" y="222"/>
                      <a:pt x="167" y="219"/>
                      <a:pt x="60" y="215"/>
                    </a:cubicBezTo>
                    <a:cubicBezTo>
                      <a:pt x="36" y="215"/>
                      <a:pt x="0" y="239"/>
                      <a:pt x="0" y="275"/>
                    </a:cubicBezTo>
                    <a:cubicBezTo>
                      <a:pt x="0" y="298"/>
                      <a:pt x="36" y="334"/>
                      <a:pt x="60" y="334"/>
                    </a:cubicBezTo>
                    <a:cubicBezTo>
                      <a:pt x="262" y="343"/>
                      <a:pt x="464" y="351"/>
                      <a:pt x="666" y="351"/>
                    </a:cubicBezTo>
                    <a:cubicBezTo>
                      <a:pt x="750" y="351"/>
                      <a:pt x="833" y="350"/>
                      <a:pt x="917" y="346"/>
                    </a:cubicBezTo>
                    <a:cubicBezTo>
                      <a:pt x="1048" y="346"/>
                      <a:pt x="1179" y="334"/>
                      <a:pt x="1310" y="310"/>
                    </a:cubicBezTo>
                    <a:cubicBezTo>
                      <a:pt x="1453" y="298"/>
                      <a:pt x="1596" y="275"/>
                      <a:pt x="1727" y="227"/>
                    </a:cubicBezTo>
                    <a:cubicBezTo>
                      <a:pt x="1786" y="215"/>
                      <a:pt x="1822" y="156"/>
                      <a:pt x="1810" y="96"/>
                    </a:cubicBezTo>
                    <a:cubicBezTo>
                      <a:pt x="1786" y="48"/>
                      <a:pt x="1750" y="1"/>
                      <a:pt x="1703" y="1"/>
                    </a:cubicBezTo>
                    <a:close/>
                  </a:path>
                </a:pathLst>
              </a:custGeom>
              <a:solidFill>
                <a:srgbClr val="491F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3"/>
              <p:cNvSpPr/>
              <p:nvPr/>
            </p:nvSpPr>
            <p:spPr>
              <a:xfrm>
                <a:off x="6834668" y="2804083"/>
                <a:ext cx="11130" cy="6035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361" extrusionOk="0">
                    <a:moveTo>
                      <a:pt x="156" y="0"/>
                    </a:moveTo>
                    <a:cubicBezTo>
                      <a:pt x="124" y="0"/>
                      <a:pt x="107" y="22"/>
                      <a:pt x="107" y="51"/>
                    </a:cubicBezTo>
                    <a:cubicBezTo>
                      <a:pt x="72" y="146"/>
                      <a:pt x="60" y="253"/>
                      <a:pt x="48" y="361"/>
                    </a:cubicBezTo>
                    <a:cubicBezTo>
                      <a:pt x="36" y="444"/>
                      <a:pt x="36" y="551"/>
                      <a:pt x="12" y="658"/>
                    </a:cubicBezTo>
                    <a:cubicBezTo>
                      <a:pt x="0" y="861"/>
                      <a:pt x="12" y="1087"/>
                      <a:pt x="48" y="1301"/>
                    </a:cubicBezTo>
                    <a:cubicBezTo>
                      <a:pt x="48" y="1325"/>
                      <a:pt x="72" y="1361"/>
                      <a:pt x="119" y="1361"/>
                    </a:cubicBezTo>
                    <a:cubicBezTo>
                      <a:pt x="155" y="1361"/>
                      <a:pt x="179" y="1325"/>
                      <a:pt x="179" y="1277"/>
                    </a:cubicBezTo>
                    <a:cubicBezTo>
                      <a:pt x="167" y="1146"/>
                      <a:pt x="155" y="1015"/>
                      <a:pt x="155" y="884"/>
                    </a:cubicBezTo>
                    <a:cubicBezTo>
                      <a:pt x="155" y="742"/>
                      <a:pt x="155" y="599"/>
                      <a:pt x="167" y="468"/>
                    </a:cubicBezTo>
                    <a:cubicBezTo>
                      <a:pt x="167" y="408"/>
                      <a:pt x="179" y="361"/>
                      <a:pt x="191" y="301"/>
                    </a:cubicBezTo>
                    <a:lnTo>
                      <a:pt x="238" y="75"/>
                    </a:lnTo>
                    <a:cubicBezTo>
                      <a:pt x="250" y="51"/>
                      <a:pt x="227" y="3"/>
                      <a:pt x="191" y="3"/>
                    </a:cubicBezTo>
                    <a:lnTo>
                      <a:pt x="179" y="3"/>
                    </a:lnTo>
                    <a:cubicBezTo>
                      <a:pt x="170" y="1"/>
                      <a:pt x="163" y="0"/>
                      <a:pt x="1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3"/>
              <p:cNvSpPr/>
              <p:nvPr/>
            </p:nvSpPr>
            <p:spPr>
              <a:xfrm>
                <a:off x="6900650" y="2783818"/>
                <a:ext cx="28024" cy="89616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021" extrusionOk="0">
                    <a:moveTo>
                      <a:pt x="520" y="1"/>
                    </a:moveTo>
                    <a:cubicBezTo>
                      <a:pt x="503" y="1"/>
                      <a:pt x="489" y="9"/>
                      <a:pt x="489" y="32"/>
                    </a:cubicBezTo>
                    <a:cubicBezTo>
                      <a:pt x="429" y="163"/>
                      <a:pt x="393" y="294"/>
                      <a:pt x="322" y="425"/>
                    </a:cubicBezTo>
                    <a:cubicBezTo>
                      <a:pt x="274" y="591"/>
                      <a:pt x="227" y="746"/>
                      <a:pt x="179" y="901"/>
                    </a:cubicBezTo>
                    <a:cubicBezTo>
                      <a:pt x="132" y="1068"/>
                      <a:pt x="108" y="1234"/>
                      <a:pt x="72" y="1401"/>
                    </a:cubicBezTo>
                    <a:cubicBezTo>
                      <a:pt x="48" y="1556"/>
                      <a:pt x="12" y="1722"/>
                      <a:pt x="1" y="1889"/>
                    </a:cubicBezTo>
                    <a:lnTo>
                      <a:pt x="1" y="1913"/>
                    </a:lnTo>
                    <a:cubicBezTo>
                      <a:pt x="1" y="1937"/>
                      <a:pt x="1" y="1949"/>
                      <a:pt x="12" y="1972"/>
                    </a:cubicBezTo>
                    <a:cubicBezTo>
                      <a:pt x="36" y="2008"/>
                      <a:pt x="60" y="2020"/>
                      <a:pt x="96" y="2020"/>
                    </a:cubicBezTo>
                    <a:cubicBezTo>
                      <a:pt x="120" y="2020"/>
                      <a:pt x="155" y="2020"/>
                      <a:pt x="167" y="2008"/>
                    </a:cubicBezTo>
                    <a:cubicBezTo>
                      <a:pt x="191" y="1996"/>
                      <a:pt x="215" y="1949"/>
                      <a:pt x="215" y="1913"/>
                    </a:cubicBezTo>
                    <a:cubicBezTo>
                      <a:pt x="215" y="1794"/>
                      <a:pt x="227" y="1675"/>
                      <a:pt x="239" y="1556"/>
                    </a:cubicBezTo>
                    <a:lnTo>
                      <a:pt x="239" y="1591"/>
                    </a:lnTo>
                    <a:lnTo>
                      <a:pt x="286" y="1282"/>
                    </a:lnTo>
                    <a:cubicBezTo>
                      <a:pt x="298" y="1163"/>
                      <a:pt x="334" y="1044"/>
                      <a:pt x="358" y="925"/>
                    </a:cubicBezTo>
                    <a:cubicBezTo>
                      <a:pt x="417" y="687"/>
                      <a:pt x="477" y="448"/>
                      <a:pt x="572" y="222"/>
                    </a:cubicBezTo>
                    <a:lnTo>
                      <a:pt x="572" y="234"/>
                    </a:lnTo>
                    <a:lnTo>
                      <a:pt x="608" y="103"/>
                    </a:lnTo>
                    <a:cubicBezTo>
                      <a:pt x="632" y="67"/>
                      <a:pt x="608" y="32"/>
                      <a:pt x="584" y="8"/>
                    </a:cubicBezTo>
                    <a:lnTo>
                      <a:pt x="548" y="8"/>
                    </a:lnTo>
                    <a:cubicBezTo>
                      <a:pt x="540" y="4"/>
                      <a:pt x="529" y="1"/>
                      <a:pt x="5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3"/>
              <p:cNvSpPr/>
              <p:nvPr/>
            </p:nvSpPr>
            <p:spPr>
              <a:xfrm>
                <a:off x="6953995" y="2853393"/>
                <a:ext cx="19555" cy="42037"/>
              </a:xfrm>
              <a:custGeom>
                <a:avLst/>
                <a:gdLst/>
                <a:ahLst/>
                <a:cxnLst/>
                <a:rect l="l" t="t" r="r" b="b"/>
                <a:pathLst>
                  <a:path w="441" h="948" extrusionOk="0">
                    <a:moveTo>
                      <a:pt x="346" y="0"/>
                    </a:moveTo>
                    <a:cubicBezTo>
                      <a:pt x="338" y="0"/>
                      <a:pt x="330" y="14"/>
                      <a:pt x="322" y="22"/>
                    </a:cubicBezTo>
                    <a:cubicBezTo>
                      <a:pt x="262" y="153"/>
                      <a:pt x="203" y="272"/>
                      <a:pt x="155" y="427"/>
                    </a:cubicBezTo>
                    <a:cubicBezTo>
                      <a:pt x="95" y="570"/>
                      <a:pt x="60" y="725"/>
                      <a:pt x="24" y="868"/>
                    </a:cubicBezTo>
                    <a:cubicBezTo>
                      <a:pt x="0" y="904"/>
                      <a:pt x="36" y="939"/>
                      <a:pt x="60" y="939"/>
                    </a:cubicBezTo>
                    <a:cubicBezTo>
                      <a:pt x="68" y="945"/>
                      <a:pt x="77" y="947"/>
                      <a:pt x="86" y="947"/>
                    </a:cubicBezTo>
                    <a:cubicBezTo>
                      <a:pt x="115" y="947"/>
                      <a:pt x="143" y="922"/>
                      <a:pt x="143" y="904"/>
                    </a:cubicBezTo>
                    <a:cubicBezTo>
                      <a:pt x="167" y="737"/>
                      <a:pt x="226" y="582"/>
                      <a:pt x="274" y="427"/>
                    </a:cubicBezTo>
                    <a:cubicBezTo>
                      <a:pt x="322" y="308"/>
                      <a:pt x="357" y="201"/>
                      <a:pt x="417" y="94"/>
                    </a:cubicBezTo>
                    <a:cubicBezTo>
                      <a:pt x="441" y="70"/>
                      <a:pt x="417" y="22"/>
                      <a:pt x="393" y="11"/>
                    </a:cubicBezTo>
                    <a:lnTo>
                      <a:pt x="357" y="11"/>
                    </a:lnTo>
                    <a:cubicBezTo>
                      <a:pt x="354" y="3"/>
                      <a:pt x="350" y="0"/>
                      <a:pt x="3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3"/>
              <p:cNvSpPr/>
              <p:nvPr/>
            </p:nvSpPr>
            <p:spPr>
              <a:xfrm>
                <a:off x="7460305" y="2834325"/>
                <a:ext cx="619864" cy="529538"/>
              </a:xfrm>
              <a:custGeom>
                <a:avLst/>
                <a:gdLst/>
                <a:ahLst/>
                <a:cxnLst/>
                <a:rect l="l" t="t" r="r" b="b"/>
                <a:pathLst>
                  <a:path w="13979" h="11942" extrusionOk="0">
                    <a:moveTo>
                      <a:pt x="11109" y="0"/>
                    </a:moveTo>
                    <a:cubicBezTo>
                      <a:pt x="10692" y="0"/>
                      <a:pt x="10240" y="95"/>
                      <a:pt x="9799" y="274"/>
                    </a:cubicBezTo>
                    <a:cubicBezTo>
                      <a:pt x="8632" y="714"/>
                      <a:pt x="7751" y="1643"/>
                      <a:pt x="7013" y="2477"/>
                    </a:cubicBezTo>
                    <a:cubicBezTo>
                      <a:pt x="6882" y="2619"/>
                      <a:pt x="6763" y="2762"/>
                      <a:pt x="6620" y="2905"/>
                    </a:cubicBezTo>
                    <a:cubicBezTo>
                      <a:pt x="6370" y="3191"/>
                      <a:pt x="6108" y="3489"/>
                      <a:pt x="5846" y="3774"/>
                    </a:cubicBezTo>
                    <a:cubicBezTo>
                      <a:pt x="5394" y="4262"/>
                      <a:pt x="4882" y="4739"/>
                      <a:pt x="4346" y="5203"/>
                    </a:cubicBezTo>
                    <a:cubicBezTo>
                      <a:pt x="4155" y="5370"/>
                      <a:pt x="3953" y="5536"/>
                      <a:pt x="3727" y="5715"/>
                    </a:cubicBezTo>
                    <a:cubicBezTo>
                      <a:pt x="2667" y="6572"/>
                      <a:pt x="1536" y="7251"/>
                      <a:pt x="369" y="7787"/>
                    </a:cubicBezTo>
                    <a:cubicBezTo>
                      <a:pt x="345" y="7799"/>
                      <a:pt x="310" y="7834"/>
                      <a:pt x="286" y="7882"/>
                    </a:cubicBezTo>
                    <a:cubicBezTo>
                      <a:pt x="250" y="7894"/>
                      <a:pt x="226" y="7941"/>
                      <a:pt x="191" y="7977"/>
                    </a:cubicBezTo>
                    <a:cubicBezTo>
                      <a:pt x="60" y="8239"/>
                      <a:pt x="0" y="8537"/>
                      <a:pt x="0" y="8954"/>
                    </a:cubicBezTo>
                    <a:cubicBezTo>
                      <a:pt x="0" y="9275"/>
                      <a:pt x="60" y="9632"/>
                      <a:pt x="203" y="10085"/>
                    </a:cubicBezTo>
                    <a:cubicBezTo>
                      <a:pt x="322" y="10442"/>
                      <a:pt x="488" y="10799"/>
                      <a:pt x="703" y="11144"/>
                    </a:cubicBezTo>
                    <a:cubicBezTo>
                      <a:pt x="893" y="11466"/>
                      <a:pt x="1131" y="11716"/>
                      <a:pt x="1369" y="11882"/>
                    </a:cubicBezTo>
                    <a:cubicBezTo>
                      <a:pt x="1417" y="11918"/>
                      <a:pt x="1477" y="11942"/>
                      <a:pt x="1536" y="11942"/>
                    </a:cubicBezTo>
                    <a:lnTo>
                      <a:pt x="1572" y="11942"/>
                    </a:lnTo>
                    <a:cubicBezTo>
                      <a:pt x="4644" y="11871"/>
                      <a:pt x="7477" y="11061"/>
                      <a:pt x="9775" y="9620"/>
                    </a:cubicBezTo>
                    <a:cubicBezTo>
                      <a:pt x="10347" y="9263"/>
                      <a:pt x="10883" y="8858"/>
                      <a:pt x="11371" y="8430"/>
                    </a:cubicBezTo>
                    <a:cubicBezTo>
                      <a:pt x="11847" y="8001"/>
                      <a:pt x="12287" y="7501"/>
                      <a:pt x="12680" y="6965"/>
                    </a:cubicBezTo>
                    <a:cubicBezTo>
                      <a:pt x="13073" y="6453"/>
                      <a:pt x="13383" y="5870"/>
                      <a:pt x="13597" y="5263"/>
                    </a:cubicBezTo>
                    <a:cubicBezTo>
                      <a:pt x="13847" y="4643"/>
                      <a:pt x="13954" y="4072"/>
                      <a:pt x="13954" y="3512"/>
                    </a:cubicBezTo>
                    <a:cubicBezTo>
                      <a:pt x="13978" y="3000"/>
                      <a:pt x="13871" y="2477"/>
                      <a:pt x="13692" y="2000"/>
                    </a:cubicBezTo>
                    <a:cubicBezTo>
                      <a:pt x="13502" y="1500"/>
                      <a:pt x="13216" y="1060"/>
                      <a:pt x="12859" y="738"/>
                    </a:cubicBezTo>
                    <a:cubicBezTo>
                      <a:pt x="12490" y="393"/>
                      <a:pt x="11990" y="155"/>
                      <a:pt x="11502" y="83"/>
                    </a:cubicBezTo>
                    <a:cubicBezTo>
                      <a:pt x="11371" y="24"/>
                      <a:pt x="11240" y="0"/>
                      <a:pt x="111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3"/>
              <p:cNvSpPr/>
              <p:nvPr/>
            </p:nvSpPr>
            <p:spPr>
              <a:xfrm>
                <a:off x="7800816" y="2854368"/>
                <a:ext cx="277761" cy="26876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6061" extrusionOk="0">
                    <a:moveTo>
                      <a:pt x="1680" y="0"/>
                    </a:moveTo>
                    <a:cubicBezTo>
                      <a:pt x="1060" y="322"/>
                      <a:pt x="513" y="798"/>
                      <a:pt x="1" y="1298"/>
                    </a:cubicBezTo>
                    <a:cubicBezTo>
                      <a:pt x="406" y="2013"/>
                      <a:pt x="882" y="2679"/>
                      <a:pt x="1418" y="3298"/>
                    </a:cubicBezTo>
                    <a:cubicBezTo>
                      <a:pt x="2025" y="4001"/>
                      <a:pt x="2692" y="4632"/>
                      <a:pt x="3465" y="5144"/>
                    </a:cubicBezTo>
                    <a:cubicBezTo>
                      <a:pt x="3751" y="5323"/>
                      <a:pt x="4037" y="5501"/>
                      <a:pt x="4335" y="5656"/>
                    </a:cubicBezTo>
                    <a:cubicBezTo>
                      <a:pt x="4620" y="5799"/>
                      <a:pt x="4918" y="5918"/>
                      <a:pt x="5216" y="6025"/>
                    </a:cubicBezTo>
                    <a:lnTo>
                      <a:pt x="5287" y="6061"/>
                    </a:lnTo>
                    <a:cubicBezTo>
                      <a:pt x="5537" y="5656"/>
                      <a:pt x="5763" y="5227"/>
                      <a:pt x="5930" y="4763"/>
                    </a:cubicBezTo>
                    <a:cubicBezTo>
                      <a:pt x="6121" y="4275"/>
                      <a:pt x="6228" y="3799"/>
                      <a:pt x="6263" y="3334"/>
                    </a:cubicBezTo>
                    <a:cubicBezTo>
                      <a:pt x="5513" y="3060"/>
                      <a:pt x="4799" y="2727"/>
                      <a:pt x="4108" y="2286"/>
                    </a:cubicBezTo>
                    <a:cubicBezTo>
                      <a:pt x="3585" y="1965"/>
                      <a:pt x="3096" y="1572"/>
                      <a:pt x="2656" y="1143"/>
                    </a:cubicBezTo>
                    <a:cubicBezTo>
                      <a:pt x="2430" y="917"/>
                      <a:pt x="2215" y="703"/>
                      <a:pt x="2025" y="465"/>
                    </a:cubicBezTo>
                    <a:cubicBezTo>
                      <a:pt x="1906" y="310"/>
                      <a:pt x="1787" y="167"/>
                      <a:pt x="1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3"/>
              <p:cNvSpPr/>
              <p:nvPr/>
            </p:nvSpPr>
            <p:spPr>
              <a:xfrm>
                <a:off x="7864183" y="3000612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3"/>
              <p:cNvSpPr/>
              <p:nvPr/>
            </p:nvSpPr>
            <p:spPr>
              <a:xfrm>
                <a:off x="7955529" y="3082425"/>
                <a:ext cx="44" cy="1109"/>
              </a:xfrm>
              <a:custGeom>
                <a:avLst/>
                <a:gdLst/>
                <a:ahLst/>
                <a:cxnLst/>
                <a:rect l="l" t="t" r="r" b="b"/>
                <a:pathLst>
                  <a:path w="1" h="25" extrusionOk="0">
                    <a:moveTo>
                      <a:pt x="0" y="25"/>
                    </a:moveTo>
                    <a:cubicBezTo>
                      <a:pt x="0" y="1"/>
                      <a:pt x="0" y="1"/>
                      <a:pt x="0" y="25"/>
                    </a:cubicBezTo>
                    <a:cubicBezTo>
                      <a:pt x="0" y="1"/>
                      <a:pt x="0" y="1"/>
                      <a:pt x="0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3"/>
              <p:cNvSpPr/>
              <p:nvPr/>
            </p:nvSpPr>
            <p:spPr>
              <a:xfrm>
                <a:off x="7955529" y="3083490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3"/>
              <p:cNvSpPr/>
              <p:nvPr/>
            </p:nvSpPr>
            <p:spPr>
              <a:xfrm>
                <a:off x="7670935" y="2981589"/>
                <a:ext cx="279358" cy="312083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7038" extrusionOk="0">
                    <a:moveTo>
                      <a:pt x="3419" y="6927"/>
                    </a:moveTo>
                    <a:cubicBezTo>
                      <a:pt x="3424" y="6942"/>
                      <a:pt x="3442" y="6942"/>
                      <a:pt x="3442" y="6942"/>
                    </a:cubicBezTo>
                    <a:cubicBezTo>
                      <a:pt x="3434" y="6937"/>
                      <a:pt x="3427" y="6932"/>
                      <a:pt x="3419" y="6927"/>
                    </a:cubicBezTo>
                    <a:close/>
                    <a:moveTo>
                      <a:pt x="1501" y="1"/>
                    </a:moveTo>
                    <a:cubicBezTo>
                      <a:pt x="1358" y="156"/>
                      <a:pt x="1215" y="310"/>
                      <a:pt x="1084" y="453"/>
                    </a:cubicBezTo>
                    <a:cubicBezTo>
                      <a:pt x="739" y="810"/>
                      <a:pt x="370" y="1168"/>
                      <a:pt x="1" y="1525"/>
                    </a:cubicBezTo>
                    <a:cubicBezTo>
                      <a:pt x="190" y="2212"/>
                      <a:pt x="462" y="2911"/>
                      <a:pt x="770" y="3563"/>
                    </a:cubicBezTo>
                    <a:lnTo>
                      <a:pt x="770" y="3563"/>
                    </a:lnTo>
                    <a:cubicBezTo>
                      <a:pt x="768" y="3562"/>
                      <a:pt x="766" y="3561"/>
                      <a:pt x="763" y="3561"/>
                    </a:cubicBezTo>
                    <a:lnTo>
                      <a:pt x="763" y="3561"/>
                    </a:lnTo>
                    <a:cubicBezTo>
                      <a:pt x="1144" y="4359"/>
                      <a:pt x="1608" y="5121"/>
                      <a:pt x="2192" y="5811"/>
                    </a:cubicBezTo>
                    <a:cubicBezTo>
                      <a:pt x="2192" y="5811"/>
                      <a:pt x="2192" y="5823"/>
                      <a:pt x="2203" y="5823"/>
                    </a:cubicBezTo>
                    <a:cubicBezTo>
                      <a:pt x="2394" y="6025"/>
                      <a:pt x="2584" y="6240"/>
                      <a:pt x="2799" y="6430"/>
                    </a:cubicBezTo>
                    <a:cubicBezTo>
                      <a:pt x="2994" y="6603"/>
                      <a:pt x="3201" y="6775"/>
                      <a:pt x="3419" y="6927"/>
                    </a:cubicBezTo>
                    <a:lnTo>
                      <a:pt x="3419" y="6927"/>
                    </a:lnTo>
                    <a:cubicBezTo>
                      <a:pt x="3418" y="6924"/>
                      <a:pt x="3418" y="6921"/>
                      <a:pt x="3418" y="6918"/>
                    </a:cubicBezTo>
                    <a:lnTo>
                      <a:pt x="3418" y="6918"/>
                    </a:lnTo>
                    <a:cubicBezTo>
                      <a:pt x="3477" y="6966"/>
                      <a:pt x="3561" y="7014"/>
                      <a:pt x="3620" y="7037"/>
                    </a:cubicBezTo>
                    <a:cubicBezTo>
                      <a:pt x="4108" y="6799"/>
                      <a:pt x="4573" y="6549"/>
                      <a:pt x="5025" y="6264"/>
                    </a:cubicBezTo>
                    <a:cubicBezTo>
                      <a:pt x="5466" y="6002"/>
                      <a:pt x="5894" y="5692"/>
                      <a:pt x="6299" y="5359"/>
                    </a:cubicBezTo>
                    <a:cubicBezTo>
                      <a:pt x="5978" y="5216"/>
                      <a:pt x="5668" y="5049"/>
                      <a:pt x="5371" y="4871"/>
                    </a:cubicBezTo>
                    <a:cubicBezTo>
                      <a:pt x="4894" y="4573"/>
                      <a:pt x="4454" y="4228"/>
                      <a:pt x="4049" y="3823"/>
                    </a:cubicBezTo>
                    <a:cubicBezTo>
                      <a:pt x="3644" y="3442"/>
                      <a:pt x="3263" y="3013"/>
                      <a:pt x="2930" y="2549"/>
                    </a:cubicBezTo>
                    <a:cubicBezTo>
                      <a:pt x="2346" y="1763"/>
                      <a:pt x="1894" y="894"/>
                      <a:pt x="15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3"/>
              <p:cNvSpPr/>
              <p:nvPr/>
            </p:nvSpPr>
            <p:spPr>
              <a:xfrm>
                <a:off x="7768091" y="3239267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3"/>
              <p:cNvSpPr/>
              <p:nvPr/>
            </p:nvSpPr>
            <p:spPr>
              <a:xfrm>
                <a:off x="7509925" y="3116747"/>
                <a:ext cx="191161" cy="242376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5466" extrusionOk="0">
                    <a:moveTo>
                      <a:pt x="1703" y="1"/>
                    </a:moveTo>
                    <a:cubicBezTo>
                      <a:pt x="1179" y="394"/>
                      <a:pt x="596" y="751"/>
                      <a:pt x="0" y="1049"/>
                    </a:cubicBezTo>
                    <a:cubicBezTo>
                      <a:pt x="12" y="1346"/>
                      <a:pt x="60" y="1644"/>
                      <a:pt x="108" y="1942"/>
                    </a:cubicBezTo>
                    <a:cubicBezTo>
                      <a:pt x="238" y="2641"/>
                      <a:pt x="439" y="3316"/>
                      <a:pt x="746" y="3968"/>
                    </a:cubicBezTo>
                    <a:lnTo>
                      <a:pt x="746" y="3968"/>
                    </a:lnTo>
                    <a:cubicBezTo>
                      <a:pt x="744" y="3967"/>
                      <a:pt x="742" y="3966"/>
                      <a:pt x="739" y="3966"/>
                    </a:cubicBezTo>
                    <a:lnTo>
                      <a:pt x="739" y="3966"/>
                    </a:lnTo>
                    <a:cubicBezTo>
                      <a:pt x="965" y="4442"/>
                      <a:pt x="1251" y="4906"/>
                      <a:pt x="1584" y="5299"/>
                    </a:cubicBezTo>
                    <a:lnTo>
                      <a:pt x="1572" y="5288"/>
                    </a:lnTo>
                    <a:lnTo>
                      <a:pt x="1572" y="5288"/>
                    </a:lnTo>
                    <a:cubicBezTo>
                      <a:pt x="1632" y="5347"/>
                      <a:pt x="1679" y="5406"/>
                      <a:pt x="1739" y="5466"/>
                    </a:cubicBezTo>
                    <a:cubicBezTo>
                      <a:pt x="2620" y="5382"/>
                      <a:pt x="3477" y="5240"/>
                      <a:pt x="4310" y="5037"/>
                    </a:cubicBezTo>
                    <a:cubicBezTo>
                      <a:pt x="3548" y="4382"/>
                      <a:pt x="2989" y="3513"/>
                      <a:pt x="2560" y="2620"/>
                    </a:cubicBezTo>
                    <a:cubicBezTo>
                      <a:pt x="2322" y="2120"/>
                      <a:pt x="2120" y="1596"/>
                      <a:pt x="1965" y="1072"/>
                    </a:cubicBezTo>
                    <a:cubicBezTo>
                      <a:pt x="1858" y="715"/>
                      <a:pt x="1763" y="358"/>
                      <a:pt x="17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3"/>
              <p:cNvSpPr/>
              <p:nvPr/>
            </p:nvSpPr>
            <p:spPr>
              <a:xfrm>
                <a:off x="7514670" y="3202817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3"/>
              <p:cNvSpPr/>
              <p:nvPr/>
            </p:nvSpPr>
            <p:spPr>
              <a:xfrm>
                <a:off x="8029982" y="2872859"/>
                <a:ext cx="50683" cy="132008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2977" extrusionOk="0">
                    <a:moveTo>
                      <a:pt x="226" y="0"/>
                    </a:moveTo>
                    <a:cubicBezTo>
                      <a:pt x="226" y="48"/>
                      <a:pt x="238" y="72"/>
                      <a:pt x="250" y="119"/>
                    </a:cubicBezTo>
                    <a:cubicBezTo>
                      <a:pt x="357" y="488"/>
                      <a:pt x="357" y="881"/>
                      <a:pt x="310" y="1262"/>
                    </a:cubicBezTo>
                    <a:cubicBezTo>
                      <a:pt x="250" y="1667"/>
                      <a:pt x="143" y="2072"/>
                      <a:pt x="0" y="2453"/>
                    </a:cubicBezTo>
                    <a:cubicBezTo>
                      <a:pt x="357" y="2631"/>
                      <a:pt x="726" y="2786"/>
                      <a:pt x="1131" y="2929"/>
                    </a:cubicBezTo>
                    <a:cubicBezTo>
                      <a:pt x="1143" y="2810"/>
                      <a:pt x="1143" y="2703"/>
                      <a:pt x="1143" y="2608"/>
                    </a:cubicBezTo>
                    <a:cubicBezTo>
                      <a:pt x="1143" y="2084"/>
                      <a:pt x="1048" y="1560"/>
                      <a:pt x="881" y="1084"/>
                    </a:cubicBezTo>
                    <a:cubicBezTo>
                      <a:pt x="714" y="667"/>
                      <a:pt x="488" y="298"/>
                      <a:pt x="226" y="0"/>
                    </a:cubicBezTo>
                    <a:close/>
                    <a:moveTo>
                      <a:pt x="1131" y="2929"/>
                    </a:moveTo>
                    <a:lnTo>
                      <a:pt x="1107" y="2965"/>
                    </a:lnTo>
                    <a:lnTo>
                      <a:pt x="1107" y="2977"/>
                    </a:lnTo>
                    <a:lnTo>
                      <a:pt x="1131" y="2929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3"/>
              <p:cNvSpPr/>
              <p:nvPr/>
            </p:nvSpPr>
            <p:spPr>
              <a:xfrm>
                <a:off x="7883206" y="3091959"/>
                <a:ext cx="152095" cy="127263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2870" extrusionOk="0">
                    <a:moveTo>
                      <a:pt x="1905" y="0"/>
                    </a:moveTo>
                    <a:cubicBezTo>
                      <a:pt x="1667" y="310"/>
                      <a:pt x="1429" y="619"/>
                      <a:pt x="1167" y="917"/>
                    </a:cubicBezTo>
                    <a:cubicBezTo>
                      <a:pt x="1060" y="1036"/>
                      <a:pt x="953" y="1155"/>
                      <a:pt x="834" y="1262"/>
                    </a:cubicBezTo>
                    <a:cubicBezTo>
                      <a:pt x="619" y="1477"/>
                      <a:pt x="381" y="1679"/>
                      <a:pt x="143" y="1870"/>
                    </a:cubicBezTo>
                    <a:cubicBezTo>
                      <a:pt x="95" y="1917"/>
                      <a:pt x="48" y="1953"/>
                      <a:pt x="0" y="1977"/>
                    </a:cubicBezTo>
                    <a:cubicBezTo>
                      <a:pt x="203" y="2131"/>
                      <a:pt x="393" y="2262"/>
                      <a:pt x="584" y="2382"/>
                    </a:cubicBezTo>
                    <a:cubicBezTo>
                      <a:pt x="750" y="2489"/>
                      <a:pt x="917" y="2572"/>
                      <a:pt x="1072" y="2667"/>
                    </a:cubicBezTo>
                    <a:cubicBezTo>
                      <a:pt x="1191" y="2727"/>
                      <a:pt x="1334" y="2798"/>
                      <a:pt x="1453" y="2858"/>
                    </a:cubicBezTo>
                    <a:lnTo>
                      <a:pt x="1488" y="2870"/>
                    </a:lnTo>
                    <a:cubicBezTo>
                      <a:pt x="1607" y="2786"/>
                      <a:pt x="1715" y="2679"/>
                      <a:pt x="1834" y="2584"/>
                    </a:cubicBezTo>
                    <a:cubicBezTo>
                      <a:pt x="2310" y="2155"/>
                      <a:pt x="2762" y="1667"/>
                      <a:pt x="3143" y="1131"/>
                    </a:cubicBezTo>
                    <a:cubicBezTo>
                      <a:pt x="3251" y="1000"/>
                      <a:pt x="3334" y="846"/>
                      <a:pt x="3429" y="715"/>
                    </a:cubicBezTo>
                    <a:lnTo>
                      <a:pt x="3393" y="703"/>
                    </a:lnTo>
                    <a:lnTo>
                      <a:pt x="3370" y="679"/>
                    </a:lnTo>
                    <a:cubicBezTo>
                      <a:pt x="3084" y="584"/>
                      <a:pt x="2786" y="465"/>
                      <a:pt x="2489" y="310"/>
                    </a:cubicBezTo>
                    <a:lnTo>
                      <a:pt x="1905" y="0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3"/>
              <p:cNvSpPr/>
              <p:nvPr/>
            </p:nvSpPr>
            <p:spPr>
              <a:xfrm>
                <a:off x="7484029" y="3247160"/>
                <a:ext cx="354297" cy="115157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2597" extrusionOk="0">
                    <a:moveTo>
                      <a:pt x="6538" y="1"/>
                    </a:moveTo>
                    <a:cubicBezTo>
                      <a:pt x="6323" y="144"/>
                      <a:pt x="6061" y="263"/>
                      <a:pt x="5787" y="370"/>
                    </a:cubicBezTo>
                    <a:cubicBezTo>
                      <a:pt x="5192" y="620"/>
                      <a:pt x="4573" y="846"/>
                      <a:pt x="3942" y="1025"/>
                    </a:cubicBezTo>
                    <a:cubicBezTo>
                      <a:pt x="4204" y="1370"/>
                      <a:pt x="4478" y="1691"/>
                      <a:pt x="4763" y="1977"/>
                    </a:cubicBezTo>
                    <a:cubicBezTo>
                      <a:pt x="4810" y="2024"/>
                      <a:pt x="4857" y="2059"/>
                      <a:pt x="4892" y="2094"/>
                    </a:cubicBezTo>
                    <a:lnTo>
                      <a:pt x="4892" y="2094"/>
                    </a:lnTo>
                    <a:cubicBezTo>
                      <a:pt x="5984" y="1820"/>
                      <a:pt x="7028" y="1440"/>
                      <a:pt x="7990" y="965"/>
                    </a:cubicBezTo>
                    <a:lnTo>
                      <a:pt x="7978" y="965"/>
                    </a:lnTo>
                    <a:cubicBezTo>
                      <a:pt x="7966" y="965"/>
                      <a:pt x="7966" y="977"/>
                      <a:pt x="7942" y="977"/>
                    </a:cubicBezTo>
                    <a:cubicBezTo>
                      <a:pt x="7931" y="977"/>
                      <a:pt x="7919" y="989"/>
                      <a:pt x="7883" y="989"/>
                    </a:cubicBezTo>
                    <a:cubicBezTo>
                      <a:pt x="7859" y="1013"/>
                      <a:pt x="7835" y="1025"/>
                      <a:pt x="7788" y="1037"/>
                    </a:cubicBezTo>
                    <a:lnTo>
                      <a:pt x="7740" y="1013"/>
                    </a:lnTo>
                    <a:lnTo>
                      <a:pt x="7704" y="989"/>
                    </a:lnTo>
                    <a:cubicBezTo>
                      <a:pt x="7669" y="965"/>
                      <a:pt x="7633" y="953"/>
                      <a:pt x="7585" y="917"/>
                    </a:cubicBezTo>
                    <a:cubicBezTo>
                      <a:pt x="7383" y="775"/>
                      <a:pt x="7157" y="608"/>
                      <a:pt x="6966" y="429"/>
                    </a:cubicBezTo>
                    <a:lnTo>
                      <a:pt x="6895" y="358"/>
                    </a:lnTo>
                    <a:cubicBezTo>
                      <a:pt x="6776" y="251"/>
                      <a:pt x="6657" y="132"/>
                      <a:pt x="6538" y="1"/>
                    </a:cubicBezTo>
                    <a:close/>
                    <a:moveTo>
                      <a:pt x="4892" y="2094"/>
                    </a:moveTo>
                    <a:cubicBezTo>
                      <a:pt x="4889" y="2095"/>
                      <a:pt x="4886" y="2095"/>
                      <a:pt x="4883" y="2096"/>
                    </a:cubicBezTo>
                    <a:cubicBezTo>
                      <a:pt x="4387" y="2215"/>
                      <a:pt x="3881" y="2315"/>
                      <a:pt x="3368" y="2394"/>
                    </a:cubicBezTo>
                    <a:lnTo>
                      <a:pt x="3368" y="2394"/>
                    </a:lnTo>
                    <a:cubicBezTo>
                      <a:pt x="3369" y="2394"/>
                      <a:pt x="3370" y="2394"/>
                      <a:pt x="3370" y="2394"/>
                    </a:cubicBezTo>
                    <a:lnTo>
                      <a:pt x="3394" y="2394"/>
                    </a:lnTo>
                    <a:cubicBezTo>
                      <a:pt x="3799" y="2334"/>
                      <a:pt x="4204" y="2263"/>
                      <a:pt x="4597" y="2168"/>
                    </a:cubicBezTo>
                    <a:cubicBezTo>
                      <a:pt x="4704" y="2144"/>
                      <a:pt x="4799" y="2120"/>
                      <a:pt x="4894" y="2096"/>
                    </a:cubicBezTo>
                    <a:cubicBezTo>
                      <a:pt x="4894" y="2095"/>
                      <a:pt x="4893" y="2095"/>
                      <a:pt x="4892" y="2094"/>
                    </a:cubicBezTo>
                    <a:close/>
                    <a:moveTo>
                      <a:pt x="1561" y="1489"/>
                    </a:moveTo>
                    <a:cubicBezTo>
                      <a:pt x="1061" y="1548"/>
                      <a:pt x="549" y="1572"/>
                      <a:pt x="49" y="1584"/>
                    </a:cubicBezTo>
                    <a:lnTo>
                      <a:pt x="1" y="1584"/>
                    </a:lnTo>
                    <a:cubicBezTo>
                      <a:pt x="49" y="1668"/>
                      <a:pt x="96" y="1739"/>
                      <a:pt x="132" y="1799"/>
                    </a:cubicBezTo>
                    <a:cubicBezTo>
                      <a:pt x="322" y="2120"/>
                      <a:pt x="561" y="2382"/>
                      <a:pt x="799" y="2537"/>
                    </a:cubicBezTo>
                    <a:cubicBezTo>
                      <a:pt x="846" y="2572"/>
                      <a:pt x="906" y="2596"/>
                      <a:pt x="965" y="2596"/>
                    </a:cubicBezTo>
                    <a:lnTo>
                      <a:pt x="1013" y="2596"/>
                    </a:lnTo>
                    <a:cubicBezTo>
                      <a:pt x="1813" y="2582"/>
                      <a:pt x="2599" y="2512"/>
                      <a:pt x="3368" y="2394"/>
                    </a:cubicBezTo>
                    <a:lnTo>
                      <a:pt x="3368" y="2394"/>
                    </a:lnTo>
                    <a:cubicBezTo>
                      <a:pt x="3024" y="2442"/>
                      <a:pt x="2679" y="2477"/>
                      <a:pt x="2323" y="2513"/>
                    </a:cubicBezTo>
                    <a:cubicBezTo>
                      <a:pt x="2263" y="2453"/>
                      <a:pt x="2216" y="2394"/>
                      <a:pt x="2156" y="2334"/>
                    </a:cubicBezTo>
                    <a:cubicBezTo>
                      <a:pt x="1954" y="2084"/>
                      <a:pt x="1739" y="1799"/>
                      <a:pt x="1561" y="1489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3"/>
              <p:cNvSpPr/>
              <p:nvPr/>
            </p:nvSpPr>
            <p:spPr>
              <a:xfrm>
                <a:off x="7554268" y="3293100"/>
                <a:ext cx="147882" cy="66026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1489" extrusionOk="0">
                    <a:moveTo>
                      <a:pt x="2358" y="1"/>
                    </a:moveTo>
                    <a:cubicBezTo>
                      <a:pt x="1727" y="167"/>
                      <a:pt x="1084" y="310"/>
                      <a:pt x="429" y="405"/>
                    </a:cubicBezTo>
                    <a:cubicBezTo>
                      <a:pt x="274" y="417"/>
                      <a:pt x="143" y="453"/>
                      <a:pt x="1" y="465"/>
                    </a:cubicBezTo>
                    <a:cubicBezTo>
                      <a:pt x="179" y="774"/>
                      <a:pt x="382" y="1060"/>
                      <a:pt x="596" y="1310"/>
                    </a:cubicBezTo>
                    <a:cubicBezTo>
                      <a:pt x="655" y="1370"/>
                      <a:pt x="691" y="1429"/>
                      <a:pt x="751" y="1489"/>
                    </a:cubicBezTo>
                    <a:cubicBezTo>
                      <a:pt x="1108" y="1465"/>
                      <a:pt x="1453" y="1417"/>
                      <a:pt x="1798" y="1370"/>
                    </a:cubicBezTo>
                    <a:lnTo>
                      <a:pt x="1822" y="1370"/>
                    </a:lnTo>
                    <a:cubicBezTo>
                      <a:pt x="2227" y="1310"/>
                      <a:pt x="2632" y="1239"/>
                      <a:pt x="3037" y="1144"/>
                    </a:cubicBezTo>
                    <a:cubicBezTo>
                      <a:pt x="3132" y="1120"/>
                      <a:pt x="3227" y="1108"/>
                      <a:pt x="3334" y="1072"/>
                    </a:cubicBezTo>
                    <a:cubicBezTo>
                      <a:pt x="2989" y="763"/>
                      <a:pt x="2656" y="405"/>
                      <a:pt x="2358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3"/>
              <p:cNvSpPr/>
              <p:nvPr/>
            </p:nvSpPr>
            <p:spPr>
              <a:xfrm>
                <a:off x="7776028" y="3180113"/>
                <a:ext cx="173734" cy="113561"/>
              </a:xfrm>
              <a:custGeom>
                <a:avLst/>
                <a:gdLst/>
                <a:ahLst/>
                <a:cxnLst/>
                <a:rect l="l" t="t" r="r" b="b"/>
                <a:pathLst>
                  <a:path w="3918" h="2561" extrusionOk="0">
                    <a:moveTo>
                      <a:pt x="2417" y="1"/>
                    </a:moveTo>
                    <a:cubicBezTo>
                      <a:pt x="1667" y="584"/>
                      <a:pt x="857" y="1096"/>
                      <a:pt x="0" y="1525"/>
                    </a:cubicBezTo>
                    <a:cubicBezTo>
                      <a:pt x="119" y="1656"/>
                      <a:pt x="238" y="1775"/>
                      <a:pt x="357" y="1882"/>
                    </a:cubicBezTo>
                    <a:lnTo>
                      <a:pt x="429" y="1953"/>
                    </a:lnTo>
                    <a:cubicBezTo>
                      <a:pt x="619" y="2132"/>
                      <a:pt x="845" y="2310"/>
                      <a:pt x="1048" y="2441"/>
                    </a:cubicBezTo>
                    <a:cubicBezTo>
                      <a:pt x="1096" y="2477"/>
                      <a:pt x="1119" y="2489"/>
                      <a:pt x="1167" y="2525"/>
                    </a:cubicBezTo>
                    <a:lnTo>
                      <a:pt x="1203" y="2537"/>
                    </a:lnTo>
                    <a:lnTo>
                      <a:pt x="1250" y="2560"/>
                    </a:lnTo>
                    <a:cubicBezTo>
                      <a:pt x="1274" y="2549"/>
                      <a:pt x="1322" y="2537"/>
                      <a:pt x="1346" y="2525"/>
                    </a:cubicBezTo>
                    <a:cubicBezTo>
                      <a:pt x="1369" y="2501"/>
                      <a:pt x="1381" y="2501"/>
                      <a:pt x="1405" y="2501"/>
                    </a:cubicBezTo>
                    <a:cubicBezTo>
                      <a:pt x="1834" y="2299"/>
                      <a:pt x="2274" y="2060"/>
                      <a:pt x="2667" y="1810"/>
                    </a:cubicBezTo>
                    <a:cubicBezTo>
                      <a:pt x="3108" y="1537"/>
                      <a:pt x="3536" y="1227"/>
                      <a:pt x="3917" y="894"/>
                    </a:cubicBezTo>
                    <a:cubicBezTo>
                      <a:pt x="3774" y="822"/>
                      <a:pt x="3643" y="763"/>
                      <a:pt x="3489" y="691"/>
                    </a:cubicBezTo>
                    <a:cubicBezTo>
                      <a:pt x="3322" y="596"/>
                      <a:pt x="3167" y="513"/>
                      <a:pt x="3001" y="405"/>
                    </a:cubicBezTo>
                    <a:cubicBezTo>
                      <a:pt x="2786" y="274"/>
                      <a:pt x="2596" y="143"/>
                      <a:pt x="241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3"/>
              <p:cNvSpPr/>
              <p:nvPr/>
            </p:nvSpPr>
            <p:spPr>
              <a:xfrm>
                <a:off x="7967679" y="2982121"/>
                <a:ext cx="110901" cy="141541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3192" extrusionOk="0">
                    <a:moveTo>
                      <a:pt x="1369" y="1"/>
                    </a:moveTo>
                    <a:cubicBezTo>
                      <a:pt x="1369" y="25"/>
                      <a:pt x="1369" y="36"/>
                      <a:pt x="1357" y="60"/>
                    </a:cubicBezTo>
                    <a:cubicBezTo>
                      <a:pt x="1191" y="501"/>
                      <a:pt x="988" y="918"/>
                      <a:pt x="750" y="1310"/>
                    </a:cubicBezTo>
                    <a:cubicBezTo>
                      <a:pt x="524" y="1715"/>
                      <a:pt x="274" y="2084"/>
                      <a:pt x="0" y="2465"/>
                    </a:cubicBezTo>
                    <a:cubicBezTo>
                      <a:pt x="203" y="2584"/>
                      <a:pt x="393" y="2680"/>
                      <a:pt x="572" y="2787"/>
                    </a:cubicBezTo>
                    <a:cubicBezTo>
                      <a:pt x="869" y="2942"/>
                      <a:pt x="1167" y="3061"/>
                      <a:pt x="1441" y="3156"/>
                    </a:cubicBezTo>
                    <a:lnTo>
                      <a:pt x="1476" y="3180"/>
                    </a:lnTo>
                    <a:lnTo>
                      <a:pt x="1500" y="3192"/>
                    </a:lnTo>
                    <a:cubicBezTo>
                      <a:pt x="1762" y="2787"/>
                      <a:pt x="1977" y="2358"/>
                      <a:pt x="2155" y="1894"/>
                    </a:cubicBezTo>
                    <a:cubicBezTo>
                      <a:pt x="2334" y="1418"/>
                      <a:pt x="2453" y="953"/>
                      <a:pt x="2500" y="501"/>
                    </a:cubicBezTo>
                    <a:lnTo>
                      <a:pt x="2500" y="501"/>
                    </a:lnTo>
                    <a:lnTo>
                      <a:pt x="2489" y="525"/>
                    </a:lnTo>
                    <a:lnTo>
                      <a:pt x="2500" y="477"/>
                    </a:lnTo>
                    <a:cubicBezTo>
                      <a:pt x="2119" y="334"/>
                      <a:pt x="1727" y="179"/>
                      <a:pt x="1369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3"/>
              <p:cNvSpPr/>
              <p:nvPr/>
            </p:nvSpPr>
            <p:spPr>
              <a:xfrm>
                <a:off x="8324021" y="2656908"/>
                <a:ext cx="1109" cy="44"/>
              </a:xfrm>
              <a:custGeom>
                <a:avLst/>
                <a:gdLst/>
                <a:ahLst/>
                <a:cxnLst/>
                <a:rect l="l" t="t" r="r" b="b"/>
                <a:pathLst>
                  <a:path w="25" h="1" extrusionOk="0">
                    <a:moveTo>
                      <a:pt x="1" y="1"/>
                    </a:moveTo>
                    <a:cubicBezTo>
                      <a:pt x="1" y="1"/>
                      <a:pt x="25" y="1"/>
                      <a:pt x="1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3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3"/>
              <p:cNvSpPr/>
              <p:nvPr/>
            </p:nvSpPr>
            <p:spPr>
              <a:xfrm>
                <a:off x="7832730" y="2419124"/>
                <a:ext cx="153692" cy="138773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3451" extrusionOk="0">
                    <a:moveTo>
                      <a:pt x="1876" y="1"/>
                    </a:moveTo>
                    <a:cubicBezTo>
                      <a:pt x="1029" y="1"/>
                      <a:pt x="292" y="601"/>
                      <a:pt x="155" y="1435"/>
                    </a:cubicBezTo>
                    <a:cubicBezTo>
                      <a:pt x="0" y="2376"/>
                      <a:pt x="655" y="3269"/>
                      <a:pt x="1619" y="3424"/>
                    </a:cubicBezTo>
                    <a:cubicBezTo>
                      <a:pt x="1725" y="3442"/>
                      <a:pt x="1830" y="3451"/>
                      <a:pt x="1933" y="3451"/>
                    </a:cubicBezTo>
                    <a:cubicBezTo>
                      <a:pt x="2773" y="3451"/>
                      <a:pt x="3507" y="2868"/>
                      <a:pt x="3655" y="2031"/>
                    </a:cubicBezTo>
                    <a:cubicBezTo>
                      <a:pt x="3822" y="1090"/>
                      <a:pt x="3167" y="197"/>
                      <a:pt x="2203" y="30"/>
                    </a:cubicBezTo>
                    <a:cubicBezTo>
                      <a:pt x="2093" y="10"/>
                      <a:pt x="1983" y="1"/>
                      <a:pt x="18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3"/>
              <p:cNvSpPr/>
              <p:nvPr/>
            </p:nvSpPr>
            <p:spPr>
              <a:xfrm>
                <a:off x="7573197" y="2371270"/>
                <a:ext cx="148465" cy="138814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452" extrusionOk="0">
                    <a:moveTo>
                      <a:pt x="1849" y="1"/>
                    </a:moveTo>
                    <a:cubicBezTo>
                      <a:pt x="922" y="1"/>
                      <a:pt x="152" y="671"/>
                      <a:pt x="84" y="1578"/>
                    </a:cubicBezTo>
                    <a:cubicBezTo>
                      <a:pt x="1" y="2530"/>
                      <a:pt x="739" y="3364"/>
                      <a:pt x="1715" y="3447"/>
                    </a:cubicBezTo>
                    <a:cubicBezTo>
                      <a:pt x="1762" y="3450"/>
                      <a:pt x="1808" y="3452"/>
                      <a:pt x="1853" y="3452"/>
                    </a:cubicBezTo>
                    <a:cubicBezTo>
                      <a:pt x="2781" y="3452"/>
                      <a:pt x="3552" y="2771"/>
                      <a:pt x="3620" y="1863"/>
                    </a:cubicBezTo>
                    <a:cubicBezTo>
                      <a:pt x="3692" y="923"/>
                      <a:pt x="2966" y="89"/>
                      <a:pt x="1989" y="6"/>
                    </a:cubicBezTo>
                    <a:cubicBezTo>
                      <a:pt x="1942" y="3"/>
                      <a:pt x="1896" y="1"/>
                      <a:pt x="18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3"/>
              <p:cNvSpPr/>
              <p:nvPr/>
            </p:nvSpPr>
            <p:spPr>
              <a:xfrm>
                <a:off x="7831765" y="2441884"/>
                <a:ext cx="93373" cy="11589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2882" extrusionOk="0">
                    <a:moveTo>
                      <a:pt x="596" y="0"/>
                    </a:moveTo>
                    <a:cubicBezTo>
                      <a:pt x="381" y="238"/>
                      <a:pt x="227" y="524"/>
                      <a:pt x="167" y="869"/>
                    </a:cubicBezTo>
                    <a:cubicBezTo>
                      <a:pt x="0" y="1810"/>
                      <a:pt x="655" y="2703"/>
                      <a:pt x="1632" y="2858"/>
                    </a:cubicBezTo>
                    <a:cubicBezTo>
                      <a:pt x="1655" y="2882"/>
                      <a:pt x="1703" y="2882"/>
                      <a:pt x="1727" y="2882"/>
                    </a:cubicBezTo>
                    <a:cubicBezTo>
                      <a:pt x="1953" y="2643"/>
                      <a:pt x="2108" y="2358"/>
                      <a:pt x="2167" y="2012"/>
                    </a:cubicBezTo>
                    <a:cubicBezTo>
                      <a:pt x="2322" y="1072"/>
                      <a:pt x="1667" y="167"/>
                      <a:pt x="703" y="24"/>
                    </a:cubicBezTo>
                    <a:cubicBezTo>
                      <a:pt x="679" y="0"/>
                      <a:pt x="631" y="0"/>
                      <a:pt x="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3"/>
              <p:cNvSpPr/>
              <p:nvPr/>
            </p:nvSpPr>
            <p:spPr>
              <a:xfrm>
                <a:off x="7573197" y="2409955"/>
                <a:ext cx="103949" cy="100129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490" extrusionOk="0">
                    <a:moveTo>
                      <a:pt x="677" y="0"/>
                    </a:moveTo>
                    <a:cubicBezTo>
                      <a:pt x="525" y="0"/>
                      <a:pt x="376" y="19"/>
                      <a:pt x="227" y="56"/>
                    </a:cubicBezTo>
                    <a:cubicBezTo>
                      <a:pt x="156" y="235"/>
                      <a:pt x="96" y="413"/>
                      <a:pt x="84" y="616"/>
                    </a:cubicBezTo>
                    <a:cubicBezTo>
                      <a:pt x="1" y="1568"/>
                      <a:pt x="739" y="2402"/>
                      <a:pt x="1715" y="2485"/>
                    </a:cubicBezTo>
                    <a:cubicBezTo>
                      <a:pt x="1766" y="2488"/>
                      <a:pt x="1815" y="2489"/>
                      <a:pt x="1864" y="2489"/>
                    </a:cubicBezTo>
                    <a:cubicBezTo>
                      <a:pt x="2020" y="2489"/>
                      <a:pt x="2165" y="2474"/>
                      <a:pt x="2311" y="2437"/>
                    </a:cubicBezTo>
                    <a:cubicBezTo>
                      <a:pt x="2358" y="2318"/>
                      <a:pt x="2406" y="2187"/>
                      <a:pt x="2430" y="2033"/>
                    </a:cubicBezTo>
                    <a:cubicBezTo>
                      <a:pt x="2585" y="1092"/>
                      <a:pt x="1930" y="199"/>
                      <a:pt x="953" y="20"/>
                    </a:cubicBezTo>
                    <a:cubicBezTo>
                      <a:pt x="860" y="7"/>
                      <a:pt x="768" y="0"/>
                      <a:pt x="6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3"/>
              <p:cNvSpPr/>
              <p:nvPr/>
            </p:nvSpPr>
            <p:spPr>
              <a:xfrm>
                <a:off x="7572755" y="2365278"/>
                <a:ext cx="148907" cy="10982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2731" extrusionOk="0">
                    <a:moveTo>
                      <a:pt x="1810" y="0"/>
                    </a:moveTo>
                    <a:cubicBezTo>
                      <a:pt x="1685" y="0"/>
                      <a:pt x="1560" y="12"/>
                      <a:pt x="1441" y="36"/>
                    </a:cubicBezTo>
                    <a:cubicBezTo>
                      <a:pt x="1226" y="84"/>
                      <a:pt x="1000" y="167"/>
                      <a:pt x="822" y="286"/>
                    </a:cubicBezTo>
                    <a:cubicBezTo>
                      <a:pt x="464" y="536"/>
                      <a:pt x="250" y="869"/>
                      <a:pt x="131" y="1155"/>
                    </a:cubicBezTo>
                    <a:cubicBezTo>
                      <a:pt x="12" y="1453"/>
                      <a:pt x="0" y="1703"/>
                      <a:pt x="0" y="1870"/>
                    </a:cubicBezTo>
                    <a:cubicBezTo>
                      <a:pt x="0" y="2048"/>
                      <a:pt x="36" y="2131"/>
                      <a:pt x="48" y="2131"/>
                    </a:cubicBezTo>
                    <a:cubicBezTo>
                      <a:pt x="60" y="2131"/>
                      <a:pt x="72" y="2048"/>
                      <a:pt x="107" y="1881"/>
                    </a:cubicBezTo>
                    <a:cubicBezTo>
                      <a:pt x="131" y="1727"/>
                      <a:pt x="191" y="1489"/>
                      <a:pt x="310" y="1239"/>
                    </a:cubicBezTo>
                    <a:cubicBezTo>
                      <a:pt x="453" y="988"/>
                      <a:pt x="655" y="703"/>
                      <a:pt x="964" y="512"/>
                    </a:cubicBezTo>
                    <a:cubicBezTo>
                      <a:pt x="1206" y="352"/>
                      <a:pt x="1500" y="271"/>
                      <a:pt x="1818" y="271"/>
                    </a:cubicBezTo>
                    <a:cubicBezTo>
                      <a:pt x="1924" y="271"/>
                      <a:pt x="2033" y="280"/>
                      <a:pt x="2143" y="298"/>
                    </a:cubicBezTo>
                    <a:cubicBezTo>
                      <a:pt x="2369" y="346"/>
                      <a:pt x="2560" y="405"/>
                      <a:pt x="2739" y="512"/>
                    </a:cubicBezTo>
                    <a:cubicBezTo>
                      <a:pt x="2917" y="619"/>
                      <a:pt x="3048" y="750"/>
                      <a:pt x="3167" y="893"/>
                    </a:cubicBezTo>
                    <a:cubicBezTo>
                      <a:pt x="3286" y="1048"/>
                      <a:pt x="3370" y="1215"/>
                      <a:pt x="3429" y="1358"/>
                    </a:cubicBezTo>
                    <a:cubicBezTo>
                      <a:pt x="3489" y="1512"/>
                      <a:pt x="3512" y="1667"/>
                      <a:pt x="3524" y="1810"/>
                    </a:cubicBezTo>
                    <a:cubicBezTo>
                      <a:pt x="3572" y="2370"/>
                      <a:pt x="3405" y="2715"/>
                      <a:pt x="3453" y="2727"/>
                    </a:cubicBezTo>
                    <a:cubicBezTo>
                      <a:pt x="3454" y="2729"/>
                      <a:pt x="3456" y="2731"/>
                      <a:pt x="3459" y="2731"/>
                    </a:cubicBezTo>
                    <a:cubicBezTo>
                      <a:pt x="3478" y="2731"/>
                      <a:pt x="3530" y="2649"/>
                      <a:pt x="3572" y="2501"/>
                    </a:cubicBezTo>
                    <a:cubicBezTo>
                      <a:pt x="3643" y="2346"/>
                      <a:pt x="3703" y="2108"/>
                      <a:pt x="3703" y="1798"/>
                    </a:cubicBezTo>
                    <a:cubicBezTo>
                      <a:pt x="3703" y="1631"/>
                      <a:pt x="3679" y="1465"/>
                      <a:pt x="3631" y="1286"/>
                    </a:cubicBezTo>
                    <a:cubicBezTo>
                      <a:pt x="3572" y="1108"/>
                      <a:pt x="3501" y="929"/>
                      <a:pt x="3370" y="750"/>
                    </a:cubicBezTo>
                    <a:cubicBezTo>
                      <a:pt x="3250" y="572"/>
                      <a:pt x="3084" y="405"/>
                      <a:pt x="2869" y="286"/>
                    </a:cubicBezTo>
                    <a:cubicBezTo>
                      <a:pt x="2667" y="155"/>
                      <a:pt x="2429" y="84"/>
                      <a:pt x="2179" y="36"/>
                    </a:cubicBezTo>
                    <a:cubicBezTo>
                      <a:pt x="2060" y="12"/>
                      <a:pt x="1935" y="0"/>
                      <a:pt x="18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3"/>
              <p:cNvSpPr/>
              <p:nvPr/>
            </p:nvSpPr>
            <p:spPr>
              <a:xfrm>
                <a:off x="7834137" y="2413052"/>
                <a:ext cx="154215" cy="109941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734" extrusionOk="0">
                    <a:moveTo>
                      <a:pt x="1880" y="0"/>
                    </a:moveTo>
                    <a:cubicBezTo>
                      <a:pt x="1514" y="0"/>
                      <a:pt x="1161" y="85"/>
                      <a:pt x="882" y="265"/>
                    </a:cubicBezTo>
                    <a:cubicBezTo>
                      <a:pt x="513" y="503"/>
                      <a:pt x="275" y="813"/>
                      <a:pt x="156" y="1110"/>
                    </a:cubicBezTo>
                    <a:cubicBezTo>
                      <a:pt x="37" y="1408"/>
                      <a:pt x="1" y="1658"/>
                      <a:pt x="1" y="1836"/>
                    </a:cubicBezTo>
                    <a:cubicBezTo>
                      <a:pt x="1" y="2015"/>
                      <a:pt x="37" y="2110"/>
                      <a:pt x="49" y="2110"/>
                    </a:cubicBezTo>
                    <a:cubicBezTo>
                      <a:pt x="60" y="2110"/>
                      <a:pt x="84" y="2015"/>
                      <a:pt x="108" y="1860"/>
                    </a:cubicBezTo>
                    <a:cubicBezTo>
                      <a:pt x="144" y="1694"/>
                      <a:pt x="179" y="1455"/>
                      <a:pt x="322" y="1205"/>
                    </a:cubicBezTo>
                    <a:cubicBezTo>
                      <a:pt x="453" y="943"/>
                      <a:pt x="680" y="682"/>
                      <a:pt x="1001" y="491"/>
                    </a:cubicBezTo>
                    <a:cubicBezTo>
                      <a:pt x="1220" y="348"/>
                      <a:pt x="1505" y="276"/>
                      <a:pt x="1805" y="276"/>
                    </a:cubicBezTo>
                    <a:cubicBezTo>
                      <a:pt x="1929" y="276"/>
                      <a:pt x="2055" y="288"/>
                      <a:pt x="2180" y="312"/>
                    </a:cubicBezTo>
                    <a:cubicBezTo>
                      <a:pt x="2382" y="336"/>
                      <a:pt x="2596" y="408"/>
                      <a:pt x="2775" y="503"/>
                    </a:cubicBezTo>
                    <a:cubicBezTo>
                      <a:pt x="2954" y="610"/>
                      <a:pt x="3097" y="741"/>
                      <a:pt x="3216" y="872"/>
                    </a:cubicBezTo>
                    <a:cubicBezTo>
                      <a:pt x="3454" y="1158"/>
                      <a:pt x="3573" y="1503"/>
                      <a:pt x="3608" y="1777"/>
                    </a:cubicBezTo>
                    <a:cubicBezTo>
                      <a:pt x="3632" y="2063"/>
                      <a:pt x="3608" y="2301"/>
                      <a:pt x="3573" y="2467"/>
                    </a:cubicBezTo>
                    <a:cubicBezTo>
                      <a:pt x="3537" y="2622"/>
                      <a:pt x="3513" y="2718"/>
                      <a:pt x="3537" y="2729"/>
                    </a:cubicBezTo>
                    <a:cubicBezTo>
                      <a:pt x="3538" y="2732"/>
                      <a:pt x="3540" y="2733"/>
                      <a:pt x="3543" y="2733"/>
                    </a:cubicBezTo>
                    <a:cubicBezTo>
                      <a:pt x="3562" y="2733"/>
                      <a:pt x="3618" y="2649"/>
                      <a:pt x="3692" y="2479"/>
                    </a:cubicBezTo>
                    <a:cubicBezTo>
                      <a:pt x="3775" y="2337"/>
                      <a:pt x="3835" y="2063"/>
                      <a:pt x="3811" y="1753"/>
                    </a:cubicBezTo>
                    <a:cubicBezTo>
                      <a:pt x="3799" y="1444"/>
                      <a:pt x="3692" y="1051"/>
                      <a:pt x="3430" y="705"/>
                    </a:cubicBezTo>
                    <a:cubicBezTo>
                      <a:pt x="3299" y="527"/>
                      <a:pt x="3132" y="384"/>
                      <a:pt x="2918" y="265"/>
                    </a:cubicBezTo>
                    <a:cubicBezTo>
                      <a:pt x="2716" y="146"/>
                      <a:pt x="2477" y="74"/>
                      <a:pt x="2239" y="27"/>
                    </a:cubicBezTo>
                    <a:cubicBezTo>
                      <a:pt x="2120" y="9"/>
                      <a:pt x="1999" y="0"/>
                      <a:pt x="18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3"/>
              <p:cNvSpPr/>
              <p:nvPr/>
            </p:nvSpPr>
            <p:spPr>
              <a:xfrm>
                <a:off x="7672321" y="2359287"/>
                <a:ext cx="54126" cy="4914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222" extrusionOk="0">
                    <a:moveTo>
                      <a:pt x="38" y="0"/>
                    </a:moveTo>
                    <a:cubicBezTo>
                      <a:pt x="21" y="0"/>
                      <a:pt x="12" y="3"/>
                      <a:pt x="12" y="6"/>
                    </a:cubicBezTo>
                    <a:cubicBezTo>
                      <a:pt x="1" y="30"/>
                      <a:pt x="393" y="161"/>
                      <a:pt x="751" y="518"/>
                    </a:cubicBezTo>
                    <a:cubicBezTo>
                      <a:pt x="1097" y="853"/>
                      <a:pt x="1276" y="1222"/>
                      <a:pt x="1319" y="1222"/>
                    </a:cubicBezTo>
                    <a:cubicBezTo>
                      <a:pt x="1320" y="1222"/>
                      <a:pt x="1321" y="1222"/>
                      <a:pt x="1322" y="1221"/>
                    </a:cubicBezTo>
                    <a:cubicBezTo>
                      <a:pt x="1346" y="1209"/>
                      <a:pt x="1215" y="792"/>
                      <a:pt x="834" y="435"/>
                    </a:cubicBezTo>
                    <a:cubicBezTo>
                      <a:pt x="655" y="245"/>
                      <a:pt x="441" y="125"/>
                      <a:pt x="274" y="66"/>
                    </a:cubicBezTo>
                    <a:cubicBezTo>
                      <a:pt x="164" y="15"/>
                      <a:pt x="79" y="0"/>
                      <a:pt x="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3"/>
              <p:cNvSpPr/>
              <p:nvPr/>
            </p:nvSpPr>
            <p:spPr>
              <a:xfrm>
                <a:off x="7839888" y="2401872"/>
                <a:ext cx="58952" cy="36231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901" extrusionOk="0">
                    <a:moveTo>
                      <a:pt x="1370" y="0"/>
                    </a:moveTo>
                    <a:cubicBezTo>
                      <a:pt x="1329" y="0"/>
                      <a:pt x="1273" y="5"/>
                      <a:pt x="1203" y="19"/>
                    </a:cubicBezTo>
                    <a:cubicBezTo>
                      <a:pt x="1037" y="31"/>
                      <a:pt x="834" y="90"/>
                      <a:pt x="608" y="221"/>
                    </a:cubicBezTo>
                    <a:cubicBezTo>
                      <a:pt x="382" y="364"/>
                      <a:pt x="215" y="519"/>
                      <a:pt x="132" y="662"/>
                    </a:cubicBezTo>
                    <a:cubicBezTo>
                      <a:pt x="36" y="793"/>
                      <a:pt x="1" y="900"/>
                      <a:pt x="13" y="900"/>
                    </a:cubicBezTo>
                    <a:cubicBezTo>
                      <a:pt x="13" y="900"/>
                      <a:pt x="14" y="900"/>
                      <a:pt x="14" y="900"/>
                    </a:cubicBezTo>
                    <a:cubicBezTo>
                      <a:pt x="44" y="900"/>
                      <a:pt x="258" y="563"/>
                      <a:pt x="668" y="329"/>
                    </a:cubicBezTo>
                    <a:cubicBezTo>
                      <a:pt x="1072" y="78"/>
                      <a:pt x="1465" y="55"/>
                      <a:pt x="1465" y="19"/>
                    </a:cubicBezTo>
                    <a:cubicBezTo>
                      <a:pt x="1465" y="12"/>
                      <a:pt x="1434" y="0"/>
                      <a:pt x="13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7" name="Google Shape;347;p23"/>
            <p:cNvSpPr/>
            <p:nvPr/>
          </p:nvSpPr>
          <p:spPr>
            <a:xfrm rot="1419604">
              <a:off x="7700496" y="2634187"/>
              <a:ext cx="91868" cy="47674"/>
            </a:xfrm>
            <a:custGeom>
              <a:avLst/>
              <a:gdLst/>
              <a:ahLst/>
              <a:cxnLst/>
              <a:rect l="l" t="t" r="r" b="b"/>
              <a:pathLst>
                <a:path w="1584" h="822" extrusionOk="0">
                  <a:moveTo>
                    <a:pt x="1513" y="0"/>
                  </a:moveTo>
                  <a:cubicBezTo>
                    <a:pt x="1013" y="24"/>
                    <a:pt x="501" y="84"/>
                    <a:pt x="1" y="107"/>
                  </a:cubicBezTo>
                  <a:cubicBezTo>
                    <a:pt x="96" y="524"/>
                    <a:pt x="417" y="822"/>
                    <a:pt x="786" y="822"/>
                  </a:cubicBezTo>
                  <a:cubicBezTo>
                    <a:pt x="1191" y="822"/>
                    <a:pt x="1513" y="465"/>
                    <a:pt x="1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8" name="Google Shape;121;p25">
            <a:extLst>
              <a:ext uri="{FF2B5EF4-FFF2-40B4-BE49-F238E27FC236}">
                <a16:creationId xmlns:a16="http://schemas.microsoft.com/office/drawing/2014/main" id="{CC06171C-9F31-40F6-A978-7FCFC196FCE3}"/>
              </a:ext>
            </a:extLst>
          </p:cNvPr>
          <p:cNvSpPr/>
          <p:nvPr/>
        </p:nvSpPr>
        <p:spPr>
          <a:xfrm>
            <a:off x="2690221" y="420574"/>
            <a:ext cx="3317358" cy="723920"/>
          </a:xfrm>
          <a:prstGeom prst="flowChartConnector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CL" dirty="0">
                <a:solidFill>
                  <a:srgbClr val="002060"/>
                </a:solidFill>
                <a:latin typeface="Englebert" panose="020B0604020202020204" charset="0"/>
              </a:rPr>
              <a:t>2° básico</a:t>
            </a:r>
          </a:p>
          <a:p>
            <a:pPr algn="ctr"/>
            <a:r>
              <a:rPr lang="es-CL" dirty="0">
                <a:solidFill>
                  <a:srgbClr val="002060"/>
                </a:solidFill>
                <a:latin typeface="Englebert" panose="020B0604020202020204" charset="0"/>
              </a:rPr>
              <a:t>Profesora: Agustina Jelves</a:t>
            </a:r>
          </a:p>
        </p:txBody>
      </p:sp>
      <p:pic>
        <p:nvPicPr>
          <p:cNvPr id="349" name="Imagen 34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A49BED8-D119-4FF6-AF68-17972459F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35" y="-79574"/>
            <a:ext cx="2608971" cy="8291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1039238-DCD0-40B0-BE6F-05B45874A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34" y="138112"/>
            <a:ext cx="4105275" cy="4867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9F457AA-4539-47C1-A2B6-608EED834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3343"/>
            <a:ext cx="4142710" cy="49768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Diagrama de flujo: multidocumento 8">
            <a:extLst>
              <a:ext uri="{FF2B5EF4-FFF2-40B4-BE49-F238E27FC236}">
                <a16:creationId xmlns:a16="http://schemas.microsoft.com/office/drawing/2014/main" id="{73A028F8-A8D4-489C-B86F-B83C2AA43142}"/>
              </a:ext>
            </a:extLst>
          </p:cNvPr>
          <p:cNvSpPr/>
          <p:nvPr/>
        </p:nvSpPr>
        <p:spPr>
          <a:xfrm>
            <a:off x="3561907" y="4657060"/>
            <a:ext cx="467833" cy="40309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6</a:t>
            </a:r>
          </a:p>
        </p:txBody>
      </p:sp>
      <p:sp>
        <p:nvSpPr>
          <p:cNvPr id="10" name="Diagrama de flujo: multidocumento 9">
            <a:extLst>
              <a:ext uri="{FF2B5EF4-FFF2-40B4-BE49-F238E27FC236}">
                <a16:creationId xmlns:a16="http://schemas.microsoft.com/office/drawing/2014/main" id="{29EB08D4-81C7-4DA8-89D4-7891464D7DBD}"/>
              </a:ext>
            </a:extLst>
          </p:cNvPr>
          <p:cNvSpPr/>
          <p:nvPr/>
        </p:nvSpPr>
        <p:spPr>
          <a:xfrm>
            <a:off x="4806469" y="4657060"/>
            <a:ext cx="424750" cy="40309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7</a:t>
            </a:r>
          </a:p>
        </p:txBody>
      </p:sp>
      <p:sp>
        <p:nvSpPr>
          <p:cNvPr id="2" name="Globo: flecha derecha 1">
            <a:extLst>
              <a:ext uri="{FF2B5EF4-FFF2-40B4-BE49-F238E27FC236}">
                <a16:creationId xmlns:a16="http://schemas.microsoft.com/office/drawing/2014/main" id="{92140BAA-54C9-421A-8418-F46510C38450}"/>
              </a:ext>
            </a:extLst>
          </p:cNvPr>
          <p:cNvSpPr/>
          <p:nvPr/>
        </p:nvSpPr>
        <p:spPr>
          <a:xfrm>
            <a:off x="3780704" y="42142"/>
            <a:ext cx="967009" cy="65789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/>
              <a:t>enviar</a:t>
            </a:r>
          </a:p>
        </p:txBody>
      </p:sp>
    </p:spTree>
    <p:extLst>
      <p:ext uri="{BB962C8B-B14F-4D97-AF65-F5344CB8AC3E}">
        <p14:creationId xmlns:p14="http://schemas.microsoft.com/office/powerpoint/2010/main" val="2416915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" name="Google Shape;2426;p47"/>
          <p:cNvSpPr txBox="1">
            <a:spLocks noGrp="1"/>
          </p:cNvSpPr>
          <p:nvPr>
            <p:ph type="title"/>
          </p:nvPr>
        </p:nvSpPr>
        <p:spPr>
          <a:xfrm flipH="1">
            <a:off x="3861912" y="366177"/>
            <a:ext cx="3142800" cy="9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Muy buen trabajo</a:t>
            </a:r>
            <a:endParaRPr dirty="0"/>
          </a:p>
        </p:txBody>
      </p:sp>
      <p:grpSp>
        <p:nvGrpSpPr>
          <p:cNvPr id="2429" name="Google Shape;2429;p47"/>
          <p:cNvGrpSpPr/>
          <p:nvPr/>
        </p:nvGrpSpPr>
        <p:grpSpPr>
          <a:xfrm>
            <a:off x="650498" y="1493880"/>
            <a:ext cx="2385760" cy="2932655"/>
            <a:chOff x="650498" y="1493880"/>
            <a:chExt cx="2385760" cy="2932655"/>
          </a:xfrm>
        </p:grpSpPr>
        <p:sp>
          <p:nvSpPr>
            <p:cNvPr id="2430" name="Google Shape;2430;p47"/>
            <p:cNvSpPr/>
            <p:nvPr/>
          </p:nvSpPr>
          <p:spPr>
            <a:xfrm flipH="1">
              <a:off x="2310563" y="3982188"/>
              <a:ext cx="725695" cy="444348"/>
            </a:xfrm>
            <a:custGeom>
              <a:avLst/>
              <a:gdLst/>
              <a:ahLst/>
              <a:cxnLst/>
              <a:rect l="l" t="t" r="r" b="b"/>
              <a:pathLst>
                <a:path w="11669" h="7145" extrusionOk="0">
                  <a:moveTo>
                    <a:pt x="6918" y="0"/>
                  </a:moveTo>
                  <a:cubicBezTo>
                    <a:pt x="6037" y="953"/>
                    <a:pt x="5144" y="1917"/>
                    <a:pt x="4274" y="2870"/>
                  </a:cubicBezTo>
                  <a:cubicBezTo>
                    <a:pt x="3691" y="2453"/>
                    <a:pt x="3036" y="2084"/>
                    <a:pt x="2334" y="1929"/>
                  </a:cubicBezTo>
                  <a:cubicBezTo>
                    <a:pt x="2111" y="1876"/>
                    <a:pt x="1881" y="1849"/>
                    <a:pt x="1650" y="1849"/>
                  </a:cubicBezTo>
                  <a:cubicBezTo>
                    <a:pt x="1153" y="1849"/>
                    <a:pt x="657" y="1978"/>
                    <a:pt x="250" y="2263"/>
                  </a:cubicBezTo>
                  <a:cubicBezTo>
                    <a:pt x="179" y="2298"/>
                    <a:pt x="107" y="2358"/>
                    <a:pt x="72" y="2453"/>
                  </a:cubicBezTo>
                  <a:cubicBezTo>
                    <a:pt x="0" y="2632"/>
                    <a:pt x="167" y="2810"/>
                    <a:pt x="310" y="2941"/>
                  </a:cubicBezTo>
                  <a:cubicBezTo>
                    <a:pt x="2619" y="4942"/>
                    <a:pt x="5525" y="6084"/>
                    <a:pt x="8358" y="7144"/>
                  </a:cubicBezTo>
                  <a:cubicBezTo>
                    <a:pt x="9632" y="4894"/>
                    <a:pt x="10728" y="2560"/>
                    <a:pt x="11668" y="155"/>
                  </a:cubicBezTo>
                  <a:lnTo>
                    <a:pt x="69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7"/>
            <p:cNvSpPr/>
            <p:nvPr/>
          </p:nvSpPr>
          <p:spPr>
            <a:xfrm flipH="1">
              <a:off x="650498" y="3294315"/>
              <a:ext cx="700570" cy="520033"/>
            </a:xfrm>
            <a:custGeom>
              <a:avLst/>
              <a:gdLst/>
              <a:ahLst/>
              <a:cxnLst/>
              <a:rect l="l" t="t" r="r" b="b"/>
              <a:pathLst>
                <a:path w="11265" h="8362" extrusionOk="0">
                  <a:moveTo>
                    <a:pt x="6430" y="1"/>
                  </a:moveTo>
                  <a:cubicBezTo>
                    <a:pt x="4204" y="1275"/>
                    <a:pt x="2037" y="2703"/>
                    <a:pt x="1" y="4275"/>
                  </a:cubicBezTo>
                  <a:lnTo>
                    <a:pt x="3989" y="6859"/>
                  </a:lnTo>
                  <a:cubicBezTo>
                    <a:pt x="5239" y="6489"/>
                    <a:pt x="6490" y="6132"/>
                    <a:pt x="7740" y="5763"/>
                  </a:cubicBezTo>
                  <a:cubicBezTo>
                    <a:pt x="8026" y="6418"/>
                    <a:pt x="8395" y="7073"/>
                    <a:pt x="8919" y="7561"/>
                  </a:cubicBezTo>
                  <a:cubicBezTo>
                    <a:pt x="9417" y="8026"/>
                    <a:pt x="10089" y="8361"/>
                    <a:pt x="10769" y="8361"/>
                  </a:cubicBezTo>
                  <a:cubicBezTo>
                    <a:pt x="10803" y="8361"/>
                    <a:pt x="10837" y="8360"/>
                    <a:pt x="10871" y="8359"/>
                  </a:cubicBezTo>
                  <a:cubicBezTo>
                    <a:pt x="10954" y="8359"/>
                    <a:pt x="11050" y="8347"/>
                    <a:pt x="11121" y="8287"/>
                  </a:cubicBezTo>
                  <a:cubicBezTo>
                    <a:pt x="11264" y="8168"/>
                    <a:pt x="11228" y="7930"/>
                    <a:pt x="11169" y="7751"/>
                  </a:cubicBezTo>
                  <a:cubicBezTo>
                    <a:pt x="10216" y="4870"/>
                    <a:pt x="8323" y="2382"/>
                    <a:pt x="64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7"/>
            <p:cNvSpPr/>
            <p:nvPr/>
          </p:nvSpPr>
          <p:spPr>
            <a:xfrm flipH="1">
              <a:off x="862310" y="1493880"/>
              <a:ext cx="876755" cy="1270542"/>
            </a:xfrm>
            <a:custGeom>
              <a:avLst/>
              <a:gdLst/>
              <a:ahLst/>
              <a:cxnLst/>
              <a:rect l="l" t="t" r="r" b="b"/>
              <a:pathLst>
                <a:path w="14098" h="20430" extrusionOk="0">
                  <a:moveTo>
                    <a:pt x="4871" y="0"/>
                  </a:moveTo>
                  <a:cubicBezTo>
                    <a:pt x="4731" y="0"/>
                    <a:pt x="4592" y="3"/>
                    <a:pt x="4454" y="7"/>
                  </a:cubicBezTo>
                  <a:cubicBezTo>
                    <a:pt x="3597" y="31"/>
                    <a:pt x="2727" y="127"/>
                    <a:pt x="1930" y="448"/>
                  </a:cubicBezTo>
                  <a:cubicBezTo>
                    <a:pt x="1120" y="758"/>
                    <a:pt x="394" y="1329"/>
                    <a:pt x="1" y="2103"/>
                  </a:cubicBezTo>
                  <a:lnTo>
                    <a:pt x="1477" y="14212"/>
                  </a:lnTo>
                  <a:cubicBezTo>
                    <a:pt x="1513" y="15628"/>
                    <a:pt x="1930" y="17033"/>
                    <a:pt x="2656" y="18236"/>
                  </a:cubicBezTo>
                  <a:cubicBezTo>
                    <a:pt x="3351" y="19383"/>
                    <a:pt x="4498" y="20429"/>
                    <a:pt x="5832" y="20429"/>
                  </a:cubicBezTo>
                  <a:cubicBezTo>
                    <a:pt x="5869" y="20429"/>
                    <a:pt x="5905" y="20428"/>
                    <a:pt x="5942" y="20427"/>
                  </a:cubicBezTo>
                  <a:cubicBezTo>
                    <a:pt x="6549" y="20391"/>
                    <a:pt x="7192" y="20105"/>
                    <a:pt x="7478" y="19569"/>
                  </a:cubicBezTo>
                  <a:cubicBezTo>
                    <a:pt x="7776" y="18998"/>
                    <a:pt x="7621" y="18284"/>
                    <a:pt x="7430" y="17653"/>
                  </a:cubicBezTo>
                  <a:lnTo>
                    <a:pt x="7430" y="17653"/>
                  </a:lnTo>
                  <a:cubicBezTo>
                    <a:pt x="7859" y="18272"/>
                    <a:pt x="8561" y="18736"/>
                    <a:pt x="9312" y="18784"/>
                  </a:cubicBezTo>
                  <a:cubicBezTo>
                    <a:pt x="9351" y="18786"/>
                    <a:pt x="9390" y="18787"/>
                    <a:pt x="9430" y="18787"/>
                  </a:cubicBezTo>
                  <a:cubicBezTo>
                    <a:pt x="10132" y="18787"/>
                    <a:pt x="10853" y="18390"/>
                    <a:pt x="11169" y="17748"/>
                  </a:cubicBezTo>
                  <a:cubicBezTo>
                    <a:pt x="11489" y="17060"/>
                    <a:pt x="11254" y="16147"/>
                    <a:pt x="10604" y="15764"/>
                  </a:cubicBezTo>
                  <a:lnTo>
                    <a:pt x="10604" y="15764"/>
                  </a:lnTo>
                  <a:cubicBezTo>
                    <a:pt x="10848" y="15906"/>
                    <a:pt x="11128" y="15976"/>
                    <a:pt x="11407" y="15976"/>
                  </a:cubicBezTo>
                  <a:cubicBezTo>
                    <a:pt x="11658" y="15976"/>
                    <a:pt x="11909" y="15919"/>
                    <a:pt x="12133" y="15807"/>
                  </a:cubicBezTo>
                  <a:cubicBezTo>
                    <a:pt x="13026" y="15367"/>
                    <a:pt x="14098" y="14212"/>
                    <a:pt x="13276" y="13176"/>
                  </a:cubicBezTo>
                  <a:cubicBezTo>
                    <a:pt x="13027" y="12838"/>
                    <a:pt x="12619" y="12766"/>
                    <a:pt x="12205" y="12766"/>
                  </a:cubicBezTo>
                  <a:cubicBezTo>
                    <a:pt x="12064" y="12766"/>
                    <a:pt x="11924" y="12774"/>
                    <a:pt x="11788" y="12783"/>
                  </a:cubicBezTo>
                  <a:cubicBezTo>
                    <a:pt x="11312" y="12830"/>
                    <a:pt x="10824" y="12878"/>
                    <a:pt x="10347" y="12926"/>
                  </a:cubicBezTo>
                  <a:cubicBezTo>
                    <a:pt x="10273" y="12931"/>
                    <a:pt x="10203" y="12936"/>
                    <a:pt x="10135" y="12936"/>
                  </a:cubicBezTo>
                  <a:cubicBezTo>
                    <a:pt x="10051" y="12936"/>
                    <a:pt x="9969" y="12928"/>
                    <a:pt x="9883" y="12902"/>
                  </a:cubicBezTo>
                  <a:cubicBezTo>
                    <a:pt x="9704" y="12866"/>
                    <a:pt x="9562" y="12711"/>
                    <a:pt x="9454" y="12569"/>
                  </a:cubicBezTo>
                  <a:cubicBezTo>
                    <a:pt x="8966" y="11878"/>
                    <a:pt x="9062" y="10961"/>
                    <a:pt x="9252" y="10140"/>
                  </a:cubicBezTo>
                  <a:cubicBezTo>
                    <a:pt x="9585" y="8544"/>
                    <a:pt x="10085" y="6973"/>
                    <a:pt x="10121" y="5341"/>
                  </a:cubicBezTo>
                  <a:cubicBezTo>
                    <a:pt x="10169" y="3710"/>
                    <a:pt x="9657" y="1972"/>
                    <a:pt x="8383" y="972"/>
                  </a:cubicBezTo>
                  <a:cubicBezTo>
                    <a:pt x="7408" y="211"/>
                    <a:pt x="6125" y="0"/>
                    <a:pt x="4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7"/>
            <p:cNvSpPr/>
            <p:nvPr/>
          </p:nvSpPr>
          <p:spPr>
            <a:xfrm flipH="1">
              <a:off x="984452" y="1561106"/>
              <a:ext cx="684277" cy="846219"/>
            </a:xfrm>
            <a:custGeom>
              <a:avLst/>
              <a:gdLst/>
              <a:ahLst/>
              <a:cxnLst/>
              <a:rect l="l" t="t" r="r" b="b"/>
              <a:pathLst>
                <a:path w="11003" h="13607" extrusionOk="0">
                  <a:moveTo>
                    <a:pt x="11002" y="13059"/>
                  </a:moveTo>
                  <a:cubicBezTo>
                    <a:pt x="11002" y="13059"/>
                    <a:pt x="11001" y="13060"/>
                    <a:pt x="11000" y="13061"/>
                  </a:cubicBezTo>
                  <a:lnTo>
                    <a:pt x="11000" y="13061"/>
                  </a:lnTo>
                  <a:cubicBezTo>
                    <a:pt x="11002" y="13060"/>
                    <a:pt x="11002" y="13059"/>
                    <a:pt x="11002" y="13059"/>
                  </a:cubicBezTo>
                  <a:close/>
                  <a:moveTo>
                    <a:pt x="11000" y="13061"/>
                  </a:moveTo>
                  <a:cubicBezTo>
                    <a:pt x="10994" y="13064"/>
                    <a:pt x="10976" y="13071"/>
                    <a:pt x="10931" y="13071"/>
                  </a:cubicBezTo>
                  <a:lnTo>
                    <a:pt x="10788" y="13214"/>
                  </a:lnTo>
                  <a:cubicBezTo>
                    <a:pt x="10771" y="13226"/>
                    <a:pt x="10753" y="13240"/>
                    <a:pt x="10734" y="13254"/>
                  </a:cubicBezTo>
                  <a:lnTo>
                    <a:pt x="10734" y="13254"/>
                  </a:lnTo>
                  <a:cubicBezTo>
                    <a:pt x="10758" y="13239"/>
                    <a:pt x="10779" y="13226"/>
                    <a:pt x="10800" y="13214"/>
                  </a:cubicBezTo>
                  <a:cubicBezTo>
                    <a:pt x="10917" y="13119"/>
                    <a:pt x="10986" y="13070"/>
                    <a:pt x="11000" y="13061"/>
                  </a:cubicBezTo>
                  <a:close/>
                  <a:moveTo>
                    <a:pt x="3698" y="0"/>
                  </a:moveTo>
                  <a:cubicBezTo>
                    <a:pt x="3513" y="0"/>
                    <a:pt x="3332" y="12"/>
                    <a:pt x="3156" y="34"/>
                  </a:cubicBezTo>
                  <a:cubicBezTo>
                    <a:pt x="2597" y="117"/>
                    <a:pt x="2096" y="296"/>
                    <a:pt x="1680" y="486"/>
                  </a:cubicBezTo>
                  <a:cubicBezTo>
                    <a:pt x="1287" y="677"/>
                    <a:pt x="953" y="903"/>
                    <a:pt x="703" y="1093"/>
                  </a:cubicBezTo>
                  <a:cubicBezTo>
                    <a:pt x="453" y="1284"/>
                    <a:pt x="275" y="1463"/>
                    <a:pt x="168" y="1582"/>
                  </a:cubicBezTo>
                  <a:cubicBezTo>
                    <a:pt x="49" y="1701"/>
                    <a:pt x="1" y="1784"/>
                    <a:pt x="1" y="1784"/>
                  </a:cubicBezTo>
                  <a:cubicBezTo>
                    <a:pt x="1" y="1784"/>
                    <a:pt x="72" y="1713"/>
                    <a:pt x="191" y="1617"/>
                  </a:cubicBezTo>
                  <a:cubicBezTo>
                    <a:pt x="311" y="1510"/>
                    <a:pt x="513" y="1343"/>
                    <a:pt x="763" y="1153"/>
                  </a:cubicBezTo>
                  <a:cubicBezTo>
                    <a:pt x="1013" y="974"/>
                    <a:pt x="1346" y="772"/>
                    <a:pt x="1739" y="570"/>
                  </a:cubicBezTo>
                  <a:cubicBezTo>
                    <a:pt x="2144" y="391"/>
                    <a:pt x="2632" y="236"/>
                    <a:pt x="3192" y="153"/>
                  </a:cubicBezTo>
                  <a:cubicBezTo>
                    <a:pt x="3349" y="132"/>
                    <a:pt x="3513" y="122"/>
                    <a:pt x="3680" y="122"/>
                  </a:cubicBezTo>
                  <a:cubicBezTo>
                    <a:pt x="4096" y="122"/>
                    <a:pt x="4537" y="187"/>
                    <a:pt x="4978" y="331"/>
                  </a:cubicBezTo>
                  <a:cubicBezTo>
                    <a:pt x="5585" y="546"/>
                    <a:pt x="6204" y="915"/>
                    <a:pt x="6657" y="1486"/>
                  </a:cubicBezTo>
                  <a:cubicBezTo>
                    <a:pt x="6883" y="1760"/>
                    <a:pt x="7073" y="2094"/>
                    <a:pt x="7204" y="2451"/>
                  </a:cubicBezTo>
                  <a:cubicBezTo>
                    <a:pt x="7335" y="2808"/>
                    <a:pt x="7442" y="3189"/>
                    <a:pt x="7442" y="3582"/>
                  </a:cubicBezTo>
                  <a:cubicBezTo>
                    <a:pt x="7442" y="3689"/>
                    <a:pt x="7442" y="3772"/>
                    <a:pt x="7430" y="3879"/>
                  </a:cubicBezTo>
                  <a:cubicBezTo>
                    <a:pt x="7419" y="3963"/>
                    <a:pt x="7383" y="4070"/>
                    <a:pt x="7359" y="4177"/>
                  </a:cubicBezTo>
                  <a:cubicBezTo>
                    <a:pt x="7323" y="4284"/>
                    <a:pt x="7299" y="4380"/>
                    <a:pt x="7299" y="4487"/>
                  </a:cubicBezTo>
                  <a:cubicBezTo>
                    <a:pt x="7276" y="4594"/>
                    <a:pt x="7276" y="4713"/>
                    <a:pt x="7299" y="4820"/>
                  </a:cubicBezTo>
                  <a:cubicBezTo>
                    <a:pt x="7323" y="5249"/>
                    <a:pt x="7430" y="5665"/>
                    <a:pt x="7419" y="6070"/>
                  </a:cubicBezTo>
                  <a:cubicBezTo>
                    <a:pt x="7395" y="6273"/>
                    <a:pt x="7359" y="6463"/>
                    <a:pt x="7276" y="6666"/>
                  </a:cubicBezTo>
                  <a:cubicBezTo>
                    <a:pt x="7204" y="6856"/>
                    <a:pt x="7121" y="7035"/>
                    <a:pt x="7014" y="7213"/>
                  </a:cubicBezTo>
                  <a:cubicBezTo>
                    <a:pt x="6799" y="7570"/>
                    <a:pt x="6537" y="7880"/>
                    <a:pt x="6299" y="8213"/>
                  </a:cubicBezTo>
                  <a:cubicBezTo>
                    <a:pt x="6061" y="8535"/>
                    <a:pt x="5823" y="8868"/>
                    <a:pt x="5656" y="9237"/>
                  </a:cubicBezTo>
                  <a:cubicBezTo>
                    <a:pt x="5490" y="9594"/>
                    <a:pt x="5406" y="9999"/>
                    <a:pt x="5406" y="10380"/>
                  </a:cubicBezTo>
                  <a:cubicBezTo>
                    <a:pt x="5406" y="10773"/>
                    <a:pt x="5478" y="11142"/>
                    <a:pt x="5597" y="11488"/>
                  </a:cubicBezTo>
                  <a:cubicBezTo>
                    <a:pt x="5728" y="11821"/>
                    <a:pt x="5906" y="12119"/>
                    <a:pt x="6133" y="12392"/>
                  </a:cubicBezTo>
                  <a:cubicBezTo>
                    <a:pt x="6252" y="12511"/>
                    <a:pt x="6359" y="12642"/>
                    <a:pt x="6502" y="12738"/>
                  </a:cubicBezTo>
                  <a:cubicBezTo>
                    <a:pt x="6632" y="12825"/>
                    <a:pt x="6793" y="12882"/>
                    <a:pt x="6938" y="12882"/>
                  </a:cubicBezTo>
                  <a:cubicBezTo>
                    <a:pt x="6951" y="12882"/>
                    <a:pt x="6965" y="12882"/>
                    <a:pt x="6978" y="12881"/>
                  </a:cubicBezTo>
                  <a:cubicBezTo>
                    <a:pt x="7145" y="12881"/>
                    <a:pt x="7299" y="12833"/>
                    <a:pt x="7442" y="12797"/>
                  </a:cubicBezTo>
                  <a:cubicBezTo>
                    <a:pt x="7597" y="12750"/>
                    <a:pt x="7728" y="12702"/>
                    <a:pt x="7859" y="12678"/>
                  </a:cubicBezTo>
                  <a:cubicBezTo>
                    <a:pt x="7973" y="12654"/>
                    <a:pt x="8084" y="12639"/>
                    <a:pt x="8191" y="12639"/>
                  </a:cubicBezTo>
                  <a:cubicBezTo>
                    <a:pt x="8342" y="12639"/>
                    <a:pt x="8484" y="12668"/>
                    <a:pt x="8609" y="12738"/>
                  </a:cubicBezTo>
                  <a:cubicBezTo>
                    <a:pt x="8812" y="12857"/>
                    <a:pt x="8931" y="13059"/>
                    <a:pt x="9062" y="13238"/>
                  </a:cubicBezTo>
                  <a:cubicBezTo>
                    <a:pt x="9145" y="13333"/>
                    <a:pt x="9216" y="13404"/>
                    <a:pt x="9324" y="13464"/>
                  </a:cubicBezTo>
                  <a:cubicBezTo>
                    <a:pt x="9407" y="13524"/>
                    <a:pt x="9514" y="13547"/>
                    <a:pt x="9621" y="13583"/>
                  </a:cubicBezTo>
                  <a:cubicBezTo>
                    <a:pt x="9690" y="13600"/>
                    <a:pt x="9758" y="13607"/>
                    <a:pt x="9825" y="13607"/>
                  </a:cubicBezTo>
                  <a:cubicBezTo>
                    <a:pt x="9944" y="13607"/>
                    <a:pt x="10058" y="13586"/>
                    <a:pt x="10157" y="13571"/>
                  </a:cubicBezTo>
                  <a:cubicBezTo>
                    <a:pt x="10427" y="13488"/>
                    <a:pt x="10606" y="13351"/>
                    <a:pt x="10734" y="13254"/>
                  </a:cubicBezTo>
                  <a:lnTo>
                    <a:pt x="10734" y="13254"/>
                  </a:lnTo>
                  <a:cubicBezTo>
                    <a:pt x="10597" y="13340"/>
                    <a:pt x="10412" y="13462"/>
                    <a:pt x="10157" y="13524"/>
                  </a:cubicBezTo>
                  <a:cubicBezTo>
                    <a:pt x="10068" y="13537"/>
                    <a:pt x="9970" y="13551"/>
                    <a:pt x="9870" y="13551"/>
                  </a:cubicBezTo>
                  <a:cubicBezTo>
                    <a:pt x="9796" y="13551"/>
                    <a:pt x="9720" y="13544"/>
                    <a:pt x="9645" y="13524"/>
                  </a:cubicBezTo>
                  <a:cubicBezTo>
                    <a:pt x="9466" y="13476"/>
                    <a:pt x="9288" y="13369"/>
                    <a:pt x="9157" y="13190"/>
                  </a:cubicBezTo>
                  <a:cubicBezTo>
                    <a:pt x="9085" y="13107"/>
                    <a:pt x="9026" y="13012"/>
                    <a:pt x="8943" y="12916"/>
                  </a:cubicBezTo>
                  <a:cubicBezTo>
                    <a:pt x="8871" y="12809"/>
                    <a:pt x="8788" y="12714"/>
                    <a:pt x="8669" y="12642"/>
                  </a:cubicBezTo>
                  <a:cubicBezTo>
                    <a:pt x="8526" y="12564"/>
                    <a:pt x="8363" y="12533"/>
                    <a:pt x="8194" y="12533"/>
                  </a:cubicBezTo>
                  <a:cubicBezTo>
                    <a:pt x="8079" y="12533"/>
                    <a:pt x="7962" y="12547"/>
                    <a:pt x="7847" y="12571"/>
                  </a:cubicBezTo>
                  <a:cubicBezTo>
                    <a:pt x="7561" y="12619"/>
                    <a:pt x="7276" y="12762"/>
                    <a:pt x="7002" y="12762"/>
                  </a:cubicBezTo>
                  <a:cubicBezTo>
                    <a:pt x="6995" y="12762"/>
                    <a:pt x="6987" y="12762"/>
                    <a:pt x="6980" y="12762"/>
                  </a:cubicBezTo>
                  <a:cubicBezTo>
                    <a:pt x="6703" y="12762"/>
                    <a:pt x="6461" y="12541"/>
                    <a:pt x="6252" y="12321"/>
                  </a:cubicBezTo>
                  <a:cubicBezTo>
                    <a:pt x="6049" y="12083"/>
                    <a:pt x="5871" y="11785"/>
                    <a:pt x="5752" y="11452"/>
                  </a:cubicBezTo>
                  <a:cubicBezTo>
                    <a:pt x="5633" y="11130"/>
                    <a:pt x="5573" y="10773"/>
                    <a:pt x="5573" y="10416"/>
                  </a:cubicBezTo>
                  <a:cubicBezTo>
                    <a:pt x="5573" y="10047"/>
                    <a:pt x="5645" y="9678"/>
                    <a:pt x="5811" y="9344"/>
                  </a:cubicBezTo>
                  <a:cubicBezTo>
                    <a:pt x="5954" y="8999"/>
                    <a:pt x="6192" y="8666"/>
                    <a:pt x="6430" y="8344"/>
                  </a:cubicBezTo>
                  <a:cubicBezTo>
                    <a:pt x="6668" y="8011"/>
                    <a:pt x="6942" y="7701"/>
                    <a:pt x="7157" y="7332"/>
                  </a:cubicBezTo>
                  <a:cubicBezTo>
                    <a:pt x="7264" y="7154"/>
                    <a:pt x="7371" y="6963"/>
                    <a:pt x="7442" y="6749"/>
                  </a:cubicBezTo>
                  <a:cubicBezTo>
                    <a:pt x="7514" y="6535"/>
                    <a:pt x="7573" y="6320"/>
                    <a:pt x="7573" y="6094"/>
                  </a:cubicBezTo>
                  <a:cubicBezTo>
                    <a:pt x="7609" y="5642"/>
                    <a:pt x="7490" y="5213"/>
                    <a:pt x="7454" y="4808"/>
                  </a:cubicBezTo>
                  <a:cubicBezTo>
                    <a:pt x="7454" y="4713"/>
                    <a:pt x="7442" y="4606"/>
                    <a:pt x="7454" y="4511"/>
                  </a:cubicBezTo>
                  <a:cubicBezTo>
                    <a:pt x="7478" y="4427"/>
                    <a:pt x="7490" y="4320"/>
                    <a:pt x="7526" y="4213"/>
                  </a:cubicBezTo>
                  <a:cubicBezTo>
                    <a:pt x="7550" y="4118"/>
                    <a:pt x="7585" y="4010"/>
                    <a:pt x="7597" y="3903"/>
                  </a:cubicBezTo>
                  <a:cubicBezTo>
                    <a:pt x="7609" y="3796"/>
                    <a:pt x="7609" y="3701"/>
                    <a:pt x="7609" y="3594"/>
                  </a:cubicBezTo>
                  <a:cubicBezTo>
                    <a:pt x="7609" y="3177"/>
                    <a:pt x="7502" y="2772"/>
                    <a:pt x="7359" y="2403"/>
                  </a:cubicBezTo>
                  <a:cubicBezTo>
                    <a:pt x="7204" y="2034"/>
                    <a:pt x="7014" y="1689"/>
                    <a:pt x="6776" y="1391"/>
                  </a:cubicBezTo>
                  <a:cubicBezTo>
                    <a:pt x="6299" y="796"/>
                    <a:pt x="5645" y="415"/>
                    <a:pt x="5002" y="200"/>
                  </a:cubicBezTo>
                  <a:cubicBezTo>
                    <a:pt x="4556" y="60"/>
                    <a:pt x="4116" y="0"/>
                    <a:pt x="3698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7"/>
            <p:cNvSpPr/>
            <p:nvPr/>
          </p:nvSpPr>
          <p:spPr>
            <a:xfrm flipH="1">
              <a:off x="1316922" y="1675161"/>
              <a:ext cx="274009" cy="467109"/>
            </a:xfrm>
            <a:custGeom>
              <a:avLst/>
              <a:gdLst/>
              <a:ahLst/>
              <a:cxnLst/>
              <a:rect l="l" t="t" r="r" b="b"/>
              <a:pathLst>
                <a:path w="4406" h="7511" extrusionOk="0">
                  <a:moveTo>
                    <a:pt x="2702" y="0"/>
                  </a:moveTo>
                  <a:cubicBezTo>
                    <a:pt x="2561" y="0"/>
                    <a:pt x="2426" y="14"/>
                    <a:pt x="2298" y="33"/>
                  </a:cubicBezTo>
                  <a:cubicBezTo>
                    <a:pt x="1988" y="93"/>
                    <a:pt x="1703" y="188"/>
                    <a:pt x="1441" y="283"/>
                  </a:cubicBezTo>
                  <a:cubicBezTo>
                    <a:pt x="941" y="498"/>
                    <a:pt x="584" y="748"/>
                    <a:pt x="345" y="938"/>
                  </a:cubicBezTo>
                  <a:cubicBezTo>
                    <a:pt x="107" y="1141"/>
                    <a:pt x="0" y="1272"/>
                    <a:pt x="12" y="1272"/>
                  </a:cubicBezTo>
                  <a:cubicBezTo>
                    <a:pt x="13" y="1272"/>
                    <a:pt x="14" y="1272"/>
                    <a:pt x="16" y="1272"/>
                  </a:cubicBezTo>
                  <a:cubicBezTo>
                    <a:pt x="47" y="1272"/>
                    <a:pt x="166" y="1157"/>
                    <a:pt x="393" y="998"/>
                  </a:cubicBezTo>
                  <a:cubicBezTo>
                    <a:pt x="631" y="819"/>
                    <a:pt x="1000" y="605"/>
                    <a:pt x="1488" y="402"/>
                  </a:cubicBezTo>
                  <a:cubicBezTo>
                    <a:pt x="1738" y="319"/>
                    <a:pt x="2012" y="224"/>
                    <a:pt x="2322" y="164"/>
                  </a:cubicBezTo>
                  <a:cubicBezTo>
                    <a:pt x="2427" y="152"/>
                    <a:pt x="2538" y="143"/>
                    <a:pt x="2652" y="143"/>
                  </a:cubicBezTo>
                  <a:cubicBezTo>
                    <a:pt x="2859" y="143"/>
                    <a:pt x="3074" y="171"/>
                    <a:pt x="3274" y="248"/>
                  </a:cubicBezTo>
                  <a:cubicBezTo>
                    <a:pt x="3584" y="367"/>
                    <a:pt x="3858" y="629"/>
                    <a:pt x="4024" y="962"/>
                  </a:cubicBezTo>
                  <a:cubicBezTo>
                    <a:pt x="4179" y="1283"/>
                    <a:pt x="4263" y="1688"/>
                    <a:pt x="4215" y="2069"/>
                  </a:cubicBezTo>
                  <a:cubicBezTo>
                    <a:pt x="4167" y="2462"/>
                    <a:pt x="4036" y="2831"/>
                    <a:pt x="3870" y="3177"/>
                  </a:cubicBezTo>
                  <a:cubicBezTo>
                    <a:pt x="3691" y="3522"/>
                    <a:pt x="3489" y="3820"/>
                    <a:pt x="3274" y="4093"/>
                  </a:cubicBezTo>
                  <a:cubicBezTo>
                    <a:pt x="3167" y="4248"/>
                    <a:pt x="3072" y="4367"/>
                    <a:pt x="2965" y="4510"/>
                  </a:cubicBezTo>
                  <a:cubicBezTo>
                    <a:pt x="2858" y="4665"/>
                    <a:pt x="2786" y="4843"/>
                    <a:pt x="2798" y="5022"/>
                  </a:cubicBezTo>
                  <a:cubicBezTo>
                    <a:pt x="2798" y="5201"/>
                    <a:pt x="2881" y="5344"/>
                    <a:pt x="2941" y="5486"/>
                  </a:cubicBezTo>
                  <a:cubicBezTo>
                    <a:pt x="3000" y="5617"/>
                    <a:pt x="3072" y="5736"/>
                    <a:pt x="3131" y="5855"/>
                  </a:cubicBezTo>
                  <a:cubicBezTo>
                    <a:pt x="3370" y="6320"/>
                    <a:pt x="3334" y="6772"/>
                    <a:pt x="3262" y="7058"/>
                  </a:cubicBezTo>
                  <a:cubicBezTo>
                    <a:pt x="3179" y="7356"/>
                    <a:pt x="3072" y="7487"/>
                    <a:pt x="3084" y="7510"/>
                  </a:cubicBezTo>
                  <a:cubicBezTo>
                    <a:pt x="3084" y="7510"/>
                    <a:pt x="3120" y="7475"/>
                    <a:pt x="3155" y="7403"/>
                  </a:cubicBezTo>
                  <a:cubicBezTo>
                    <a:pt x="3203" y="7332"/>
                    <a:pt x="3251" y="7225"/>
                    <a:pt x="3310" y="7070"/>
                  </a:cubicBezTo>
                  <a:cubicBezTo>
                    <a:pt x="3358" y="6927"/>
                    <a:pt x="3393" y="6748"/>
                    <a:pt x="3381" y="6522"/>
                  </a:cubicBezTo>
                  <a:cubicBezTo>
                    <a:pt x="3381" y="6296"/>
                    <a:pt x="3334" y="6046"/>
                    <a:pt x="3215" y="5808"/>
                  </a:cubicBezTo>
                  <a:cubicBezTo>
                    <a:pt x="3155" y="5689"/>
                    <a:pt x="3096" y="5558"/>
                    <a:pt x="3036" y="5439"/>
                  </a:cubicBezTo>
                  <a:cubicBezTo>
                    <a:pt x="2977" y="5308"/>
                    <a:pt x="2941" y="5165"/>
                    <a:pt x="2941" y="5022"/>
                  </a:cubicBezTo>
                  <a:cubicBezTo>
                    <a:pt x="2917" y="4736"/>
                    <a:pt x="3191" y="4486"/>
                    <a:pt x="3393" y="4201"/>
                  </a:cubicBezTo>
                  <a:cubicBezTo>
                    <a:pt x="3608" y="3915"/>
                    <a:pt x="3834" y="3605"/>
                    <a:pt x="4001" y="3260"/>
                  </a:cubicBezTo>
                  <a:cubicBezTo>
                    <a:pt x="4191" y="2927"/>
                    <a:pt x="4334" y="2522"/>
                    <a:pt x="4382" y="2105"/>
                  </a:cubicBezTo>
                  <a:cubicBezTo>
                    <a:pt x="4405" y="1688"/>
                    <a:pt x="4334" y="1260"/>
                    <a:pt x="4155" y="902"/>
                  </a:cubicBezTo>
                  <a:cubicBezTo>
                    <a:pt x="3977" y="545"/>
                    <a:pt x="3679" y="248"/>
                    <a:pt x="3322" y="105"/>
                  </a:cubicBezTo>
                  <a:cubicBezTo>
                    <a:pt x="3112" y="28"/>
                    <a:pt x="2902" y="0"/>
                    <a:pt x="270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7"/>
            <p:cNvSpPr/>
            <p:nvPr/>
          </p:nvSpPr>
          <p:spPr>
            <a:xfrm flipH="1">
              <a:off x="1156972" y="2194750"/>
              <a:ext cx="300689" cy="349321"/>
            </a:xfrm>
            <a:custGeom>
              <a:avLst/>
              <a:gdLst/>
              <a:ahLst/>
              <a:cxnLst/>
              <a:rect l="l" t="t" r="r" b="b"/>
              <a:pathLst>
                <a:path w="4835" h="5617" extrusionOk="0">
                  <a:moveTo>
                    <a:pt x="4829" y="5607"/>
                  </a:moveTo>
                  <a:cubicBezTo>
                    <a:pt x="4821" y="5607"/>
                    <a:pt x="4803" y="5610"/>
                    <a:pt x="4776" y="5611"/>
                  </a:cubicBezTo>
                  <a:lnTo>
                    <a:pt x="4776" y="5611"/>
                  </a:lnTo>
                  <a:cubicBezTo>
                    <a:pt x="4772" y="5610"/>
                    <a:pt x="4768" y="5610"/>
                    <a:pt x="4763" y="5609"/>
                  </a:cubicBezTo>
                  <a:cubicBezTo>
                    <a:pt x="4757" y="5610"/>
                    <a:pt x="4752" y="5611"/>
                    <a:pt x="4746" y="5612"/>
                  </a:cubicBezTo>
                  <a:lnTo>
                    <a:pt x="4746" y="5612"/>
                  </a:lnTo>
                  <a:cubicBezTo>
                    <a:pt x="4749" y="5612"/>
                    <a:pt x="4752" y="5612"/>
                    <a:pt x="4755" y="5612"/>
                  </a:cubicBezTo>
                  <a:cubicBezTo>
                    <a:pt x="4763" y="5612"/>
                    <a:pt x="4770" y="5611"/>
                    <a:pt x="4776" y="5611"/>
                  </a:cubicBezTo>
                  <a:lnTo>
                    <a:pt x="4776" y="5611"/>
                  </a:lnTo>
                  <a:cubicBezTo>
                    <a:pt x="4790" y="5613"/>
                    <a:pt x="4800" y="5614"/>
                    <a:pt x="4808" y="5614"/>
                  </a:cubicBezTo>
                  <a:cubicBezTo>
                    <a:pt x="4829" y="5614"/>
                    <a:pt x="4834" y="5609"/>
                    <a:pt x="4834" y="5609"/>
                  </a:cubicBezTo>
                  <a:cubicBezTo>
                    <a:pt x="4834" y="5607"/>
                    <a:pt x="4832" y="5607"/>
                    <a:pt x="4829" y="5607"/>
                  </a:cubicBezTo>
                  <a:close/>
                  <a:moveTo>
                    <a:pt x="119" y="1"/>
                  </a:moveTo>
                  <a:cubicBezTo>
                    <a:pt x="107" y="1"/>
                    <a:pt x="95" y="120"/>
                    <a:pt x="60" y="322"/>
                  </a:cubicBezTo>
                  <a:cubicBezTo>
                    <a:pt x="36" y="537"/>
                    <a:pt x="0" y="846"/>
                    <a:pt x="12" y="1239"/>
                  </a:cubicBezTo>
                  <a:cubicBezTo>
                    <a:pt x="36" y="1620"/>
                    <a:pt x="72" y="2096"/>
                    <a:pt x="334" y="2561"/>
                  </a:cubicBezTo>
                  <a:cubicBezTo>
                    <a:pt x="453" y="2799"/>
                    <a:pt x="607" y="3025"/>
                    <a:pt x="834" y="3204"/>
                  </a:cubicBezTo>
                  <a:cubicBezTo>
                    <a:pt x="1060" y="3382"/>
                    <a:pt x="1346" y="3525"/>
                    <a:pt x="1643" y="3573"/>
                  </a:cubicBezTo>
                  <a:cubicBezTo>
                    <a:pt x="1941" y="3620"/>
                    <a:pt x="2239" y="3620"/>
                    <a:pt x="2489" y="3644"/>
                  </a:cubicBezTo>
                  <a:cubicBezTo>
                    <a:pt x="2751" y="3680"/>
                    <a:pt x="2989" y="3727"/>
                    <a:pt x="3203" y="3870"/>
                  </a:cubicBezTo>
                  <a:cubicBezTo>
                    <a:pt x="3405" y="4001"/>
                    <a:pt x="3560" y="4168"/>
                    <a:pt x="3679" y="4347"/>
                  </a:cubicBezTo>
                  <a:cubicBezTo>
                    <a:pt x="3786" y="4525"/>
                    <a:pt x="3846" y="4728"/>
                    <a:pt x="3917" y="4906"/>
                  </a:cubicBezTo>
                  <a:cubicBezTo>
                    <a:pt x="3989" y="5085"/>
                    <a:pt x="4060" y="5251"/>
                    <a:pt x="4179" y="5370"/>
                  </a:cubicBezTo>
                  <a:cubicBezTo>
                    <a:pt x="4286" y="5490"/>
                    <a:pt x="4406" y="5561"/>
                    <a:pt x="4513" y="5597"/>
                  </a:cubicBezTo>
                  <a:cubicBezTo>
                    <a:pt x="4575" y="5611"/>
                    <a:pt x="4630" y="5616"/>
                    <a:pt x="4676" y="5616"/>
                  </a:cubicBezTo>
                  <a:cubicBezTo>
                    <a:pt x="4702" y="5616"/>
                    <a:pt x="4726" y="5615"/>
                    <a:pt x="4746" y="5612"/>
                  </a:cubicBezTo>
                  <a:lnTo>
                    <a:pt x="4746" y="5612"/>
                  </a:lnTo>
                  <a:cubicBezTo>
                    <a:pt x="4694" y="5610"/>
                    <a:pt x="4620" y="5600"/>
                    <a:pt x="4525" y="5561"/>
                  </a:cubicBezTo>
                  <a:cubicBezTo>
                    <a:pt x="4441" y="5525"/>
                    <a:pt x="4334" y="5442"/>
                    <a:pt x="4239" y="5347"/>
                  </a:cubicBezTo>
                  <a:cubicBezTo>
                    <a:pt x="4156" y="5240"/>
                    <a:pt x="4084" y="5073"/>
                    <a:pt x="4025" y="4894"/>
                  </a:cubicBezTo>
                  <a:cubicBezTo>
                    <a:pt x="3965" y="4716"/>
                    <a:pt x="3905" y="4513"/>
                    <a:pt x="3798" y="4299"/>
                  </a:cubicBezTo>
                  <a:cubicBezTo>
                    <a:pt x="3679" y="4097"/>
                    <a:pt x="3513" y="3894"/>
                    <a:pt x="3286" y="3751"/>
                  </a:cubicBezTo>
                  <a:cubicBezTo>
                    <a:pt x="3072" y="3596"/>
                    <a:pt x="2786" y="3513"/>
                    <a:pt x="2501" y="3501"/>
                  </a:cubicBezTo>
                  <a:cubicBezTo>
                    <a:pt x="2215" y="3465"/>
                    <a:pt x="1941" y="3465"/>
                    <a:pt x="1655" y="3418"/>
                  </a:cubicBezTo>
                  <a:cubicBezTo>
                    <a:pt x="1369" y="3382"/>
                    <a:pt x="1131" y="3263"/>
                    <a:pt x="929" y="3096"/>
                  </a:cubicBezTo>
                  <a:cubicBezTo>
                    <a:pt x="727" y="2930"/>
                    <a:pt x="572" y="2727"/>
                    <a:pt x="453" y="2501"/>
                  </a:cubicBezTo>
                  <a:cubicBezTo>
                    <a:pt x="215" y="2061"/>
                    <a:pt x="155" y="1620"/>
                    <a:pt x="119" y="1239"/>
                  </a:cubicBezTo>
                  <a:cubicBezTo>
                    <a:pt x="95" y="858"/>
                    <a:pt x="107" y="548"/>
                    <a:pt x="119" y="322"/>
                  </a:cubicBezTo>
                  <a:lnTo>
                    <a:pt x="119" y="1"/>
                  </a:ln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7"/>
            <p:cNvSpPr/>
            <p:nvPr/>
          </p:nvSpPr>
          <p:spPr>
            <a:xfrm flipH="1">
              <a:off x="1342855" y="2311044"/>
              <a:ext cx="223635" cy="275502"/>
            </a:xfrm>
            <a:custGeom>
              <a:avLst/>
              <a:gdLst/>
              <a:ahLst/>
              <a:cxnLst/>
              <a:rect l="l" t="t" r="r" b="b"/>
              <a:pathLst>
                <a:path w="3596" h="4430" extrusionOk="0">
                  <a:moveTo>
                    <a:pt x="262" y="0"/>
                  </a:moveTo>
                  <a:cubicBezTo>
                    <a:pt x="250" y="0"/>
                    <a:pt x="226" y="83"/>
                    <a:pt x="167" y="238"/>
                  </a:cubicBezTo>
                  <a:cubicBezTo>
                    <a:pt x="119" y="405"/>
                    <a:pt x="60" y="643"/>
                    <a:pt x="24" y="953"/>
                  </a:cubicBezTo>
                  <a:cubicBezTo>
                    <a:pt x="0" y="1250"/>
                    <a:pt x="0" y="1631"/>
                    <a:pt x="71" y="2024"/>
                  </a:cubicBezTo>
                  <a:cubicBezTo>
                    <a:pt x="107" y="2227"/>
                    <a:pt x="167" y="2429"/>
                    <a:pt x="238" y="2643"/>
                  </a:cubicBezTo>
                  <a:cubicBezTo>
                    <a:pt x="310" y="2846"/>
                    <a:pt x="429" y="3072"/>
                    <a:pt x="643" y="3215"/>
                  </a:cubicBezTo>
                  <a:cubicBezTo>
                    <a:pt x="845" y="3370"/>
                    <a:pt x="1083" y="3441"/>
                    <a:pt x="1298" y="3477"/>
                  </a:cubicBezTo>
                  <a:cubicBezTo>
                    <a:pt x="1512" y="3500"/>
                    <a:pt x="1726" y="3500"/>
                    <a:pt x="1929" y="3500"/>
                  </a:cubicBezTo>
                  <a:cubicBezTo>
                    <a:pt x="2119" y="3500"/>
                    <a:pt x="2322" y="3512"/>
                    <a:pt x="2488" y="3548"/>
                  </a:cubicBezTo>
                  <a:cubicBezTo>
                    <a:pt x="2643" y="3572"/>
                    <a:pt x="2798" y="3631"/>
                    <a:pt x="2929" y="3715"/>
                  </a:cubicBezTo>
                  <a:cubicBezTo>
                    <a:pt x="3179" y="3858"/>
                    <a:pt x="3346" y="4036"/>
                    <a:pt x="3441" y="4167"/>
                  </a:cubicBezTo>
                  <a:cubicBezTo>
                    <a:pt x="3536" y="4346"/>
                    <a:pt x="3572" y="4429"/>
                    <a:pt x="3584" y="4429"/>
                  </a:cubicBezTo>
                  <a:cubicBezTo>
                    <a:pt x="3596" y="4429"/>
                    <a:pt x="3584" y="4322"/>
                    <a:pt x="3500" y="4167"/>
                  </a:cubicBezTo>
                  <a:cubicBezTo>
                    <a:pt x="3417" y="4024"/>
                    <a:pt x="3262" y="3810"/>
                    <a:pt x="2988" y="3631"/>
                  </a:cubicBezTo>
                  <a:cubicBezTo>
                    <a:pt x="2858" y="3548"/>
                    <a:pt x="2691" y="3477"/>
                    <a:pt x="2512" y="3441"/>
                  </a:cubicBezTo>
                  <a:cubicBezTo>
                    <a:pt x="2334" y="3393"/>
                    <a:pt x="2143" y="3381"/>
                    <a:pt x="1929" y="3381"/>
                  </a:cubicBezTo>
                  <a:cubicBezTo>
                    <a:pt x="1738" y="3370"/>
                    <a:pt x="1524" y="3370"/>
                    <a:pt x="1322" y="3334"/>
                  </a:cubicBezTo>
                  <a:cubicBezTo>
                    <a:pt x="1119" y="3310"/>
                    <a:pt x="905" y="3250"/>
                    <a:pt x="738" y="3119"/>
                  </a:cubicBezTo>
                  <a:cubicBezTo>
                    <a:pt x="583" y="3000"/>
                    <a:pt x="476" y="2798"/>
                    <a:pt x="405" y="2608"/>
                  </a:cubicBezTo>
                  <a:cubicBezTo>
                    <a:pt x="321" y="2417"/>
                    <a:pt x="262" y="2203"/>
                    <a:pt x="238" y="2012"/>
                  </a:cubicBezTo>
                  <a:cubicBezTo>
                    <a:pt x="167" y="1631"/>
                    <a:pt x="143" y="1274"/>
                    <a:pt x="143" y="976"/>
                  </a:cubicBezTo>
                  <a:cubicBezTo>
                    <a:pt x="179" y="381"/>
                    <a:pt x="298" y="24"/>
                    <a:pt x="262" y="0"/>
                  </a:cubicBezTo>
                  <a:close/>
                </a:path>
              </a:pathLst>
            </a:custGeom>
            <a:solidFill>
              <a:srgbClr val="DE3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7"/>
            <p:cNvSpPr/>
            <p:nvPr/>
          </p:nvSpPr>
          <p:spPr>
            <a:xfrm flipH="1">
              <a:off x="1509459" y="1626031"/>
              <a:ext cx="194033" cy="187503"/>
            </a:xfrm>
            <a:custGeom>
              <a:avLst/>
              <a:gdLst/>
              <a:ahLst/>
              <a:cxnLst/>
              <a:rect l="l" t="t" r="r" b="b"/>
              <a:pathLst>
                <a:path w="3120" h="3015" extrusionOk="0">
                  <a:moveTo>
                    <a:pt x="958" y="1"/>
                  </a:moveTo>
                  <a:cubicBezTo>
                    <a:pt x="617" y="1"/>
                    <a:pt x="281" y="95"/>
                    <a:pt x="0" y="299"/>
                  </a:cubicBezTo>
                  <a:lnTo>
                    <a:pt x="2905" y="3014"/>
                  </a:lnTo>
                  <a:cubicBezTo>
                    <a:pt x="3120" y="2181"/>
                    <a:pt x="2965" y="1216"/>
                    <a:pt x="2370" y="585"/>
                  </a:cubicBezTo>
                  <a:cubicBezTo>
                    <a:pt x="1998" y="213"/>
                    <a:pt x="1472" y="1"/>
                    <a:pt x="958" y="1"/>
                  </a:cubicBezTo>
                  <a:close/>
                </a:path>
              </a:pathLst>
            </a:custGeom>
            <a:solidFill>
              <a:srgbClr val="FFC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7"/>
            <p:cNvSpPr/>
            <p:nvPr/>
          </p:nvSpPr>
          <p:spPr>
            <a:xfrm flipH="1">
              <a:off x="1978099" y="2365832"/>
              <a:ext cx="902688" cy="635271"/>
            </a:xfrm>
            <a:custGeom>
              <a:avLst/>
              <a:gdLst/>
              <a:ahLst/>
              <a:cxnLst/>
              <a:rect l="l" t="t" r="r" b="b"/>
              <a:pathLst>
                <a:path w="14515" h="10215" extrusionOk="0">
                  <a:moveTo>
                    <a:pt x="4989" y="0"/>
                  </a:moveTo>
                  <a:cubicBezTo>
                    <a:pt x="4239" y="72"/>
                    <a:pt x="3513" y="191"/>
                    <a:pt x="2786" y="345"/>
                  </a:cubicBezTo>
                  <a:cubicBezTo>
                    <a:pt x="1917" y="524"/>
                    <a:pt x="917" y="703"/>
                    <a:pt x="0" y="1024"/>
                  </a:cubicBezTo>
                  <a:cubicBezTo>
                    <a:pt x="60" y="2489"/>
                    <a:pt x="203" y="3917"/>
                    <a:pt x="643" y="5358"/>
                  </a:cubicBezTo>
                  <a:cubicBezTo>
                    <a:pt x="977" y="6477"/>
                    <a:pt x="1441" y="7572"/>
                    <a:pt x="2167" y="8477"/>
                  </a:cubicBezTo>
                  <a:cubicBezTo>
                    <a:pt x="3291" y="9846"/>
                    <a:pt x="4823" y="10215"/>
                    <a:pt x="6450" y="10215"/>
                  </a:cubicBezTo>
                  <a:cubicBezTo>
                    <a:pt x="8148" y="10215"/>
                    <a:pt x="9951" y="9813"/>
                    <a:pt x="11502" y="9728"/>
                  </a:cubicBezTo>
                  <a:cubicBezTo>
                    <a:pt x="13181" y="9644"/>
                    <a:pt x="14216" y="8013"/>
                    <a:pt x="14407" y="6489"/>
                  </a:cubicBezTo>
                  <a:cubicBezTo>
                    <a:pt x="14514" y="5679"/>
                    <a:pt x="14407" y="4834"/>
                    <a:pt x="14038" y="4108"/>
                  </a:cubicBezTo>
                  <a:cubicBezTo>
                    <a:pt x="13895" y="3822"/>
                    <a:pt x="13716" y="3512"/>
                    <a:pt x="13478" y="3334"/>
                  </a:cubicBezTo>
                  <a:cubicBezTo>
                    <a:pt x="13419" y="3286"/>
                    <a:pt x="13347" y="3251"/>
                    <a:pt x="13276" y="3215"/>
                  </a:cubicBezTo>
                  <a:cubicBezTo>
                    <a:pt x="13066" y="3132"/>
                    <a:pt x="12807" y="3102"/>
                    <a:pt x="12536" y="3102"/>
                  </a:cubicBezTo>
                  <a:cubicBezTo>
                    <a:pt x="12070" y="3102"/>
                    <a:pt x="11565" y="3190"/>
                    <a:pt x="11204" y="3251"/>
                  </a:cubicBezTo>
                  <a:cubicBezTo>
                    <a:pt x="10144" y="3411"/>
                    <a:pt x="9319" y="4041"/>
                    <a:pt x="8285" y="4041"/>
                  </a:cubicBezTo>
                  <a:cubicBezTo>
                    <a:pt x="8088" y="4041"/>
                    <a:pt x="7883" y="4018"/>
                    <a:pt x="7668" y="3965"/>
                  </a:cubicBezTo>
                  <a:cubicBezTo>
                    <a:pt x="6573" y="3691"/>
                    <a:pt x="5834" y="2786"/>
                    <a:pt x="5477" y="1774"/>
                  </a:cubicBezTo>
                  <a:cubicBezTo>
                    <a:pt x="5263" y="1191"/>
                    <a:pt x="5144" y="595"/>
                    <a:pt x="4989" y="0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7"/>
            <p:cNvSpPr/>
            <p:nvPr/>
          </p:nvSpPr>
          <p:spPr>
            <a:xfrm flipH="1">
              <a:off x="1274009" y="1628332"/>
              <a:ext cx="369533" cy="871966"/>
            </a:xfrm>
            <a:custGeom>
              <a:avLst/>
              <a:gdLst/>
              <a:ahLst/>
              <a:cxnLst/>
              <a:rect l="l" t="t" r="r" b="b"/>
              <a:pathLst>
                <a:path w="5942" h="14021" extrusionOk="0">
                  <a:moveTo>
                    <a:pt x="733" y="0"/>
                  </a:moveTo>
                  <a:cubicBezTo>
                    <a:pt x="671" y="0"/>
                    <a:pt x="610" y="4"/>
                    <a:pt x="548" y="12"/>
                  </a:cubicBezTo>
                  <a:lnTo>
                    <a:pt x="1" y="13478"/>
                  </a:lnTo>
                  <a:cubicBezTo>
                    <a:pt x="280" y="13356"/>
                    <a:pt x="588" y="13293"/>
                    <a:pt x="896" y="13293"/>
                  </a:cubicBezTo>
                  <a:cubicBezTo>
                    <a:pt x="1246" y="13293"/>
                    <a:pt x="1596" y="13373"/>
                    <a:pt x="1906" y="13538"/>
                  </a:cubicBezTo>
                  <a:cubicBezTo>
                    <a:pt x="2156" y="13669"/>
                    <a:pt x="2394" y="13847"/>
                    <a:pt x="2668" y="13955"/>
                  </a:cubicBezTo>
                  <a:cubicBezTo>
                    <a:pt x="2771" y="13997"/>
                    <a:pt x="2888" y="14021"/>
                    <a:pt x="3003" y="14021"/>
                  </a:cubicBezTo>
                  <a:cubicBezTo>
                    <a:pt x="3178" y="14021"/>
                    <a:pt x="3350" y="13965"/>
                    <a:pt x="3465" y="13836"/>
                  </a:cubicBezTo>
                  <a:cubicBezTo>
                    <a:pt x="3727" y="13550"/>
                    <a:pt x="3608" y="13121"/>
                    <a:pt x="3680" y="12764"/>
                  </a:cubicBezTo>
                  <a:cubicBezTo>
                    <a:pt x="3763" y="12335"/>
                    <a:pt x="4144" y="12026"/>
                    <a:pt x="4513" y="11788"/>
                  </a:cubicBezTo>
                  <a:cubicBezTo>
                    <a:pt x="4882" y="11550"/>
                    <a:pt x="5287" y="11335"/>
                    <a:pt x="5549" y="10990"/>
                  </a:cubicBezTo>
                  <a:cubicBezTo>
                    <a:pt x="5942" y="10478"/>
                    <a:pt x="5942" y="9776"/>
                    <a:pt x="5811" y="9133"/>
                  </a:cubicBezTo>
                  <a:cubicBezTo>
                    <a:pt x="5668" y="8490"/>
                    <a:pt x="5418" y="7882"/>
                    <a:pt x="5370" y="7240"/>
                  </a:cubicBezTo>
                  <a:cubicBezTo>
                    <a:pt x="5335" y="6585"/>
                    <a:pt x="5513" y="5918"/>
                    <a:pt x="5430" y="5263"/>
                  </a:cubicBezTo>
                  <a:cubicBezTo>
                    <a:pt x="5299" y="4096"/>
                    <a:pt x="4406" y="3132"/>
                    <a:pt x="3430" y="2501"/>
                  </a:cubicBezTo>
                  <a:cubicBezTo>
                    <a:pt x="3096" y="2287"/>
                    <a:pt x="2751" y="2096"/>
                    <a:pt x="2537" y="1786"/>
                  </a:cubicBezTo>
                  <a:cubicBezTo>
                    <a:pt x="2263" y="1441"/>
                    <a:pt x="2192" y="977"/>
                    <a:pt x="1953" y="620"/>
                  </a:cubicBezTo>
                  <a:cubicBezTo>
                    <a:pt x="1690" y="240"/>
                    <a:pt x="1211" y="0"/>
                    <a:pt x="733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7"/>
            <p:cNvSpPr/>
            <p:nvPr/>
          </p:nvSpPr>
          <p:spPr>
            <a:xfrm flipH="1">
              <a:off x="1213234" y="2403146"/>
              <a:ext cx="1159595" cy="1287955"/>
            </a:xfrm>
            <a:custGeom>
              <a:avLst/>
              <a:gdLst/>
              <a:ahLst/>
              <a:cxnLst/>
              <a:rect l="l" t="t" r="r" b="b"/>
              <a:pathLst>
                <a:path w="18646" h="20710" extrusionOk="0">
                  <a:moveTo>
                    <a:pt x="10072" y="1"/>
                  </a:moveTo>
                  <a:cubicBezTo>
                    <a:pt x="9182" y="1"/>
                    <a:pt x="8295" y="87"/>
                    <a:pt x="7453" y="222"/>
                  </a:cubicBezTo>
                  <a:cubicBezTo>
                    <a:pt x="4882" y="638"/>
                    <a:pt x="1560" y="876"/>
                    <a:pt x="429" y="3686"/>
                  </a:cubicBezTo>
                  <a:cubicBezTo>
                    <a:pt x="60" y="4591"/>
                    <a:pt x="0" y="5627"/>
                    <a:pt x="214" y="6591"/>
                  </a:cubicBezTo>
                  <a:lnTo>
                    <a:pt x="9704" y="20355"/>
                  </a:lnTo>
                  <a:cubicBezTo>
                    <a:pt x="10489" y="20593"/>
                    <a:pt x="11308" y="20709"/>
                    <a:pt x="12129" y="20709"/>
                  </a:cubicBezTo>
                  <a:cubicBezTo>
                    <a:pt x="13933" y="20709"/>
                    <a:pt x="15744" y="20149"/>
                    <a:pt x="17217" y="19093"/>
                  </a:cubicBezTo>
                  <a:cubicBezTo>
                    <a:pt x="18645" y="18069"/>
                    <a:pt x="18407" y="16557"/>
                    <a:pt x="18514" y="14926"/>
                  </a:cubicBezTo>
                  <a:cubicBezTo>
                    <a:pt x="18621" y="13140"/>
                    <a:pt x="18621" y="11342"/>
                    <a:pt x="18514" y="9532"/>
                  </a:cubicBezTo>
                  <a:cubicBezTo>
                    <a:pt x="18407" y="7889"/>
                    <a:pt x="18217" y="6222"/>
                    <a:pt x="17609" y="4686"/>
                  </a:cubicBezTo>
                  <a:cubicBezTo>
                    <a:pt x="17002" y="3151"/>
                    <a:pt x="15954" y="1734"/>
                    <a:pt x="14502" y="960"/>
                  </a:cubicBezTo>
                  <a:cubicBezTo>
                    <a:pt x="13166" y="258"/>
                    <a:pt x="11614" y="1"/>
                    <a:pt x="100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7"/>
            <p:cNvSpPr/>
            <p:nvPr/>
          </p:nvSpPr>
          <p:spPr>
            <a:xfrm flipH="1">
              <a:off x="1418352" y="2218444"/>
              <a:ext cx="232591" cy="242852"/>
            </a:xfrm>
            <a:custGeom>
              <a:avLst/>
              <a:gdLst/>
              <a:ahLst/>
              <a:cxnLst/>
              <a:rect l="l" t="t" r="r" b="b"/>
              <a:pathLst>
                <a:path w="3740" h="3905" extrusionOk="0">
                  <a:moveTo>
                    <a:pt x="3073" y="1"/>
                  </a:moveTo>
                  <a:lnTo>
                    <a:pt x="1" y="3263"/>
                  </a:lnTo>
                  <a:cubicBezTo>
                    <a:pt x="380" y="3688"/>
                    <a:pt x="952" y="3905"/>
                    <a:pt x="1527" y="3905"/>
                  </a:cubicBezTo>
                  <a:cubicBezTo>
                    <a:pt x="1855" y="3905"/>
                    <a:pt x="2183" y="3834"/>
                    <a:pt x="2477" y="3692"/>
                  </a:cubicBezTo>
                  <a:cubicBezTo>
                    <a:pt x="3334" y="3275"/>
                    <a:pt x="3584" y="2477"/>
                    <a:pt x="3680" y="1584"/>
                  </a:cubicBezTo>
                  <a:cubicBezTo>
                    <a:pt x="3739" y="1001"/>
                    <a:pt x="3501" y="406"/>
                    <a:pt x="30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7"/>
            <p:cNvSpPr/>
            <p:nvPr/>
          </p:nvSpPr>
          <p:spPr>
            <a:xfrm flipH="1">
              <a:off x="1955907" y="2566454"/>
              <a:ext cx="418414" cy="144467"/>
            </a:xfrm>
            <a:custGeom>
              <a:avLst/>
              <a:gdLst/>
              <a:ahLst/>
              <a:cxnLst/>
              <a:rect l="l" t="t" r="r" b="b"/>
              <a:pathLst>
                <a:path w="6728" h="2323" extrusionOk="0">
                  <a:moveTo>
                    <a:pt x="4116" y="0"/>
                  </a:moveTo>
                  <a:cubicBezTo>
                    <a:pt x="3568" y="0"/>
                    <a:pt x="3017" y="100"/>
                    <a:pt x="2513" y="286"/>
                  </a:cubicBezTo>
                  <a:cubicBezTo>
                    <a:pt x="1465" y="656"/>
                    <a:pt x="572" y="1394"/>
                    <a:pt x="0" y="2322"/>
                  </a:cubicBezTo>
                  <a:lnTo>
                    <a:pt x="6632" y="1691"/>
                  </a:lnTo>
                  <a:cubicBezTo>
                    <a:pt x="6727" y="1584"/>
                    <a:pt x="6727" y="1429"/>
                    <a:pt x="6668" y="1310"/>
                  </a:cubicBezTo>
                  <a:cubicBezTo>
                    <a:pt x="6608" y="1191"/>
                    <a:pt x="6513" y="1096"/>
                    <a:pt x="6406" y="1001"/>
                  </a:cubicBezTo>
                  <a:cubicBezTo>
                    <a:pt x="5930" y="572"/>
                    <a:pt x="5322" y="108"/>
                    <a:pt x="4679" y="36"/>
                  </a:cubicBezTo>
                  <a:cubicBezTo>
                    <a:pt x="4493" y="12"/>
                    <a:pt x="4305" y="0"/>
                    <a:pt x="4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7"/>
            <p:cNvSpPr/>
            <p:nvPr/>
          </p:nvSpPr>
          <p:spPr>
            <a:xfrm flipH="1">
              <a:off x="1218473" y="2466703"/>
              <a:ext cx="445778" cy="1106111"/>
            </a:xfrm>
            <a:custGeom>
              <a:avLst/>
              <a:gdLst/>
              <a:ahLst/>
              <a:cxnLst/>
              <a:rect l="l" t="t" r="r" b="b"/>
              <a:pathLst>
                <a:path w="7168" h="17786" extrusionOk="0">
                  <a:moveTo>
                    <a:pt x="64" y="0"/>
                  </a:moveTo>
                  <a:cubicBezTo>
                    <a:pt x="30" y="0"/>
                    <a:pt x="12" y="3"/>
                    <a:pt x="12" y="9"/>
                  </a:cubicBezTo>
                  <a:cubicBezTo>
                    <a:pt x="12" y="33"/>
                    <a:pt x="286" y="45"/>
                    <a:pt x="786" y="212"/>
                  </a:cubicBezTo>
                  <a:cubicBezTo>
                    <a:pt x="1274" y="366"/>
                    <a:pt x="1953" y="700"/>
                    <a:pt x="2644" y="1319"/>
                  </a:cubicBezTo>
                  <a:cubicBezTo>
                    <a:pt x="2989" y="1617"/>
                    <a:pt x="3346" y="1998"/>
                    <a:pt x="3679" y="2426"/>
                  </a:cubicBezTo>
                  <a:cubicBezTo>
                    <a:pt x="3858" y="2652"/>
                    <a:pt x="4025" y="2867"/>
                    <a:pt x="4203" y="3129"/>
                  </a:cubicBezTo>
                  <a:cubicBezTo>
                    <a:pt x="3525" y="3450"/>
                    <a:pt x="2870" y="3688"/>
                    <a:pt x="2394" y="3855"/>
                  </a:cubicBezTo>
                  <a:cubicBezTo>
                    <a:pt x="1882" y="4034"/>
                    <a:pt x="1572" y="4117"/>
                    <a:pt x="1584" y="4153"/>
                  </a:cubicBezTo>
                  <a:cubicBezTo>
                    <a:pt x="1584" y="4154"/>
                    <a:pt x="1587" y="4154"/>
                    <a:pt x="1593" y="4154"/>
                  </a:cubicBezTo>
                  <a:cubicBezTo>
                    <a:pt x="1650" y="4154"/>
                    <a:pt x="1967" y="4103"/>
                    <a:pt x="2429" y="3974"/>
                  </a:cubicBezTo>
                  <a:cubicBezTo>
                    <a:pt x="2929" y="3843"/>
                    <a:pt x="3596" y="3605"/>
                    <a:pt x="4310" y="3272"/>
                  </a:cubicBezTo>
                  <a:cubicBezTo>
                    <a:pt x="4430" y="3462"/>
                    <a:pt x="4560" y="3664"/>
                    <a:pt x="4668" y="3867"/>
                  </a:cubicBezTo>
                  <a:cubicBezTo>
                    <a:pt x="5263" y="4927"/>
                    <a:pt x="5751" y="6201"/>
                    <a:pt x="6049" y="7582"/>
                  </a:cubicBezTo>
                  <a:cubicBezTo>
                    <a:pt x="6156" y="8070"/>
                    <a:pt x="6227" y="8546"/>
                    <a:pt x="6287" y="9022"/>
                  </a:cubicBezTo>
                  <a:cubicBezTo>
                    <a:pt x="6156" y="9082"/>
                    <a:pt x="6025" y="9141"/>
                    <a:pt x="5882" y="9177"/>
                  </a:cubicBezTo>
                  <a:cubicBezTo>
                    <a:pt x="5108" y="9499"/>
                    <a:pt x="4358" y="9737"/>
                    <a:pt x="3656" y="9939"/>
                  </a:cubicBezTo>
                  <a:cubicBezTo>
                    <a:pt x="3298" y="10034"/>
                    <a:pt x="2965" y="10118"/>
                    <a:pt x="2655" y="10189"/>
                  </a:cubicBezTo>
                  <a:cubicBezTo>
                    <a:pt x="2489" y="10225"/>
                    <a:pt x="2346" y="10272"/>
                    <a:pt x="2191" y="10296"/>
                  </a:cubicBezTo>
                  <a:cubicBezTo>
                    <a:pt x="2048" y="10332"/>
                    <a:pt x="1905" y="10356"/>
                    <a:pt x="1763" y="10368"/>
                  </a:cubicBezTo>
                  <a:cubicBezTo>
                    <a:pt x="1501" y="10439"/>
                    <a:pt x="1239" y="10463"/>
                    <a:pt x="1036" y="10487"/>
                  </a:cubicBezTo>
                  <a:cubicBezTo>
                    <a:pt x="822" y="10522"/>
                    <a:pt x="631" y="10558"/>
                    <a:pt x="477" y="10570"/>
                  </a:cubicBezTo>
                  <a:cubicBezTo>
                    <a:pt x="167" y="10606"/>
                    <a:pt x="0" y="10630"/>
                    <a:pt x="0" y="10642"/>
                  </a:cubicBezTo>
                  <a:cubicBezTo>
                    <a:pt x="0" y="10646"/>
                    <a:pt x="31" y="10649"/>
                    <a:pt x="88" y="10649"/>
                  </a:cubicBezTo>
                  <a:cubicBezTo>
                    <a:pt x="169" y="10649"/>
                    <a:pt x="302" y="10644"/>
                    <a:pt x="477" y="10630"/>
                  </a:cubicBezTo>
                  <a:cubicBezTo>
                    <a:pt x="631" y="10630"/>
                    <a:pt x="822" y="10618"/>
                    <a:pt x="1048" y="10582"/>
                  </a:cubicBezTo>
                  <a:cubicBezTo>
                    <a:pt x="1274" y="10558"/>
                    <a:pt x="1512" y="10534"/>
                    <a:pt x="1786" y="10499"/>
                  </a:cubicBezTo>
                  <a:cubicBezTo>
                    <a:pt x="1929" y="10475"/>
                    <a:pt x="2072" y="10451"/>
                    <a:pt x="2227" y="10415"/>
                  </a:cubicBezTo>
                  <a:cubicBezTo>
                    <a:pt x="2370" y="10392"/>
                    <a:pt x="2525" y="10356"/>
                    <a:pt x="2679" y="10332"/>
                  </a:cubicBezTo>
                  <a:cubicBezTo>
                    <a:pt x="3013" y="10272"/>
                    <a:pt x="3334" y="10177"/>
                    <a:pt x="3691" y="10094"/>
                  </a:cubicBezTo>
                  <a:cubicBezTo>
                    <a:pt x="4406" y="9903"/>
                    <a:pt x="5168" y="9665"/>
                    <a:pt x="5965" y="9344"/>
                  </a:cubicBezTo>
                  <a:cubicBezTo>
                    <a:pt x="6073" y="9308"/>
                    <a:pt x="6192" y="9249"/>
                    <a:pt x="6323" y="9201"/>
                  </a:cubicBezTo>
                  <a:cubicBezTo>
                    <a:pt x="6406" y="10022"/>
                    <a:pt x="6454" y="10796"/>
                    <a:pt x="6454" y="11535"/>
                  </a:cubicBezTo>
                  <a:cubicBezTo>
                    <a:pt x="6454" y="12761"/>
                    <a:pt x="6346" y="13868"/>
                    <a:pt x="6263" y="14797"/>
                  </a:cubicBezTo>
                  <a:cubicBezTo>
                    <a:pt x="6156" y="15714"/>
                    <a:pt x="6049" y="16464"/>
                    <a:pt x="5977" y="16988"/>
                  </a:cubicBezTo>
                  <a:cubicBezTo>
                    <a:pt x="5942" y="17202"/>
                    <a:pt x="5918" y="17404"/>
                    <a:pt x="5906" y="17583"/>
                  </a:cubicBezTo>
                  <a:cubicBezTo>
                    <a:pt x="5882" y="17714"/>
                    <a:pt x="5870" y="17785"/>
                    <a:pt x="5882" y="17785"/>
                  </a:cubicBezTo>
                  <a:cubicBezTo>
                    <a:pt x="5882" y="17785"/>
                    <a:pt x="5918" y="17714"/>
                    <a:pt x="5930" y="17583"/>
                  </a:cubicBezTo>
                  <a:cubicBezTo>
                    <a:pt x="5965" y="17440"/>
                    <a:pt x="5989" y="17249"/>
                    <a:pt x="6049" y="16988"/>
                  </a:cubicBezTo>
                  <a:cubicBezTo>
                    <a:pt x="6144" y="16476"/>
                    <a:pt x="6275" y="15737"/>
                    <a:pt x="6382" y="14797"/>
                  </a:cubicBezTo>
                  <a:cubicBezTo>
                    <a:pt x="6501" y="13868"/>
                    <a:pt x="6596" y="12761"/>
                    <a:pt x="6620" y="11523"/>
                  </a:cubicBezTo>
                  <a:cubicBezTo>
                    <a:pt x="6620" y="10761"/>
                    <a:pt x="6585" y="9939"/>
                    <a:pt x="6501" y="9106"/>
                  </a:cubicBezTo>
                  <a:cubicBezTo>
                    <a:pt x="6739" y="9010"/>
                    <a:pt x="6954" y="8903"/>
                    <a:pt x="7168" y="8796"/>
                  </a:cubicBezTo>
                  <a:cubicBezTo>
                    <a:pt x="7132" y="8725"/>
                    <a:pt x="7120" y="8665"/>
                    <a:pt x="7120" y="8606"/>
                  </a:cubicBezTo>
                  <a:cubicBezTo>
                    <a:pt x="6894" y="8713"/>
                    <a:pt x="6668" y="8808"/>
                    <a:pt x="6442" y="8915"/>
                  </a:cubicBezTo>
                  <a:cubicBezTo>
                    <a:pt x="6370" y="8451"/>
                    <a:pt x="6299" y="7975"/>
                    <a:pt x="6204" y="7498"/>
                  </a:cubicBezTo>
                  <a:cubicBezTo>
                    <a:pt x="5906" y="6105"/>
                    <a:pt x="5394" y="4819"/>
                    <a:pt x="4787" y="3748"/>
                  </a:cubicBezTo>
                  <a:cubicBezTo>
                    <a:pt x="4668" y="3545"/>
                    <a:pt x="4549" y="3343"/>
                    <a:pt x="4430" y="3164"/>
                  </a:cubicBezTo>
                  <a:cubicBezTo>
                    <a:pt x="4882" y="2950"/>
                    <a:pt x="5311" y="2712"/>
                    <a:pt x="5668" y="2486"/>
                  </a:cubicBezTo>
                  <a:cubicBezTo>
                    <a:pt x="5632" y="2438"/>
                    <a:pt x="5620" y="2402"/>
                    <a:pt x="5584" y="2355"/>
                  </a:cubicBezTo>
                  <a:cubicBezTo>
                    <a:pt x="5227" y="2557"/>
                    <a:pt x="4799" y="2795"/>
                    <a:pt x="4334" y="3022"/>
                  </a:cubicBezTo>
                  <a:cubicBezTo>
                    <a:pt x="4156" y="2772"/>
                    <a:pt x="3977" y="2533"/>
                    <a:pt x="3798" y="2307"/>
                  </a:cubicBezTo>
                  <a:cubicBezTo>
                    <a:pt x="3441" y="1879"/>
                    <a:pt x="3096" y="1498"/>
                    <a:pt x="2727" y="1200"/>
                  </a:cubicBezTo>
                  <a:cubicBezTo>
                    <a:pt x="2013" y="593"/>
                    <a:pt x="1310" y="247"/>
                    <a:pt x="810" y="116"/>
                  </a:cubicBezTo>
                  <a:cubicBezTo>
                    <a:pt x="691" y="69"/>
                    <a:pt x="572" y="57"/>
                    <a:pt x="465" y="45"/>
                  </a:cubicBezTo>
                  <a:cubicBezTo>
                    <a:pt x="369" y="33"/>
                    <a:pt x="286" y="9"/>
                    <a:pt x="215" y="9"/>
                  </a:cubicBezTo>
                  <a:cubicBezTo>
                    <a:pt x="149" y="3"/>
                    <a:pt x="99" y="0"/>
                    <a:pt x="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7"/>
            <p:cNvSpPr/>
            <p:nvPr/>
          </p:nvSpPr>
          <p:spPr>
            <a:xfrm flipH="1">
              <a:off x="1353909" y="1598482"/>
              <a:ext cx="1004120" cy="643729"/>
            </a:xfrm>
            <a:custGeom>
              <a:avLst/>
              <a:gdLst/>
              <a:ahLst/>
              <a:cxnLst/>
              <a:rect l="l" t="t" r="r" b="b"/>
              <a:pathLst>
                <a:path w="16146" h="10351" extrusionOk="0">
                  <a:moveTo>
                    <a:pt x="6985" y="0"/>
                  </a:moveTo>
                  <a:cubicBezTo>
                    <a:pt x="6299" y="0"/>
                    <a:pt x="5629" y="52"/>
                    <a:pt x="5013" y="135"/>
                  </a:cubicBezTo>
                  <a:cubicBezTo>
                    <a:pt x="2739" y="445"/>
                    <a:pt x="584" y="1850"/>
                    <a:pt x="167" y="4231"/>
                  </a:cubicBezTo>
                  <a:cubicBezTo>
                    <a:pt x="0" y="5207"/>
                    <a:pt x="60" y="6219"/>
                    <a:pt x="131" y="7208"/>
                  </a:cubicBezTo>
                  <a:lnTo>
                    <a:pt x="15728" y="10351"/>
                  </a:lnTo>
                  <a:cubicBezTo>
                    <a:pt x="15788" y="9946"/>
                    <a:pt x="15871" y="9541"/>
                    <a:pt x="15931" y="9160"/>
                  </a:cubicBezTo>
                  <a:cubicBezTo>
                    <a:pt x="15990" y="8827"/>
                    <a:pt x="16026" y="8482"/>
                    <a:pt x="16062" y="8160"/>
                  </a:cubicBezTo>
                  <a:cubicBezTo>
                    <a:pt x="16145" y="6969"/>
                    <a:pt x="16002" y="5469"/>
                    <a:pt x="15455" y="4398"/>
                  </a:cubicBezTo>
                  <a:cubicBezTo>
                    <a:pt x="15042" y="3593"/>
                    <a:pt x="14200" y="2958"/>
                    <a:pt x="13332" y="2958"/>
                  </a:cubicBezTo>
                  <a:cubicBezTo>
                    <a:pt x="13198" y="2958"/>
                    <a:pt x="13064" y="2973"/>
                    <a:pt x="12930" y="3005"/>
                  </a:cubicBezTo>
                  <a:cubicBezTo>
                    <a:pt x="12919" y="2457"/>
                    <a:pt x="12549" y="1981"/>
                    <a:pt x="12145" y="1600"/>
                  </a:cubicBezTo>
                  <a:cubicBezTo>
                    <a:pt x="10838" y="389"/>
                    <a:pt x="8855" y="0"/>
                    <a:pt x="69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7"/>
            <p:cNvSpPr/>
            <p:nvPr/>
          </p:nvSpPr>
          <p:spPr>
            <a:xfrm flipH="1">
              <a:off x="1955908" y="1686044"/>
              <a:ext cx="371772" cy="390304"/>
            </a:xfrm>
            <a:custGeom>
              <a:avLst/>
              <a:gdLst/>
              <a:ahLst/>
              <a:cxnLst/>
              <a:rect l="l" t="t" r="r" b="b"/>
              <a:pathLst>
                <a:path w="5978" h="6276" extrusionOk="0">
                  <a:moveTo>
                    <a:pt x="5173" y="1"/>
                  </a:moveTo>
                  <a:cubicBezTo>
                    <a:pt x="4473" y="1"/>
                    <a:pt x="3766" y="149"/>
                    <a:pt x="3096" y="346"/>
                  </a:cubicBezTo>
                  <a:cubicBezTo>
                    <a:pt x="2620" y="501"/>
                    <a:pt x="2167" y="680"/>
                    <a:pt x="1751" y="942"/>
                  </a:cubicBezTo>
                  <a:cubicBezTo>
                    <a:pt x="929" y="1501"/>
                    <a:pt x="393" y="2406"/>
                    <a:pt x="203" y="3371"/>
                  </a:cubicBezTo>
                  <a:cubicBezTo>
                    <a:pt x="0" y="4335"/>
                    <a:pt x="155" y="5347"/>
                    <a:pt x="477" y="6276"/>
                  </a:cubicBezTo>
                  <a:cubicBezTo>
                    <a:pt x="1310" y="5585"/>
                    <a:pt x="2465" y="5454"/>
                    <a:pt x="3548" y="5335"/>
                  </a:cubicBezTo>
                  <a:cubicBezTo>
                    <a:pt x="4049" y="5276"/>
                    <a:pt x="4608" y="5216"/>
                    <a:pt x="5001" y="4895"/>
                  </a:cubicBezTo>
                  <a:cubicBezTo>
                    <a:pt x="5334" y="4621"/>
                    <a:pt x="5525" y="4204"/>
                    <a:pt x="5644" y="3799"/>
                  </a:cubicBezTo>
                  <a:lnTo>
                    <a:pt x="5977" y="73"/>
                  </a:lnTo>
                  <a:cubicBezTo>
                    <a:pt x="5712" y="23"/>
                    <a:pt x="5443" y="1"/>
                    <a:pt x="5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7"/>
            <p:cNvSpPr/>
            <p:nvPr/>
          </p:nvSpPr>
          <p:spPr>
            <a:xfrm flipH="1">
              <a:off x="2247640" y="2000036"/>
              <a:ext cx="151868" cy="314744"/>
            </a:xfrm>
            <a:custGeom>
              <a:avLst/>
              <a:gdLst/>
              <a:ahLst/>
              <a:cxnLst/>
              <a:rect l="l" t="t" r="r" b="b"/>
              <a:pathLst>
                <a:path w="2442" h="5061" extrusionOk="0">
                  <a:moveTo>
                    <a:pt x="1778" y="1"/>
                  </a:moveTo>
                  <a:cubicBezTo>
                    <a:pt x="1332" y="1"/>
                    <a:pt x="853" y="256"/>
                    <a:pt x="584" y="572"/>
                  </a:cubicBezTo>
                  <a:cubicBezTo>
                    <a:pt x="262" y="929"/>
                    <a:pt x="131" y="1405"/>
                    <a:pt x="72" y="1882"/>
                  </a:cubicBezTo>
                  <a:cubicBezTo>
                    <a:pt x="0" y="2489"/>
                    <a:pt x="72" y="3108"/>
                    <a:pt x="310" y="3668"/>
                  </a:cubicBezTo>
                  <a:cubicBezTo>
                    <a:pt x="558" y="4223"/>
                    <a:pt x="1112" y="5061"/>
                    <a:pt x="1796" y="5061"/>
                  </a:cubicBezTo>
                  <a:cubicBezTo>
                    <a:pt x="1801" y="5061"/>
                    <a:pt x="1805" y="5061"/>
                    <a:pt x="1810" y="5061"/>
                  </a:cubicBezTo>
                  <a:lnTo>
                    <a:pt x="2441" y="262"/>
                  </a:lnTo>
                  <a:cubicBezTo>
                    <a:pt x="2256" y="77"/>
                    <a:pt x="2022" y="1"/>
                    <a:pt x="1778" y="1"/>
                  </a:cubicBezTo>
                  <a:close/>
                </a:path>
              </a:pathLst>
            </a:custGeom>
            <a:solidFill>
              <a:srgbClr val="DD6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7"/>
            <p:cNvSpPr/>
            <p:nvPr/>
          </p:nvSpPr>
          <p:spPr>
            <a:xfrm flipH="1">
              <a:off x="2295030" y="2046616"/>
              <a:ext cx="54105" cy="169717"/>
            </a:xfrm>
            <a:custGeom>
              <a:avLst/>
              <a:gdLst/>
              <a:ahLst/>
              <a:cxnLst/>
              <a:rect l="l" t="t" r="r" b="b"/>
              <a:pathLst>
                <a:path w="870" h="2729" extrusionOk="0">
                  <a:moveTo>
                    <a:pt x="28" y="0"/>
                  </a:moveTo>
                  <a:cubicBezTo>
                    <a:pt x="26" y="0"/>
                    <a:pt x="25" y="1"/>
                    <a:pt x="24" y="2"/>
                  </a:cubicBezTo>
                  <a:cubicBezTo>
                    <a:pt x="0" y="13"/>
                    <a:pt x="107" y="133"/>
                    <a:pt x="238" y="359"/>
                  </a:cubicBezTo>
                  <a:cubicBezTo>
                    <a:pt x="381" y="585"/>
                    <a:pt x="524" y="906"/>
                    <a:pt x="619" y="1299"/>
                  </a:cubicBezTo>
                  <a:cubicBezTo>
                    <a:pt x="703" y="1680"/>
                    <a:pt x="738" y="2038"/>
                    <a:pt x="750" y="2311"/>
                  </a:cubicBezTo>
                  <a:cubicBezTo>
                    <a:pt x="786" y="2561"/>
                    <a:pt x="810" y="2728"/>
                    <a:pt x="822" y="2728"/>
                  </a:cubicBezTo>
                  <a:cubicBezTo>
                    <a:pt x="857" y="2728"/>
                    <a:pt x="869" y="2561"/>
                    <a:pt x="869" y="2288"/>
                  </a:cubicBezTo>
                  <a:cubicBezTo>
                    <a:pt x="869" y="2026"/>
                    <a:pt x="869" y="1657"/>
                    <a:pt x="774" y="1252"/>
                  </a:cubicBezTo>
                  <a:cubicBezTo>
                    <a:pt x="691" y="847"/>
                    <a:pt x="512" y="502"/>
                    <a:pt x="345" y="287"/>
                  </a:cubicBezTo>
                  <a:cubicBezTo>
                    <a:pt x="189" y="86"/>
                    <a:pt x="54" y="0"/>
                    <a:pt x="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7"/>
            <p:cNvSpPr/>
            <p:nvPr/>
          </p:nvSpPr>
          <p:spPr>
            <a:xfrm flipH="1">
              <a:off x="1590849" y="2956690"/>
              <a:ext cx="927129" cy="609275"/>
            </a:xfrm>
            <a:custGeom>
              <a:avLst/>
              <a:gdLst/>
              <a:ahLst/>
              <a:cxnLst/>
              <a:rect l="l" t="t" r="r" b="b"/>
              <a:pathLst>
                <a:path w="14908" h="9797" extrusionOk="0">
                  <a:moveTo>
                    <a:pt x="13693" y="0"/>
                  </a:moveTo>
                  <a:lnTo>
                    <a:pt x="381" y="4822"/>
                  </a:lnTo>
                  <a:cubicBezTo>
                    <a:pt x="131" y="5037"/>
                    <a:pt x="12" y="5382"/>
                    <a:pt x="12" y="5715"/>
                  </a:cubicBezTo>
                  <a:cubicBezTo>
                    <a:pt x="0" y="6037"/>
                    <a:pt x="84" y="6370"/>
                    <a:pt x="179" y="6680"/>
                  </a:cubicBezTo>
                  <a:cubicBezTo>
                    <a:pt x="239" y="6906"/>
                    <a:pt x="298" y="7144"/>
                    <a:pt x="429" y="7335"/>
                  </a:cubicBezTo>
                  <a:cubicBezTo>
                    <a:pt x="608" y="7620"/>
                    <a:pt x="893" y="7811"/>
                    <a:pt x="1179" y="7989"/>
                  </a:cubicBezTo>
                  <a:cubicBezTo>
                    <a:pt x="2766" y="8972"/>
                    <a:pt x="4766" y="9796"/>
                    <a:pt x="6696" y="9796"/>
                  </a:cubicBezTo>
                  <a:cubicBezTo>
                    <a:pt x="7011" y="9796"/>
                    <a:pt x="7323" y="9774"/>
                    <a:pt x="7632" y="9728"/>
                  </a:cubicBezTo>
                  <a:cubicBezTo>
                    <a:pt x="9597" y="9430"/>
                    <a:pt x="11597" y="9263"/>
                    <a:pt x="13502" y="8704"/>
                  </a:cubicBezTo>
                  <a:cubicBezTo>
                    <a:pt x="13752" y="8632"/>
                    <a:pt x="14490" y="8537"/>
                    <a:pt x="14669" y="8347"/>
                  </a:cubicBezTo>
                  <a:cubicBezTo>
                    <a:pt x="14907" y="8108"/>
                    <a:pt x="14609" y="7168"/>
                    <a:pt x="14550" y="6811"/>
                  </a:cubicBezTo>
                  <a:cubicBezTo>
                    <a:pt x="14371" y="5739"/>
                    <a:pt x="14217" y="4668"/>
                    <a:pt x="14050" y="3596"/>
                  </a:cubicBezTo>
                  <a:cubicBezTo>
                    <a:pt x="13871" y="2405"/>
                    <a:pt x="13681" y="1203"/>
                    <a:pt x="13693" y="0"/>
                  </a:cubicBezTo>
                  <a:close/>
                </a:path>
              </a:pathLst>
            </a:custGeom>
            <a:solidFill>
              <a:srgbClr val="889D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7"/>
            <p:cNvSpPr/>
            <p:nvPr/>
          </p:nvSpPr>
          <p:spPr>
            <a:xfrm flipH="1">
              <a:off x="1756035" y="2465024"/>
              <a:ext cx="310266" cy="176682"/>
            </a:xfrm>
            <a:custGeom>
              <a:avLst/>
              <a:gdLst/>
              <a:ahLst/>
              <a:cxnLst/>
              <a:rect l="l" t="t" r="r" b="b"/>
              <a:pathLst>
                <a:path w="4989" h="2841" extrusionOk="0">
                  <a:moveTo>
                    <a:pt x="4965" y="1"/>
                  </a:moveTo>
                  <a:lnTo>
                    <a:pt x="60" y="536"/>
                  </a:lnTo>
                  <a:cubicBezTo>
                    <a:pt x="0" y="1417"/>
                    <a:pt x="560" y="2287"/>
                    <a:pt x="1370" y="2644"/>
                  </a:cubicBezTo>
                  <a:cubicBezTo>
                    <a:pt x="1666" y="2777"/>
                    <a:pt x="1991" y="2840"/>
                    <a:pt x="2319" y="2840"/>
                  </a:cubicBezTo>
                  <a:cubicBezTo>
                    <a:pt x="2872" y="2840"/>
                    <a:pt x="3433" y="2659"/>
                    <a:pt x="3882" y="2322"/>
                  </a:cubicBezTo>
                  <a:cubicBezTo>
                    <a:pt x="4584" y="1786"/>
                    <a:pt x="4989" y="894"/>
                    <a:pt x="4965" y="1"/>
                  </a:cubicBezTo>
                  <a:close/>
                </a:path>
              </a:pathLst>
            </a:custGeom>
            <a:solidFill>
              <a:srgbClr val="DD6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7"/>
            <p:cNvSpPr/>
            <p:nvPr/>
          </p:nvSpPr>
          <p:spPr>
            <a:xfrm flipH="1">
              <a:off x="1315414" y="1725969"/>
              <a:ext cx="987826" cy="833097"/>
            </a:xfrm>
            <a:custGeom>
              <a:avLst/>
              <a:gdLst/>
              <a:ahLst/>
              <a:cxnLst/>
              <a:rect l="l" t="t" r="r" b="b"/>
              <a:pathLst>
                <a:path w="15884" h="13396" extrusionOk="0">
                  <a:moveTo>
                    <a:pt x="6713" y="1"/>
                  </a:moveTo>
                  <a:cubicBezTo>
                    <a:pt x="6666" y="1"/>
                    <a:pt x="6619" y="1"/>
                    <a:pt x="6573" y="2"/>
                  </a:cubicBezTo>
                  <a:cubicBezTo>
                    <a:pt x="5191" y="38"/>
                    <a:pt x="3703" y="145"/>
                    <a:pt x="2524" y="943"/>
                  </a:cubicBezTo>
                  <a:cubicBezTo>
                    <a:pt x="322" y="2443"/>
                    <a:pt x="227" y="5122"/>
                    <a:pt x="60" y="7527"/>
                  </a:cubicBezTo>
                  <a:cubicBezTo>
                    <a:pt x="12" y="8265"/>
                    <a:pt x="0" y="9015"/>
                    <a:pt x="143" y="9741"/>
                  </a:cubicBezTo>
                  <a:cubicBezTo>
                    <a:pt x="679" y="12385"/>
                    <a:pt x="3001" y="13218"/>
                    <a:pt x="5418" y="13373"/>
                  </a:cubicBezTo>
                  <a:cubicBezTo>
                    <a:pt x="5693" y="13387"/>
                    <a:pt x="5970" y="13395"/>
                    <a:pt x="6247" y="13395"/>
                  </a:cubicBezTo>
                  <a:cubicBezTo>
                    <a:pt x="7572" y="13395"/>
                    <a:pt x="8899" y="13212"/>
                    <a:pt x="10121" y="12670"/>
                  </a:cubicBezTo>
                  <a:cubicBezTo>
                    <a:pt x="11180" y="12194"/>
                    <a:pt x="11811" y="11289"/>
                    <a:pt x="12204" y="10241"/>
                  </a:cubicBezTo>
                  <a:cubicBezTo>
                    <a:pt x="12306" y="10251"/>
                    <a:pt x="12410" y="10255"/>
                    <a:pt x="12515" y="10255"/>
                  </a:cubicBezTo>
                  <a:cubicBezTo>
                    <a:pt x="13625" y="10255"/>
                    <a:pt x="14871" y="9747"/>
                    <a:pt x="15371" y="8920"/>
                  </a:cubicBezTo>
                  <a:cubicBezTo>
                    <a:pt x="15883" y="8063"/>
                    <a:pt x="15859" y="6908"/>
                    <a:pt x="15205" y="6110"/>
                  </a:cubicBezTo>
                  <a:cubicBezTo>
                    <a:pt x="14794" y="5599"/>
                    <a:pt x="14097" y="5242"/>
                    <a:pt x="13419" y="5242"/>
                  </a:cubicBezTo>
                  <a:cubicBezTo>
                    <a:pt x="13212" y="5242"/>
                    <a:pt x="13006" y="5276"/>
                    <a:pt x="12811" y="5348"/>
                  </a:cubicBezTo>
                  <a:cubicBezTo>
                    <a:pt x="12728" y="4384"/>
                    <a:pt x="12466" y="3431"/>
                    <a:pt x="12014" y="2598"/>
                  </a:cubicBezTo>
                  <a:cubicBezTo>
                    <a:pt x="10978" y="759"/>
                    <a:pt x="8737" y="1"/>
                    <a:pt x="6713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7"/>
            <p:cNvSpPr/>
            <p:nvPr/>
          </p:nvSpPr>
          <p:spPr>
            <a:xfrm flipH="1">
              <a:off x="1600500" y="2891516"/>
              <a:ext cx="376249" cy="383028"/>
            </a:xfrm>
            <a:custGeom>
              <a:avLst/>
              <a:gdLst/>
              <a:ahLst/>
              <a:cxnLst/>
              <a:rect l="l" t="t" r="r" b="b"/>
              <a:pathLst>
                <a:path w="6050" h="6159" extrusionOk="0">
                  <a:moveTo>
                    <a:pt x="3085" y="1"/>
                  </a:moveTo>
                  <a:lnTo>
                    <a:pt x="406" y="1858"/>
                  </a:lnTo>
                  <a:cubicBezTo>
                    <a:pt x="275" y="1834"/>
                    <a:pt x="132" y="1822"/>
                    <a:pt x="1" y="1786"/>
                  </a:cubicBezTo>
                  <a:lnTo>
                    <a:pt x="1" y="1786"/>
                  </a:lnTo>
                  <a:cubicBezTo>
                    <a:pt x="60" y="3084"/>
                    <a:pt x="584" y="4358"/>
                    <a:pt x="1442" y="5323"/>
                  </a:cubicBezTo>
                  <a:cubicBezTo>
                    <a:pt x="1775" y="5704"/>
                    <a:pt x="2192" y="6049"/>
                    <a:pt x="2680" y="6132"/>
                  </a:cubicBezTo>
                  <a:cubicBezTo>
                    <a:pt x="2771" y="6150"/>
                    <a:pt x="2862" y="6159"/>
                    <a:pt x="2953" y="6159"/>
                  </a:cubicBezTo>
                  <a:cubicBezTo>
                    <a:pt x="3458" y="6159"/>
                    <a:pt x="3959" y="5899"/>
                    <a:pt x="4382" y="5596"/>
                  </a:cubicBezTo>
                  <a:cubicBezTo>
                    <a:pt x="5002" y="5132"/>
                    <a:pt x="5525" y="4537"/>
                    <a:pt x="6049" y="3965"/>
                  </a:cubicBezTo>
                  <a:cubicBezTo>
                    <a:pt x="4299" y="3549"/>
                    <a:pt x="2978" y="1786"/>
                    <a:pt x="30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7"/>
            <p:cNvSpPr/>
            <p:nvPr/>
          </p:nvSpPr>
          <p:spPr>
            <a:xfrm flipH="1">
              <a:off x="1932965" y="2249539"/>
              <a:ext cx="146706" cy="71892"/>
            </a:xfrm>
            <a:custGeom>
              <a:avLst/>
              <a:gdLst/>
              <a:ahLst/>
              <a:cxnLst/>
              <a:rect l="l" t="t" r="r" b="b"/>
              <a:pathLst>
                <a:path w="2359" h="1156" extrusionOk="0">
                  <a:moveTo>
                    <a:pt x="1" y="1"/>
                  </a:moveTo>
                  <a:cubicBezTo>
                    <a:pt x="96" y="656"/>
                    <a:pt x="584" y="1156"/>
                    <a:pt x="1180" y="1156"/>
                  </a:cubicBezTo>
                  <a:cubicBezTo>
                    <a:pt x="1775" y="1156"/>
                    <a:pt x="2263" y="656"/>
                    <a:pt x="2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7"/>
            <p:cNvSpPr/>
            <p:nvPr/>
          </p:nvSpPr>
          <p:spPr>
            <a:xfrm flipH="1">
              <a:off x="1779714" y="3284924"/>
              <a:ext cx="1055178" cy="1046844"/>
            </a:xfrm>
            <a:custGeom>
              <a:avLst/>
              <a:gdLst/>
              <a:ahLst/>
              <a:cxnLst/>
              <a:rect l="l" t="t" r="r" b="b"/>
              <a:pathLst>
                <a:path w="16967" h="16833" extrusionOk="0">
                  <a:moveTo>
                    <a:pt x="10153" y="0"/>
                  </a:moveTo>
                  <a:cubicBezTo>
                    <a:pt x="9836" y="0"/>
                    <a:pt x="9530" y="67"/>
                    <a:pt x="9252" y="235"/>
                  </a:cubicBezTo>
                  <a:cubicBezTo>
                    <a:pt x="8716" y="568"/>
                    <a:pt x="8502" y="1068"/>
                    <a:pt x="8133" y="1533"/>
                  </a:cubicBezTo>
                  <a:cubicBezTo>
                    <a:pt x="7728" y="2021"/>
                    <a:pt x="7204" y="2438"/>
                    <a:pt x="6751" y="2890"/>
                  </a:cubicBezTo>
                  <a:cubicBezTo>
                    <a:pt x="5775" y="3854"/>
                    <a:pt x="4870" y="4878"/>
                    <a:pt x="4025" y="5950"/>
                  </a:cubicBezTo>
                  <a:cubicBezTo>
                    <a:pt x="2477" y="7914"/>
                    <a:pt x="1120" y="10034"/>
                    <a:pt x="1" y="12284"/>
                  </a:cubicBezTo>
                  <a:cubicBezTo>
                    <a:pt x="227" y="12522"/>
                    <a:pt x="465" y="12760"/>
                    <a:pt x="715" y="12975"/>
                  </a:cubicBezTo>
                  <a:cubicBezTo>
                    <a:pt x="1656" y="13844"/>
                    <a:pt x="2656" y="14630"/>
                    <a:pt x="3775" y="15237"/>
                  </a:cubicBezTo>
                  <a:cubicBezTo>
                    <a:pt x="5144" y="15999"/>
                    <a:pt x="6585" y="16534"/>
                    <a:pt x="8085" y="16832"/>
                  </a:cubicBezTo>
                  <a:cubicBezTo>
                    <a:pt x="10300" y="11701"/>
                    <a:pt x="13026" y="6700"/>
                    <a:pt x="16967" y="2735"/>
                  </a:cubicBezTo>
                  <a:cubicBezTo>
                    <a:pt x="15586" y="2021"/>
                    <a:pt x="14169" y="1366"/>
                    <a:pt x="12728" y="806"/>
                  </a:cubicBezTo>
                  <a:cubicBezTo>
                    <a:pt x="11994" y="509"/>
                    <a:pt x="11029" y="0"/>
                    <a:pt x="101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7"/>
            <p:cNvSpPr/>
            <p:nvPr/>
          </p:nvSpPr>
          <p:spPr>
            <a:xfrm flipH="1">
              <a:off x="952602" y="3226964"/>
              <a:ext cx="1147779" cy="828868"/>
            </a:xfrm>
            <a:custGeom>
              <a:avLst/>
              <a:gdLst/>
              <a:ahLst/>
              <a:cxnLst/>
              <a:rect l="l" t="t" r="r" b="b"/>
              <a:pathLst>
                <a:path w="18456" h="13328" extrusionOk="0">
                  <a:moveTo>
                    <a:pt x="6525" y="0"/>
                  </a:moveTo>
                  <a:cubicBezTo>
                    <a:pt x="5370" y="357"/>
                    <a:pt x="4596" y="441"/>
                    <a:pt x="3406" y="476"/>
                  </a:cubicBezTo>
                  <a:cubicBezTo>
                    <a:pt x="2572" y="488"/>
                    <a:pt x="370" y="1036"/>
                    <a:pt x="120" y="1881"/>
                  </a:cubicBezTo>
                  <a:cubicBezTo>
                    <a:pt x="1" y="2322"/>
                    <a:pt x="536" y="3524"/>
                    <a:pt x="632" y="4001"/>
                  </a:cubicBezTo>
                  <a:cubicBezTo>
                    <a:pt x="798" y="4703"/>
                    <a:pt x="977" y="5394"/>
                    <a:pt x="1167" y="6096"/>
                  </a:cubicBezTo>
                  <a:cubicBezTo>
                    <a:pt x="1560" y="7477"/>
                    <a:pt x="2037" y="8846"/>
                    <a:pt x="2715" y="10132"/>
                  </a:cubicBezTo>
                  <a:cubicBezTo>
                    <a:pt x="3406" y="11430"/>
                    <a:pt x="4346" y="12704"/>
                    <a:pt x="5728" y="13156"/>
                  </a:cubicBezTo>
                  <a:cubicBezTo>
                    <a:pt x="6107" y="13277"/>
                    <a:pt x="6496" y="13328"/>
                    <a:pt x="6889" y="13328"/>
                  </a:cubicBezTo>
                  <a:cubicBezTo>
                    <a:pt x="7854" y="13328"/>
                    <a:pt x="8842" y="13022"/>
                    <a:pt x="9764" y="12692"/>
                  </a:cubicBezTo>
                  <a:cubicBezTo>
                    <a:pt x="12764" y="11621"/>
                    <a:pt x="15669" y="10299"/>
                    <a:pt x="18455" y="8727"/>
                  </a:cubicBezTo>
                  <a:cubicBezTo>
                    <a:pt x="18289" y="7989"/>
                    <a:pt x="18074" y="7215"/>
                    <a:pt x="17800" y="6453"/>
                  </a:cubicBezTo>
                  <a:cubicBezTo>
                    <a:pt x="17229" y="4905"/>
                    <a:pt x="16526" y="3417"/>
                    <a:pt x="15753" y="1965"/>
                  </a:cubicBezTo>
                  <a:cubicBezTo>
                    <a:pt x="14621" y="2203"/>
                    <a:pt x="13514" y="2536"/>
                    <a:pt x="12443" y="2989"/>
                  </a:cubicBezTo>
                  <a:cubicBezTo>
                    <a:pt x="11109" y="3536"/>
                    <a:pt x="9823" y="4251"/>
                    <a:pt x="8395" y="4310"/>
                  </a:cubicBezTo>
                  <a:cubicBezTo>
                    <a:pt x="8360" y="4312"/>
                    <a:pt x="8324" y="4314"/>
                    <a:pt x="8289" y="4314"/>
                  </a:cubicBezTo>
                  <a:cubicBezTo>
                    <a:pt x="8140" y="4314"/>
                    <a:pt x="7988" y="4289"/>
                    <a:pt x="7883" y="4203"/>
                  </a:cubicBezTo>
                  <a:cubicBezTo>
                    <a:pt x="7716" y="4084"/>
                    <a:pt x="7656" y="3881"/>
                    <a:pt x="7597" y="3691"/>
                  </a:cubicBezTo>
                  <a:cubicBezTo>
                    <a:pt x="7263" y="2477"/>
                    <a:pt x="7001" y="1155"/>
                    <a:pt x="65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7"/>
            <p:cNvSpPr/>
            <p:nvPr/>
          </p:nvSpPr>
          <p:spPr>
            <a:xfrm flipH="1">
              <a:off x="1933702" y="3379451"/>
              <a:ext cx="599823" cy="796032"/>
            </a:xfrm>
            <a:custGeom>
              <a:avLst/>
              <a:gdLst/>
              <a:ahLst/>
              <a:cxnLst/>
              <a:rect l="l" t="t" r="r" b="b"/>
              <a:pathLst>
                <a:path w="9645" h="12800" extrusionOk="0">
                  <a:moveTo>
                    <a:pt x="9561" y="1"/>
                  </a:moveTo>
                  <a:lnTo>
                    <a:pt x="9418" y="144"/>
                  </a:lnTo>
                  <a:cubicBezTo>
                    <a:pt x="9287" y="286"/>
                    <a:pt x="9144" y="417"/>
                    <a:pt x="9013" y="560"/>
                  </a:cubicBezTo>
                  <a:cubicBezTo>
                    <a:pt x="8716" y="858"/>
                    <a:pt x="8394" y="1203"/>
                    <a:pt x="8037" y="1596"/>
                  </a:cubicBezTo>
                  <a:cubicBezTo>
                    <a:pt x="7847" y="1787"/>
                    <a:pt x="7656" y="1989"/>
                    <a:pt x="7466" y="2203"/>
                  </a:cubicBezTo>
                  <a:cubicBezTo>
                    <a:pt x="7275" y="2406"/>
                    <a:pt x="7085" y="2644"/>
                    <a:pt x="6870" y="2870"/>
                  </a:cubicBezTo>
                  <a:cubicBezTo>
                    <a:pt x="6454" y="3334"/>
                    <a:pt x="6037" y="3835"/>
                    <a:pt x="5596" y="4370"/>
                  </a:cubicBezTo>
                  <a:cubicBezTo>
                    <a:pt x="4715" y="5454"/>
                    <a:pt x="3787" y="6680"/>
                    <a:pt x="2882" y="8002"/>
                  </a:cubicBezTo>
                  <a:cubicBezTo>
                    <a:pt x="1977" y="9335"/>
                    <a:pt x="1191" y="10645"/>
                    <a:pt x="489" y="11847"/>
                  </a:cubicBezTo>
                  <a:cubicBezTo>
                    <a:pt x="322" y="12157"/>
                    <a:pt x="143" y="12443"/>
                    <a:pt x="0" y="12740"/>
                  </a:cubicBezTo>
                  <a:cubicBezTo>
                    <a:pt x="36" y="12752"/>
                    <a:pt x="96" y="12764"/>
                    <a:pt x="143" y="12800"/>
                  </a:cubicBezTo>
                  <a:cubicBezTo>
                    <a:pt x="310" y="12514"/>
                    <a:pt x="477" y="12228"/>
                    <a:pt x="631" y="11931"/>
                  </a:cubicBezTo>
                  <a:cubicBezTo>
                    <a:pt x="1334" y="10728"/>
                    <a:pt x="2144" y="9430"/>
                    <a:pt x="3037" y="8109"/>
                  </a:cubicBezTo>
                  <a:cubicBezTo>
                    <a:pt x="3941" y="6787"/>
                    <a:pt x="4846" y="5561"/>
                    <a:pt x="5715" y="4477"/>
                  </a:cubicBezTo>
                  <a:cubicBezTo>
                    <a:pt x="6156" y="3942"/>
                    <a:pt x="6561" y="3418"/>
                    <a:pt x="6978" y="2953"/>
                  </a:cubicBezTo>
                  <a:cubicBezTo>
                    <a:pt x="7180" y="2727"/>
                    <a:pt x="7359" y="2501"/>
                    <a:pt x="7549" y="2287"/>
                  </a:cubicBezTo>
                  <a:cubicBezTo>
                    <a:pt x="7751" y="2084"/>
                    <a:pt x="7930" y="1870"/>
                    <a:pt x="8109" y="1680"/>
                  </a:cubicBezTo>
                  <a:cubicBezTo>
                    <a:pt x="8442" y="1299"/>
                    <a:pt x="8787" y="953"/>
                    <a:pt x="9073" y="644"/>
                  </a:cubicBezTo>
                  <a:cubicBezTo>
                    <a:pt x="9204" y="489"/>
                    <a:pt x="9335" y="358"/>
                    <a:pt x="9478" y="227"/>
                  </a:cubicBezTo>
                  <a:cubicBezTo>
                    <a:pt x="9537" y="156"/>
                    <a:pt x="9597" y="108"/>
                    <a:pt x="9645" y="48"/>
                  </a:cubicBezTo>
                  <a:cubicBezTo>
                    <a:pt x="9609" y="25"/>
                    <a:pt x="9597" y="13"/>
                    <a:pt x="9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7"/>
            <p:cNvSpPr/>
            <p:nvPr/>
          </p:nvSpPr>
          <p:spPr>
            <a:xfrm flipH="1">
              <a:off x="2298752" y="3967387"/>
              <a:ext cx="495406" cy="297704"/>
            </a:xfrm>
            <a:custGeom>
              <a:avLst/>
              <a:gdLst/>
              <a:ahLst/>
              <a:cxnLst/>
              <a:rect l="l" t="t" r="r" b="b"/>
              <a:pathLst>
                <a:path w="7966" h="4787" extrusionOk="0">
                  <a:moveTo>
                    <a:pt x="60" y="0"/>
                  </a:moveTo>
                  <a:cubicBezTo>
                    <a:pt x="48" y="36"/>
                    <a:pt x="24" y="72"/>
                    <a:pt x="0" y="119"/>
                  </a:cubicBezTo>
                  <a:cubicBezTo>
                    <a:pt x="429" y="596"/>
                    <a:pt x="977" y="1108"/>
                    <a:pt x="1608" y="1620"/>
                  </a:cubicBezTo>
                  <a:cubicBezTo>
                    <a:pt x="2334" y="2215"/>
                    <a:pt x="3203" y="2774"/>
                    <a:pt x="4168" y="3286"/>
                  </a:cubicBezTo>
                  <a:cubicBezTo>
                    <a:pt x="5465" y="3965"/>
                    <a:pt x="6775" y="4441"/>
                    <a:pt x="7906" y="4787"/>
                  </a:cubicBezTo>
                  <a:cubicBezTo>
                    <a:pt x="7918" y="4739"/>
                    <a:pt x="7954" y="4703"/>
                    <a:pt x="7966" y="4656"/>
                  </a:cubicBezTo>
                  <a:cubicBezTo>
                    <a:pt x="6835" y="4310"/>
                    <a:pt x="5537" y="3822"/>
                    <a:pt x="4227" y="3120"/>
                  </a:cubicBezTo>
                  <a:cubicBezTo>
                    <a:pt x="3275" y="2608"/>
                    <a:pt x="2429" y="2048"/>
                    <a:pt x="1703" y="1489"/>
                  </a:cubicBezTo>
                  <a:cubicBezTo>
                    <a:pt x="1060" y="977"/>
                    <a:pt x="512" y="453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7"/>
            <p:cNvSpPr/>
            <p:nvPr/>
          </p:nvSpPr>
          <p:spPr>
            <a:xfrm flipH="1">
              <a:off x="1100681" y="3258058"/>
              <a:ext cx="763507" cy="576626"/>
            </a:xfrm>
            <a:custGeom>
              <a:avLst/>
              <a:gdLst/>
              <a:ahLst/>
              <a:cxnLst/>
              <a:rect l="l" t="t" r="r" b="b"/>
              <a:pathLst>
                <a:path w="12277" h="9272" extrusionOk="0">
                  <a:moveTo>
                    <a:pt x="1" y="0"/>
                  </a:moveTo>
                  <a:cubicBezTo>
                    <a:pt x="144" y="476"/>
                    <a:pt x="298" y="1012"/>
                    <a:pt x="477" y="1619"/>
                  </a:cubicBezTo>
                  <a:cubicBezTo>
                    <a:pt x="834" y="2786"/>
                    <a:pt x="1298" y="4143"/>
                    <a:pt x="1882" y="5632"/>
                  </a:cubicBezTo>
                  <a:cubicBezTo>
                    <a:pt x="2025" y="6001"/>
                    <a:pt x="2180" y="6382"/>
                    <a:pt x="2322" y="6775"/>
                  </a:cubicBezTo>
                  <a:cubicBezTo>
                    <a:pt x="2489" y="7156"/>
                    <a:pt x="2644" y="7561"/>
                    <a:pt x="2846" y="7953"/>
                  </a:cubicBezTo>
                  <a:cubicBezTo>
                    <a:pt x="3061" y="8334"/>
                    <a:pt x="3323" y="8727"/>
                    <a:pt x="3739" y="8977"/>
                  </a:cubicBezTo>
                  <a:cubicBezTo>
                    <a:pt x="4080" y="9188"/>
                    <a:pt x="4480" y="9272"/>
                    <a:pt x="4882" y="9272"/>
                  </a:cubicBezTo>
                  <a:cubicBezTo>
                    <a:pt x="4957" y="9272"/>
                    <a:pt x="5033" y="9269"/>
                    <a:pt x="5108" y="9263"/>
                  </a:cubicBezTo>
                  <a:cubicBezTo>
                    <a:pt x="5585" y="9216"/>
                    <a:pt x="6037" y="9061"/>
                    <a:pt x="6454" y="8906"/>
                  </a:cubicBezTo>
                  <a:cubicBezTo>
                    <a:pt x="6871" y="8739"/>
                    <a:pt x="7275" y="8549"/>
                    <a:pt x="7668" y="8370"/>
                  </a:cubicBezTo>
                  <a:cubicBezTo>
                    <a:pt x="8466" y="8013"/>
                    <a:pt x="9216" y="7632"/>
                    <a:pt x="9931" y="7299"/>
                  </a:cubicBezTo>
                  <a:cubicBezTo>
                    <a:pt x="10764" y="6882"/>
                    <a:pt x="11562" y="6489"/>
                    <a:pt x="12276" y="6120"/>
                  </a:cubicBezTo>
                  <a:cubicBezTo>
                    <a:pt x="12252" y="6048"/>
                    <a:pt x="12240" y="6001"/>
                    <a:pt x="12228" y="5953"/>
                  </a:cubicBezTo>
                  <a:cubicBezTo>
                    <a:pt x="11514" y="6322"/>
                    <a:pt x="10728" y="6715"/>
                    <a:pt x="9883" y="7120"/>
                  </a:cubicBezTo>
                  <a:cubicBezTo>
                    <a:pt x="9180" y="7453"/>
                    <a:pt x="8418" y="7811"/>
                    <a:pt x="7621" y="8192"/>
                  </a:cubicBezTo>
                  <a:cubicBezTo>
                    <a:pt x="7228" y="8370"/>
                    <a:pt x="6835" y="8561"/>
                    <a:pt x="6418" y="8727"/>
                  </a:cubicBezTo>
                  <a:cubicBezTo>
                    <a:pt x="6001" y="8882"/>
                    <a:pt x="5573" y="9025"/>
                    <a:pt x="5120" y="9061"/>
                  </a:cubicBezTo>
                  <a:cubicBezTo>
                    <a:pt x="5035" y="9070"/>
                    <a:pt x="4949" y="9075"/>
                    <a:pt x="4863" y="9075"/>
                  </a:cubicBezTo>
                  <a:cubicBezTo>
                    <a:pt x="4507" y="9075"/>
                    <a:pt x="4156" y="8993"/>
                    <a:pt x="3858" y="8811"/>
                  </a:cubicBezTo>
                  <a:cubicBezTo>
                    <a:pt x="3489" y="8585"/>
                    <a:pt x="3239" y="8227"/>
                    <a:pt x="3025" y="7858"/>
                  </a:cubicBezTo>
                  <a:cubicBezTo>
                    <a:pt x="2822" y="7489"/>
                    <a:pt x="2668" y="7084"/>
                    <a:pt x="2501" y="6691"/>
                  </a:cubicBezTo>
                  <a:cubicBezTo>
                    <a:pt x="2346" y="6310"/>
                    <a:pt x="2191" y="5941"/>
                    <a:pt x="2049" y="5572"/>
                  </a:cubicBezTo>
                  <a:cubicBezTo>
                    <a:pt x="1465" y="4084"/>
                    <a:pt x="989" y="2727"/>
                    <a:pt x="620" y="1584"/>
                  </a:cubicBezTo>
                  <a:cubicBezTo>
                    <a:pt x="417" y="1000"/>
                    <a:pt x="263" y="464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7"/>
            <p:cNvSpPr/>
            <p:nvPr/>
          </p:nvSpPr>
          <p:spPr>
            <a:xfrm flipH="1">
              <a:off x="1037758" y="3375782"/>
              <a:ext cx="194841" cy="447270"/>
            </a:xfrm>
            <a:custGeom>
              <a:avLst/>
              <a:gdLst/>
              <a:ahLst/>
              <a:cxnLst/>
              <a:rect l="l" t="t" r="r" b="b"/>
              <a:pathLst>
                <a:path w="3133" h="7192" extrusionOk="0">
                  <a:moveTo>
                    <a:pt x="156" y="0"/>
                  </a:moveTo>
                  <a:cubicBezTo>
                    <a:pt x="108" y="12"/>
                    <a:pt x="60" y="24"/>
                    <a:pt x="1" y="36"/>
                  </a:cubicBezTo>
                  <a:cubicBezTo>
                    <a:pt x="156" y="322"/>
                    <a:pt x="298" y="607"/>
                    <a:pt x="465" y="917"/>
                  </a:cubicBezTo>
                  <a:cubicBezTo>
                    <a:pt x="846" y="1691"/>
                    <a:pt x="1263" y="2572"/>
                    <a:pt x="1656" y="3489"/>
                  </a:cubicBezTo>
                  <a:cubicBezTo>
                    <a:pt x="2037" y="4429"/>
                    <a:pt x="2382" y="5322"/>
                    <a:pt x="2668" y="6156"/>
                  </a:cubicBezTo>
                  <a:cubicBezTo>
                    <a:pt x="2787" y="6513"/>
                    <a:pt x="2906" y="6858"/>
                    <a:pt x="2989" y="7192"/>
                  </a:cubicBezTo>
                  <a:cubicBezTo>
                    <a:pt x="3037" y="7156"/>
                    <a:pt x="3084" y="7144"/>
                    <a:pt x="3132" y="7108"/>
                  </a:cubicBezTo>
                  <a:cubicBezTo>
                    <a:pt x="3037" y="6787"/>
                    <a:pt x="2930" y="6453"/>
                    <a:pt x="2811" y="6120"/>
                  </a:cubicBezTo>
                  <a:cubicBezTo>
                    <a:pt x="2525" y="5287"/>
                    <a:pt x="2203" y="4370"/>
                    <a:pt x="1810" y="3441"/>
                  </a:cubicBezTo>
                  <a:cubicBezTo>
                    <a:pt x="1429" y="2501"/>
                    <a:pt x="1013" y="1631"/>
                    <a:pt x="608" y="846"/>
                  </a:cubicBezTo>
                  <a:cubicBezTo>
                    <a:pt x="453" y="548"/>
                    <a:pt x="298" y="262"/>
                    <a:pt x="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7"/>
            <p:cNvSpPr/>
            <p:nvPr/>
          </p:nvSpPr>
          <p:spPr>
            <a:xfrm flipH="1">
              <a:off x="2081783" y="1928581"/>
              <a:ext cx="139306" cy="74130"/>
            </a:xfrm>
            <a:custGeom>
              <a:avLst/>
              <a:gdLst/>
              <a:ahLst/>
              <a:cxnLst/>
              <a:rect l="l" t="t" r="r" b="b"/>
              <a:pathLst>
                <a:path w="2240" h="1192" extrusionOk="0">
                  <a:moveTo>
                    <a:pt x="1400" y="0"/>
                  </a:moveTo>
                  <a:cubicBezTo>
                    <a:pt x="1274" y="0"/>
                    <a:pt x="1140" y="14"/>
                    <a:pt x="1001" y="42"/>
                  </a:cubicBezTo>
                  <a:cubicBezTo>
                    <a:pt x="418" y="161"/>
                    <a:pt x="1" y="495"/>
                    <a:pt x="60" y="816"/>
                  </a:cubicBezTo>
                  <a:cubicBezTo>
                    <a:pt x="115" y="1052"/>
                    <a:pt x="432" y="1191"/>
                    <a:pt x="839" y="1191"/>
                  </a:cubicBezTo>
                  <a:cubicBezTo>
                    <a:pt x="965" y="1191"/>
                    <a:pt x="1101" y="1178"/>
                    <a:pt x="1239" y="1149"/>
                  </a:cubicBezTo>
                  <a:cubicBezTo>
                    <a:pt x="1823" y="1030"/>
                    <a:pt x="2239" y="697"/>
                    <a:pt x="2180" y="376"/>
                  </a:cubicBezTo>
                  <a:cubicBezTo>
                    <a:pt x="2116" y="140"/>
                    <a:pt x="1803" y="0"/>
                    <a:pt x="1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7"/>
            <p:cNvSpPr/>
            <p:nvPr/>
          </p:nvSpPr>
          <p:spPr>
            <a:xfrm flipH="1">
              <a:off x="1773016" y="1945123"/>
              <a:ext cx="137813" cy="82091"/>
            </a:xfrm>
            <a:custGeom>
              <a:avLst/>
              <a:gdLst/>
              <a:ahLst/>
              <a:cxnLst/>
              <a:rect l="l" t="t" r="r" b="b"/>
              <a:pathLst>
                <a:path w="2216" h="1320" extrusionOk="0">
                  <a:moveTo>
                    <a:pt x="700" y="0"/>
                  </a:moveTo>
                  <a:cubicBezTo>
                    <a:pt x="401" y="0"/>
                    <a:pt x="166" y="93"/>
                    <a:pt x="108" y="276"/>
                  </a:cubicBezTo>
                  <a:cubicBezTo>
                    <a:pt x="1" y="574"/>
                    <a:pt x="358" y="991"/>
                    <a:pt x="905" y="1205"/>
                  </a:cubicBezTo>
                  <a:cubicBezTo>
                    <a:pt x="1115" y="1282"/>
                    <a:pt x="1324" y="1320"/>
                    <a:pt x="1509" y="1320"/>
                  </a:cubicBezTo>
                  <a:cubicBezTo>
                    <a:pt x="1808" y="1320"/>
                    <a:pt x="2042" y="1222"/>
                    <a:pt x="2108" y="1038"/>
                  </a:cubicBezTo>
                  <a:cubicBezTo>
                    <a:pt x="2215" y="741"/>
                    <a:pt x="1858" y="324"/>
                    <a:pt x="1310" y="110"/>
                  </a:cubicBezTo>
                  <a:cubicBezTo>
                    <a:pt x="1100" y="36"/>
                    <a:pt x="887" y="0"/>
                    <a:pt x="700" y="0"/>
                  </a:cubicBezTo>
                  <a:close/>
                </a:path>
              </a:pathLst>
            </a:custGeom>
            <a:solidFill>
              <a:srgbClr val="AF4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7"/>
            <p:cNvSpPr/>
            <p:nvPr/>
          </p:nvSpPr>
          <p:spPr>
            <a:xfrm flipH="1">
              <a:off x="1490920" y="1702089"/>
              <a:ext cx="538379" cy="446275"/>
            </a:xfrm>
            <a:custGeom>
              <a:avLst/>
              <a:gdLst/>
              <a:ahLst/>
              <a:cxnLst/>
              <a:rect l="l" t="t" r="r" b="b"/>
              <a:pathLst>
                <a:path w="8657" h="7176" extrusionOk="0">
                  <a:moveTo>
                    <a:pt x="2091" y="0"/>
                  </a:moveTo>
                  <a:cubicBezTo>
                    <a:pt x="1782" y="0"/>
                    <a:pt x="1479" y="58"/>
                    <a:pt x="1203" y="208"/>
                  </a:cubicBezTo>
                  <a:lnTo>
                    <a:pt x="667" y="493"/>
                  </a:lnTo>
                  <a:cubicBezTo>
                    <a:pt x="1" y="1970"/>
                    <a:pt x="239" y="3744"/>
                    <a:pt x="1215" y="4994"/>
                  </a:cubicBezTo>
                  <a:cubicBezTo>
                    <a:pt x="1453" y="5303"/>
                    <a:pt x="1739" y="5589"/>
                    <a:pt x="2072" y="5803"/>
                  </a:cubicBezTo>
                  <a:cubicBezTo>
                    <a:pt x="2472" y="6073"/>
                    <a:pt x="2952" y="6205"/>
                    <a:pt x="3434" y="6205"/>
                  </a:cubicBezTo>
                  <a:cubicBezTo>
                    <a:pt x="4059" y="6205"/>
                    <a:pt x="4687" y="5984"/>
                    <a:pt x="5144" y="5553"/>
                  </a:cubicBezTo>
                  <a:cubicBezTo>
                    <a:pt x="5323" y="6137"/>
                    <a:pt x="5787" y="6601"/>
                    <a:pt x="6323" y="6911"/>
                  </a:cubicBezTo>
                  <a:cubicBezTo>
                    <a:pt x="6573" y="7063"/>
                    <a:pt x="6853" y="7176"/>
                    <a:pt x="7136" y="7176"/>
                  </a:cubicBezTo>
                  <a:cubicBezTo>
                    <a:pt x="7163" y="7176"/>
                    <a:pt x="7189" y="7175"/>
                    <a:pt x="7216" y="7173"/>
                  </a:cubicBezTo>
                  <a:cubicBezTo>
                    <a:pt x="7585" y="7161"/>
                    <a:pt x="7930" y="6935"/>
                    <a:pt x="8156" y="6637"/>
                  </a:cubicBezTo>
                  <a:cubicBezTo>
                    <a:pt x="8383" y="6339"/>
                    <a:pt x="8502" y="5982"/>
                    <a:pt x="8537" y="5613"/>
                  </a:cubicBezTo>
                  <a:cubicBezTo>
                    <a:pt x="8656" y="4601"/>
                    <a:pt x="8228" y="3482"/>
                    <a:pt x="7335" y="2994"/>
                  </a:cubicBezTo>
                  <a:cubicBezTo>
                    <a:pt x="6620" y="2613"/>
                    <a:pt x="5739" y="2636"/>
                    <a:pt x="5061" y="2196"/>
                  </a:cubicBezTo>
                  <a:cubicBezTo>
                    <a:pt x="4763" y="1993"/>
                    <a:pt x="4525" y="1720"/>
                    <a:pt x="4370" y="1374"/>
                  </a:cubicBezTo>
                  <a:cubicBezTo>
                    <a:pt x="4299" y="1196"/>
                    <a:pt x="4239" y="981"/>
                    <a:pt x="4132" y="827"/>
                  </a:cubicBezTo>
                  <a:cubicBezTo>
                    <a:pt x="3918" y="458"/>
                    <a:pt x="3501" y="291"/>
                    <a:pt x="3084" y="160"/>
                  </a:cubicBezTo>
                  <a:cubicBezTo>
                    <a:pt x="2764" y="67"/>
                    <a:pt x="2424" y="0"/>
                    <a:pt x="2091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7"/>
            <p:cNvSpPr/>
            <p:nvPr/>
          </p:nvSpPr>
          <p:spPr>
            <a:xfrm flipH="1">
              <a:off x="1472388" y="1636355"/>
              <a:ext cx="522831" cy="470343"/>
            </a:xfrm>
            <a:custGeom>
              <a:avLst/>
              <a:gdLst/>
              <a:ahLst/>
              <a:cxnLst/>
              <a:rect l="l" t="t" r="r" b="b"/>
              <a:pathLst>
                <a:path w="8407" h="7563" extrusionOk="0">
                  <a:moveTo>
                    <a:pt x="738" y="1"/>
                  </a:moveTo>
                  <a:cubicBezTo>
                    <a:pt x="715" y="1"/>
                    <a:pt x="692" y="4"/>
                    <a:pt x="667" y="14"/>
                  </a:cubicBezTo>
                  <a:cubicBezTo>
                    <a:pt x="631" y="26"/>
                    <a:pt x="584" y="62"/>
                    <a:pt x="548" y="98"/>
                  </a:cubicBezTo>
                  <a:cubicBezTo>
                    <a:pt x="167" y="467"/>
                    <a:pt x="0" y="1026"/>
                    <a:pt x="12" y="1562"/>
                  </a:cubicBezTo>
                  <a:cubicBezTo>
                    <a:pt x="12" y="2098"/>
                    <a:pt x="179" y="2622"/>
                    <a:pt x="334" y="3146"/>
                  </a:cubicBezTo>
                  <a:cubicBezTo>
                    <a:pt x="584" y="3967"/>
                    <a:pt x="846" y="4789"/>
                    <a:pt x="1465" y="5420"/>
                  </a:cubicBezTo>
                  <a:cubicBezTo>
                    <a:pt x="1897" y="5876"/>
                    <a:pt x="2513" y="6182"/>
                    <a:pt x="3132" y="6182"/>
                  </a:cubicBezTo>
                  <a:cubicBezTo>
                    <a:pt x="3144" y="6182"/>
                    <a:pt x="3156" y="6182"/>
                    <a:pt x="3167" y="6182"/>
                  </a:cubicBezTo>
                  <a:cubicBezTo>
                    <a:pt x="3810" y="6158"/>
                    <a:pt x="4453" y="5789"/>
                    <a:pt x="4691" y="5194"/>
                  </a:cubicBezTo>
                  <a:cubicBezTo>
                    <a:pt x="4810" y="5801"/>
                    <a:pt x="4929" y="6420"/>
                    <a:pt x="5287" y="6920"/>
                  </a:cubicBezTo>
                  <a:cubicBezTo>
                    <a:pt x="5591" y="7358"/>
                    <a:pt x="6106" y="7562"/>
                    <a:pt x="6629" y="7562"/>
                  </a:cubicBezTo>
                  <a:cubicBezTo>
                    <a:pt x="7457" y="7562"/>
                    <a:pt x="8305" y="7051"/>
                    <a:pt x="8370" y="6146"/>
                  </a:cubicBezTo>
                  <a:cubicBezTo>
                    <a:pt x="8406" y="5551"/>
                    <a:pt x="7835" y="4955"/>
                    <a:pt x="7573" y="4444"/>
                  </a:cubicBezTo>
                  <a:cubicBezTo>
                    <a:pt x="7275" y="3812"/>
                    <a:pt x="6906" y="3217"/>
                    <a:pt x="6370" y="2777"/>
                  </a:cubicBezTo>
                  <a:cubicBezTo>
                    <a:pt x="5870" y="2336"/>
                    <a:pt x="5275" y="2062"/>
                    <a:pt x="4775" y="1610"/>
                  </a:cubicBezTo>
                  <a:cubicBezTo>
                    <a:pt x="3715" y="645"/>
                    <a:pt x="2203" y="312"/>
                    <a:pt x="834" y="14"/>
                  </a:cubicBezTo>
                  <a:cubicBezTo>
                    <a:pt x="799" y="8"/>
                    <a:pt x="769" y="1"/>
                    <a:pt x="7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7"/>
            <p:cNvSpPr/>
            <p:nvPr/>
          </p:nvSpPr>
          <p:spPr>
            <a:xfrm flipH="1">
              <a:off x="1302112" y="2901156"/>
              <a:ext cx="670906" cy="677560"/>
            </a:xfrm>
            <a:custGeom>
              <a:avLst/>
              <a:gdLst/>
              <a:ahLst/>
              <a:cxnLst/>
              <a:rect l="l" t="t" r="r" b="b"/>
              <a:pathLst>
                <a:path w="10788" h="10895" extrusionOk="0">
                  <a:moveTo>
                    <a:pt x="7918" y="0"/>
                  </a:moveTo>
                  <a:lnTo>
                    <a:pt x="7918" y="0"/>
                  </a:lnTo>
                  <a:cubicBezTo>
                    <a:pt x="8335" y="1191"/>
                    <a:pt x="8252" y="2536"/>
                    <a:pt x="7668" y="3667"/>
                  </a:cubicBezTo>
                  <a:cubicBezTo>
                    <a:pt x="7097" y="4799"/>
                    <a:pt x="6061" y="5680"/>
                    <a:pt x="4846" y="6049"/>
                  </a:cubicBezTo>
                  <a:lnTo>
                    <a:pt x="0" y="10502"/>
                  </a:lnTo>
                  <a:cubicBezTo>
                    <a:pt x="289" y="10446"/>
                    <a:pt x="579" y="10424"/>
                    <a:pt x="869" y="10424"/>
                  </a:cubicBezTo>
                  <a:cubicBezTo>
                    <a:pt x="2193" y="10424"/>
                    <a:pt x="3531" y="10895"/>
                    <a:pt x="4877" y="10895"/>
                  </a:cubicBezTo>
                  <a:cubicBezTo>
                    <a:pt x="4890" y="10895"/>
                    <a:pt x="4904" y="10895"/>
                    <a:pt x="4918" y="10895"/>
                  </a:cubicBezTo>
                  <a:cubicBezTo>
                    <a:pt x="6728" y="10871"/>
                    <a:pt x="8525" y="9918"/>
                    <a:pt x="9537" y="8418"/>
                  </a:cubicBezTo>
                  <a:cubicBezTo>
                    <a:pt x="10549" y="6918"/>
                    <a:pt x="10788" y="4894"/>
                    <a:pt x="10133" y="3215"/>
                  </a:cubicBezTo>
                  <a:cubicBezTo>
                    <a:pt x="9656" y="1989"/>
                    <a:pt x="8787" y="977"/>
                    <a:pt x="7918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7"/>
            <p:cNvSpPr/>
            <p:nvPr/>
          </p:nvSpPr>
          <p:spPr>
            <a:xfrm flipH="1">
              <a:off x="1333207" y="2798544"/>
              <a:ext cx="632410" cy="684712"/>
            </a:xfrm>
            <a:custGeom>
              <a:avLst/>
              <a:gdLst/>
              <a:ahLst/>
              <a:cxnLst/>
              <a:rect l="l" t="t" r="r" b="b"/>
              <a:pathLst>
                <a:path w="10169" h="11010" extrusionOk="0">
                  <a:moveTo>
                    <a:pt x="7260" y="1"/>
                  </a:moveTo>
                  <a:cubicBezTo>
                    <a:pt x="6286" y="1"/>
                    <a:pt x="4904" y="1244"/>
                    <a:pt x="4418" y="1781"/>
                  </a:cubicBezTo>
                  <a:cubicBezTo>
                    <a:pt x="3942" y="2317"/>
                    <a:pt x="3703" y="2579"/>
                    <a:pt x="3846" y="3234"/>
                  </a:cubicBezTo>
                  <a:cubicBezTo>
                    <a:pt x="3965" y="3865"/>
                    <a:pt x="4537" y="4591"/>
                    <a:pt x="4084" y="5198"/>
                  </a:cubicBezTo>
                  <a:cubicBezTo>
                    <a:pt x="3811" y="5556"/>
                    <a:pt x="3322" y="5639"/>
                    <a:pt x="2894" y="5663"/>
                  </a:cubicBezTo>
                  <a:lnTo>
                    <a:pt x="405" y="5901"/>
                  </a:lnTo>
                  <a:cubicBezTo>
                    <a:pt x="227" y="6556"/>
                    <a:pt x="179" y="7282"/>
                    <a:pt x="120" y="7901"/>
                  </a:cubicBezTo>
                  <a:cubicBezTo>
                    <a:pt x="36" y="8758"/>
                    <a:pt x="1" y="9616"/>
                    <a:pt x="96" y="10473"/>
                  </a:cubicBezTo>
                  <a:cubicBezTo>
                    <a:pt x="215" y="10544"/>
                    <a:pt x="334" y="10616"/>
                    <a:pt x="429" y="10687"/>
                  </a:cubicBezTo>
                  <a:lnTo>
                    <a:pt x="2084" y="11009"/>
                  </a:lnTo>
                  <a:cubicBezTo>
                    <a:pt x="2157" y="11009"/>
                    <a:pt x="2230" y="11010"/>
                    <a:pt x="2303" y="11010"/>
                  </a:cubicBezTo>
                  <a:cubicBezTo>
                    <a:pt x="3257" y="11010"/>
                    <a:pt x="4228" y="10937"/>
                    <a:pt x="5168" y="10782"/>
                  </a:cubicBezTo>
                  <a:cubicBezTo>
                    <a:pt x="6144" y="10616"/>
                    <a:pt x="7490" y="10449"/>
                    <a:pt x="8275" y="9794"/>
                  </a:cubicBezTo>
                  <a:cubicBezTo>
                    <a:pt x="10168" y="8234"/>
                    <a:pt x="9835" y="5437"/>
                    <a:pt x="9180" y="3341"/>
                  </a:cubicBezTo>
                  <a:cubicBezTo>
                    <a:pt x="8942" y="2555"/>
                    <a:pt x="8454" y="591"/>
                    <a:pt x="7728" y="126"/>
                  </a:cubicBezTo>
                  <a:cubicBezTo>
                    <a:pt x="7589" y="39"/>
                    <a:pt x="7431" y="1"/>
                    <a:pt x="7260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7"/>
            <p:cNvSpPr/>
            <p:nvPr/>
          </p:nvSpPr>
          <p:spPr>
            <a:xfrm flipH="1">
              <a:off x="2012942" y="2143506"/>
              <a:ext cx="70399" cy="76245"/>
            </a:xfrm>
            <a:custGeom>
              <a:avLst/>
              <a:gdLst/>
              <a:ahLst/>
              <a:cxnLst/>
              <a:rect l="l" t="t" r="r" b="b"/>
              <a:pathLst>
                <a:path w="1132" h="1226" extrusionOk="0">
                  <a:moveTo>
                    <a:pt x="825" y="0"/>
                  </a:moveTo>
                  <a:cubicBezTo>
                    <a:pt x="788" y="0"/>
                    <a:pt x="747" y="1"/>
                    <a:pt x="703" y="3"/>
                  </a:cubicBezTo>
                  <a:cubicBezTo>
                    <a:pt x="584" y="15"/>
                    <a:pt x="441" y="51"/>
                    <a:pt x="286" y="158"/>
                  </a:cubicBezTo>
                  <a:cubicBezTo>
                    <a:pt x="215" y="194"/>
                    <a:pt x="155" y="277"/>
                    <a:pt x="96" y="349"/>
                  </a:cubicBezTo>
                  <a:cubicBezTo>
                    <a:pt x="48" y="432"/>
                    <a:pt x="0" y="539"/>
                    <a:pt x="24" y="646"/>
                  </a:cubicBezTo>
                  <a:cubicBezTo>
                    <a:pt x="36" y="872"/>
                    <a:pt x="179" y="1027"/>
                    <a:pt x="334" y="1099"/>
                  </a:cubicBezTo>
                  <a:cubicBezTo>
                    <a:pt x="477" y="1194"/>
                    <a:pt x="631" y="1218"/>
                    <a:pt x="762" y="1218"/>
                  </a:cubicBezTo>
                  <a:cubicBezTo>
                    <a:pt x="818" y="1223"/>
                    <a:pt x="867" y="1226"/>
                    <a:pt x="911" y="1226"/>
                  </a:cubicBezTo>
                  <a:cubicBezTo>
                    <a:pt x="1054" y="1226"/>
                    <a:pt x="1132" y="1200"/>
                    <a:pt x="1132" y="1182"/>
                  </a:cubicBezTo>
                  <a:cubicBezTo>
                    <a:pt x="1132" y="1146"/>
                    <a:pt x="989" y="1146"/>
                    <a:pt x="762" y="1111"/>
                  </a:cubicBezTo>
                  <a:cubicBezTo>
                    <a:pt x="655" y="1087"/>
                    <a:pt x="524" y="1051"/>
                    <a:pt x="405" y="968"/>
                  </a:cubicBezTo>
                  <a:cubicBezTo>
                    <a:pt x="286" y="896"/>
                    <a:pt x="203" y="765"/>
                    <a:pt x="179" y="634"/>
                  </a:cubicBezTo>
                  <a:cubicBezTo>
                    <a:pt x="167" y="480"/>
                    <a:pt x="262" y="360"/>
                    <a:pt x="381" y="277"/>
                  </a:cubicBezTo>
                  <a:cubicBezTo>
                    <a:pt x="477" y="182"/>
                    <a:pt x="620" y="158"/>
                    <a:pt x="715" y="122"/>
                  </a:cubicBezTo>
                  <a:cubicBezTo>
                    <a:pt x="941" y="75"/>
                    <a:pt x="1096" y="63"/>
                    <a:pt x="1096" y="39"/>
                  </a:cubicBezTo>
                  <a:cubicBezTo>
                    <a:pt x="1096" y="20"/>
                    <a:pt x="993" y="0"/>
                    <a:pt x="8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7"/>
            <p:cNvSpPr/>
            <p:nvPr/>
          </p:nvSpPr>
          <p:spPr>
            <a:xfrm flipH="1">
              <a:off x="1984834" y="2198979"/>
              <a:ext cx="11878" cy="10883"/>
            </a:xfrm>
            <a:custGeom>
              <a:avLst/>
              <a:gdLst/>
              <a:ahLst/>
              <a:cxnLst/>
              <a:rect l="l" t="t" r="r" b="b"/>
              <a:pathLst>
                <a:path w="191" h="175" extrusionOk="0">
                  <a:moveTo>
                    <a:pt x="89" y="0"/>
                  </a:moveTo>
                  <a:cubicBezTo>
                    <a:pt x="66" y="0"/>
                    <a:pt x="45" y="12"/>
                    <a:pt x="24" y="40"/>
                  </a:cubicBezTo>
                  <a:cubicBezTo>
                    <a:pt x="0" y="64"/>
                    <a:pt x="12" y="123"/>
                    <a:pt x="36" y="159"/>
                  </a:cubicBezTo>
                  <a:cubicBezTo>
                    <a:pt x="51" y="169"/>
                    <a:pt x="70" y="175"/>
                    <a:pt x="89" y="175"/>
                  </a:cubicBezTo>
                  <a:cubicBezTo>
                    <a:pt x="115" y="175"/>
                    <a:pt x="141" y="163"/>
                    <a:pt x="155" y="135"/>
                  </a:cubicBezTo>
                  <a:cubicBezTo>
                    <a:pt x="191" y="99"/>
                    <a:pt x="191" y="52"/>
                    <a:pt x="143" y="16"/>
                  </a:cubicBezTo>
                  <a:cubicBezTo>
                    <a:pt x="124" y="6"/>
                    <a:pt x="106" y="0"/>
                    <a:pt x="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7"/>
            <p:cNvSpPr/>
            <p:nvPr/>
          </p:nvSpPr>
          <p:spPr>
            <a:xfrm flipH="1">
              <a:off x="1430233" y="2102710"/>
              <a:ext cx="116295" cy="206533"/>
            </a:xfrm>
            <a:custGeom>
              <a:avLst/>
              <a:gdLst/>
              <a:ahLst/>
              <a:cxnLst/>
              <a:rect l="l" t="t" r="r" b="b"/>
              <a:pathLst>
                <a:path w="1870" h="3321" extrusionOk="0">
                  <a:moveTo>
                    <a:pt x="1618" y="0"/>
                  </a:moveTo>
                  <a:cubicBezTo>
                    <a:pt x="1586" y="0"/>
                    <a:pt x="1504" y="18"/>
                    <a:pt x="1394" y="64"/>
                  </a:cubicBezTo>
                  <a:cubicBezTo>
                    <a:pt x="1239" y="123"/>
                    <a:pt x="1036" y="231"/>
                    <a:pt x="822" y="409"/>
                  </a:cubicBezTo>
                  <a:cubicBezTo>
                    <a:pt x="620" y="588"/>
                    <a:pt x="393" y="850"/>
                    <a:pt x="227" y="1195"/>
                  </a:cubicBezTo>
                  <a:cubicBezTo>
                    <a:pt x="155" y="1362"/>
                    <a:pt x="84" y="1552"/>
                    <a:pt x="36" y="1767"/>
                  </a:cubicBezTo>
                  <a:cubicBezTo>
                    <a:pt x="24" y="1862"/>
                    <a:pt x="0" y="1969"/>
                    <a:pt x="0" y="2076"/>
                  </a:cubicBezTo>
                  <a:cubicBezTo>
                    <a:pt x="0" y="2124"/>
                    <a:pt x="0" y="2183"/>
                    <a:pt x="24" y="2255"/>
                  </a:cubicBezTo>
                  <a:cubicBezTo>
                    <a:pt x="36" y="2326"/>
                    <a:pt x="96" y="2398"/>
                    <a:pt x="155" y="2433"/>
                  </a:cubicBezTo>
                  <a:cubicBezTo>
                    <a:pt x="227" y="2457"/>
                    <a:pt x="286" y="2457"/>
                    <a:pt x="358" y="2457"/>
                  </a:cubicBezTo>
                  <a:cubicBezTo>
                    <a:pt x="417" y="2445"/>
                    <a:pt x="477" y="2421"/>
                    <a:pt x="524" y="2398"/>
                  </a:cubicBezTo>
                  <a:cubicBezTo>
                    <a:pt x="620" y="2338"/>
                    <a:pt x="703" y="2302"/>
                    <a:pt x="774" y="2255"/>
                  </a:cubicBezTo>
                  <a:cubicBezTo>
                    <a:pt x="921" y="2171"/>
                    <a:pt x="1076" y="2133"/>
                    <a:pt x="1224" y="2133"/>
                  </a:cubicBezTo>
                  <a:cubicBezTo>
                    <a:pt x="1245" y="2133"/>
                    <a:pt x="1266" y="2134"/>
                    <a:pt x="1286" y="2136"/>
                  </a:cubicBezTo>
                  <a:cubicBezTo>
                    <a:pt x="1453" y="2148"/>
                    <a:pt x="1584" y="2243"/>
                    <a:pt x="1655" y="2362"/>
                  </a:cubicBezTo>
                  <a:cubicBezTo>
                    <a:pt x="1727" y="2481"/>
                    <a:pt x="1751" y="2624"/>
                    <a:pt x="1715" y="2743"/>
                  </a:cubicBezTo>
                  <a:cubicBezTo>
                    <a:pt x="1655" y="2993"/>
                    <a:pt x="1477" y="3148"/>
                    <a:pt x="1358" y="3219"/>
                  </a:cubicBezTo>
                  <a:cubicBezTo>
                    <a:pt x="1227" y="3279"/>
                    <a:pt x="1155" y="3291"/>
                    <a:pt x="1155" y="3314"/>
                  </a:cubicBezTo>
                  <a:cubicBezTo>
                    <a:pt x="1155" y="3318"/>
                    <a:pt x="1162" y="3320"/>
                    <a:pt x="1176" y="3320"/>
                  </a:cubicBezTo>
                  <a:cubicBezTo>
                    <a:pt x="1210" y="3320"/>
                    <a:pt x="1284" y="3306"/>
                    <a:pt x="1394" y="3255"/>
                  </a:cubicBezTo>
                  <a:cubicBezTo>
                    <a:pt x="1465" y="3219"/>
                    <a:pt x="1548" y="3160"/>
                    <a:pt x="1620" y="3088"/>
                  </a:cubicBezTo>
                  <a:cubicBezTo>
                    <a:pt x="1715" y="3017"/>
                    <a:pt x="1786" y="2898"/>
                    <a:pt x="1834" y="2743"/>
                  </a:cubicBezTo>
                  <a:cubicBezTo>
                    <a:pt x="1870" y="2600"/>
                    <a:pt x="1870" y="2421"/>
                    <a:pt x="1775" y="2255"/>
                  </a:cubicBezTo>
                  <a:cubicBezTo>
                    <a:pt x="1691" y="2088"/>
                    <a:pt x="1501" y="1969"/>
                    <a:pt x="1298" y="1945"/>
                  </a:cubicBezTo>
                  <a:cubicBezTo>
                    <a:pt x="1255" y="1938"/>
                    <a:pt x="1213" y="1935"/>
                    <a:pt x="1171" y="1935"/>
                  </a:cubicBezTo>
                  <a:cubicBezTo>
                    <a:pt x="1004" y="1935"/>
                    <a:pt x="846" y="1988"/>
                    <a:pt x="703" y="2064"/>
                  </a:cubicBezTo>
                  <a:cubicBezTo>
                    <a:pt x="540" y="2135"/>
                    <a:pt x="395" y="2267"/>
                    <a:pt x="282" y="2267"/>
                  </a:cubicBezTo>
                  <a:cubicBezTo>
                    <a:pt x="263" y="2267"/>
                    <a:pt x="244" y="2263"/>
                    <a:pt x="227" y="2255"/>
                  </a:cubicBezTo>
                  <a:cubicBezTo>
                    <a:pt x="191" y="2243"/>
                    <a:pt x="179" y="2219"/>
                    <a:pt x="179" y="2195"/>
                  </a:cubicBezTo>
                  <a:cubicBezTo>
                    <a:pt x="167" y="2159"/>
                    <a:pt x="167" y="2124"/>
                    <a:pt x="179" y="2064"/>
                  </a:cubicBezTo>
                  <a:cubicBezTo>
                    <a:pt x="179" y="1957"/>
                    <a:pt x="191" y="1862"/>
                    <a:pt x="215" y="1778"/>
                  </a:cubicBezTo>
                  <a:cubicBezTo>
                    <a:pt x="239" y="1588"/>
                    <a:pt x="298" y="1421"/>
                    <a:pt x="370" y="1255"/>
                  </a:cubicBezTo>
                  <a:cubicBezTo>
                    <a:pt x="524" y="933"/>
                    <a:pt x="715" y="671"/>
                    <a:pt x="905" y="493"/>
                  </a:cubicBezTo>
                  <a:cubicBezTo>
                    <a:pt x="1108" y="302"/>
                    <a:pt x="1298" y="195"/>
                    <a:pt x="1417" y="123"/>
                  </a:cubicBezTo>
                  <a:cubicBezTo>
                    <a:pt x="1548" y="52"/>
                    <a:pt x="1632" y="16"/>
                    <a:pt x="1632" y="4"/>
                  </a:cubicBezTo>
                  <a:cubicBezTo>
                    <a:pt x="1632" y="2"/>
                    <a:pt x="1627" y="0"/>
                    <a:pt x="1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7"/>
            <p:cNvSpPr/>
            <p:nvPr/>
          </p:nvSpPr>
          <p:spPr>
            <a:xfrm flipH="1">
              <a:off x="1399130" y="2559302"/>
              <a:ext cx="489497" cy="512197"/>
            </a:xfrm>
            <a:custGeom>
              <a:avLst/>
              <a:gdLst/>
              <a:ahLst/>
              <a:cxnLst/>
              <a:rect l="l" t="t" r="r" b="b"/>
              <a:pathLst>
                <a:path w="7871" h="8236" extrusionOk="0">
                  <a:moveTo>
                    <a:pt x="2398" y="0"/>
                  </a:moveTo>
                  <a:cubicBezTo>
                    <a:pt x="1681" y="0"/>
                    <a:pt x="1010" y="253"/>
                    <a:pt x="525" y="890"/>
                  </a:cubicBezTo>
                  <a:cubicBezTo>
                    <a:pt x="1" y="1580"/>
                    <a:pt x="537" y="2830"/>
                    <a:pt x="703" y="3604"/>
                  </a:cubicBezTo>
                  <a:cubicBezTo>
                    <a:pt x="941" y="4628"/>
                    <a:pt x="1132" y="5700"/>
                    <a:pt x="1596" y="6652"/>
                  </a:cubicBezTo>
                  <a:cubicBezTo>
                    <a:pt x="1739" y="6950"/>
                    <a:pt x="1870" y="7521"/>
                    <a:pt x="2096" y="7914"/>
                  </a:cubicBezTo>
                  <a:cubicBezTo>
                    <a:pt x="2168" y="8033"/>
                    <a:pt x="2251" y="8152"/>
                    <a:pt x="2323" y="8236"/>
                  </a:cubicBezTo>
                  <a:cubicBezTo>
                    <a:pt x="4335" y="7664"/>
                    <a:pt x="6204" y="6747"/>
                    <a:pt x="7871" y="5497"/>
                  </a:cubicBezTo>
                  <a:cubicBezTo>
                    <a:pt x="7406" y="4080"/>
                    <a:pt x="6835" y="2676"/>
                    <a:pt x="5823" y="1604"/>
                  </a:cubicBezTo>
                  <a:cubicBezTo>
                    <a:pt x="5043" y="771"/>
                    <a:pt x="3651" y="0"/>
                    <a:pt x="2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7"/>
            <p:cNvSpPr/>
            <p:nvPr/>
          </p:nvSpPr>
          <p:spPr>
            <a:xfrm flipH="1">
              <a:off x="1434643" y="2856628"/>
              <a:ext cx="336261" cy="166856"/>
            </a:xfrm>
            <a:custGeom>
              <a:avLst/>
              <a:gdLst/>
              <a:ahLst/>
              <a:cxnLst/>
              <a:rect l="l" t="t" r="r" b="b"/>
              <a:pathLst>
                <a:path w="5407" h="2683" extrusionOk="0">
                  <a:moveTo>
                    <a:pt x="5390" y="0"/>
                  </a:moveTo>
                  <a:cubicBezTo>
                    <a:pt x="5353" y="0"/>
                    <a:pt x="5085" y="197"/>
                    <a:pt x="4656" y="490"/>
                  </a:cubicBezTo>
                  <a:cubicBezTo>
                    <a:pt x="4192" y="788"/>
                    <a:pt x="3549" y="1193"/>
                    <a:pt x="2811" y="1562"/>
                  </a:cubicBezTo>
                  <a:cubicBezTo>
                    <a:pt x="2061" y="1931"/>
                    <a:pt x="1346" y="2205"/>
                    <a:pt x="846" y="2383"/>
                  </a:cubicBezTo>
                  <a:cubicBezTo>
                    <a:pt x="322" y="2562"/>
                    <a:pt x="1" y="2645"/>
                    <a:pt x="13" y="2681"/>
                  </a:cubicBezTo>
                  <a:cubicBezTo>
                    <a:pt x="13" y="2682"/>
                    <a:pt x="16" y="2683"/>
                    <a:pt x="22" y="2683"/>
                  </a:cubicBezTo>
                  <a:cubicBezTo>
                    <a:pt x="80" y="2683"/>
                    <a:pt x="399" y="2631"/>
                    <a:pt x="894" y="2502"/>
                  </a:cubicBezTo>
                  <a:cubicBezTo>
                    <a:pt x="1430" y="2347"/>
                    <a:pt x="2132" y="2097"/>
                    <a:pt x="2894" y="1705"/>
                  </a:cubicBezTo>
                  <a:cubicBezTo>
                    <a:pt x="3656" y="1335"/>
                    <a:pt x="4299" y="919"/>
                    <a:pt x="4740" y="573"/>
                  </a:cubicBezTo>
                  <a:cubicBezTo>
                    <a:pt x="5180" y="240"/>
                    <a:pt x="5406" y="14"/>
                    <a:pt x="5394" y="2"/>
                  </a:cubicBezTo>
                  <a:cubicBezTo>
                    <a:pt x="5394" y="1"/>
                    <a:pt x="5392" y="0"/>
                    <a:pt x="5390" y="0"/>
                  </a:cubicBezTo>
                  <a:close/>
                </a:path>
              </a:pathLst>
            </a:custGeom>
            <a:solidFill>
              <a:srgbClr val="FFC1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7"/>
            <p:cNvSpPr/>
            <p:nvPr/>
          </p:nvSpPr>
          <p:spPr>
            <a:xfrm flipH="1">
              <a:off x="1736744" y="2601964"/>
              <a:ext cx="902688" cy="904927"/>
            </a:xfrm>
            <a:custGeom>
              <a:avLst/>
              <a:gdLst/>
              <a:ahLst/>
              <a:cxnLst/>
              <a:rect l="l" t="t" r="r" b="b"/>
              <a:pathLst>
                <a:path w="14515" h="14551" extrusionOk="0">
                  <a:moveTo>
                    <a:pt x="11487" y="1"/>
                  </a:moveTo>
                  <a:cubicBezTo>
                    <a:pt x="11464" y="1"/>
                    <a:pt x="11442" y="1"/>
                    <a:pt x="11419" y="1"/>
                  </a:cubicBezTo>
                  <a:cubicBezTo>
                    <a:pt x="10109" y="13"/>
                    <a:pt x="8811" y="25"/>
                    <a:pt x="7502" y="49"/>
                  </a:cubicBezTo>
                  <a:cubicBezTo>
                    <a:pt x="6490" y="61"/>
                    <a:pt x="5466" y="73"/>
                    <a:pt x="4466" y="263"/>
                  </a:cubicBezTo>
                  <a:cubicBezTo>
                    <a:pt x="2858" y="585"/>
                    <a:pt x="1" y="1513"/>
                    <a:pt x="251" y="3645"/>
                  </a:cubicBezTo>
                  <a:lnTo>
                    <a:pt x="11776" y="14551"/>
                  </a:lnTo>
                  <a:cubicBezTo>
                    <a:pt x="12562" y="14551"/>
                    <a:pt x="13336" y="14229"/>
                    <a:pt x="13884" y="13693"/>
                  </a:cubicBezTo>
                  <a:cubicBezTo>
                    <a:pt x="14515" y="13074"/>
                    <a:pt x="14265" y="12408"/>
                    <a:pt x="14336" y="11586"/>
                  </a:cubicBezTo>
                  <a:cubicBezTo>
                    <a:pt x="14407" y="10788"/>
                    <a:pt x="14265" y="9931"/>
                    <a:pt x="14205" y="9121"/>
                  </a:cubicBezTo>
                  <a:cubicBezTo>
                    <a:pt x="14062" y="7455"/>
                    <a:pt x="13884" y="5788"/>
                    <a:pt x="13717" y="4121"/>
                  </a:cubicBezTo>
                  <a:cubicBezTo>
                    <a:pt x="13634" y="3121"/>
                    <a:pt x="13669" y="1835"/>
                    <a:pt x="13288" y="894"/>
                  </a:cubicBezTo>
                  <a:cubicBezTo>
                    <a:pt x="13023" y="180"/>
                    <a:pt x="12178" y="1"/>
                    <a:pt x="11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7"/>
            <p:cNvSpPr/>
            <p:nvPr/>
          </p:nvSpPr>
          <p:spPr>
            <a:xfrm flipH="1">
              <a:off x="1831522" y="2681566"/>
              <a:ext cx="790124" cy="866493"/>
            </a:xfrm>
            <a:custGeom>
              <a:avLst/>
              <a:gdLst/>
              <a:ahLst/>
              <a:cxnLst/>
              <a:rect l="l" t="t" r="r" b="b"/>
              <a:pathLst>
                <a:path w="12705" h="13933" extrusionOk="0">
                  <a:moveTo>
                    <a:pt x="10080" y="0"/>
                  </a:moveTo>
                  <a:cubicBezTo>
                    <a:pt x="9697" y="0"/>
                    <a:pt x="9305" y="44"/>
                    <a:pt x="8918" y="55"/>
                  </a:cubicBezTo>
                  <a:cubicBezTo>
                    <a:pt x="6656" y="150"/>
                    <a:pt x="4394" y="281"/>
                    <a:pt x="2144" y="436"/>
                  </a:cubicBezTo>
                  <a:cubicBezTo>
                    <a:pt x="1382" y="471"/>
                    <a:pt x="501" y="626"/>
                    <a:pt x="167" y="1293"/>
                  </a:cubicBezTo>
                  <a:cubicBezTo>
                    <a:pt x="1" y="1626"/>
                    <a:pt x="1" y="1995"/>
                    <a:pt x="13" y="2353"/>
                  </a:cubicBezTo>
                  <a:cubicBezTo>
                    <a:pt x="84" y="5770"/>
                    <a:pt x="263" y="9187"/>
                    <a:pt x="584" y="12592"/>
                  </a:cubicBezTo>
                  <a:cubicBezTo>
                    <a:pt x="608" y="12878"/>
                    <a:pt x="644" y="13175"/>
                    <a:pt x="822" y="13378"/>
                  </a:cubicBezTo>
                  <a:cubicBezTo>
                    <a:pt x="965" y="13544"/>
                    <a:pt x="1179" y="13628"/>
                    <a:pt x="1394" y="13687"/>
                  </a:cubicBezTo>
                  <a:cubicBezTo>
                    <a:pt x="2054" y="13882"/>
                    <a:pt x="2738" y="13932"/>
                    <a:pt x="3428" y="13932"/>
                  </a:cubicBezTo>
                  <a:cubicBezTo>
                    <a:pt x="3710" y="13932"/>
                    <a:pt x="3992" y="13924"/>
                    <a:pt x="4275" y="13914"/>
                  </a:cubicBezTo>
                  <a:cubicBezTo>
                    <a:pt x="5847" y="13866"/>
                    <a:pt x="7406" y="13759"/>
                    <a:pt x="8978" y="13604"/>
                  </a:cubicBezTo>
                  <a:cubicBezTo>
                    <a:pt x="9990" y="13497"/>
                    <a:pt x="10966" y="13509"/>
                    <a:pt x="11931" y="13199"/>
                  </a:cubicBezTo>
                  <a:cubicBezTo>
                    <a:pt x="12705" y="12949"/>
                    <a:pt x="12645" y="11878"/>
                    <a:pt x="12621" y="11116"/>
                  </a:cubicBezTo>
                  <a:cubicBezTo>
                    <a:pt x="12621" y="10985"/>
                    <a:pt x="12609" y="10854"/>
                    <a:pt x="12609" y="10735"/>
                  </a:cubicBezTo>
                  <a:cubicBezTo>
                    <a:pt x="12621" y="9520"/>
                    <a:pt x="12586" y="8306"/>
                    <a:pt x="12562" y="7103"/>
                  </a:cubicBezTo>
                  <a:cubicBezTo>
                    <a:pt x="12502" y="5520"/>
                    <a:pt x="12276" y="3972"/>
                    <a:pt x="12205" y="2412"/>
                  </a:cubicBezTo>
                  <a:cubicBezTo>
                    <a:pt x="12157" y="1567"/>
                    <a:pt x="12205" y="876"/>
                    <a:pt x="11443" y="352"/>
                  </a:cubicBezTo>
                  <a:cubicBezTo>
                    <a:pt x="11020" y="68"/>
                    <a:pt x="10557" y="0"/>
                    <a:pt x="10080" y="0"/>
                  </a:cubicBezTo>
                  <a:close/>
                </a:path>
              </a:pathLst>
            </a:custGeom>
            <a:solidFill>
              <a:srgbClr val="6B3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47"/>
            <p:cNvSpPr/>
            <p:nvPr/>
          </p:nvSpPr>
          <p:spPr>
            <a:xfrm flipH="1">
              <a:off x="1839684" y="2624912"/>
              <a:ext cx="60013" cy="72700"/>
            </a:xfrm>
            <a:custGeom>
              <a:avLst/>
              <a:gdLst/>
              <a:ahLst/>
              <a:cxnLst/>
              <a:rect l="l" t="t" r="r" b="b"/>
              <a:pathLst>
                <a:path w="965" h="1169" extrusionOk="0">
                  <a:moveTo>
                    <a:pt x="951" y="1"/>
                  </a:moveTo>
                  <a:cubicBezTo>
                    <a:pt x="928" y="1"/>
                    <a:pt x="673" y="224"/>
                    <a:pt x="429" y="537"/>
                  </a:cubicBezTo>
                  <a:cubicBezTo>
                    <a:pt x="179" y="870"/>
                    <a:pt x="0" y="1144"/>
                    <a:pt x="24" y="1168"/>
                  </a:cubicBezTo>
                  <a:cubicBezTo>
                    <a:pt x="25" y="1168"/>
                    <a:pt x="26" y="1168"/>
                    <a:pt x="26" y="1168"/>
                  </a:cubicBezTo>
                  <a:cubicBezTo>
                    <a:pt x="68" y="1168"/>
                    <a:pt x="268" y="900"/>
                    <a:pt x="524" y="597"/>
                  </a:cubicBezTo>
                  <a:cubicBezTo>
                    <a:pt x="762" y="287"/>
                    <a:pt x="965" y="13"/>
                    <a:pt x="953" y="1"/>
                  </a:cubicBezTo>
                  <a:cubicBezTo>
                    <a:pt x="952" y="1"/>
                    <a:pt x="952" y="1"/>
                    <a:pt x="9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47"/>
            <p:cNvSpPr/>
            <p:nvPr/>
          </p:nvSpPr>
          <p:spPr>
            <a:xfrm flipH="1">
              <a:off x="1804112" y="2667884"/>
              <a:ext cx="54852" cy="748705"/>
            </a:xfrm>
            <a:custGeom>
              <a:avLst/>
              <a:gdLst/>
              <a:ahLst/>
              <a:cxnLst/>
              <a:rect l="l" t="t" r="r" b="b"/>
              <a:pathLst>
                <a:path w="882" h="12039" extrusionOk="0">
                  <a:moveTo>
                    <a:pt x="0" y="1"/>
                  </a:moveTo>
                  <a:lnTo>
                    <a:pt x="0" y="120"/>
                  </a:lnTo>
                  <a:cubicBezTo>
                    <a:pt x="12" y="239"/>
                    <a:pt x="24" y="334"/>
                    <a:pt x="24" y="477"/>
                  </a:cubicBezTo>
                  <a:cubicBezTo>
                    <a:pt x="71" y="870"/>
                    <a:pt x="119" y="1287"/>
                    <a:pt x="179" y="1763"/>
                  </a:cubicBezTo>
                  <a:cubicBezTo>
                    <a:pt x="298" y="2858"/>
                    <a:pt x="441" y="4359"/>
                    <a:pt x="560" y="6025"/>
                  </a:cubicBezTo>
                  <a:cubicBezTo>
                    <a:pt x="679" y="7692"/>
                    <a:pt x="738" y="9192"/>
                    <a:pt x="786" y="10300"/>
                  </a:cubicBezTo>
                  <a:cubicBezTo>
                    <a:pt x="798" y="10752"/>
                    <a:pt x="822" y="11193"/>
                    <a:pt x="833" y="11586"/>
                  </a:cubicBezTo>
                  <a:cubicBezTo>
                    <a:pt x="833" y="11705"/>
                    <a:pt x="845" y="11824"/>
                    <a:pt x="845" y="11943"/>
                  </a:cubicBezTo>
                  <a:cubicBezTo>
                    <a:pt x="857" y="11990"/>
                    <a:pt x="857" y="12038"/>
                    <a:pt x="857" y="12038"/>
                  </a:cubicBezTo>
                  <a:cubicBezTo>
                    <a:pt x="857" y="12038"/>
                    <a:pt x="857" y="11990"/>
                    <a:pt x="881" y="11919"/>
                  </a:cubicBezTo>
                  <a:lnTo>
                    <a:pt x="881" y="11562"/>
                  </a:lnTo>
                  <a:lnTo>
                    <a:pt x="881" y="10264"/>
                  </a:lnTo>
                  <a:cubicBezTo>
                    <a:pt x="857" y="9157"/>
                    <a:pt x="798" y="7657"/>
                    <a:pt x="679" y="5990"/>
                  </a:cubicBezTo>
                  <a:cubicBezTo>
                    <a:pt x="560" y="4323"/>
                    <a:pt x="405" y="2823"/>
                    <a:pt x="262" y="1739"/>
                  </a:cubicBezTo>
                  <a:cubicBezTo>
                    <a:pt x="191" y="1203"/>
                    <a:pt x="131" y="751"/>
                    <a:pt x="83" y="453"/>
                  </a:cubicBezTo>
                  <a:cubicBezTo>
                    <a:pt x="71" y="334"/>
                    <a:pt x="48" y="215"/>
                    <a:pt x="24" y="120"/>
                  </a:cubicBezTo>
                  <a:cubicBezTo>
                    <a:pt x="12" y="3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47"/>
            <p:cNvSpPr/>
            <p:nvPr/>
          </p:nvSpPr>
          <p:spPr>
            <a:xfrm flipH="1">
              <a:off x="1773764" y="2627897"/>
              <a:ext cx="67476" cy="767922"/>
            </a:xfrm>
            <a:custGeom>
              <a:avLst/>
              <a:gdLst/>
              <a:ahLst/>
              <a:cxnLst/>
              <a:rect l="l" t="t" r="r" b="b"/>
              <a:pathLst>
                <a:path w="1085" h="12348" extrusionOk="0">
                  <a:moveTo>
                    <a:pt x="1" y="1"/>
                  </a:moveTo>
                  <a:cubicBezTo>
                    <a:pt x="1" y="1"/>
                    <a:pt x="1" y="49"/>
                    <a:pt x="13" y="120"/>
                  </a:cubicBezTo>
                  <a:cubicBezTo>
                    <a:pt x="25" y="239"/>
                    <a:pt x="37" y="358"/>
                    <a:pt x="72" y="477"/>
                  </a:cubicBezTo>
                  <a:cubicBezTo>
                    <a:pt x="132" y="882"/>
                    <a:pt x="191" y="1311"/>
                    <a:pt x="263" y="1799"/>
                  </a:cubicBezTo>
                  <a:cubicBezTo>
                    <a:pt x="429" y="2918"/>
                    <a:pt x="620" y="4454"/>
                    <a:pt x="775" y="6156"/>
                  </a:cubicBezTo>
                  <a:cubicBezTo>
                    <a:pt x="918" y="7871"/>
                    <a:pt x="977" y="9419"/>
                    <a:pt x="1013" y="10550"/>
                  </a:cubicBezTo>
                  <a:cubicBezTo>
                    <a:pt x="1025" y="11026"/>
                    <a:pt x="1025" y="11479"/>
                    <a:pt x="1037" y="11895"/>
                  </a:cubicBezTo>
                  <a:cubicBezTo>
                    <a:pt x="1037" y="12010"/>
                    <a:pt x="1037" y="12124"/>
                    <a:pt x="1047" y="12238"/>
                  </a:cubicBezTo>
                  <a:lnTo>
                    <a:pt x="1047" y="12238"/>
                  </a:lnTo>
                  <a:cubicBezTo>
                    <a:pt x="1048" y="12235"/>
                    <a:pt x="1048" y="12232"/>
                    <a:pt x="1049" y="12229"/>
                  </a:cubicBezTo>
                  <a:cubicBezTo>
                    <a:pt x="1049" y="12110"/>
                    <a:pt x="1049" y="11991"/>
                    <a:pt x="1072" y="11871"/>
                  </a:cubicBezTo>
                  <a:cubicBezTo>
                    <a:pt x="1084" y="11562"/>
                    <a:pt x="1084" y="11098"/>
                    <a:pt x="1072" y="10538"/>
                  </a:cubicBezTo>
                  <a:cubicBezTo>
                    <a:pt x="1049" y="9407"/>
                    <a:pt x="989" y="7859"/>
                    <a:pt x="858" y="6145"/>
                  </a:cubicBezTo>
                  <a:cubicBezTo>
                    <a:pt x="715" y="4430"/>
                    <a:pt x="501" y="2882"/>
                    <a:pt x="322" y="1787"/>
                  </a:cubicBezTo>
                  <a:cubicBezTo>
                    <a:pt x="239" y="1239"/>
                    <a:pt x="156" y="775"/>
                    <a:pt x="96" y="477"/>
                  </a:cubicBezTo>
                  <a:cubicBezTo>
                    <a:pt x="72" y="358"/>
                    <a:pt x="60" y="239"/>
                    <a:pt x="25" y="120"/>
                  </a:cubicBezTo>
                  <a:cubicBezTo>
                    <a:pt x="13" y="49"/>
                    <a:pt x="1" y="1"/>
                    <a:pt x="1" y="1"/>
                  </a:cubicBezTo>
                  <a:close/>
                  <a:moveTo>
                    <a:pt x="1047" y="12238"/>
                  </a:moveTo>
                  <a:cubicBezTo>
                    <a:pt x="1046" y="12249"/>
                    <a:pt x="1044" y="12260"/>
                    <a:pt x="1043" y="12269"/>
                  </a:cubicBezTo>
                  <a:lnTo>
                    <a:pt x="1043" y="12269"/>
                  </a:lnTo>
                  <a:cubicBezTo>
                    <a:pt x="1045" y="12264"/>
                    <a:pt x="1047" y="12258"/>
                    <a:pt x="1049" y="12252"/>
                  </a:cubicBezTo>
                  <a:cubicBezTo>
                    <a:pt x="1048" y="12248"/>
                    <a:pt x="1048" y="12243"/>
                    <a:pt x="1047" y="12238"/>
                  </a:cubicBezTo>
                  <a:close/>
                  <a:moveTo>
                    <a:pt x="1043" y="12269"/>
                  </a:moveTo>
                  <a:cubicBezTo>
                    <a:pt x="1025" y="12328"/>
                    <a:pt x="1026" y="12348"/>
                    <a:pt x="1037" y="12348"/>
                  </a:cubicBezTo>
                  <a:cubicBezTo>
                    <a:pt x="1037" y="12348"/>
                    <a:pt x="1037" y="12324"/>
                    <a:pt x="1043" y="12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47"/>
            <p:cNvSpPr/>
            <p:nvPr/>
          </p:nvSpPr>
          <p:spPr>
            <a:xfrm flipH="1">
              <a:off x="1884074" y="2665521"/>
              <a:ext cx="667237" cy="32090"/>
            </a:xfrm>
            <a:custGeom>
              <a:avLst/>
              <a:gdLst/>
              <a:ahLst/>
              <a:cxnLst/>
              <a:rect l="l" t="t" r="r" b="b"/>
              <a:pathLst>
                <a:path w="10729" h="516" extrusionOk="0">
                  <a:moveTo>
                    <a:pt x="6550" y="1"/>
                  </a:moveTo>
                  <a:cubicBezTo>
                    <a:pt x="6167" y="1"/>
                    <a:pt x="5768" y="5"/>
                    <a:pt x="5359" y="15"/>
                  </a:cubicBezTo>
                  <a:cubicBezTo>
                    <a:pt x="3870" y="63"/>
                    <a:pt x="2525" y="182"/>
                    <a:pt x="1560" y="289"/>
                  </a:cubicBezTo>
                  <a:cubicBezTo>
                    <a:pt x="1084" y="348"/>
                    <a:pt x="679" y="396"/>
                    <a:pt x="417" y="432"/>
                  </a:cubicBezTo>
                  <a:lnTo>
                    <a:pt x="96" y="479"/>
                  </a:lnTo>
                  <a:cubicBezTo>
                    <a:pt x="25" y="491"/>
                    <a:pt x="1" y="491"/>
                    <a:pt x="1" y="515"/>
                  </a:cubicBezTo>
                  <a:lnTo>
                    <a:pt x="96" y="515"/>
                  </a:lnTo>
                  <a:cubicBezTo>
                    <a:pt x="203" y="491"/>
                    <a:pt x="310" y="491"/>
                    <a:pt x="417" y="479"/>
                  </a:cubicBezTo>
                  <a:cubicBezTo>
                    <a:pt x="679" y="456"/>
                    <a:pt x="1072" y="408"/>
                    <a:pt x="1560" y="360"/>
                  </a:cubicBezTo>
                  <a:cubicBezTo>
                    <a:pt x="2525" y="277"/>
                    <a:pt x="3870" y="170"/>
                    <a:pt x="5359" y="122"/>
                  </a:cubicBezTo>
                  <a:cubicBezTo>
                    <a:pt x="5855" y="106"/>
                    <a:pt x="6333" y="100"/>
                    <a:pt x="6787" y="100"/>
                  </a:cubicBezTo>
                  <a:cubicBezTo>
                    <a:pt x="7695" y="100"/>
                    <a:pt x="8502" y="126"/>
                    <a:pt x="9145" y="158"/>
                  </a:cubicBezTo>
                  <a:cubicBezTo>
                    <a:pt x="9645" y="170"/>
                    <a:pt x="10026" y="194"/>
                    <a:pt x="10300" y="217"/>
                  </a:cubicBezTo>
                  <a:cubicBezTo>
                    <a:pt x="10407" y="217"/>
                    <a:pt x="10502" y="229"/>
                    <a:pt x="10609" y="229"/>
                  </a:cubicBezTo>
                  <a:cubicBezTo>
                    <a:pt x="10681" y="217"/>
                    <a:pt x="10728" y="217"/>
                    <a:pt x="10728" y="217"/>
                  </a:cubicBezTo>
                  <a:cubicBezTo>
                    <a:pt x="10728" y="217"/>
                    <a:pt x="10704" y="194"/>
                    <a:pt x="10621" y="194"/>
                  </a:cubicBezTo>
                  <a:cubicBezTo>
                    <a:pt x="10514" y="182"/>
                    <a:pt x="10419" y="182"/>
                    <a:pt x="10312" y="170"/>
                  </a:cubicBezTo>
                  <a:cubicBezTo>
                    <a:pt x="10050" y="134"/>
                    <a:pt x="9645" y="110"/>
                    <a:pt x="9169" y="75"/>
                  </a:cubicBezTo>
                  <a:cubicBezTo>
                    <a:pt x="8461" y="31"/>
                    <a:pt x="7559" y="1"/>
                    <a:pt x="65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47"/>
            <p:cNvSpPr/>
            <p:nvPr/>
          </p:nvSpPr>
          <p:spPr>
            <a:xfrm flipH="1">
              <a:off x="1870020" y="2635049"/>
              <a:ext cx="633156" cy="23321"/>
            </a:xfrm>
            <a:custGeom>
              <a:avLst/>
              <a:gdLst/>
              <a:ahLst/>
              <a:cxnLst/>
              <a:rect l="l" t="t" r="r" b="b"/>
              <a:pathLst>
                <a:path w="10181" h="375" extrusionOk="0">
                  <a:moveTo>
                    <a:pt x="7980" y="1"/>
                  </a:moveTo>
                  <a:cubicBezTo>
                    <a:pt x="7155" y="1"/>
                    <a:pt x="6158" y="16"/>
                    <a:pt x="5085" y="53"/>
                  </a:cubicBezTo>
                  <a:cubicBezTo>
                    <a:pt x="3680" y="88"/>
                    <a:pt x="2406" y="172"/>
                    <a:pt x="1489" y="243"/>
                  </a:cubicBezTo>
                  <a:cubicBezTo>
                    <a:pt x="1025" y="267"/>
                    <a:pt x="655" y="315"/>
                    <a:pt x="405" y="326"/>
                  </a:cubicBezTo>
                  <a:cubicBezTo>
                    <a:pt x="298" y="350"/>
                    <a:pt x="203" y="350"/>
                    <a:pt x="108" y="362"/>
                  </a:cubicBezTo>
                  <a:cubicBezTo>
                    <a:pt x="24" y="374"/>
                    <a:pt x="1" y="374"/>
                    <a:pt x="1" y="374"/>
                  </a:cubicBezTo>
                  <a:lnTo>
                    <a:pt x="108" y="374"/>
                  </a:lnTo>
                  <a:cubicBezTo>
                    <a:pt x="203" y="374"/>
                    <a:pt x="298" y="362"/>
                    <a:pt x="405" y="362"/>
                  </a:cubicBezTo>
                  <a:cubicBezTo>
                    <a:pt x="739" y="350"/>
                    <a:pt x="1108" y="315"/>
                    <a:pt x="1489" y="303"/>
                  </a:cubicBezTo>
                  <a:cubicBezTo>
                    <a:pt x="2406" y="243"/>
                    <a:pt x="3680" y="184"/>
                    <a:pt x="5085" y="136"/>
                  </a:cubicBezTo>
                  <a:cubicBezTo>
                    <a:pt x="6490" y="88"/>
                    <a:pt x="7763" y="76"/>
                    <a:pt x="8692" y="65"/>
                  </a:cubicBezTo>
                  <a:cubicBezTo>
                    <a:pt x="9073" y="65"/>
                    <a:pt x="9430" y="53"/>
                    <a:pt x="9776" y="53"/>
                  </a:cubicBezTo>
                  <a:lnTo>
                    <a:pt x="10073" y="53"/>
                  </a:lnTo>
                  <a:cubicBezTo>
                    <a:pt x="10109" y="59"/>
                    <a:pt x="10136" y="62"/>
                    <a:pt x="10154" y="62"/>
                  </a:cubicBezTo>
                  <a:cubicBezTo>
                    <a:pt x="10172" y="62"/>
                    <a:pt x="10180" y="59"/>
                    <a:pt x="10180" y="53"/>
                  </a:cubicBezTo>
                  <a:cubicBezTo>
                    <a:pt x="10180" y="53"/>
                    <a:pt x="10145" y="53"/>
                    <a:pt x="10073" y="29"/>
                  </a:cubicBezTo>
                  <a:cubicBezTo>
                    <a:pt x="9966" y="29"/>
                    <a:pt x="9883" y="17"/>
                    <a:pt x="9776" y="17"/>
                  </a:cubicBezTo>
                  <a:cubicBezTo>
                    <a:pt x="9526" y="5"/>
                    <a:pt x="9145" y="5"/>
                    <a:pt x="8692" y="5"/>
                  </a:cubicBezTo>
                  <a:cubicBezTo>
                    <a:pt x="8473" y="2"/>
                    <a:pt x="8234" y="1"/>
                    <a:pt x="79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47"/>
            <p:cNvSpPr/>
            <p:nvPr/>
          </p:nvSpPr>
          <p:spPr>
            <a:xfrm flipH="1">
              <a:off x="1907026" y="2610173"/>
              <a:ext cx="450256" cy="12998"/>
            </a:xfrm>
            <a:custGeom>
              <a:avLst/>
              <a:gdLst/>
              <a:ahLst/>
              <a:cxnLst/>
              <a:rect l="l" t="t" r="r" b="b"/>
              <a:pathLst>
                <a:path w="7240" h="209" extrusionOk="0">
                  <a:moveTo>
                    <a:pt x="3620" y="0"/>
                  </a:moveTo>
                  <a:cubicBezTo>
                    <a:pt x="2620" y="0"/>
                    <a:pt x="1715" y="36"/>
                    <a:pt x="1060" y="72"/>
                  </a:cubicBezTo>
                  <a:cubicBezTo>
                    <a:pt x="726" y="95"/>
                    <a:pt x="464" y="119"/>
                    <a:pt x="286" y="131"/>
                  </a:cubicBezTo>
                  <a:cubicBezTo>
                    <a:pt x="107" y="155"/>
                    <a:pt x="0" y="167"/>
                    <a:pt x="0" y="179"/>
                  </a:cubicBezTo>
                  <a:cubicBezTo>
                    <a:pt x="0" y="183"/>
                    <a:pt x="12" y="184"/>
                    <a:pt x="35" y="184"/>
                  </a:cubicBezTo>
                  <a:cubicBezTo>
                    <a:pt x="80" y="184"/>
                    <a:pt x="167" y="179"/>
                    <a:pt x="286" y="179"/>
                  </a:cubicBezTo>
                  <a:cubicBezTo>
                    <a:pt x="548" y="167"/>
                    <a:pt x="810" y="167"/>
                    <a:pt x="1060" y="155"/>
                  </a:cubicBezTo>
                  <a:cubicBezTo>
                    <a:pt x="1715" y="119"/>
                    <a:pt x="2608" y="107"/>
                    <a:pt x="3608" y="107"/>
                  </a:cubicBezTo>
                  <a:cubicBezTo>
                    <a:pt x="4608" y="107"/>
                    <a:pt x="5501" y="131"/>
                    <a:pt x="6156" y="167"/>
                  </a:cubicBezTo>
                  <a:cubicBezTo>
                    <a:pt x="6406" y="179"/>
                    <a:pt x="6656" y="191"/>
                    <a:pt x="6930" y="191"/>
                  </a:cubicBezTo>
                  <a:cubicBezTo>
                    <a:pt x="7031" y="203"/>
                    <a:pt x="7108" y="209"/>
                    <a:pt x="7160" y="209"/>
                  </a:cubicBezTo>
                  <a:cubicBezTo>
                    <a:pt x="7212" y="209"/>
                    <a:pt x="7239" y="203"/>
                    <a:pt x="7239" y="191"/>
                  </a:cubicBezTo>
                  <a:cubicBezTo>
                    <a:pt x="7239" y="191"/>
                    <a:pt x="7132" y="179"/>
                    <a:pt x="6953" y="155"/>
                  </a:cubicBezTo>
                  <a:cubicBezTo>
                    <a:pt x="6775" y="131"/>
                    <a:pt x="6513" y="107"/>
                    <a:pt x="6179" y="95"/>
                  </a:cubicBezTo>
                  <a:cubicBezTo>
                    <a:pt x="5525" y="48"/>
                    <a:pt x="4632" y="0"/>
                    <a:pt x="3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47"/>
            <p:cNvSpPr/>
            <p:nvPr/>
          </p:nvSpPr>
          <p:spPr>
            <a:xfrm flipH="1">
              <a:off x="1718211" y="2593320"/>
              <a:ext cx="942676" cy="919293"/>
            </a:xfrm>
            <a:custGeom>
              <a:avLst/>
              <a:gdLst/>
              <a:ahLst/>
              <a:cxnLst/>
              <a:rect l="l" t="t" r="r" b="b"/>
              <a:pathLst>
                <a:path w="15158" h="14782" extrusionOk="0">
                  <a:moveTo>
                    <a:pt x="8914" y="0"/>
                  </a:moveTo>
                  <a:cubicBezTo>
                    <a:pt x="7762" y="0"/>
                    <a:pt x="6613" y="43"/>
                    <a:pt x="5454" y="152"/>
                  </a:cubicBezTo>
                  <a:cubicBezTo>
                    <a:pt x="3430" y="343"/>
                    <a:pt x="1" y="1450"/>
                    <a:pt x="655" y="4141"/>
                  </a:cubicBezTo>
                  <a:cubicBezTo>
                    <a:pt x="674" y="4217"/>
                    <a:pt x="732" y="4249"/>
                    <a:pt x="790" y="4249"/>
                  </a:cubicBezTo>
                  <a:cubicBezTo>
                    <a:pt x="878" y="4249"/>
                    <a:pt x="970" y="4176"/>
                    <a:pt x="941" y="4069"/>
                  </a:cubicBezTo>
                  <a:cubicBezTo>
                    <a:pt x="215" y="1093"/>
                    <a:pt x="4584" y="497"/>
                    <a:pt x="6549" y="366"/>
                  </a:cubicBezTo>
                  <a:cubicBezTo>
                    <a:pt x="7316" y="311"/>
                    <a:pt x="8079" y="288"/>
                    <a:pt x="8843" y="288"/>
                  </a:cubicBezTo>
                  <a:cubicBezTo>
                    <a:pt x="9383" y="288"/>
                    <a:pt x="9924" y="299"/>
                    <a:pt x="10466" y="319"/>
                  </a:cubicBezTo>
                  <a:cubicBezTo>
                    <a:pt x="11050" y="343"/>
                    <a:pt x="11645" y="331"/>
                    <a:pt x="12228" y="343"/>
                  </a:cubicBezTo>
                  <a:cubicBezTo>
                    <a:pt x="13193" y="378"/>
                    <a:pt x="13740" y="1152"/>
                    <a:pt x="13824" y="2033"/>
                  </a:cubicBezTo>
                  <a:cubicBezTo>
                    <a:pt x="14098" y="4665"/>
                    <a:pt x="14229" y="7296"/>
                    <a:pt x="14419" y="9927"/>
                  </a:cubicBezTo>
                  <a:cubicBezTo>
                    <a:pt x="14467" y="10570"/>
                    <a:pt x="14514" y="11225"/>
                    <a:pt x="14538" y="11868"/>
                  </a:cubicBezTo>
                  <a:cubicBezTo>
                    <a:pt x="14574" y="12535"/>
                    <a:pt x="14645" y="13213"/>
                    <a:pt x="14181" y="13773"/>
                  </a:cubicBezTo>
                  <a:cubicBezTo>
                    <a:pt x="13710" y="14335"/>
                    <a:pt x="12846" y="14490"/>
                    <a:pt x="12071" y="14490"/>
                  </a:cubicBezTo>
                  <a:cubicBezTo>
                    <a:pt x="11828" y="14490"/>
                    <a:pt x="11594" y="14474"/>
                    <a:pt x="11383" y="14451"/>
                  </a:cubicBezTo>
                  <a:cubicBezTo>
                    <a:pt x="11379" y="14451"/>
                    <a:pt x="11376" y="14451"/>
                    <a:pt x="11372" y="14451"/>
                  </a:cubicBezTo>
                  <a:cubicBezTo>
                    <a:pt x="11193" y="14451"/>
                    <a:pt x="11196" y="14737"/>
                    <a:pt x="11383" y="14749"/>
                  </a:cubicBezTo>
                  <a:cubicBezTo>
                    <a:pt x="11589" y="14770"/>
                    <a:pt x="11797" y="14782"/>
                    <a:pt x="12006" y="14782"/>
                  </a:cubicBezTo>
                  <a:cubicBezTo>
                    <a:pt x="12751" y="14782"/>
                    <a:pt x="13498" y="14632"/>
                    <a:pt x="14121" y="14213"/>
                  </a:cubicBezTo>
                  <a:cubicBezTo>
                    <a:pt x="15157" y="13535"/>
                    <a:pt x="14871" y="12106"/>
                    <a:pt x="14812" y="11058"/>
                  </a:cubicBezTo>
                  <a:cubicBezTo>
                    <a:pt x="14705" y="9225"/>
                    <a:pt x="14610" y="7403"/>
                    <a:pt x="14467" y="5569"/>
                  </a:cubicBezTo>
                  <a:cubicBezTo>
                    <a:pt x="14407" y="4724"/>
                    <a:pt x="14348" y="3891"/>
                    <a:pt x="14264" y="3057"/>
                  </a:cubicBezTo>
                  <a:cubicBezTo>
                    <a:pt x="14193" y="2414"/>
                    <a:pt x="14193" y="1700"/>
                    <a:pt x="13919" y="1105"/>
                  </a:cubicBezTo>
                  <a:cubicBezTo>
                    <a:pt x="13451" y="102"/>
                    <a:pt x="12416" y="34"/>
                    <a:pt x="11447" y="34"/>
                  </a:cubicBezTo>
                  <a:cubicBezTo>
                    <a:pt x="11295" y="34"/>
                    <a:pt x="11144" y="35"/>
                    <a:pt x="10998" y="35"/>
                  </a:cubicBezTo>
                  <a:cubicBezTo>
                    <a:pt x="10914" y="35"/>
                    <a:pt x="10832" y="35"/>
                    <a:pt x="10752" y="33"/>
                  </a:cubicBezTo>
                  <a:cubicBezTo>
                    <a:pt x="10137" y="12"/>
                    <a:pt x="9525" y="0"/>
                    <a:pt x="8914" y="0"/>
                  </a:cubicBezTo>
                  <a:close/>
                </a:path>
              </a:pathLst>
            </a:custGeom>
            <a:solidFill>
              <a:srgbClr val="6B3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7"/>
            <p:cNvSpPr/>
            <p:nvPr/>
          </p:nvSpPr>
          <p:spPr>
            <a:xfrm flipH="1">
              <a:off x="1353917" y="3132188"/>
              <a:ext cx="593168" cy="351747"/>
            </a:xfrm>
            <a:custGeom>
              <a:avLst/>
              <a:gdLst/>
              <a:ahLst/>
              <a:cxnLst/>
              <a:rect l="l" t="t" r="r" b="b"/>
              <a:pathLst>
                <a:path w="9538" h="5656" extrusionOk="0">
                  <a:moveTo>
                    <a:pt x="9335" y="0"/>
                  </a:moveTo>
                  <a:lnTo>
                    <a:pt x="9335" y="0"/>
                  </a:lnTo>
                  <a:cubicBezTo>
                    <a:pt x="8763" y="95"/>
                    <a:pt x="8192" y="155"/>
                    <a:pt x="7608" y="179"/>
                  </a:cubicBezTo>
                  <a:cubicBezTo>
                    <a:pt x="6987" y="207"/>
                    <a:pt x="6331" y="232"/>
                    <a:pt x="5666" y="232"/>
                  </a:cubicBezTo>
                  <a:cubicBezTo>
                    <a:pt x="4931" y="232"/>
                    <a:pt x="4185" y="201"/>
                    <a:pt x="3465" y="107"/>
                  </a:cubicBezTo>
                  <a:cubicBezTo>
                    <a:pt x="3215" y="238"/>
                    <a:pt x="2893" y="286"/>
                    <a:pt x="2596" y="310"/>
                  </a:cubicBezTo>
                  <a:lnTo>
                    <a:pt x="274" y="536"/>
                  </a:lnTo>
                  <a:cubicBezTo>
                    <a:pt x="12" y="2012"/>
                    <a:pt x="0" y="3501"/>
                    <a:pt x="167" y="4989"/>
                  </a:cubicBezTo>
                  <a:cubicBezTo>
                    <a:pt x="726" y="5060"/>
                    <a:pt x="1298" y="5155"/>
                    <a:pt x="1858" y="5227"/>
                  </a:cubicBezTo>
                  <a:cubicBezTo>
                    <a:pt x="2096" y="5251"/>
                    <a:pt x="2262" y="5453"/>
                    <a:pt x="2358" y="5656"/>
                  </a:cubicBezTo>
                  <a:cubicBezTo>
                    <a:pt x="3203" y="5644"/>
                    <a:pt x="4036" y="5572"/>
                    <a:pt x="4870" y="5429"/>
                  </a:cubicBezTo>
                  <a:cubicBezTo>
                    <a:pt x="5846" y="5275"/>
                    <a:pt x="7192" y="5108"/>
                    <a:pt x="7977" y="4453"/>
                  </a:cubicBezTo>
                  <a:cubicBezTo>
                    <a:pt x="9299" y="3334"/>
                    <a:pt x="9537" y="1643"/>
                    <a:pt x="9335" y="0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7"/>
            <p:cNvSpPr/>
            <p:nvPr/>
          </p:nvSpPr>
          <p:spPr>
            <a:xfrm flipH="1">
              <a:off x="1882208" y="1629825"/>
              <a:ext cx="108895" cy="357717"/>
            </a:xfrm>
            <a:custGeom>
              <a:avLst/>
              <a:gdLst/>
              <a:ahLst/>
              <a:cxnLst/>
              <a:rect l="l" t="t" r="r" b="b"/>
              <a:pathLst>
                <a:path w="1751" h="5752" extrusionOk="0">
                  <a:moveTo>
                    <a:pt x="309" y="0"/>
                  </a:moveTo>
                  <a:cubicBezTo>
                    <a:pt x="293" y="0"/>
                    <a:pt x="142" y="320"/>
                    <a:pt x="72" y="881"/>
                  </a:cubicBezTo>
                  <a:cubicBezTo>
                    <a:pt x="0" y="1453"/>
                    <a:pt x="12" y="2239"/>
                    <a:pt x="227" y="3072"/>
                  </a:cubicBezTo>
                  <a:cubicBezTo>
                    <a:pt x="429" y="3906"/>
                    <a:pt x="798" y="4608"/>
                    <a:pt x="1131" y="5060"/>
                  </a:cubicBezTo>
                  <a:cubicBezTo>
                    <a:pt x="1445" y="5525"/>
                    <a:pt x="1713" y="5751"/>
                    <a:pt x="1737" y="5751"/>
                  </a:cubicBezTo>
                  <a:cubicBezTo>
                    <a:pt x="1738" y="5751"/>
                    <a:pt x="1738" y="5751"/>
                    <a:pt x="1739" y="5751"/>
                  </a:cubicBezTo>
                  <a:cubicBezTo>
                    <a:pt x="1751" y="5739"/>
                    <a:pt x="1536" y="5465"/>
                    <a:pt x="1239" y="5001"/>
                  </a:cubicBezTo>
                  <a:cubicBezTo>
                    <a:pt x="941" y="4549"/>
                    <a:pt x="596" y="3846"/>
                    <a:pt x="381" y="3036"/>
                  </a:cubicBezTo>
                  <a:cubicBezTo>
                    <a:pt x="179" y="2227"/>
                    <a:pt x="167" y="1453"/>
                    <a:pt x="191" y="893"/>
                  </a:cubicBezTo>
                  <a:cubicBezTo>
                    <a:pt x="227" y="346"/>
                    <a:pt x="346" y="12"/>
                    <a:pt x="310" y="0"/>
                  </a:cubicBezTo>
                  <a:cubicBezTo>
                    <a:pt x="310" y="0"/>
                    <a:pt x="309" y="0"/>
                    <a:pt x="309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7"/>
            <p:cNvSpPr/>
            <p:nvPr/>
          </p:nvSpPr>
          <p:spPr>
            <a:xfrm flipH="1">
              <a:off x="1631596" y="1636479"/>
              <a:ext cx="294034" cy="336199"/>
            </a:xfrm>
            <a:custGeom>
              <a:avLst/>
              <a:gdLst/>
              <a:ahLst/>
              <a:cxnLst/>
              <a:rect l="l" t="t" r="r" b="b"/>
              <a:pathLst>
                <a:path w="4728" h="5406" extrusionOk="0">
                  <a:moveTo>
                    <a:pt x="131" y="0"/>
                  </a:moveTo>
                  <a:cubicBezTo>
                    <a:pt x="120" y="0"/>
                    <a:pt x="108" y="108"/>
                    <a:pt x="72" y="310"/>
                  </a:cubicBezTo>
                  <a:cubicBezTo>
                    <a:pt x="48" y="524"/>
                    <a:pt x="0" y="822"/>
                    <a:pt x="0" y="1191"/>
                  </a:cubicBezTo>
                  <a:cubicBezTo>
                    <a:pt x="0" y="1560"/>
                    <a:pt x="48" y="2025"/>
                    <a:pt x="286" y="2477"/>
                  </a:cubicBezTo>
                  <a:cubicBezTo>
                    <a:pt x="405" y="2691"/>
                    <a:pt x="560" y="2918"/>
                    <a:pt x="774" y="3096"/>
                  </a:cubicBezTo>
                  <a:cubicBezTo>
                    <a:pt x="977" y="3275"/>
                    <a:pt x="1263" y="3394"/>
                    <a:pt x="1560" y="3441"/>
                  </a:cubicBezTo>
                  <a:cubicBezTo>
                    <a:pt x="1846" y="3477"/>
                    <a:pt x="2132" y="3501"/>
                    <a:pt x="2382" y="3525"/>
                  </a:cubicBezTo>
                  <a:cubicBezTo>
                    <a:pt x="2632" y="3560"/>
                    <a:pt x="2882" y="3620"/>
                    <a:pt x="3108" y="3691"/>
                  </a:cubicBezTo>
                  <a:cubicBezTo>
                    <a:pt x="3560" y="3858"/>
                    <a:pt x="3930" y="4096"/>
                    <a:pt x="4168" y="4358"/>
                  </a:cubicBezTo>
                  <a:cubicBezTo>
                    <a:pt x="4418" y="4632"/>
                    <a:pt x="4549" y="4894"/>
                    <a:pt x="4632" y="5073"/>
                  </a:cubicBezTo>
                  <a:cubicBezTo>
                    <a:pt x="4692" y="5287"/>
                    <a:pt x="4703" y="5406"/>
                    <a:pt x="4715" y="5406"/>
                  </a:cubicBezTo>
                  <a:cubicBezTo>
                    <a:pt x="4727" y="5406"/>
                    <a:pt x="4727" y="5287"/>
                    <a:pt x="4668" y="5073"/>
                  </a:cubicBezTo>
                  <a:cubicBezTo>
                    <a:pt x="4608" y="4870"/>
                    <a:pt x="4489" y="4584"/>
                    <a:pt x="4239" y="4299"/>
                  </a:cubicBezTo>
                  <a:cubicBezTo>
                    <a:pt x="4001" y="4013"/>
                    <a:pt x="3620" y="3739"/>
                    <a:pt x="3156" y="3572"/>
                  </a:cubicBezTo>
                  <a:cubicBezTo>
                    <a:pt x="2918" y="3477"/>
                    <a:pt x="2667" y="3418"/>
                    <a:pt x="2394" y="3382"/>
                  </a:cubicBezTo>
                  <a:cubicBezTo>
                    <a:pt x="2132" y="3334"/>
                    <a:pt x="1846" y="3334"/>
                    <a:pt x="1572" y="3287"/>
                  </a:cubicBezTo>
                  <a:cubicBezTo>
                    <a:pt x="1310" y="3251"/>
                    <a:pt x="1072" y="3144"/>
                    <a:pt x="882" y="2977"/>
                  </a:cubicBezTo>
                  <a:cubicBezTo>
                    <a:pt x="679" y="2810"/>
                    <a:pt x="536" y="2620"/>
                    <a:pt x="417" y="2417"/>
                  </a:cubicBezTo>
                  <a:cubicBezTo>
                    <a:pt x="191" y="2001"/>
                    <a:pt x="131" y="1560"/>
                    <a:pt x="120" y="1191"/>
                  </a:cubicBezTo>
                  <a:cubicBezTo>
                    <a:pt x="108" y="834"/>
                    <a:pt x="120" y="536"/>
                    <a:pt x="131" y="334"/>
                  </a:cubicBezTo>
                  <a:cubicBezTo>
                    <a:pt x="143" y="120"/>
                    <a:pt x="143" y="0"/>
                    <a:pt x="131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7"/>
            <p:cNvSpPr/>
            <p:nvPr/>
          </p:nvSpPr>
          <p:spPr>
            <a:xfrm flipH="1">
              <a:off x="1435389" y="1669813"/>
              <a:ext cx="379919" cy="355478"/>
            </a:xfrm>
            <a:custGeom>
              <a:avLst/>
              <a:gdLst/>
              <a:ahLst/>
              <a:cxnLst/>
              <a:rect l="l" t="t" r="r" b="b"/>
              <a:pathLst>
                <a:path w="6109" h="5716" extrusionOk="0">
                  <a:moveTo>
                    <a:pt x="84" y="0"/>
                  </a:moveTo>
                  <a:lnTo>
                    <a:pt x="36" y="84"/>
                  </a:lnTo>
                  <a:cubicBezTo>
                    <a:pt x="24" y="143"/>
                    <a:pt x="1" y="238"/>
                    <a:pt x="12" y="369"/>
                  </a:cubicBezTo>
                  <a:cubicBezTo>
                    <a:pt x="24" y="607"/>
                    <a:pt x="191" y="965"/>
                    <a:pt x="524" y="1239"/>
                  </a:cubicBezTo>
                  <a:cubicBezTo>
                    <a:pt x="882" y="1512"/>
                    <a:pt x="1417" y="1608"/>
                    <a:pt x="1977" y="1667"/>
                  </a:cubicBezTo>
                  <a:cubicBezTo>
                    <a:pt x="2251" y="1691"/>
                    <a:pt x="2537" y="1727"/>
                    <a:pt x="2822" y="1810"/>
                  </a:cubicBezTo>
                  <a:cubicBezTo>
                    <a:pt x="3108" y="1893"/>
                    <a:pt x="3394" y="2024"/>
                    <a:pt x="3608" y="2227"/>
                  </a:cubicBezTo>
                  <a:cubicBezTo>
                    <a:pt x="3715" y="2334"/>
                    <a:pt x="3799" y="2465"/>
                    <a:pt x="3846" y="2608"/>
                  </a:cubicBezTo>
                  <a:cubicBezTo>
                    <a:pt x="3906" y="2739"/>
                    <a:pt x="3941" y="2882"/>
                    <a:pt x="3953" y="3036"/>
                  </a:cubicBezTo>
                  <a:cubicBezTo>
                    <a:pt x="4001" y="3334"/>
                    <a:pt x="4001" y="3632"/>
                    <a:pt x="4084" y="3917"/>
                  </a:cubicBezTo>
                  <a:cubicBezTo>
                    <a:pt x="4132" y="4048"/>
                    <a:pt x="4203" y="4179"/>
                    <a:pt x="4311" y="4287"/>
                  </a:cubicBezTo>
                  <a:cubicBezTo>
                    <a:pt x="4418" y="4394"/>
                    <a:pt x="4537" y="4465"/>
                    <a:pt x="4656" y="4513"/>
                  </a:cubicBezTo>
                  <a:cubicBezTo>
                    <a:pt x="4906" y="4596"/>
                    <a:pt x="5132" y="4632"/>
                    <a:pt x="5323" y="4703"/>
                  </a:cubicBezTo>
                  <a:cubicBezTo>
                    <a:pt x="5704" y="4822"/>
                    <a:pt x="5918" y="5132"/>
                    <a:pt x="5989" y="5346"/>
                  </a:cubicBezTo>
                  <a:cubicBezTo>
                    <a:pt x="6097" y="5584"/>
                    <a:pt x="6085" y="5715"/>
                    <a:pt x="6097" y="5715"/>
                  </a:cubicBezTo>
                  <a:cubicBezTo>
                    <a:pt x="6097" y="5715"/>
                    <a:pt x="6108" y="5691"/>
                    <a:pt x="6108" y="5632"/>
                  </a:cubicBezTo>
                  <a:cubicBezTo>
                    <a:pt x="6108" y="5572"/>
                    <a:pt x="6108" y="5465"/>
                    <a:pt x="6085" y="5346"/>
                  </a:cubicBezTo>
                  <a:cubicBezTo>
                    <a:pt x="6049" y="5227"/>
                    <a:pt x="5989" y="5096"/>
                    <a:pt x="5870" y="4941"/>
                  </a:cubicBezTo>
                  <a:cubicBezTo>
                    <a:pt x="5763" y="4810"/>
                    <a:pt x="5585" y="4679"/>
                    <a:pt x="5382" y="4596"/>
                  </a:cubicBezTo>
                  <a:cubicBezTo>
                    <a:pt x="5168" y="4525"/>
                    <a:pt x="4954" y="4477"/>
                    <a:pt x="4727" y="4394"/>
                  </a:cubicBezTo>
                  <a:cubicBezTo>
                    <a:pt x="4501" y="4298"/>
                    <a:pt x="4322" y="4120"/>
                    <a:pt x="4251" y="3870"/>
                  </a:cubicBezTo>
                  <a:cubicBezTo>
                    <a:pt x="4180" y="3620"/>
                    <a:pt x="4156" y="3322"/>
                    <a:pt x="4132" y="3024"/>
                  </a:cubicBezTo>
                  <a:cubicBezTo>
                    <a:pt x="4120" y="2870"/>
                    <a:pt x="4084" y="2715"/>
                    <a:pt x="4025" y="2548"/>
                  </a:cubicBezTo>
                  <a:cubicBezTo>
                    <a:pt x="3965" y="2382"/>
                    <a:pt x="3858" y="2239"/>
                    <a:pt x="3739" y="2108"/>
                  </a:cubicBezTo>
                  <a:cubicBezTo>
                    <a:pt x="3489" y="1870"/>
                    <a:pt x="3179" y="1739"/>
                    <a:pt x="2882" y="1655"/>
                  </a:cubicBezTo>
                  <a:cubicBezTo>
                    <a:pt x="2584" y="1560"/>
                    <a:pt x="2275" y="1548"/>
                    <a:pt x="2001" y="1512"/>
                  </a:cubicBezTo>
                  <a:cubicBezTo>
                    <a:pt x="1727" y="1489"/>
                    <a:pt x="1465" y="1453"/>
                    <a:pt x="1227" y="1393"/>
                  </a:cubicBezTo>
                  <a:cubicBezTo>
                    <a:pt x="989" y="1334"/>
                    <a:pt x="786" y="1250"/>
                    <a:pt x="620" y="1131"/>
                  </a:cubicBezTo>
                  <a:cubicBezTo>
                    <a:pt x="274" y="893"/>
                    <a:pt x="120" y="584"/>
                    <a:pt x="84" y="357"/>
                  </a:cubicBezTo>
                  <a:cubicBezTo>
                    <a:pt x="36" y="131"/>
                    <a:pt x="96" y="0"/>
                    <a:pt x="84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7"/>
            <p:cNvSpPr/>
            <p:nvPr/>
          </p:nvSpPr>
          <p:spPr>
            <a:xfrm flipH="1">
              <a:off x="1725622" y="3146740"/>
              <a:ext cx="450256" cy="336572"/>
            </a:xfrm>
            <a:custGeom>
              <a:avLst/>
              <a:gdLst/>
              <a:ahLst/>
              <a:cxnLst/>
              <a:rect l="l" t="t" r="r" b="b"/>
              <a:pathLst>
                <a:path w="7240" h="5412" extrusionOk="0">
                  <a:moveTo>
                    <a:pt x="2344" y="1"/>
                  </a:moveTo>
                  <a:cubicBezTo>
                    <a:pt x="2174" y="1"/>
                    <a:pt x="1989" y="35"/>
                    <a:pt x="1929" y="195"/>
                  </a:cubicBezTo>
                  <a:cubicBezTo>
                    <a:pt x="1846" y="397"/>
                    <a:pt x="2048" y="576"/>
                    <a:pt x="2203" y="671"/>
                  </a:cubicBezTo>
                  <a:cubicBezTo>
                    <a:pt x="2536" y="873"/>
                    <a:pt x="2905" y="969"/>
                    <a:pt x="3286" y="992"/>
                  </a:cubicBezTo>
                  <a:cubicBezTo>
                    <a:pt x="2824" y="1210"/>
                    <a:pt x="2318" y="1263"/>
                    <a:pt x="1802" y="1263"/>
                  </a:cubicBezTo>
                  <a:cubicBezTo>
                    <a:pt x="1388" y="1263"/>
                    <a:pt x="968" y="1229"/>
                    <a:pt x="560" y="1219"/>
                  </a:cubicBezTo>
                  <a:cubicBezTo>
                    <a:pt x="441" y="1219"/>
                    <a:pt x="286" y="1242"/>
                    <a:pt x="226" y="1338"/>
                  </a:cubicBezTo>
                  <a:cubicBezTo>
                    <a:pt x="155" y="1492"/>
                    <a:pt x="310" y="1659"/>
                    <a:pt x="465" y="1731"/>
                  </a:cubicBezTo>
                  <a:cubicBezTo>
                    <a:pt x="934" y="1969"/>
                    <a:pt x="1464" y="2093"/>
                    <a:pt x="1988" y="2093"/>
                  </a:cubicBezTo>
                  <a:cubicBezTo>
                    <a:pt x="2275" y="2093"/>
                    <a:pt x="2560" y="2056"/>
                    <a:pt x="2834" y="1981"/>
                  </a:cubicBezTo>
                  <a:lnTo>
                    <a:pt x="2834" y="1981"/>
                  </a:lnTo>
                  <a:cubicBezTo>
                    <a:pt x="2131" y="2552"/>
                    <a:pt x="1024" y="2135"/>
                    <a:pt x="238" y="2564"/>
                  </a:cubicBezTo>
                  <a:cubicBezTo>
                    <a:pt x="119" y="2624"/>
                    <a:pt x="0" y="2743"/>
                    <a:pt x="60" y="2862"/>
                  </a:cubicBezTo>
                  <a:cubicBezTo>
                    <a:pt x="95" y="2933"/>
                    <a:pt x="179" y="2969"/>
                    <a:pt x="250" y="2993"/>
                  </a:cubicBezTo>
                  <a:cubicBezTo>
                    <a:pt x="720" y="3149"/>
                    <a:pt x="1211" y="3224"/>
                    <a:pt x="1702" y="3224"/>
                  </a:cubicBezTo>
                  <a:cubicBezTo>
                    <a:pt x="2107" y="3224"/>
                    <a:pt x="2512" y="3173"/>
                    <a:pt x="2905" y="3076"/>
                  </a:cubicBezTo>
                  <a:lnTo>
                    <a:pt x="2905" y="3076"/>
                  </a:lnTo>
                  <a:cubicBezTo>
                    <a:pt x="2489" y="3290"/>
                    <a:pt x="2036" y="3457"/>
                    <a:pt x="1584" y="3552"/>
                  </a:cubicBezTo>
                  <a:cubicBezTo>
                    <a:pt x="1238" y="3612"/>
                    <a:pt x="869" y="3648"/>
                    <a:pt x="643" y="3921"/>
                  </a:cubicBezTo>
                  <a:cubicBezTo>
                    <a:pt x="607" y="3945"/>
                    <a:pt x="584" y="3993"/>
                    <a:pt x="584" y="4040"/>
                  </a:cubicBezTo>
                  <a:cubicBezTo>
                    <a:pt x="584" y="4112"/>
                    <a:pt x="655" y="4171"/>
                    <a:pt x="726" y="4195"/>
                  </a:cubicBezTo>
                  <a:cubicBezTo>
                    <a:pt x="863" y="4255"/>
                    <a:pt x="1009" y="4276"/>
                    <a:pt x="1157" y="4276"/>
                  </a:cubicBezTo>
                  <a:cubicBezTo>
                    <a:pt x="1304" y="4276"/>
                    <a:pt x="1453" y="4255"/>
                    <a:pt x="1596" y="4231"/>
                  </a:cubicBezTo>
                  <a:cubicBezTo>
                    <a:pt x="1917" y="4171"/>
                    <a:pt x="2262" y="4124"/>
                    <a:pt x="2596" y="4064"/>
                  </a:cubicBezTo>
                  <a:lnTo>
                    <a:pt x="2596" y="4064"/>
                  </a:lnTo>
                  <a:cubicBezTo>
                    <a:pt x="2131" y="4290"/>
                    <a:pt x="1703" y="4564"/>
                    <a:pt x="1298" y="4874"/>
                  </a:cubicBezTo>
                  <a:cubicBezTo>
                    <a:pt x="1227" y="4933"/>
                    <a:pt x="1143" y="5005"/>
                    <a:pt x="1143" y="5100"/>
                  </a:cubicBezTo>
                  <a:cubicBezTo>
                    <a:pt x="1143" y="5195"/>
                    <a:pt x="1250" y="5291"/>
                    <a:pt x="1369" y="5302"/>
                  </a:cubicBezTo>
                  <a:cubicBezTo>
                    <a:pt x="1384" y="5304"/>
                    <a:pt x="1398" y="5305"/>
                    <a:pt x="1413" y="5305"/>
                  </a:cubicBezTo>
                  <a:cubicBezTo>
                    <a:pt x="1508" y="5305"/>
                    <a:pt x="1610" y="5274"/>
                    <a:pt x="1703" y="5243"/>
                  </a:cubicBezTo>
                  <a:cubicBezTo>
                    <a:pt x="2040" y="5135"/>
                    <a:pt x="2383" y="5096"/>
                    <a:pt x="2729" y="5096"/>
                  </a:cubicBezTo>
                  <a:cubicBezTo>
                    <a:pt x="3370" y="5096"/>
                    <a:pt x="4017" y="5229"/>
                    <a:pt x="4644" y="5291"/>
                  </a:cubicBezTo>
                  <a:cubicBezTo>
                    <a:pt x="5139" y="5334"/>
                    <a:pt x="5691" y="5411"/>
                    <a:pt x="6226" y="5411"/>
                  </a:cubicBezTo>
                  <a:cubicBezTo>
                    <a:pt x="6578" y="5411"/>
                    <a:pt x="6923" y="5378"/>
                    <a:pt x="7239" y="5279"/>
                  </a:cubicBezTo>
                  <a:lnTo>
                    <a:pt x="5156" y="159"/>
                  </a:lnTo>
                  <a:cubicBezTo>
                    <a:pt x="4908" y="256"/>
                    <a:pt x="4652" y="293"/>
                    <a:pt x="4390" y="293"/>
                  </a:cubicBezTo>
                  <a:cubicBezTo>
                    <a:pt x="3756" y="293"/>
                    <a:pt x="3090" y="80"/>
                    <a:pt x="2441" y="4"/>
                  </a:cubicBezTo>
                  <a:cubicBezTo>
                    <a:pt x="2410" y="2"/>
                    <a:pt x="2377" y="1"/>
                    <a:pt x="2344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7"/>
            <p:cNvSpPr/>
            <p:nvPr/>
          </p:nvSpPr>
          <p:spPr>
            <a:xfrm flipH="1">
              <a:off x="2529038" y="2049414"/>
              <a:ext cx="427307" cy="503801"/>
            </a:xfrm>
            <a:custGeom>
              <a:avLst/>
              <a:gdLst/>
              <a:ahLst/>
              <a:cxnLst/>
              <a:rect l="l" t="t" r="r" b="b"/>
              <a:pathLst>
                <a:path w="6871" h="8101" extrusionOk="0">
                  <a:moveTo>
                    <a:pt x="2599" y="0"/>
                  </a:moveTo>
                  <a:cubicBezTo>
                    <a:pt x="2439" y="0"/>
                    <a:pt x="2338" y="209"/>
                    <a:pt x="2311" y="397"/>
                  </a:cubicBezTo>
                  <a:cubicBezTo>
                    <a:pt x="2204" y="1504"/>
                    <a:pt x="2489" y="2624"/>
                    <a:pt x="2763" y="3695"/>
                  </a:cubicBezTo>
                  <a:cubicBezTo>
                    <a:pt x="2406" y="2838"/>
                    <a:pt x="1977" y="2028"/>
                    <a:pt x="1477" y="1266"/>
                  </a:cubicBezTo>
                  <a:cubicBezTo>
                    <a:pt x="1418" y="1159"/>
                    <a:pt x="1346" y="1052"/>
                    <a:pt x="1239" y="992"/>
                  </a:cubicBezTo>
                  <a:cubicBezTo>
                    <a:pt x="1183" y="961"/>
                    <a:pt x="1121" y="943"/>
                    <a:pt x="1062" y="943"/>
                  </a:cubicBezTo>
                  <a:cubicBezTo>
                    <a:pt x="1008" y="943"/>
                    <a:pt x="958" y="958"/>
                    <a:pt x="918" y="992"/>
                  </a:cubicBezTo>
                  <a:cubicBezTo>
                    <a:pt x="858" y="1040"/>
                    <a:pt x="823" y="1111"/>
                    <a:pt x="811" y="1195"/>
                  </a:cubicBezTo>
                  <a:cubicBezTo>
                    <a:pt x="763" y="1445"/>
                    <a:pt x="858" y="1707"/>
                    <a:pt x="942" y="1945"/>
                  </a:cubicBezTo>
                  <a:cubicBezTo>
                    <a:pt x="1215" y="2683"/>
                    <a:pt x="1489" y="3409"/>
                    <a:pt x="1763" y="4136"/>
                  </a:cubicBezTo>
                  <a:cubicBezTo>
                    <a:pt x="1489" y="3731"/>
                    <a:pt x="1180" y="3362"/>
                    <a:pt x="834" y="3040"/>
                  </a:cubicBezTo>
                  <a:cubicBezTo>
                    <a:pt x="721" y="2918"/>
                    <a:pt x="414" y="2544"/>
                    <a:pt x="207" y="2544"/>
                  </a:cubicBezTo>
                  <a:cubicBezTo>
                    <a:pt x="133" y="2544"/>
                    <a:pt x="71" y="2593"/>
                    <a:pt x="37" y="2719"/>
                  </a:cubicBezTo>
                  <a:cubicBezTo>
                    <a:pt x="1" y="2814"/>
                    <a:pt x="37" y="2921"/>
                    <a:pt x="49" y="3005"/>
                  </a:cubicBezTo>
                  <a:cubicBezTo>
                    <a:pt x="263" y="3755"/>
                    <a:pt x="620" y="4374"/>
                    <a:pt x="894" y="5076"/>
                  </a:cubicBezTo>
                  <a:cubicBezTo>
                    <a:pt x="1096" y="5552"/>
                    <a:pt x="1215" y="6053"/>
                    <a:pt x="1287" y="6564"/>
                  </a:cubicBezTo>
                  <a:cubicBezTo>
                    <a:pt x="1358" y="7088"/>
                    <a:pt x="1311" y="7588"/>
                    <a:pt x="1465" y="8100"/>
                  </a:cubicBezTo>
                  <a:lnTo>
                    <a:pt x="6692" y="6922"/>
                  </a:lnTo>
                  <a:cubicBezTo>
                    <a:pt x="6442" y="6207"/>
                    <a:pt x="6168" y="5243"/>
                    <a:pt x="6299" y="4481"/>
                  </a:cubicBezTo>
                  <a:cubicBezTo>
                    <a:pt x="6418" y="3790"/>
                    <a:pt x="6871" y="3195"/>
                    <a:pt x="6799" y="2457"/>
                  </a:cubicBezTo>
                  <a:cubicBezTo>
                    <a:pt x="6776" y="2350"/>
                    <a:pt x="6764" y="2231"/>
                    <a:pt x="6680" y="2171"/>
                  </a:cubicBezTo>
                  <a:cubicBezTo>
                    <a:pt x="6627" y="2135"/>
                    <a:pt x="6567" y="2120"/>
                    <a:pt x="6506" y="2120"/>
                  </a:cubicBezTo>
                  <a:cubicBezTo>
                    <a:pt x="6445" y="2120"/>
                    <a:pt x="6383" y="2135"/>
                    <a:pt x="6323" y="2159"/>
                  </a:cubicBezTo>
                  <a:cubicBezTo>
                    <a:pt x="5883" y="2338"/>
                    <a:pt x="5692" y="2838"/>
                    <a:pt x="5561" y="3302"/>
                  </a:cubicBezTo>
                  <a:cubicBezTo>
                    <a:pt x="5490" y="3540"/>
                    <a:pt x="5406" y="3778"/>
                    <a:pt x="5335" y="4028"/>
                  </a:cubicBezTo>
                  <a:cubicBezTo>
                    <a:pt x="5156" y="3362"/>
                    <a:pt x="5264" y="2659"/>
                    <a:pt x="5168" y="1981"/>
                  </a:cubicBezTo>
                  <a:cubicBezTo>
                    <a:pt x="5144" y="1766"/>
                    <a:pt x="5144" y="492"/>
                    <a:pt x="4871" y="445"/>
                  </a:cubicBezTo>
                  <a:cubicBezTo>
                    <a:pt x="4860" y="443"/>
                    <a:pt x="4850" y="443"/>
                    <a:pt x="4840" y="443"/>
                  </a:cubicBezTo>
                  <a:cubicBezTo>
                    <a:pt x="4665" y="443"/>
                    <a:pt x="4532" y="634"/>
                    <a:pt x="4442" y="814"/>
                  </a:cubicBezTo>
                  <a:cubicBezTo>
                    <a:pt x="4073" y="1707"/>
                    <a:pt x="4073" y="2707"/>
                    <a:pt x="4073" y="3671"/>
                  </a:cubicBezTo>
                  <a:cubicBezTo>
                    <a:pt x="3835" y="2814"/>
                    <a:pt x="3561" y="1981"/>
                    <a:pt x="3251" y="1147"/>
                  </a:cubicBezTo>
                  <a:cubicBezTo>
                    <a:pt x="3144" y="850"/>
                    <a:pt x="3025" y="266"/>
                    <a:pt x="2775" y="76"/>
                  </a:cubicBezTo>
                  <a:cubicBezTo>
                    <a:pt x="2710" y="23"/>
                    <a:pt x="2652" y="0"/>
                    <a:pt x="2599" y="0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7"/>
            <p:cNvSpPr/>
            <p:nvPr/>
          </p:nvSpPr>
          <p:spPr>
            <a:xfrm flipH="1">
              <a:off x="1965555" y="3506815"/>
              <a:ext cx="62" cy="62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close/>
                </a:path>
              </a:pathLst>
            </a:custGeom>
            <a:noFill/>
            <a:ln w="900" cap="flat" cmpd="sng">
              <a:solidFill>
                <a:srgbClr val="1ACFB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7"/>
            <p:cNvSpPr/>
            <p:nvPr/>
          </p:nvSpPr>
          <p:spPr>
            <a:xfrm flipH="1">
              <a:off x="1794533" y="2056815"/>
              <a:ext cx="146644" cy="145587"/>
            </a:xfrm>
            <a:custGeom>
              <a:avLst/>
              <a:gdLst/>
              <a:ahLst/>
              <a:cxnLst/>
              <a:rect l="l" t="t" r="r" b="b"/>
              <a:pathLst>
                <a:path w="2358" h="2341" extrusionOk="0">
                  <a:moveTo>
                    <a:pt x="1176" y="1"/>
                  </a:moveTo>
                  <a:cubicBezTo>
                    <a:pt x="582" y="1"/>
                    <a:pt x="82" y="463"/>
                    <a:pt x="36" y="1088"/>
                  </a:cubicBezTo>
                  <a:cubicBezTo>
                    <a:pt x="0" y="1743"/>
                    <a:pt x="453" y="2290"/>
                    <a:pt x="1096" y="2338"/>
                  </a:cubicBezTo>
                  <a:cubicBezTo>
                    <a:pt x="1124" y="2340"/>
                    <a:pt x="1151" y="2341"/>
                    <a:pt x="1179" y="2341"/>
                  </a:cubicBezTo>
                  <a:cubicBezTo>
                    <a:pt x="1774" y="2341"/>
                    <a:pt x="2277" y="1858"/>
                    <a:pt x="2322" y="1254"/>
                  </a:cubicBezTo>
                  <a:cubicBezTo>
                    <a:pt x="2358" y="600"/>
                    <a:pt x="1905" y="40"/>
                    <a:pt x="1263" y="4"/>
                  </a:cubicBezTo>
                  <a:cubicBezTo>
                    <a:pt x="1233" y="2"/>
                    <a:pt x="1204" y="1"/>
                    <a:pt x="11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7"/>
            <p:cNvSpPr/>
            <p:nvPr/>
          </p:nvSpPr>
          <p:spPr>
            <a:xfrm flipH="1">
              <a:off x="2084022" y="2035484"/>
              <a:ext cx="148137" cy="146209"/>
            </a:xfrm>
            <a:custGeom>
              <a:avLst/>
              <a:gdLst/>
              <a:ahLst/>
              <a:cxnLst/>
              <a:rect l="l" t="t" r="r" b="b"/>
              <a:pathLst>
                <a:path w="2382" h="2351" extrusionOk="0">
                  <a:moveTo>
                    <a:pt x="1220" y="0"/>
                  </a:moveTo>
                  <a:cubicBezTo>
                    <a:pt x="616" y="0"/>
                    <a:pt x="94" y="466"/>
                    <a:pt x="48" y="1097"/>
                  </a:cubicBezTo>
                  <a:cubicBezTo>
                    <a:pt x="0" y="1740"/>
                    <a:pt x="477" y="2312"/>
                    <a:pt x="1108" y="2347"/>
                  </a:cubicBezTo>
                  <a:cubicBezTo>
                    <a:pt x="1136" y="2350"/>
                    <a:pt x="1164" y="2351"/>
                    <a:pt x="1193" y="2351"/>
                  </a:cubicBezTo>
                  <a:cubicBezTo>
                    <a:pt x="1787" y="2351"/>
                    <a:pt x="2288" y="1878"/>
                    <a:pt x="2334" y="1264"/>
                  </a:cubicBezTo>
                  <a:cubicBezTo>
                    <a:pt x="2382" y="621"/>
                    <a:pt x="1917" y="50"/>
                    <a:pt x="1286" y="2"/>
                  </a:cubicBezTo>
                  <a:cubicBezTo>
                    <a:pt x="1264" y="1"/>
                    <a:pt x="1242" y="0"/>
                    <a:pt x="1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7"/>
            <p:cNvSpPr/>
            <p:nvPr/>
          </p:nvSpPr>
          <p:spPr>
            <a:xfrm flipH="1">
              <a:off x="1870778" y="2065210"/>
              <a:ext cx="70399" cy="122950"/>
            </a:xfrm>
            <a:custGeom>
              <a:avLst/>
              <a:gdLst/>
              <a:ahLst/>
              <a:cxnLst/>
              <a:rect l="l" t="t" r="r" b="b"/>
              <a:pathLst>
                <a:path w="1132" h="1977" extrusionOk="0">
                  <a:moveTo>
                    <a:pt x="631" y="0"/>
                  </a:moveTo>
                  <a:cubicBezTo>
                    <a:pt x="298" y="179"/>
                    <a:pt x="60" y="536"/>
                    <a:pt x="24" y="953"/>
                  </a:cubicBezTo>
                  <a:cubicBezTo>
                    <a:pt x="0" y="1369"/>
                    <a:pt x="191" y="1739"/>
                    <a:pt x="489" y="1977"/>
                  </a:cubicBezTo>
                  <a:cubicBezTo>
                    <a:pt x="834" y="1798"/>
                    <a:pt x="1072" y="1441"/>
                    <a:pt x="1096" y="1024"/>
                  </a:cubicBezTo>
                  <a:cubicBezTo>
                    <a:pt x="1132" y="607"/>
                    <a:pt x="953" y="238"/>
                    <a:pt x="6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47"/>
            <p:cNvSpPr/>
            <p:nvPr/>
          </p:nvSpPr>
          <p:spPr>
            <a:xfrm flipH="1">
              <a:off x="2161013" y="2043693"/>
              <a:ext cx="70399" cy="123012"/>
            </a:xfrm>
            <a:custGeom>
              <a:avLst/>
              <a:gdLst/>
              <a:ahLst/>
              <a:cxnLst/>
              <a:rect l="l" t="t" r="r" b="b"/>
              <a:pathLst>
                <a:path w="1132" h="1978" extrusionOk="0">
                  <a:moveTo>
                    <a:pt x="643" y="1"/>
                  </a:moveTo>
                  <a:cubicBezTo>
                    <a:pt x="298" y="180"/>
                    <a:pt x="60" y="537"/>
                    <a:pt x="36" y="953"/>
                  </a:cubicBezTo>
                  <a:cubicBezTo>
                    <a:pt x="0" y="1370"/>
                    <a:pt x="203" y="1739"/>
                    <a:pt x="500" y="1977"/>
                  </a:cubicBezTo>
                  <a:cubicBezTo>
                    <a:pt x="834" y="1799"/>
                    <a:pt x="1072" y="1442"/>
                    <a:pt x="1107" y="1025"/>
                  </a:cubicBezTo>
                  <a:cubicBezTo>
                    <a:pt x="1131" y="608"/>
                    <a:pt x="953" y="239"/>
                    <a:pt x="6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47"/>
            <p:cNvSpPr/>
            <p:nvPr/>
          </p:nvSpPr>
          <p:spPr>
            <a:xfrm flipH="1">
              <a:off x="1874510" y="2039278"/>
              <a:ext cx="57775" cy="33396"/>
            </a:xfrm>
            <a:custGeom>
              <a:avLst/>
              <a:gdLst/>
              <a:ahLst/>
              <a:cxnLst/>
              <a:rect l="l" t="t" r="r" b="b"/>
              <a:pathLst>
                <a:path w="929" h="537" extrusionOk="0">
                  <a:moveTo>
                    <a:pt x="762" y="0"/>
                  </a:moveTo>
                  <a:cubicBezTo>
                    <a:pt x="655" y="12"/>
                    <a:pt x="512" y="48"/>
                    <a:pt x="369" y="120"/>
                  </a:cubicBezTo>
                  <a:cubicBezTo>
                    <a:pt x="227" y="191"/>
                    <a:pt x="131" y="298"/>
                    <a:pt x="72" y="381"/>
                  </a:cubicBezTo>
                  <a:cubicBezTo>
                    <a:pt x="36" y="477"/>
                    <a:pt x="0" y="536"/>
                    <a:pt x="12" y="536"/>
                  </a:cubicBezTo>
                  <a:cubicBezTo>
                    <a:pt x="36" y="536"/>
                    <a:pt x="155" y="310"/>
                    <a:pt x="417" y="179"/>
                  </a:cubicBezTo>
                  <a:cubicBezTo>
                    <a:pt x="667" y="24"/>
                    <a:pt x="929" y="24"/>
                    <a:pt x="929" y="12"/>
                  </a:cubicBezTo>
                  <a:cubicBezTo>
                    <a:pt x="929" y="12"/>
                    <a:pt x="869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7"/>
            <p:cNvSpPr/>
            <p:nvPr/>
          </p:nvSpPr>
          <p:spPr>
            <a:xfrm flipH="1">
              <a:off x="2085516" y="2020186"/>
              <a:ext cx="51866" cy="40672"/>
            </a:xfrm>
            <a:custGeom>
              <a:avLst/>
              <a:gdLst/>
              <a:ahLst/>
              <a:cxnLst/>
              <a:rect l="l" t="t" r="r" b="b"/>
              <a:pathLst>
                <a:path w="834" h="654" extrusionOk="0">
                  <a:moveTo>
                    <a:pt x="42" y="1"/>
                  </a:moveTo>
                  <a:cubicBezTo>
                    <a:pt x="15" y="1"/>
                    <a:pt x="0" y="4"/>
                    <a:pt x="0" y="10"/>
                  </a:cubicBezTo>
                  <a:cubicBezTo>
                    <a:pt x="0" y="22"/>
                    <a:pt x="238" y="57"/>
                    <a:pt x="477" y="236"/>
                  </a:cubicBezTo>
                  <a:cubicBezTo>
                    <a:pt x="709" y="422"/>
                    <a:pt x="794" y="653"/>
                    <a:pt x="809" y="653"/>
                  </a:cubicBezTo>
                  <a:cubicBezTo>
                    <a:pt x="809" y="653"/>
                    <a:pt x="810" y="653"/>
                    <a:pt x="810" y="653"/>
                  </a:cubicBezTo>
                  <a:cubicBezTo>
                    <a:pt x="834" y="653"/>
                    <a:pt x="810" y="593"/>
                    <a:pt x="774" y="486"/>
                  </a:cubicBezTo>
                  <a:cubicBezTo>
                    <a:pt x="727" y="379"/>
                    <a:pt x="631" y="272"/>
                    <a:pt x="512" y="177"/>
                  </a:cubicBezTo>
                  <a:cubicBezTo>
                    <a:pt x="393" y="81"/>
                    <a:pt x="262" y="22"/>
                    <a:pt x="155" y="10"/>
                  </a:cubicBezTo>
                  <a:cubicBezTo>
                    <a:pt x="107" y="4"/>
                    <a:pt x="69" y="1"/>
                    <a:pt x="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7"/>
            <p:cNvSpPr/>
            <p:nvPr/>
          </p:nvSpPr>
          <p:spPr>
            <a:xfrm flipH="1">
              <a:off x="2185454" y="2008929"/>
              <a:ext cx="9702" cy="35573"/>
            </a:xfrm>
            <a:custGeom>
              <a:avLst/>
              <a:gdLst/>
              <a:ahLst/>
              <a:cxnLst/>
              <a:rect l="l" t="t" r="r" b="b"/>
              <a:pathLst>
                <a:path w="156" h="572" extrusionOk="0">
                  <a:moveTo>
                    <a:pt x="13" y="0"/>
                  </a:moveTo>
                  <a:cubicBezTo>
                    <a:pt x="1" y="0"/>
                    <a:pt x="36" y="131"/>
                    <a:pt x="60" y="274"/>
                  </a:cubicBezTo>
                  <a:cubicBezTo>
                    <a:pt x="96" y="441"/>
                    <a:pt x="108" y="572"/>
                    <a:pt x="120" y="572"/>
                  </a:cubicBezTo>
                  <a:cubicBezTo>
                    <a:pt x="132" y="572"/>
                    <a:pt x="155" y="441"/>
                    <a:pt x="120" y="274"/>
                  </a:cubicBezTo>
                  <a:cubicBezTo>
                    <a:pt x="96" y="119"/>
                    <a:pt x="36" y="0"/>
                    <a:pt x="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7"/>
            <p:cNvSpPr/>
            <p:nvPr/>
          </p:nvSpPr>
          <p:spPr>
            <a:xfrm flipH="1">
              <a:off x="2203986" y="2028830"/>
              <a:ext cx="29665" cy="27053"/>
            </a:xfrm>
            <a:custGeom>
              <a:avLst/>
              <a:gdLst/>
              <a:ahLst/>
              <a:cxnLst/>
              <a:rect l="l" t="t" r="r" b="b"/>
              <a:pathLst>
                <a:path w="477" h="435" extrusionOk="0">
                  <a:moveTo>
                    <a:pt x="17" y="0"/>
                  </a:moveTo>
                  <a:cubicBezTo>
                    <a:pt x="15" y="0"/>
                    <a:pt x="13" y="1"/>
                    <a:pt x="12" y="2"/>
                  </a:cubicBezTo>
                  <a:cubicBezTo>
                    <a:pt x="0" y="14"/>
                    <a:pt x="96" y="121"/>
                    <a:pt x="215" y="240"/>
                  </a:cubicBezTo>
                  <a:cubicBezTo>
                    <a:pt x="321" y="347"/>
                    <a:pt x="419" y="434"/>
                    <a:pt x="446" y="434"/>
                  </a:cubicBezTo>
                  <a:cubicBezTo>
                    <a:pt x="449" y="434"/>
                    <a:pt x="452" y="433"/>
                    <a:pt x="453" y="430"/>
                  </a:cubicBezTo>
                  <a:cubicBezTo>
                    <a:pt x="477" y="419"/>
                    <a:pt x="381" y="299"/>
                    <a:pt x="262" y="180"/>
                  </a:cubicBezTo>
                  <a:cubicBezTo>
                    <a:pt x="152" y="70"/>
                    <a:pt x="42" y="0"/>
                    <a:pt x="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7"/>
            <p:cNvSpPr/>
            <p:nvPr/>
          </p:nvSpPr>
          <p:spPr>
            <a:xfrm flipH="1">
              <a:off x="2217294" y="2060298"/>
              <a:ext cx="40050" cy="12562"/>
            </a:xfrm>
            <a:custGeom>
              <a:avLst/>
              <a:gdLst/>
              <a:ahLst/>
              <a:cxnLst/>
              <a:rect l="l" t="t" r="r" b="b"/>
              <a:pathLst>
                <a:path w="644" h="202" extrusionOk="0">
                  <a:moveTo>
                    <a:pt x="44" y="0"/>
                  </a:moveTo>
                  <a:cubicBezTo>
                    <a:pt x="31" y="0"/>
                    <a:pt x="24" y="3"/>
                    <a:pt x="24" y="8"/>
                  </a:cubicBezTo>
                  <a:cubicBezTo>
                    <a:pt x="0" y="20"/>
                    <a:pt x="131" y="91"/>
                    <a:pt x="322" y="139"/>
                  </a:cubicBezTo>
                  <a:cubicBezTo>
                    <a:pt x="470" y="178"/>
                    <a:pt x="593" y="201"/>
                    <a:pt x="631" y="201"/>
                  </a:cubicBezTo>
                  <a:cubicBezTo>
                    <a:pt x="639" y="201"/>
                    <a:pt x="643" y="200"/>
                    <a:pt x="643" y="198"/>
                  </a:cubicBezTo>
                  <a:cubicBezTo>
                    <a:pt x="643" y="163"/>
                    <a:pt x="512" y="127"/>
                    <a:pt x="346" y="67"/>
                  </a:cubicBezTo>
                  <a:cubicBezTo>
                    <a:pt x="206" y="30"/>
                    <a:pt x="89" y="0"/>
                    <a:pt x="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7"/>
            <p:cNvSpPr/>
            <p:nvPr/>
          </p:nvSpPr>
          <p:spPr>
            <a:xfrm flipH="1">
              <a:off x="1759710" y="2102151"/>
              <a:ext cx="42289" cy="7836"/>
            </a:xfrm>
            <a:custGeom>
              <a:avLst/>
              <a:gdLst/>
              <a:ahLst/>
              <a:cxnLst/>
              <a:rect l="l" t="t" r="r" b="b"/>
              <a:pathLst>
                <a:path w="680" h="126" extrusionOk="0">
                  <a:moveTo>
                    <a:pt x="605" y="0"/>
                  </a:moveTo>
                  <a:cubicBezTo>
                    <a:pt x="541" y="0"/>
                    <a:pt x="445" y="11"/>
                    <a:pt x="334" y="25"/>
                  </a:cubicBezTo>
                  <a:cubicBezTo>
                    <a:pt x="156" y="61"/>
                    <a:pt x="1" y="109"/>
                    <a:pt x="1" y="121"/>
                  </a:cubicBezTo>
                  <a:cubicBezTo>
                    <a:pt x="1" y="124"/>
                    <a:pt x="14" y="125"/>
                    <a:pt x="38" y="125"/>
                  </a:cubicBezTo>
                  <a:cubicBezTo>
                    <a:pt x="95" y="125"/>
                    <a:pt x="211" y="117"/>
                    <a:pt x="346" y="109"/>
                  </a:cubicBezTo>
                  <a:cubicBezTo>
                    <a:pt x="525" y="73"/>
                    <a:pt x="679" y="25"/>
                    <a:pt x="679" y="13"/>
                  </a:cubicBezTo>
                  <a:cubicBezTo>
                    <a:pt x="670" y="4"/>
                    <a:pt x="644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7"/>
            <p:cNvSpPr/>
            <p:nvPr/>
          </p:nvSpPr>
          <p:spPr>
            <a:xfrm flipH="1">
              <a:off x="1784150" y="2061479"/>
              <a:ext cx="21518" cy="27675"/>
            </a:xfrm>
            <a:custGeom>
              <a:avLst/>
              <a:gdLst/>
              <a:ahLst/>
              <a:cxnLst/>
              <a:rect l="l" t="t" r="r" b="b"/>
              <a:pathLst>
                <a:path w="346" h="445" extrusionOk="0">
                  <a:moveTo>
                    <a:pt x="334" y="1"/>
                  </a:moveTo>
                  <a:cubicBezTo>
                    <a:pt x="322" y="1"/>
                    <a:pt x="238" y="84"/>
                    <a:pt x="155" y="203"/>
                  </a:cubicBezTo>
                  <a:cubicBezTo>
                    <a:pt x="60" y="322"/>
                    <a:pt x="0" y="429"/>
                    <a:pt x="24" y="441"/>
                  </a:cubicBezTo>
                  <a:cubicBezTo>
                    <a:pt x="25" y="444"/>
                    <a:pt x="27" y="445"/>
                    <a:pt x="30" y="445"/>
                  </a:cubicBezTo>
                  <a:cubicBezTo>
                    <a:pt x="54" y="445"/>
                    <a:pt x="129" y="357"/>
                    <a:pt x="215" y="251"/>
                  </a:cubicBezTo>
                  <a:cubicBezTo>
                    <a:pt x="298" y="120"/>
                    <a:pt x="346" y="13"/>
                    <a:pt x="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7"/>
            <p:cNvSpPr/>
            <p:nvPr/>
          </p:nvSpPr>
          <p:spPr>
            <a:xfrm flipH="1">
              <a:off x="1813006" y="2037039"/>
              <a:ext cx="14863" cy="34951"/>
            </a:xfrm>
            <a:custGeom>
              <a:avLst/>
              <a:gdLst/>
              <a:ahLst/>
              <a:cxnLst/>
              <a:rect l="l" t="t" r="r" b="b"/>
              <a:pathLst>
                <a:path w="239" h="562" extrusionOk="0">
                  <a:moveTo>
                    <a:pt x="226" y="1"/>
                  </a:moveTo>
                  <a:cubicBezTo>
                    <a:pt x="214" y="1"/>
                    <a:pt x="155" y="120"/>
                    <a:pt x="95" y="275"/>
                  </a:cubicBezTo>
                  <a:cubicBezTo>
                    <a:pt x="36" y="417"/>
                    <a:pt x="0" y="537"/>
                    <a:pt x="24" y="560"/>
                  </a:cubicBezTo>
                  <a:cubicBezTo>
                    <a:pt x="24" y="561"/>
                    <a:pt x="25" y="561"/>
                    <a:pt x="26" y="561"/>
                  </a:cubicBezTo>
                  <a:cubicBezTo>
                    <a:pt x="41" y="561"/>
                    <a:pt x="98" y="435"/>
                    <a:pt x="155" y="287"/>
                  </a:cubicBezTo>
                  <a:cubicBezTo>
                    <a:pt x="214" y="144"/>
                    <a:pt x="238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7"/>
            <p:cNvSpPr/>
            <p:nvPr/>
          </p:nvSpPr>
          <p:spPr>
            <a:xfrm flipH="1">
              <a:off x="1792295" y="2054079"/>
              <a:ext cx="147390" cy="89678"/>
            </a:xfrm>
            <a:custGeom>
              <a:avLst/>
              <a:gdLst/>
              <a:ahLst/>
              <a:cxnLst/>
              <a:rect l="l" t="t" r="r" b="b"/>
              <a:pathLst>
                <a:path w="2370" h="1442" extrusionOk="0">
                  <a:moveTo>
                    <a:pt x="1298" y="1"/>
                  </a:moveTo>
                  <a:cubicBezTo>
                    <a:pt x="1155" y="1"/>
                    <a:pt x="1024" y="13"/>
                    <a:pt x="893" y="48"/>
                  </a:cubicBezTo>
                  <a:cubicBezTo>
                    <a:pt x="774" y="72"/>
                    <a:pt x="655" y="132"/>
                    <a:pt x="548" y="191"/>
                  </a:cubicBezTo>
                  <a:cubicBezTo>
                    <a:pt x="346" y="322"/>
                    <a:pt x="191" y="489"/>
                    <a:pt x="119" y="655"/>
                  </a:cubicBezTo>
                  <a:cubicBezTo>
                    <a:pt x="48" y="822"/>
                    <a:pt x="12" y="953"/>
                    <a:pt x="0" y="1060"/>
                  </a:cubicBezTo>
                  <a:cubicBezTo>
                    <a:pt x="0" y="1144"/>
                    <a:pt x="0" y="1203"/>
                    <a:pt x="12" y="1203"/>
                  </a:cubicBezTo>
                  <a:cubicBezTo>
                    <a:pt x="48" y="1203"/>
                    <a:pt x="48" y="977"/>
                    <a:pt x="215" y="727"/>
                  </a:cubicBezTo>
                  <a:cubicBezTo>
                    <a:pt x="286" y="584"/>
                    <a:pt x="417" y="429"/>
                    <a:pt x="607" y="322"/>
                  </a:cubicBezTo>
                  <a:cubicBezTo>
                    <a:pt x="760" y="220"/>
                    <a:pt x="956" y="162"/>
                    <a:pt x="1173" y="162"/>
                  </a:cubicBezTo>
                  <a:cubicBezTo>
                    <a:pt x="1210" y="162"/>
                    <a:pt x="1248" y="164"/>
                    <a:pt x="1286" y="167"/>
                  </a:cubicBezTo>
                  <a:cubicBezTo>
                    <a:pt x="1405" y="179"/>
                    <a:pt x="1524" y="203"/>
                    <a:pt x="1620" y="251"/>
                  </a:cubicBezTo>
                  <a:cubicBezTo>
                    <a:pt x="1727" y="298"/>
                    <a:pt x="1834" y="358"/>
                    <a:pt x="1905" y="429"/>
                  </a:cubicBezTo>
                  <a:cubicBezTo>
                    <a:pt x="2072" y="584"/>
                    <a:pt x="2179" y="739"/>
                    <a:pt x="2215" y="905"/>
                  </a:cubicBezTo>
                  <a:cubicBezTo>
                    <a:pt x="2322" y="1215"/>
                    <a:pt x="2262" y="1441"/>
                    <a:pt x="2298" y="1441"/>
                  </a:cubicBezTo>
                  <a:cubicBezTo>
                    <a:pt x="2298" y="1441"/>
                    <a:pt x="2322" y="1394"/>
                    <a:pt x="2334" y="1298"/>
                  </a:cubicBezTo>
                  <a:cubicBezTo>
                    <a:pt x="2370" y="1203"/>
                    <a:pt x="2370" y="1060"/>
                    <a:pt x="2322" y="882"/>
                  </a:cubicBezTo>
                  <a:cubicBezTo>
                    <a:pt x="2274" y="703"/>
                    <a:pt x="2191" y="501"/>
                    <a:pt x="2012" y="322"/>
                  </a:cubicBezTo>
                  <a:cubicBezTo>
                    <a:pt x="1917" y="239"/>
                    <a:pt x="1822" y="167"/>
                    <a:pt x="1703" y="108"/>
                  </a:cubicBezTo>
                  <a:cubicBezTo>
                    <a:pt x="1572" y="48"/>
                    <a:pt x="1429" y="13"/>
                    <a:pt x="1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7"/>
            <p:cNvSpPr/>
            <p:nvPr/>
          </p:nvSpPr>
          <p:spPr>
            <a:xfrm flipH="1">
              <a:off x="2084768" y="2031877"/>
              <a:ext cx="146644" cy="85947"/>
            </a:xfrm>
            <a:custGeom>
              <a:avLst/>
              <a:gdLst/>
              <a:ahLst/>
              <a:cxnLst/>
              <a:rect l="l" t="t" r="r" b="b"/>
              <a:pathLst>
                <a:path w="2358" h="1382" extrusionOk="0">
                  <a:moveTo>
                    <a:pt x="1227" y="0"/>
                  </a:moveTo>
                  <a:cubicBezTo>
                    <a:pt x="1096" y="0"/>
                    <a:pt x="953" y="12"/>
                    <a:pt x="822" y="48"/>
                  </a:cubicBezTo>
                  <a:cubicBezTo>
                    <a:pt x="691" y="72"/>
                    <a:pt x="584" y="131"/>
                    <a:pt x="476" y="203"/>
                  </a:cubicBezTo>
                  <a:cubicBezTo>
                    <a:pt x="286" y="346"/>
                    <a:pt x="155" y="536"/>
                    <a:pt x="95" y="703"/>
                  </a:cubicBezTo>
                  <a:cubicBezTo>
                    <a:pt x="24" y="858"/>
                    <a:pt x="0" y="1012"/>
                    <a:pt x="0" y="1120"/>
                  </a:cubicBezTo>
                  <a:cubicBezTo>
                    <a:pt x="0" y="1203"/>
                    <a:pt x="24" y="1262"/>
                    <a:pt x="36" y="1262"/>
                  </a:cubicBezTo>
                  <a:cubicBezTo>
                    <a:pt x="60" y="1262"/>
                    <a:pt x="36" y="1036"/>
                    <a:pt x="179" y="739"/>
                  </a:cubicBezTo>
                  <a:cubicBezTo>
                    <a:pt x="262" y="596"/>
                    <a:pt x="381" y="429"/>
                    <a:pt x="560" y="310"/>
                  </a:cubicBezTo>
                  <a:cubicBezTo>
                    <a:pt x="643" y="250"/>
                    <a:pt x="738" y="191"/>
                    <a:pt x="857" y="167"/>
                  </a:cubicBezTo>
                  <a:cubicBezTo>
                    <a:pt x="947" y="140"/>
                    <a:pt x="1036" y="127"/>
                    <a:pt x="1125" y="127"/>
                  </a:cubicBezTo>
                  <a:cubicBezTo>
                    <a:pt x="1155" y="127"/>
                    <a:pt x="1185" y="128"/>
                    <a:pt x="1215" y="131"/>
                  </a:cubicBezTo>
                  <a:cubicBezTo>
                    <a:pt x="1465" y="143"/>
                    <a:pt x="1691" y="250"/>
                    <a:pt x="1846" y="381"/>
                  </a:cubicBezTo>
                  <a:cubicBezTo>
                    <a:pt x="2012" y="524"/>
                    <a:pt x="2131" y="703"/>
                    <a:pt x="2191" y="846"/>
                  </a:cubicBezTo>
                  <a:cubicBezTo>
                    <a:pt x="2310" y="1155"/>
                    <a:pt x="2286" y="1382"/>
                    <a:pt x="2310" y="1382"/>
                  </a:cubicBezTo>
                  <a:cubicBezTo>
                    <a:pt x="2322" y="1382"/>
                    <a:pt x="2346" y="1334"/>
                    <a:pt x="2358" y="1239"/>
                  </a:cubicBezTo>
                  <a:cubicBezTo>
                    <a:pt x="2358" y="1132"/>
                    <a:pt x="2358" y="1001"/>
                    <a:pt x="2298" y="822"/>
                  </a:cubicBezTo>
                  <a:cubicBezTo>
                    <a:pt x="2239" y="655"/>
                    <a:pt x="2120" y="465"/>
                    <a:pt x="1941" y="298"/>
                  </a:cubicBezTo>
                  <a:cubicBezTo>
                    <a:pt x="1834" y="227"/>
                    <a:pt x="1727" y="143"/>
                    <a:pt x="1608" y="108"/>
                  </a:cubicBezTo>
                  <a:cubicBezTo>
                    <a:pt x="1488" y="48"/>
                    <a:pt x="1358" y="12"/>
                    <a:pt x="1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0" name="Google Shape;2500;p47"/>
          <p:cNvGrpSpPr/>
          <p:nvPr/>
        </p:nvGrpSpPr>
        <p:grpSpPr>
          <a:xfrm>
            <a:off x="2519587" y="412129"/>
            <a:ext cx="753956" cy="370171"/>
            <a:chOff x="5702350" y="2486504"/>
            <a:chExt cx="753956" cy="370171"/>
          </a:xfrm>
        </p:grpSpPr>
        <p:sp>
          <p:nvSpPr>
            <p:cNvPr id="2501" name="Google Shape;2501;p47"/>
            <p:cNvSpPr/>
            <p:nvPr/>
          </p:nvSpPr>
          <p:spPr>
            <a:xfrm>
              <a:off x="5702350" y="2486504"/>
              <a:ext cx="753956" cy="370171"/>
            </a:xfrm>
            <a:custGeom>
              <a:avLst/>
              <a:gdLst/>
              <a:ahLst/>
              <a:cxnLst/>
              <a:rect l="l" t="t" r="r" b="b"/>
              <a:pathLst>
                <a:path w="17003" h="8348" extrusionOk="0">
                  <a:moveTo>
                    <a:pt x="9401" y="0"/>
                  </a:moveTo>
                  <a:cubicBezTo>
                    <a:pt x="8832" y="0"/>
                    <a:pt x="8307" y="97"/>
                    <a:pt x="7846" y="311"/>
                  </a:cubicBezTo>
                  <a:cubicBezTo>
                    <a:pt x="7382" y="525"/>
                    <a:pt x="7001" y="823"/>
                    <a:pt x="6703" y="1180"/>
                  </a:cubicBezTo>
                  <a:cubicBezTo>
                    <a:pt x="6537" y="1382"/>
                    <a:pt x="6406" y="1609"/>
                    <a:pt x="6298" y="1847"/>
                  </a:cubicBezTo>
                  <a:cubicBezTo>
                    <a:pt x="6227" y="2025"/>
                    <a:pt x="6156" y="2204"/>
                    <a:pt x="6108" y="2383"/>
                  </a:cubicBezTo>
                  <a:cubicBezTo>
                    <a:pt x="6072" y="2323"/>
                    <a:pt x="6037" y="2264"/>
                    <a:pt x="5989" y="2192"/>
                  </a:cubicBezTo>
                  <a:cubicBezTo>
                    <a:pt x="5834" y="2014"/>
                    <a:pt x="5667" y="1871"/>
                    <a:pt x="5489" y="1763"/>
                  </a:cubicBezTo>
                  <a:cubicBezTo>
                    <a:pt x="5275" y="1621"/>
                    <a:pt x="5001" y="1549"/>
                    <a:pt x="4727" y="1549"/>
                  </a:cubicBezTo>
                  <a:cubicBezTo>
                    <a:pt x="4596" y="1549"/>
                    <a:pt x="4477" y="1549"/>
                    <a:pt x="4370" y="1585"/>
                  </a:cubicBezTo>
                  <a:cubicBezTo>
                    <a:pt x="3572" y="1716"/>
                    <a:pt x="2798" y="2264"/>
                    <a:pt x="2262" y="3073"/>
                  </a:cubicBezTo>
                  <a:cubicBezTo>
                    <a:pt x="2024" y="3407"/>
                    <a:pt x="1869" y="3811"/>
                    <a:pt x="1786" y="4216"/>
                  </a:cubicBezTo>
                  <a:cubicBezTo>
                    <a:pt x="1715" y="4573"/>
                    <a:pt x="1715" y="4931"/>
                    <a:pt x="1810" y="5276"/>
                  </a:cubicBezTo>
                  <a:lnTo>
                    <a:pt x="1774" y="5252"/>
                  </a:lnTo>
                  <a:cubicBezTo>
                    <a:pt x="1667" y="5252"/>
                    <a:pt x="1572" y="5252"/>
                    <a:pt x="1453" y="5288"/>
                  </a:cubicBezTo>
                  <a:cubicBezTo>
                    <a:pt x="1274" y="5312"/>
                    <a:pt x="1095" y="5395"/>
                    <a:pt x="917" y="5490"/>
                  </a:cubicBezTo>
                  <a:cubicBezTo>
                    <a:pt x="762" y="5585"/>
                    <a:pt x="631" y="5704"/>
                    <a:pt x="500" y="5847"/>
                  </a:cubicBezTo>
                  <a:cubicBezTo>
                    <a:pt x="381" y="5990"/>
                    <a:pt x="262" y="6145"/>
                    <a:pt x="179" y="6324"/>
                  </a:cubicBezTo>
                  <a:cubicBezTo>
                    <a:pt x="107" y="6490"/>
                    <a:pt x="48" y="6669"/>
                    <a:pt x="36" y="6836"/>
                  </a:cubicBezTo>
                  <a:cubicBezTo>
                    <a:pt x="0" y="7026"/>
                    <a:pt x="12" y="7217"/>
                    <a:pt x="60" y="7431"/>
                  </a:cubicBezTo>
                  <a:cubicBezTo>
                    <a:pt x="155" y="7788"/>
                    <a:pt x="405" y="8110"/>
                    <a:pt x="774" y="8324"/>
                  </a:cubicBezTo>
                  <a:cubicBezTo>
                    <a:pt x="810" y="8336"/>
                    <a:pt x="857" y="8348"/>
                    <a:pt x="881" y="8348"/>
                  </a:cubicBezTo>
                  <a:lnTo>
                    <a:pt x="988" y="8348"/>
                  </a:lnTo>
                  <a:cubicBezTo>
                    <a:pt x="4001" y="8336"/>
                    <a:pt x="7037" y="8336"/>
                    <a:pt x="10061" y="8324"/>
                  </a:cubicBezTo>
                  <a:cubicBezTo>
                    <a:pt x="12025" y="8324"/>
                    <a:pt x="13978" y="8312"/>
                    <a:pt x="15943" y="8312"/>
                  </a:cubicBezTo>
                  <a:cubicBezTo>
                    <a:pt x="15990" y="8312"/>
                    <a:pt x="16014" y="8288"/>
                    <a:pt x="16062" y="8276"/>
                  </a:cubicBezTo>
                  <a:cubicBezTo>
                    <a:pt x="16121" y="8264"/>
                    <a:pt x="16169" y="8229"/>
                    <a:pt x="16193" y="8205"/>
                  </a:cubicBezTo>
                  <a:cubicBezTo>
                    <a:pt x="16562" y="7859"/>
                    <a:pt x="16824" y="7431"/>
                    <a:pt x="16907" y="6967"/>
                  </a:cubicBezTo>
                  <a:cubicBezTo>
                    <a:pt x="17002" y="6562"/>
                    <a:pt x="16955" y="6121"/>
                    <a:pt x="16788" y="5693"/>
                  </a:cubicBezTo>
                  <a:cubicBezTo>
                    <a:pt x="16478" y="4859"/>
                    <a:pt x="15788" y="4216"/>
                    <a:pt x="14990" y="3990"/>
                  </a:cubicBezTo>
                  <a:cubicBezTo>
                    <a:pt x="14835" y="3942"/>
                    <a:pt x="14692" y="3930"/>
                    <a:pt x="14538" y="3930"/>
                  </a:cubicBezTo>
                  <a:cubicBezTo>
                    <a:pt x="14347" y="3930"/>
                    <a:pt x="14157" y="3942"/>
                    <a:pt x="13942" y="4002"/>
                  </a:cubicBezTo>
                  <a:cubicBezTo>
                    <a:pt x="13811" y="4049"/>
                    <a:pt x="13680" y="4097"/>
                    <a:pt x="13561" y="4169"/>
                  </a:cubicBezTo>
                  <a:cubicBezTo>
                    <a:pt x="13609" y="3990"/>
                    <a:pt x="13621" y="3788"/>
                    <a:pt x="13609" y="3573"/>
                  </a:cubicBezTo>
                  <a:cubicBezTo>
                    <a:pt x="13585" y="3204"/>
                    <a:pt x="13514" y="2811"/>
                    <a:pt x="13383" y="2478"/>
                  </a:cubicBezTo>
                  <a:cubicBezTo>
                    <a:pt x="13252" y="2133"/>
                    <a:pt x="13049" y="1823"/>
                    <a:pt x="12799" y="1525"/>
                  </a:cubicBezTo>
                  <a:cubicBezTo>
                    <a:pt x="12573" y="1263"/>
                    <a:pt x="12311" y="1025"/>
                    <a:pt x="11978" y="811"/>
                  </a:cubicBezTo>
                  <a:cubicBezTo>
                    <a:pt x="11704" y="609"/>
                    <a:pt x="11371" y="454"/>
                    <a:pt x="11001" y="299"/>
                  </a:cubicBezTo>
                  <a:cubicBezTo>
                    <a:pt x="10668" y="180"/>
                    <a:pt x="10311" y="97"/>
                    <a:pt x="9954" y="49"/>
                  </a:cubicBezTo>
                  <a:cubicBezTo>
                    <a:pt x="9799" y="13"/>
                    <a:pt x="9632" y="1"/>
                    <a:pt x="9501" y="1"/>
                  </a:cubicBezTo>
                  <a:cubicBezTo>
                    <a:pt x="9468" y="1"/>
                    <a:pt x="9434" y="0"/>
                    <a:pt x="9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7"/>
            <p:cNvSpPr/>
            <p:nvPr/>
          </p:nvSpPr>
          <p:spPr>
            <a:xfrm>
              <a:off x="6044457" y="2524018"/>
              <a:ext cx="223885" cy="118439"/>
            </a:xfrm>
            <a:custGeom>
              <a:avLst/>
              <a:gdLst/>
              <a:ahLst/>
              <a:cxnLst/>
              <a:rect l="l" t="t" r="r" b="b"/>
              <a:pathLst>
                <a:path w="5049" h="2671" extrusionOk="0">
                  <a:moveTo>
                    <a:pt x="1453" y="1"/>
                  </a:moveTo>
                  <a:cubicBezTo>
                    <a:pt x="1000" y="1"/>
                    <a:pt x="548" y="84"/>
                    <a:pt x="119" y="263"/>
                  </a:cubicBezTo>
                  <a:cubicBezTo>
                    <a:pt x="24" y="298"/>
                    <a:pt x="0" y="406"/>
                    <a:pt x="24" y="477"/>
                  </a:cubicBezTo>
                  <a:cubicBezTo>
                    <a:pt x="60" y="550"/>
                    <a:pt x="132" y="581"/>
                    <a:pt x="200" y="581"/>
                  </a:cubicBezTo>
                  <a:cubicBezTo>
                    <a:pt x="222" y="581"/>
                    <a:pt x="243" y="578"/>
                    <a:pt x="262" y="572"/>
                  </a:cubicBezTo>
                  <a:lnTo>
                    <a:pt x="488" y="477"/>
                  </a:lnTo>
                  <a:cubicBezTo>
                    <a:pt x="679" y="417"/>
                    <a:pt x="881" y="394"/>
                    <a:pt x="1072" y="382"/>
                  </a:cubicBezTo>
                  <a:cubicBezTo>
                    <a:pt x="1126" y="376"/>
                    <a:pt x="1180" y="374"/>
                    <a:pt x="1234" y="374"/>
                  </a:cubicBezTo>
                  <a:cubicBezTo>
                    <a:pt x="1422" y="374"/>
                    <a:pt x="1614" y="402"/>
                    <a:pt x="1798" y="429"/>
                  </a:cubicBezTo>
                  <a:cubicBezTo>
                    <a:pt x="2096" y="489"/>
                    <a:pt x="2393" y="620"/>
                    <a:pt x="2679" y="751"/>
                  </a:cubicBezTo>
                  <a:cubicBezTo>
                    <a:pt x="2941" y="894"/>
                    <a:pt x="3191" y="1060"/>
                    <a:pt x="3429" y="1275"/>
                  </a:cubicBezTo>
                  <a:cubicBezTo>
                    <a:pt x="3584" y="1406"/>
                    <a:pt x="3715" y="1549"/>
                    <a:pt x="3822" y="1715"/>
                  </a:cubicBezTo>
                  <a:cubicBezTo>
                    <a:pt x="3929" y="1882"/>
                    <a:pt x="4001" y="2049"/>
                    <a:pt x="4060" y="2215"/>
                  </a:cubicBezTo>
                  <a:cubicBezTo>
                    <a:pt x="4072" y="2251"/>
                    <a:pt x="4072" y="2275"/>
                    <a:pt x="4096" y="2311"/>
                  </a:cubicBezTo>
                  <a:cubicBezTo>
                    <a:pt x="4120" y="2430"/>
                    <a:pt x="4179" y="2513"/>
                    <a:pt x="4275" y="2596"/>
                  </a:cubicBezTo>
                  <a:cubicBezTo>
                    <a:pt x="4344" y="2646"/>
                    <a:pt x="4438" y="2671"/>
                    <a:pt x="4537" y="2671"/>
                  </a:cubicBezTo>
                  <a:cubicBezTo>
                    <a:pt x="4556" y="2671"/>
                    <a:pt x="4576" y="2670"/>
                    <a:pt x="4596" y="2668"/>
                  </a:cubicBezTo>
                  <a:cubicBezTo>
                    <a:pt x="4882" y="2620"/>
                    <a:pt x="5049" y="2311"/>
                    <a:pt x="4906" y="2037"/>
                  </a:cubicBezTo>
                  <a:cubicBezTo>
                    <a:pt x="4810" y="1834"/>
                    <a:pt x="4691" y="1644"/>
                    <a:pt x="4537" y="1465"/>
                  </a:cubicBezTo>
                  <a:cubicBezTo>
                    <a:pt x="4394" y="1275"/>
                    <a:pt x="4191" y="1108"/>
                    <a:pt x="4013" y="953"/>
                  </a:cubicBezTo>
                  <a:cubicBezTo>
                    <a:pt x="3656" y="656"/>
                    <a:pt x="3239" y="417"/>
                    <a:pt x="2798" y="251"/>
                  </a:cubicBezTo>
                  <a:cubicBezTo>
                    <a:pt x="2382" y="108"/>
                    <a:pt x="1917" y="13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7"/>
            <p:cNvSpPr/>
            <p:nvPr/>
          </p:nvSpPr>
          <p:spPr>
            <a:xfrm>
              <a:off x="6329007" y="2697710"/>
              <a:ext cx="92986" cy="75382"/>
            </a:xfrm>
            <a:custGeom>
              <a:avLst/>
              <a:gdLst/>
              <a:ahLst/>
              <a:cxnLst/>
              <a:rect l="l" t="t" r="r" b="b"/>
              <a:pathLst>
                <a:path w="2097" h="1700" extrusionOk="0">
                  <a:moveTo>
                    <a:pt x="120" y="1"/>
                  </a:moveTo>
                  <a:cubicBezTo>
                    <a:pt x="60" y="1"/>
                    <a:pt x="13" y="48"/>
                    <a:pt x="1" y="120"/>
                  </a:cubicBezTo>
                  <a:cubicBezTo>
                    <a:pt x="1" y="191"/>
                    <a:pt x="36" y="239"/>
                    <a:pt x="120" y="251"/>
                  </a:cubicBezTo>
                  <a:cubicBezTo>
                    <a:pt x="179" y="251"/>
                    <a:pt x="251" y="263"/>
                    <a:pt x="310" y="287"/>
                  </a:cubicBezTo>
                  <a:cubicBezTo>
                    <a:pt x="453" y="310"/>
                    <a:pt x="608" y="370"/>
                    <a:pt x="739" y="429"/>
                  </a:cubicBezTo>
                  <a:cubicBezTo>
                    <a:pt x="894" y="501"/>
                    <a:pt x="1025" y="596"/>
                    <a:pt x="1144" y="703"/>
                  </a:cubicBezTo>
                  <a:cubicBezTo>
                    <a:pt x="1251" y="787"/>
                    <a:pt x="1334" y="906"/>
                    <a:pt x="1406" y="1013"/>
                  </a:cubicBezTo>
                  <a:cubicBezTo>
                    <a:pt x="1465" y="1120"/>
                    <a:pt x="1525" y="1215"/>
                    <a:pt x="1560" y="1334"/>
                  </a:cubicBezTo>
                  <a:lnTo>
                    <a:pt x="1608" y="1513"/>
                  </a:lnTo>
                  <a:cubicBezTo>
                    <a:pt x="1618" y="1615"/>
                    <a:pt x="1716" y="1699"/>
                    <a:pt x="1818" y="1699"/>
                  </a:cubicBezTo>
                  <a:cubicBezTo>
                    <a:pt x="1835" y="1699"/>
                    <a:pt x="1853" y="1697"/>
                    <a:pt x="1870" y="1692"/>
                  </a:cubicBezTo>
                  <a:cubicBezTo>
                    <a:pt x="2025" y="1668"/>
                    <a:pt x="2096" y="1501"/>
                    <a:pt x="2037" y="1370"/>
                  </a:cubicBezTo>
                  <a:cubicBezTo>
                    <a:pt x="1941" y="1191"/>
                    <a:pt x="1846" y="1013"/>
                    <a:pt x="1727" y="846"/>
                  </a:cubicBezTo>
                  <a:cubicBezTo>
                    <a:pt x="1584" y="680"/>
                    <a:pt x="1441" y="537"/>
                    <a:pt x="1263" y="418"/>
                  </a:cubicBezTo>
                  <a:cubicBezTo>
                    <a:pt x="929" y="168"/>
                    <a:pt x="537" y="25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7"/>
            <p:cNvSpPr/>
            <p:nvPr/>
          </p:nvSpPr>
          <p:spPr>
            <a:xfrm>
              <a:off x="6247726" y="2666537"/>
              <a:ext cx="25896" cy="24388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288" y="0"/>
                  </a:moveTo>
                  <a:cubicBezTo>
                    <a:pt x="153" y="0"/>
                    <a:pt x="23" y="104"/>
                    <a:pt x="12" y="251"/>
                  </a:cubicBezTo>
                  <a:cubicBezTo>
                    <a:pt x="0" y="406"/>
                    <a:pt x="119" y="549"/>
                    <a:pt x="262" y="549"/>
                  </a:cubicBezTo>
                  <a:cubicBezTo>
                    <a:pt x="417" y="549"/>
                    <a:pt x="548" y="454"/>
                    <a:pt x="560" y="299"/>
                  </a:cubicBezTo>
                  <a:cubicBezTo>
                    <a:pt x="584" y="156"/>
                    <a:pt x="465" y="1"/>
                    <a:pt x="310" y="1"/>
                  </a:cubicBezTo>
                  <a:cubicBezTo>
                    <a:pt x="302" y="1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5" name="Google Shape;2505;p47"/>
          <p:cNvGrpSpPr/>
          <p:nvPr/>
        </p:nvGrpSpPr>
        <p:grpSpPr>
          <a:xfrm>
            <a:off x="3191589" y="979927"/>
            <a:ext cx="670015" cy="407064"/>
            <a:chOff x="8441914" y="3061502"/>
            <a:chExt cx="670015" cy="407064"/>
          </a:xfrm>
        </p:grpSpPr>
        <p:sp>
          <p:nvSpPr>
            <p:cNvPr id="2506" name="Google Shape;2506;p47"/>
            <p:cNvSpPr/>
            <p:nvPr/>
          </p:nvSpPr>
          <p:spPr>
            <a:xfrm>
              <a:off x="8441914" y="3061502"/>
              <a:ext cx="670015" cy="407064"/>
            </a:xfrm>
            <a:custGeom>
              <a:avLst/>
              <a:gdLst/>
              <a:ahLst/>
              <a:cxnLst/>
              <a:rect l="l" t="t" r="r" b="b"/>
              <a:pathLst>
                <a:path w="15110" h="9180" extrusionOk="0">
                  <a:moveTo>
                    <a:pt x="8549" y="0"/>
                  </a:moveTo>
                  <a:cubicBezTo>
                    <a:pt x="8406" y="0"/>
                    <a:pt x="8264" y="0"/>
                    <a:pt x="8109" y="12"/>
                  </a:cubicBezTo>
                  <a:cubicBezTo>
                    <a:pt x="7894" y="24"/>
                    <a:pt x="7656" y="72"/>
                    <a:pt x="7382" y="119"/>
                  </a:cubicBezTo>
                  <a:cubicBezTo>
                    <a:pt x="6906" y="215"/>
                    <a:pt x="6430" y="381"/>
                    <a:pt x="5906" y="655"/>
                  </a:cubicBezTo>
                  <a:cubicBezTo>
                    <a:pt x="5430" y="893"/>
                    <a:pt x="4989" y="1191"/>
                    <a:pt x="4561" y="1548"/>
                  </a:cubicBezTo>
                  <a:cubicBezTo>
                    <a:pt x="4144" y="1893"/>
                    <a:pt x="3799" y="2286"/>
                    <a:pt x="3525" y="2715"/>
                  </a:cubicBezTo>
                  <a:cubicBezTo>
                    <a:pt x="3263" y="3167"/>
                    <a:pt x="3084" y="3655"/>
                    <a:pt x="3037" y="4156"/>
                  </a:cubicBezTo>
                  <a:cubicBezTo>
                    <a:pt x="3013" y="4429"/>
                    <a:pt x="3037" y="4715"/>
                    <a:pt x="3096" y="5013"/>
                  </a:cubicBezTo>
                  <a:cubicBezTo>
                    <a:pt x="2906" y="4894"/>
                    <a:pt x="2679" y="4810"/>
                    <a:pt x="2453" y="4787"/>
                  </a:cubicBezTo>
                  <a:cubicBezTo>
                    <a:pt x="2418" y="4787"/>
                    <a:pt x="2358" y="4775"/>
                    <a:pt x="2310" y="4775"/>
                  </a:cubicBezTo>
                  <a:cubicBezTo>
                    <a:pt x="1953" y="4775"/>
                    <a:pt x="1596" y="4882"/>
                    <a:pt x="1263" y="5084"/>
                  </a:cubicBezTo>
                  <a:cubicBezTo>
                    <a:pt x="929" y="5299"/>
                    <a:pt x="644" y="5608"/>
                    <a:pt x="393" y="6037"/>
                  </a:cubicBezTo>
                  <a:cubicBezTo>
                    <a:pt x="286" y="6215"/>
                    <a:pt x="191" y="6430"/>
                    <a:pt x="120" y="6668"/>
                  </a:cubicBezTo>
                  <a:cubicBezTo>
                    <a:pt x="60" y="6870"/>
                    <a:pt x="12" y="7084"/>
                    <a:pt x="12" y="7334"/>
                  </a:cubicBezTo>
                  <a:cubicBezTo>
                    <a:pt x="1" y="7632"/>
                    <a:pt x="48" y="7942"/>
                    <a:pt x="155" y="8239"/>
                  </a:cubicBezTo>
                  <a:cubicBezTo>
                    <a:pt x="251" y="8537"/>
                    <a:pt x="429" y="8835"/>
                    <a:pt x="703" y="9109"/>
                  </a:cubicBezTo>
                  <a:cubicBezTo>
                    <a:pt x="751" y="9156"/>
                    <a:pt x="810" y="9168"/>
                    <a:pt x="870" y="9168"/>
                  </a:cubicBezTo>
                  <a:cubicBezTo>
                    <a:pt x="905" y="9168"/>
                    <a:pt x="929" y="9180"/>
                    <a:pt x="953" y="9180"/>
                  </a:cubicBezTo>
                  <a:cubicBezTo>
                    <a:pt x="3942" y="9168"/>
                    <a:pt x="6918" y="9132"/>
                    <a:pt x="9918" y="9120"/>
                  </a:cubicBezTo>
                  <a:cubicBezTo>
                    <a:pt x="11300" y="9109"/>
                    <a:pt x="12681" y="9109"/>
                    <a:pt x="14062" y="9097"/>
                  </a:cubicBezTo>
                  <a:cubicBezTo>
                    <a:pt x="14098" y="9097"/>
                    <a:pt x="14121" y="9097"/>
                    <a:pt x="14157" y="9073"/>
                  </a:cubicBezTo>
                  <a:cubicBezTo>
                    <a:pt x="14205" y="9073"/>
                    <a:pt x="14240" y="9061"/>
                    <a:pt x="14300" y="9049"/>
                  </a:cubicBezTo>
                  <a:cubicBezTo>
                    <a:pt x="14621" y="8894"/>
                    <a:pt x="14860" y="8632"/>
                    <a:pt x="14991" y="8323"/>
                  </a:cubicBezTo>
                  <a:cubicBezTo>
                    <a:pt x="15050" y="8156"/>
                    <a:pt x="15098" y="7989"/>
                    <a:pt x="15098" y="7811"/>
                  </a:cubicBezTo>
                  <a:cubicBezTo>
                    <a:pt x="15110" y="7668"/>
                    <a:pt x="15074" y="7501"/>
                    <a:pt x="15038" y="7334"/>
                  </a:cubicBezTo>
                  <a:cubicBezTo>
                    <a:pt x="14943" y="7025"/>
                    <a:pt x="14741" y="6775"/>
                    <a:pt x="14467" y="6608"/>
                  </a:cubicBezTo>
                  <a:cubicBezTo>
                    <a:pt x="14300" y="6501"/>
                    <a:pt x="14098" y="6453"/>
                    <a:pt x="13871" y="6442"/>
                  </a:cubicBezTo>
                  <a:lnTo>
                    <a:pt x="13824" y="6442"/>
                  </a:lnTo>
                  <a:cubicBezTo>
                    <a:pt x="13883" y="6311"/>
                    <a:pt x="13931" y="6156"/>
                    <a:pt x="13967" y="5977"/>
                  </a:cubicBezTo>
                  <a:cubicBezTo>
                    <a:pt x="14026" y="5715"/>
                    <a:pt x="14062" y="5418"/>
                    <a:pt x="14086" y="5120"/>
                  </a:cubicBezTo>
                  <a:cubicBezTo>
                    <a:pt x="14109" y="4596"/>
                    <a:pt x="14038" y="4060"/>
                    <a:pt x="13871" y="3560"/>
                  </a:cubicBezTo>
                  <a:cubicBezTo>
                    <a:pt x="13728" y="3084"/>
                    <a:pt x="13490" y="2620"/>
                    <a:pt x="13169" y="2203"/>
                  </a:cubicBezTo>
                  <a:cubicBezTo>
                    <a:pt x="13014" y="1989"/>
                    <a:pt x="12836" y="1798"/>
                    <a:pt x="12657" y="1619"/>
                  </a:cubicBezTo>
                  <a:cubicBezTo>
                    <a:pt x="12478" y="1453"/>
                    <a:pt x="12276" y="1298"/>
                    <a:pt x="12026" y="1119"/>
                  </a:cubicBezTo>
                  <a:cubicBezTo>
                    <a:pt x="11609" y="822"/>
                    <a:pt x="11145" y="584"/>
                    <a:pt x="10585" y="381"/>
                  </a:cubicBezTo>
                  <a:cubicBezTo>
                    <a:pt x="10073" y="203"/>
                    <a:pt x="9514" y="84"/>
                    <a:pt x="8918" y="48"/>
                  </a:cubicBezTo>
                  <a:cubicBezTo>
                    <a:pt x="8787" y="0"/>
                    <a:pt x="8668" y="0"/>
                    <a:pt x="8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7"/>
            <p:cNvSpPr/>
            <p:nvPr/>
          </p:nvSpPr>
          <p:spPr>
            <a:xfrm>
              <a:off x="8623544" y="3102165"/>
              <a:ext cx="333278" cy="175907"/>
            </a:xfrm>
            <a:custGeom>
              <a:avLst/>
              <a:gdLst/>
              <a:ahLst/>
              <a:cxnLst/>
              <a:rect l="l" t="t" r="r" b="b"/>
              <a:pathLst>
                <a:path w="7516" h="3967" extrusionOk="0">
                  <a:moveTo>
                    <a:pt x="965" y="3465"/>
                  </a:moveTo>
                  <a:cubicBezTo>
                    <a:pt x="977" y="3489"/>
                    <a:pt x="965" y="3500"/>
                    <a:pt x="965" y="3500"/>
                  </a:cubicBezTo>
                  <a:lnTo>
                    <a:pt x="965" y="3465"/>
                  </a:lnTo>
                  <a:close/>
                  <a:moveTo>
                    <a:pt x="4941" y="0"/>
                  </a:moveTo>
                  <a:cubicBezTo>
                    <a:pt x="4644" y="0"/>
                    <a:pt x="4334" y="36"/>
                    <a:pt x="4037" y="71"/>
                  </a:cubicBezTo>
                  <a:cubicBezTo>
                    <a:pt x="3441" y="179"/>
                    <a:pt x="2822" y="357"/>
                    <a:pt x="2286" y="643"/>
                  </a:cubicBezTo>
                  <a:cubicBezTo>
                    <a:pt x="1751" y="905"/>
                    <a:pt x="1262" y="1286"/>
                    <a:pt x="858" y="1726"/>
                  </a:cubicBezTo>
                  <a:cubicBezTo>
                    <a:pt x="655" y="1953"/>
                    <a:pt x="477" y="2191"/>
                    <a:pt x="334" y="2453"/>
                  </a:cubicBezTo>
                  <a:cubicBezTo>
                    <a:pt x="262" y="2607"/>
                    <a:pt x="191" y="2750"/>
                    <a:pt x="143" y="2917"/>
                  </a:cubicBezTo>
                  <a:cubicBezTo>
                    <a:pt x="84" y="3084"/>
                    <a:pt x="72" y="3262"/>
                    <a:pt x="24" y="3441"/>
                  </a:cubicBezTo>
                  <a:cubicBezTo>
                    <a:pt x="0" y="3560"/>
                    <a:pt x="72" y="3715"/>
                    <a:pt x="143" y="3798"/>
                  </a:cubicBezTo>
                  <a:cubicBezTo>
                    <a:pt x="238" y="3881"/>
                    <a:pt x="358" y="3941"/>
                    <a:pt x="477" y="3965"/>
                  </a:cubicBezTo>
                  <a:cubicBezTo>
                    <a:pt x="490" y="3966"/>
                    <a:pt x="503" y="3967"/>
                    <a:pt x="516" y="3967"/>
                  </a:cubicBezTo>
                  <a:cubicBezTo>
                    <a:pt x="632" y="3967"/>
                    <a:pt x="738" y="3921"/>
                    <a:pt x="834" y="3846"/>
                  </a:cubicBezTo>
                  <a:cubicBezTo>
                    <a:pt x="858" y="3810"/>
                    <a:pt x="893" y="3786"/>
                    <a:pt x="917" y="3739"/>
                  </a:cubicBezTo>
                  <a:cubicBezTo>
                    <a:pt x="965" y="3679"/>
                    <a:pt x="977" y="3620"/>
                    <a:pt x="989" y="3560"/>
                  </a:cubicBezTo>
                  <a:cubicBezTo>
                    <a:pt x="1084" y="3262"/>
                    <a:pt x="1167" y="2977"/>
                    <a:pt x="1310" y="2715"/>
                  </a:cubicBezTo>
                  <a:cubicBezTo>
                    <a:pt x="1441" y="2441"/>
                    <a:pt x="1608" y="2203"/>
                    <a:pt x="1786" y="1965"/>
                  </a:cubicBezTo>
                  <a:cubicBezTo>
                    <a:pt x="2048" y="1667"/>
                    <a:pt x="2346" y="1417"/>
                    <a:pt x="2655" y="1191"/>
                  </a:cubicBezTo>
                  <a:cubicBezTo>
                    <a:pt x="3048" y="941"/>
                    <a:pt x="3465" y="738"/>
                    <a:pt x="3906" y="583"/>
                  </a:cubicBezTo>
                  <a:cubicBezTo>
                    <a:pt x="4287" y="464"/>
                    <a:pt x="4679" y="393"/>
                    <a:pt x="5084" y="357"/>
                  </a:cubicBezTo>
                  <a:cubicBezTo>
                    <a:pt x="5162" y="355"/>
                    <a:pt x="5240" y="353"/>
                    <a:pt x="5318" y="353"/>
                  </a:cubicBezTo>
                  <a:cubicBezTo>
                    <a:pt x="5588" y="353"/>
                    <a:pt x="5859" y="371"/>
                    <a:pt x="6108" y="417"/>
                  </a:cubicBezTo>
                  <a:cubicBezTo>
                    <a:pt x="6406" y="476"/>
                    <a:pt x="6692" y="572"/>
                    <a:pt x="6977" y="702"/>
                  </a:cubicBezTo>
                  <a:cubicBezTo>
                    <a:pt x="7085" y="750"/>
                    <a:pt x="7180" y="810"/>
                    <a:pt x="7275" y="881"/>
                  </a:cubicBezTo>
                  <a:cubicBezTo>
                    <a:pt x="7297" y="895"/>
                    <a:pt x="7318" y="901"/>
                    <a:pt x="7338" y="901"/>
                  </a:cubicBezTo>
                  <a:cubicBezTo>
                    <a:pt x="7442" y="901"/>
                    <a:pt x="7515" y="746"/>
                    <a:pt x="7406" y="667"/>
                  </a:cubicBezTo>
                  <a:cubicBezTo>
                    <a:pt x="7168" y="524"/>
                    <a:pt x="6930" y="393"/>
                    <a:pt x="6668" y="286"/>
                  </a:cubicBezTo>
                  <a:cubicBezTo>
                    <a:pt x="6394" y="179"/>
                    <a:pt x="6108" y="107"/>
                    <a:pt x="5834" y="60"/>
                  </a:cubicBezTo>
                  <a:cubicBezTo>
                    <a:pt x="5608" y="12"/>
                    <a:pt x="5370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7"/>
            <p:cNvSpPr/>
            <p:nvPr/>
          </p:nvSpPr>
          <p:spPr>
            <a:xfrm>
              <a:off x="8620351" y="3303305"/>
              <a:ext cx="24876" cy="23812"/>
            </a:xfrm>
            <a:custGeom>
              <a:avLst/>
              <a:gdLst/>
              <a:ahLst/>
              <a:cxnLst/>
              <a:rect l="l" t="t" r="r" b="b"/>
              <a:pathLst>
                <a:path w="561" h="537" extrusionOk="0">
                  <a:moveTo>
                    <a:pt x="299" y="0"/>
                  </a:moveTo>
                  <a:cubicBezTo>
                    <a:pt x="144" y="0"/>
                    <a:pt x="13" y="107"/>
                    <a:pt x="13" y="262"/>
                  </a:cubicBezTo>
                  <a:cubicBezTo>
                    <a:pt x="1" y="393"/>
                    <a:pt x="120" y="536"/>
                    <a:pt x="263" y="536"/>
                  </a:cubicBezTo>
                  <a:cubicBezTo>
                    <a:pt x="418" y="536"/>
                    <a:pt x="549" y="441"/>
                    <a:pt x="549" y="286"/>
                  </a:cubicBezTo>
                  <a:cubicBezTo>
                    <a:pt x="560" y="143"/>
                    <a:pt x="441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7"/>
            <p:cNvSpPr/>
            <p:nvPr/>
          </p:nvSpPr>
          <p:spPr>
            <a:xfrm>
              <a:off x="8476768" y="3322816"/>
              <a:ext cx="63410" cy="88774"/>
            </a:xfrm>
            <a:custGeom>
              <a:avLst/>
              <a:gdLst/>
              <a:ahLst/>
              <a:cxnLst/>
              <a:rect l="l" t="t" r="r" b="b"/>
              <a:pathLst>
                <a:path w="1430" h="2002" extrusionOk="0">
                  <a:moveTo>
                    <a:pt x="1274" y="1"/>
                  </a:moveTo>
                  <a:cubicBezTo>
                    <a:pt x="1096" y="72"/>
                    <a:pt x="941" y="156"/>
                    <a:pt x="774" y="275"/>
                  </a:cubicBezTo>
                  <a:cubicBezTo>
                    <a:pt x="631" y="382"/>
                    <a:pt x="512" y="513"/>
                    <a:pt x="405" y="668"/>
                  </a:cubicBezTo>
                  <a:cubicBezTo>
                    <a:pt x="298" y="810"/>
                    <a:pt x="215" y="977"/>
                    <a:pt x="155" y="1144"/>
                  </a:cubicBezTo>
                  <a:cubicBezTo>
                    <a:pt x="84" y="1334"/>
                    <a:pt x="48" y="1525"/>
                    <a:pt x="24" y="1739"/>
                  </a:cubicBezTo>
                  <a:cubicBezTo>
                    <a:pt x="0" y="1799"/>
                    <a:pt x="36" y="1870"/>
                    <a:pt x="84" y="1918"/>
                  </a:cubicBezTo>
                  <a:cubicBezTo>
                    <a:pt x="129" y="1963"/>
                    <a:pt x="188" y="2001"/>
                    <a:pt x="256" y="2001"/>
                  </a:cubicBezTo>
                  <a:cubicBezTo>
                    <a:pt x="277" y="2001"/>
                    <a:pt x="299" y="1998"/>
                    <a:pt x="322" y="1989"/>
                  </a:cubicBezTo>
                  <a:cubicBezTo>
                    <a:pt x="381" y="1977"/>
                    <a:pt x="441" y="1942"/>
                    <a:pt x="477" y="1882"/>
                  </a:cubicBezTo>
                  <a:cubicBezTo>
                    <a:pt x="512" y="1858"/>
                    <a:pt x="512" y="1811"/>
                    <a:pt x="524" y="1763"/>
                  </a:cubicBezTo>
                  <a:cubicBezTo>
                    <a:pt x="524" y="1727"/>
                    <a:pt x="524" y="1680"/>
                    <a:pt x="500" y="1644"/>
                  </a:cubicBezTo>
                  <a:cubicBezTo>
                    <a:pt x="477" y="1572"/>
                    <a:pt x="465" y="1513"/>
                    <a:pt x="465" y="1441"/>
                  </a:cubicBezTo>
                  <a:cubicBezTo>
                    <a:pt x="465" y="1346"/>
                    <a:pt x="465" y="1263"/>
                    <a:pt x="477" y="1168"/>
                  </a:cubicBezTo>
                  <a:cubicBezTo>
                    <a:pt x="512" y="1072"/>
                    <a:pt x="536" y="977"/>
                    <a:pt x="584" y="870"/>
                  </a:cubicBezTo>
                  <a:cubicBezTo>
                    <a:pt x="643" y="775"/>
                    <a:pt x="703" y="679"/>
                    <a:pt x="774" y="596"/>
                  </a:cubicBezTo>
                  <a:cubicBezTo>
                    <a:pt x="870" y="501"/>
                    <a:pt x="953" y="418"/>
                    <a:pt x="1060" y="358"/>
                  </a:cubicBezTo>
                  <a:cubicBezTo>
                    <a:pt x="1155" y="298"/>
                    <a:pt x="1251" y="239"/>
                    <a:pt x="1358" y="191"/>
                  </a:cubicBezTo>
                  <a:cubicBezTo>
                    <a:pt x="1405" y="179"/>
                    <a:pt x="1429" y="96"/>
                    <a:pt x="1405" y="60"/>
                  </a:cubicBezTo>
                  <a:cubicBezTo>
                    <a:pt x="1393" y="25"/>
                    <a:pt x="1358" y="1"/>
                    <a:pt x="1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0" name="Google Shape;2510;p47"/>
          <p:cNvGrpSpPr/>
          <p:nvPr/>
        </p:nvGrpSpPr>
        <p:grpSpPr>
          <a:xfrm>
            <a:off x="625130" y="313374"/>
            <a:ext cx="901800" cy="772800"/>
            <a:chOff x="625130" y="313374"/>
            <a:chExt cx="901800" cy="772800"/>
          </a:xfrm>
        </p:grpSpPr>
        <p:sp>
          <p:nvSpPr>
            <p:cNvPr id="2511" name="Google Shape;2511;p47"/>
            <p:cNvSpPr txBox="1"/>
            <p:nvPr/>
          </p:nvSpPr>
          <p:spPr>
            <a:xfrm rot="1614883">
              <a:off x="691307" y="461695"/>
              <a:ext cx="769445" cy="4761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solidFill>
                    <a:schemeClr val="accent4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¿</a:t>
              </a:r>
              <a:r>
                <a:rPr lang="en" sz="5000">
                  <a:solidFill>
                    <a:schemeClr val="accent6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?</a:t>
              </a:r>
              <a:endParaRPr sz="5000">
                <a:solidFill>
                  <a:schemeClr val="accent6"/>
                </a:solidFill>
                <a:latin typeface="Luckiest Guy"/>
                <a:ea typeface="Luckiest Guy"/>
                <a:cs typeface="Luckiest Guy"/>
                <a:sym typeface="Luckiest Guy"/>
              </a:endParaRPr>
            </a:p>
          </p:txBody>
        </p:sp>
        <p:grpSp>
          <p:nvGrpSpPr>
            <p:cNvPr id="2512" name="Google Shape;2512;p47"/>
            <p:cNvGrpSpPr/>
            <p:nvPr/>
          </p:nvGrpSpPr>
          <p:grpSpPr>
            <a:xfrm rot="10486062">
              <a:off x="691607" y="697014"/>
              <a:ext cx="106164" cy="196985"/>
              <a:chOff x="8581285" y="3724078"/>
              <a:chExt cx="106156" cy="196972"/>
            </a:xfrm>
          </p:grpSpPr>
          <p:sp>
            <p:nvSpPr>
              <p:cNvPr id="2513" name="Google Shape;2513;p47"/>
              <p:cNvSpPr/>
              <p:nvPr/>
            </p:nvSpPr>
            <p:spPr>
              <a:xfrm>
                <a:off x="8613522" y="3724078"/>
                <a:ext cx="73919" cy="184376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4158" extrusionOk="0">
                    <a:moveTo>
                      <a:pt x="417" y="1"/>
                    </a:moveTo>
                    <a:lnTo>
                      <a:pt x="369" y="36"/>
                    </a:lnTo>
                    <a:cubicBezTo>
                      <a:pt x="357" y="72"/>
                      <a:pt x="357" y="120"/>
                      <a:pt x="393" y="132"/>
                    </a:cubicBezTo>
                    <a:cubicBezTo>
                      <a:pt x="488" y="203"/>
                      <a:pt x="595" y="274"/>
                      <a:pt x="691" y="382"/>
                    </a:cubicBezTo>
                    <a:lnTo>
                      <a:pt x="667" y="370"/>
                    </a:lnTo>
                    <a:lnTo>
                      <a:pt x="667" y="370"/>
                    </a:lnTo>
                    <a:cubicBezTo>
                      <a:pt x="810" y="501"/>
                      <a:pt x="905" y="655"/>
                      <a:pt x="1000" y="810"/>
                    </a:cubicBezTo>
                    <a:cubicBezTo>
                      <a:pt x="1072" y="953"/>
                      <a:pt x="1131" y="1096"/>
                      <a:pt x="1179" y="1251"/>
                    </a:cubicBezTo>
                    <a:cubicBezTo>
                      <a:pt x="1226" y="1453"/>
                      <a:pt x="1250" y="1644"/>
                      <a:pt x="1250" y="1858"/>
                    </a:cubicBezTo>
                    <a:cubicBezTo>
                      <a:pt x="1250" y="2060"/>
                      <a:pt x="1226" y="2275"/>
                      <a:pt x="1179" y="2477"/>
                    </a:cubicBezTo>
                    <a:cubicBezTo>
                      <a:pt x="1131" y="2620"/>
                      <a:pt x="1084" y="2739"/>
                      <a:pt x="1012" y="2858"/>
                    </a:cubicBezTo>
                    <a:cubicBezTo>
                      <a:pt x="941" y="2953"/>
                      <a:pt x="857" y="3060"/>
                      <a:pt x="774" y="3156"/>
                    </a:cubicBezTo>
                    <a:cubicBezTo>
                      <a:pt x="667" y="3251"/>
                      <a:pt x="548" y="3346"/>
                      <a:pt x="417" y="3430"/>
                    </a:cubicBezTo>
                    <a:cubicBezTo>
                      <a:pt x="357" y="3465"/>
                      <a:pt x="310" y="3489"/>
                      <a:pt x="250" y="3513"/>
                    </a:cubicBezTo>
                    <a:cubicBezTo>
                      <a:pt x="83" y="3584"/>
                      <a:pt x="0" y="3775"/>
                      <a:pt x="72" y="3953"/>
                    </a:cubicBezTo>
                    <a:cubicBezTo>
                      <a:pt x="125" y="4079"/>
                      <a:pt x="254" y="4158"/>
                      <a:pt x="391" y="4158"/>
                    </a:cubicBezTo>
                    <a:cubicBezTo>
                      <a:pt x="435" y="4158"/>
                      <a:pt x="480" y="4149"/>
                      <a:pt x="524" y="4132"/>
                    </a:cubicBezTo>
                    <a:cubicBezTo>
                      <a:pt x="619" y="4084"/>
                      <a:pt x="726" y="4025"/>
                      <a:pt x="822" y="3953"/>
                    </a:cubicBezTo>
                    <a:cubicBezTo>
                      <a:pt x="917" y="3894"/>
                      <a:pt x="1012" y="3811"/>
                      <a:pt x="1095" y="3715"/>
                    </a:cubicBezTo>
                    <a:cubicBezTo>
                      <a:pt x="1250" y="3572"/>
                      <a:pt x="1357" y="3406"/>
                      <a:pt x="1441" y="3215"/>
                    </a:cubicBezTo>
                    <a:cubicBezTo>
                      <a:pt x="1536" y="3037"/>
                      <a:pt x="1572" y="2834"/>
                      <a:pt x="1619" y="2632"/>
                    </a:cubicBezTo>
                    <a:cubicBezTo>
                      <a:pt x="1667" y="2418"/>
                      <a:pt x="1667" y="2215"/>
                      <a:pt x="1655" y="2001"/>
                    </a:cubicBezTo>
                    <a:cubicBezTo>
                      <a:pt x="1631" y="1810"/>
                      <a:pt x="1572" y="1620"/>
                      <a:pt x="1512" y="1429"/>
                    </a:cubicBezTo>
                    <a:cubicBezTo>
                      <a:pt x="1453" y="1227"/>
                      <a:pt x="1369" y="1048"/>
                      <a:pt x="1262" y="870"/>
                    </a:cubicBezTo>
                    <a:cubicBezTo>
                      <a:pt x="1060" y="536"/>
                      <a:pt x="798" y="239"/>
                      <a:pt x="464" y="12"/>
                    </a:cubicBezTo>
                    <a:cubicBezTo>
                      <a:pt x="441" y="1"/>
                      <a:pt x="429" y="1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47"/>
              <p:cNvSpPr/>
              <p:nvPr/>
            </p:nvSpPr>
            <p:spPr>
              <a:xfrm>
                <a:off x="8581285" y="3905176"/>
                <a:ext cx="16939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58" extrusionOk="0">
                    <a:moveTo>
                      <a:pt x="168" y="0"/>
                    </a:moveTo>
                    <a:cubicBezTo>
                      <a:pt x="120" y="24"/>
                      <a:pt x="72" y="48"/>
                      <a:pt x="48" y="84"/>
                    </a:cubicBezTo>
                    <a:cubicBezTo>
                      <a:pt x="13" y="119"/>
                      <a:pt x="1" y="167"/>
                      <a:pt x="13" y="215"/>
                    </a:cubicBezTo>
                    <a:cubicBezTo>
                      <a:pt x="13" y="262"/>
                      <a:pt x="48" y="298"/>
                      <a:pt x="84" y="334"/>
                    </a:cubicBezTo>
                    <a:cubicBezTo>
                      <a:pt x="132" y="358"/>
                      <a:pt x="179" y="358"/>
                      <a:pt x="227" y="358"/>
                    </a:cubicBezTo>
                    <a:cubicBezTo>
                      <a:pt x="263" y="358"/>
                      <a:pt x="310" y="334"/>
                      <a:pt x="346" y="286"/>
                    </a:cubicBezTo>
                    <a:cubicBezTo>
                      <a:pt x="370" y="239"/>
                      <a:pt x="382" y="203"/>
                      <a:pt x="370" y="155"/>
                    </a:cubicBezTo>
                    <a:cubicBezTo>
                      <a:pt x="370" y="108"/>
                      <a:pt x="346" y="60"/>
                      <a:pt x="298" y="36"/>
                    </a:cubicBezTo>
                    <a:cubicBezTo>
                      <a:pt x="251" y="0"/>
                      <a:pt x="203" y="0"/>
                      <a:pt x="1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15" name="Google Shape;2515;p47"/>
            <p:cNvGrpSpPr/>
            <p:nvPr/>
          </p:nvGrpSpPr>
          <p:grpSpPr>
            <a:xfrm rot="232206">
              <a:off x="1301439" y="634882"/>
              <a:ext cx="106165" cy="196988"/>
              <a:chOff x="8581285" y="3724078"/>
              <a:chExt cx="106156" cy="196972"/>
            </a:xfrm>
          </p:grpSpPr>
          <p:sp>
            <p:nvSpPr>
              <p:cNvPr id="2516" name="Google Shape;2516;p47"/>
              <p:cNvSpPr/>
              <p:nvPr/>
            </p:nvSpPr>
            <p:spPr>
              <a:xfrm>
                <a:off x="8613522" y="3724078"/>
                <a:ext cx="73919" cy="184376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4158" extrusionOk="0">
                    <a:moveTo>
                      <a:pt x="417" y="1"/>
                    </a:moveTo>
                    <a:lnTo>
                      <a:pt x="369" y="36"/>
                    </a:lnTo>
                    <a:cubicBezTo>
                      <a:pt x="357" y="72"/>
                      <a:pt x="357" y="120"/>
                      <a:pt x="393" y="132"/>
                    </a:cubicBezTo>
                    <a:cubicBezTo>
                      <a:pt x="488" y="203"/>
                      <a:pt x="595" y="274"/>
                      <a:pt x="691" y="382"/>
                    </a:cubicBezTo>
                    <a:lnTo>
                      <a:pt x="667" y="370"/>
                    </a:lnTo>
                    <a:lnTo>
                      <a:pt x="667" y="370"/>
                    </a:lnTo>
                    <a:cubicBezTo>
                      <a:pt x="810" y="501"/>
                      <a:pt x="905" y="655"/>
                      <a:pt x="1000" y="810"/>
                    </a:cubicBezTo>
                    <a:cubicBezTo>
                      <a:pt x="1072" y="953"/>
                      <a:pt x="1131" y="1096"/>
                      <a:pt x="1179" y="1251"/>
                    </a:cubicBezTo>
                    <a:cubicBezTo>
                      <a:pt x="1226" y="1453"/>
                      <a:pt x="1250" y="1644"/>
                      <a:pt x="1250" y="1858"/>
                    </a:cubicBezTo>
                    <a:cubicBezTo>
                      <a:pt x="1250" y="2060"/>
                      <a:pt x="1226" y="2275"/>
                      <a:pt x="1179" y="2477"/>
                    </a:cubicBezTo>
                    <a:cubicBezTo>
                      <a:pt x="1131" y="2620"/>
                      <a:pt x="1084" y="2739"/>
                      <a:pt x="1012" y="2858"/>
                    </a:cubicBezTo>
                    <a:cubicBezTo>
                      <a:pt x="941" y="2953"/>
                      <a:pt x="857" y="3060"/>
                      <a:pt x="774" y="3156"/>
                    </a:cubicBezTo>
                    <a:cubicBezTo>
                      <a:pt x="667" y="3251"/>
                      <a:pt x="548" y="3346"/>
                      <a:pt x="417" y="3430"/>
                    </a:cubicBezTo>
                    <a:cubicBezTo>
                      <a:pt x="357" y="3465"/>
                      <a:pt x="310" y="3489"/>
                      <a:pt x="250" y="3513"/>
                    </a:cubicBezTo>
                    <a:cubicBezTo>
                      <a:pt x="83" y="3584"/>
                      <a:pt x="0" y="3775"/>
                      <a:pt x="72" y="3953"/>
                    </a:cubicBezTo>
                    <a:cubicBezTo>
                      <a:pt x="125" y="4079"/>
                      <a:pt x="254" y="4158"/>
                      <a:pt x="391" y="4158"/>
                    </a:cubicBezTo>
                    <a:cubicBezTo>
                      <a:pt x="435" y="4158"/>
                      <a:pt x="480" y="4149"/>
                      <a:pt x="524" y="4132"/>
                    </a:cubicBezTo>
                    <a:cubicBezTo>
                      <a:pt x="619" y="4084"/>
                      <a:pt x="726" y="4025"/>
                      <a:pt x="822" y="3953"/>
                    </a:cubicBezTo>
                    <a:cubicBezTo>
                      <a:pt x="917" y="3894"/>
                      <a:pt x="1012" y="3811"/>
                      <a:pt x="1095" y="3715"/>
                    </a:cubicBezTo>
                    <a:cubicBezTo>
                      <a:pt x="1250" y="3572"/>
                      <a:pt x="1357" y="3406"/>
                      <a:pt x="1441" y="3215"/>
                    </a:cubicBezTo>
                    <a:cubicBezTo>
                      <a:pt x="1536" y="3037"/>
                      <a:pt x="1572" y="2834"/>
                      <a:pt x="1619" y="2632"/>
                    </a:cubicBezTo>
                    <a:cubicBezTo>
                      <a:pt x="1667" y="2418"/>
                      <a:pt x="1667" y="2215"/>
                      <a:pt x="1655" y="2001"/>
                    </a:cubicBezTo>
                    <a:cubicBezTo>
                      <a:pt x="1631" y="1810"/>
                      <a:pt x="1572" y="1620"/>
                      <a:pt x="1512" y="1429"/>
                    </a:cubicBezTo>
                    <a:cubicBezTo>
                      <a:pt x="1453" y="1227"/>
                      <a:pt x="1369" y="1048"/>
                      <a:pt x="1262" y="870"/>
                    </a:cubicBezTo>
                    <a:cubicBezTo>
                      <a:pt x="1060" y="536"/>
                      <a:pt x="798" y="239"/>
                      <a:pt x="464" y="12"/>
                    </a:cubicBezTo>
                    <a:cubicBezTo>
                      <a:pt x="441" y="1"/>
                      <a:pt x="429" y="1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47"/>
              <p:cNvSpPr/>
              <p:nvPr/>
            </p:nvSpPr>
            <p:spPr>
              <a:xfrm>
                <a:off x="8581285" y="3905176"/>
                <a:ext cx="16939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58" extrusionOk="0">
                    <a:moveTo>
                      <a:pt x="168" y="0"/>
                    </a:moveTo>
                    <a:cubicBezTo>
                      <a:pt x="120" y="24"/>
                      <a:pt x="72" y="48"/>
                      <a:pt x="48" y="84"/>
                    </a:cubicBezTo>
                    <a:cubicBezTo>
                      <a:pt x="13" y="119"/>
                      <a:pt x="1" y="167"/>
                      <a:pt x="13" y="215"/>
                    </a:cubicBezTo>
                    <a:cubicBezTo>
                      <a:pt x="13" y="262"/>
                      <a:pt x="48" y="298"/>
                      <a:pt x="84" y="334"/>
                    </a:cubicBezTo>
                    <a:cubicBezTo>
                      <a:pt x="132" y="358"/>
                      <a:pt x="179" y="358"/>
                      <a:pt x="227" y="358"/>
                    </a:cubicBezTo>
                    <a:cubicBezTo>
                      <a:pt x="263" y="358"/>
                      <a:pt x="310" y="334"/>
                      <a:pt x="346" y="286"/>
                    </a:cubicBezTo>
                    <a:cubicBezTo>
                      <a:pt x="370" y="239"/>
                      <a:pt x="382" y="203"/>
                      <a:pt x="370" y="155"/>
                    </a:cubicBezTo>
                    <a:cubicBezTo>
                      <a:pt x="370" y="108"/>
                      <a:pt x="346" y="60"/>
                      <a:pt x="298" y="36"/>
                    </a:cubicBezTo>
                    <a:cubicBezTo>
                      <a:pt x="251" y="0"/>
                      <a:pt x="203" y="0"/>
                      <a:pt x="1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18" name="Google Shape;2518;p47">
            <a:hlinkClick r:id="" action="ppaction://hlinkshowjump?jump=nextslide"/>
          </p:cNvPr>
          <p:cNvSpPr/>
          <p:nvPr/>
        </p:nvSpPr>
        <p:spPr>
          <a:xfrm>
            <a:off x="4864888" y="4493260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9" name="Google Shape;2519;p47">
            <a:hlinkClick r:id="rId3" action="ppaction://hlinksldjump"/>
          </p:cNvPr>
          <p:cNvSpPr/>
          <p:nvPr/>
        </p:nvSpPr>
        <p:spPr>
          <a:xfrm>
            <a:off x="4432363" y="4469419"/>
            <a:ext cx="279278" cy="268147"/>
          </a:xfrm>
          <a:custGeom>
            <a:avLst/>
            <a:gdLst/>
            <a:ahLst/>
            <a:cxnLst/>
            <a:rect l="l" t="t" r="r" b="b"/>
            <a:pathLst>
              <a:path w="4240" h="4071" extrusionOk="0">
                <a:moveTo>
                  <a:pt x="2326" y="1"/>
                </a:moveTo>
                <a:cubicBezTo>
                  <a:pt x="2305" y="1"/>
                  <a:pt x="2284" y="2"/>
                  <a:pt x="2263" y="4"/>
                </a:cubicBezTo>
                <a:cubicBezTo>
                  <a:pt x="1846" y="52"/>
                  <a:pt x="1537" y="493"/>
                  <a:pt x="1596" y="909"/>
                </a:cubicBezTo>
                <a:cubicBezTo>
                  <a:pt x="1564" y="701"/>
                  <a:pt x="1348" y="616"/>
                  <a:pt x="1116" y="616"/>
                </a:cubicBezTo>
                <a:cubicBezTo>
                  <a:pt x="1004" y="616"/>
                  <a:pt x="888" y="636"/>
                  <a:pt x="787" y="671"/>
                </a:cubicBezTo>
                <a:cubicBezTo>
                  <a:pt x="656" y="719"/>
                  <a:pt x="537" y="790"/>
                  <a:pt x="525" y="850"/>
                </a:cubicBezTo>
                <a:cubicBezTo>
                  <a:pt x="251" y="1314"/>
                  <a:pt x="608" y="1790"/>
                  <a:pt x="1013" y="1981"/>
                </a:cubicBezTo>
                <a:cubicBezTo>
                  <a:pt x="620" y="2147"/>
                  <a:pt x="1" y="2743"/>
                  <a:pt x="287" y="3195"/>
                </a:cubicBezTo>
                <a:cubicBezTo>
                  <a:pt x="393" y="3354"/>
                  <a:pt x="584" y="3441"/>
                  <a:pt x="778" y="3441"/>
                </a:cubicBezTo>
                <a:cubicBezTo>
                  <a:pt x="845" y="3441"/>
                  <a:pt x="913" y="3431"/>
                  <a:pt x="977" y="3410"/>
                </a:cubicBezTo>
                <a:cubicBezTo>
                  <a:pt x="1239" y="3338"/>
                  <a:pt x="1441" y="3160"/>
                  <a:pt x="1608" y="2957"/>
                </a:cubicBezTo>
                <a:lnTo>
                  <a:pt x="1608" y="2957"/>
                </a:lnTo>
                <a:cubicBezTo>
                  <a:pt x="1572" y="3314"/>
                  <a:pt x="1668" y="3683"/>
                  <a:pt x="1930" y="3910"/>
                </a:cubicBezTo>
                <a:cubicBezTo>
                  <a:pt x="2063" y="4014"/>
                  <a:pt x="2236" y="4070"/>
                  <a:pt x="2405" y="4070"/>
                </a:cubicBezTo>
                <a:cubicBezTo>
                  <a:pt x="2582" y="4070"/>
                  <a:pt x="2754" y="4008"/>
                  <a:pt x="2870" y="3874"/>
                </a:cubicBezTo>
                <a:cubicBezTo>
                  <a:pt x="3144" y="3564"/>
                  <a:pt x="2989" y="3100"/>
                  <a:pt x="2823" y="2731"/>
                </a:cubicBezTo>
                <a:lnTo>
                  <a:pt x="2823" y="2731"/>
                </a:lnTo>
                <a:cubicBezTo>
                  <a:pt x="3049" y="2898"/>
                  <a:pt x="3299" y="3040"/>
                  <a:pt x="3573" y="3040"/>
                </a:cubicBezTo>
                <a:cubicBezTo>
                  <a:pt x="3582" y="3041"/>
                  <a:pt x="3592" y="3041"/>
                  <a:pt x="3601" y="3041"/>
                </a:cubicBezTo>
                <a:cubicBezTo>
                  <a:pt x="3856" y="3041"/>
                  <a:pt x="4134" y="2888"/>
                  <a:pt x="4192" y="2624"/>
                </a:cubicBezTo>
                <a:cubicBezTo>
                  <a:pt x="4239" y="2421"/>
                  <a:pt x="4156" y="2195"/>
                  <a:pt x="4001" y="2040"/>
                </a:cubicBezTo>
                <a:cubicBezTo>
                  <a:pt x="3858" y="1897"/>
                  <a:pt x="3656" y="1802"/>
                  <a:pt x="3466" y="1719"/>
                </a:cubicBezTo>
                <a:cubicBezTo>
                  <a:pt x="3763" y="1719"/>
                  <a:pt x="4037" y="1493"/>
                  <a:pt x="4097" y="1207"/>
                </a:cubicBezTo>
                <a:cubicBezTo>
                  <a:pt x="4156" y="921"/>
                  <a:pt x="3978" y="612"/>
                  <a:pt x="3704" y="516"/>
                </a:cubicBezTo>
                <a:cubicBezTo>
                  <a:pt x="3636" y="490"/>
                  <a:pt x="3564" y="477"/>
                  <a:pt x="3493" y="477"/>
                </a:cubicBezTo>
                <a:cubicBezTo>
                  <a:pt x="3277" y="477"/>
                  <a:pt x="3064" y="593"/>
                  <a:pt x="2965" y="790"/>
                </a:cubicBezTo>
                <a:cubicBezTo>
                  <a:pt x="3090" y="417"/>
                  <a:pt x="2720" y="1"/>
                  <a:pt x="2326" y="1"/>
                </a:cubicBez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0" name="Google Shape;2520;p47">
            <a:hlinkClick r:id="" action="ppaction://hlinkshowjump?jump=previousslide"/>
          </p:cNvPr>
          <p:cNvSpPr/>
          <p:nvPr/>
        </p:nvSpPr>
        <p:spPr>
          <a:xfrm flipH="1">
            <a:off x="3950488" y="4483735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CBDC93-E05A-4148-ADE8-29794B0F7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4161805" y="1568011"/>
            <a:ext cx="3143100" cy="864050"/>
          </a:xfrm>
        </p:spPr>
        <p:txBody>
          <a:bodyPr/>
          <a:lstStyle/>
          <a:p>
            <a:pPr algn="l"/>
            <a:r>
              <a:rPr lang="es-CL" dirty="0"/>
              <a:t>Responde el siguiente ticket de salida en tu cuaderno y envía.</a:t>
            </a:r>
          </a:p>
          <a:p>
            <a:pPr algn="l"/>
            <a:endParaRPr lang="es-CL" dirty="0"/>
          </a:p>
          <a:p>
            <a:pPr algn="l"/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F01A9B-C2B5-488C-8D5B-F9DECA64F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417" y="2142270"/>
            <a:ext cx="4295472" cy="21991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4">
            <a:extLst>
              <a:ext uri="{FF2B5EF4-FFF2-40B4-BE49-F238E27FC236}">
                <a16:creationId xmlns:a16="http://schemas.microsoft.com/office/drawing/2014/main" id="{4C585E16-86D5-47A2-BF73-3D117B1C11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06713" y="444500"/>
            <a:ext cx="6237287" cy="573088"/>
          </a:xfrm>
        </p:spPr>
        <p:txBody>
          <a:bodyPr/>
          <a:lstStyle/>
          <a:p>
            <a:r>
              <a:rPr lang="es-CL" dirty="0">
                <a:solidFill>
                  <a:schemeClr val="tx2">
                    <a:lumMod val="25000"/>
                  </a:schemeClr>
                </a:solidFill>
              </a:rPr>
              <a:t>Recordemos nuestras normas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49088F4-4CCB-4F0E-A59D-02C47A9C3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88" t="34177" r="39535" b="17589"/>
          <a:stretch/>
        </p:blipFill>
        <p:spPr>
          <a:xfrm>
            <a:off x="254467" y="1542116"/>
            <a:ext cx="2044893" cy="2890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A8A5AE6-4852-41EA-AF01-598CD781C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870" y="1969477"/>
            <a:ext cx="2015447" cy="2979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3E8450A-FA6B-461D-8308-B1525BD230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92" t="28519" r="30000" b="13554"/>
          <a:stretch/>
        </p:blipFill>
        <p:spPr>
          <a:xfrm>
            <a:off x="4710049" y="1406436"/>
            <a:ext cx="2010443" cy="29794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76022A13-D0A4-4B92-B5E6-6C617F079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224" y="1985698"/>
            <a:ext cx="2015447" cy="2979438"/>
          </a:xfrm>
          <a:prstGeom prst="rect">
            <a:avLst/>
          </a:prstGeom>
        </p:spPr>
      </p:pic>
      <p:pic>
        <p:nvPicPr>
          <p:cNvPr id="20" name="Picture 6" descr="Una Mano PNG transparente - StickPNG">
            <a:extLst>
              <a:ext uri="{FF2B5EF4-FFF2-40B4-BE49-F238E27FC236}">
                <a16:creationId xmlns:a16="http://schemas.microsoft.com/office/drawing/2014/main" id="{8B5FF33A-2E93-4EB7-95A3-C5410E13C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773" y="3189627"/>
            <a:ext cx="1064630" cy="947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59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452;p26">
            <a:extLst>
              <a:ext uri="{FF2B5EF4-FFF2-40B4-BE49-F238E27FC236}">
                <a16:creationId xmlns:a16="http://schemas.microsoft.com/office/drawing/2014/main" id="{B835A3B3-FE5F-448F-88FF-F67265ACD770}"/>
              </a:ext>
            </a:extLst>
          </p:cNvPr>
          <p:cNvSpPr/>
          <p:nvPr/>
        </p:nvSpPr>
        <p:spPr>
          <a:xfrm flipH="1">
            <a:off x="6890445" y="3950746"/>
            <a:ext cx="924275" cy="888953"/>
          </a:xfrm>
          <a:custGeom>
            <a:avLst/>
            <a:gdLst/>
            <a:ahLst/>
            <a:cxnLst/>
            <a:rect l="l" t="t" r="r" b="b"/>
            <a:pathLst>
              <a:path w="1127" h="1084" extrusionOk="0">
                <a:moveTo>
                  <a:pt x="560" y="1"/>
                </a:moveTo>
                <a:cubicBezTo>
                  <a:pt x="548" y="1"/>
                  <a:pt x="452" y="12"/>
                  <a:pt x="441" y="12"/>
                </a:cubicBezTo>
                <a:lnTo>
                  <a:pt x="429" y="12"/>
                </a:lnTo>
                <a:cubicBezTo>
                  <a:pt x="381" y="24"/>
                  <a:pt x="322" y="48"/>
                  <a:pt x="274" y="72"/>
                </a:cubicBezTo>
                <a:cubicBezTo>
                  <a:pt x="250" y="108"/>
                  <a:pt x="202" y="120"/>
                  <a:pt x="179" y="143"/>
                </a:cubicBezTo>
                <a:cubicBezTo>
                  <a:pt x="155" y="167"/>
                  <a:pt x="155" y="167"/>
                  <a:pt x="155" y="179"/>
                </a:cubicBezTo>
                <a:cubicBezTo>
                  <a:pt x="131" y="227"/>
                  <a:pt x="83" y="262"/>
                  <a:pt x="71" y="310"/>
                </a:cubicBezTo>
                <a:cubicBezTo>
                  <a:pt x="36" y="370"/>
                  <a:pt x="24" y="417"/>
                  <a:pt x="12" y="477"/>
                </a:cubicBezTo>
                <a:lnTo>
                  <a:pt x="12" y="489"/>
                </a:lnTo>
                <a:cubicBezTo>
                  <a:pt x="12" y="524"/>
                  <a:pt x="0" y="584"/>
                  <a:pt x="0" y="608"/>
                </a:cubicBezTo>
                <a:lnTo>
                  <a:pt x="0" y="667"/>
                </a:lnTo>
                <a:cubicBezTo>
                  <a:pt x="0" y="679"/>
                  <a:pt x="0" y="715"/>
                  <a:pt x="12" y="727"/>
                </a:cubicBezTo>
                <a:cubicBezTo>
                  <a:pt x="12" y="739"/>
                  <a:pt x="12" y="763"/>
                  <a:pt x="24" y="763"/>
                </a:cubicBezTo>
                <a:lnTo>
                  <a:pt x="24" y="774"/>
                </a:lnTo>
                <a:cubicBezTo>
                  <a:pt x="24" y="786"/>
                  <a:pt x="60" y="846"/>
                  <a:pt x="71" y="858"/>
                </a:cubicBezTo>
                <a:cubicBezTo>
                  <a:pt x="83" y="882"/>
                  <a:pt x="119" y="941"/>
                  <a:pt x="131" y="953"/>
                </a:cubicBezTo>
                <a:cubicBezTo>
                  <a:pt x="155" y="977"/>
                  <a:pt x="191" y="1001"/>
                  <a:pt x="214" y="1024"/>
                </a:cubicBezTo>
                <a:lnTo>
                  <a:pt x="238" y="1024"/>
                </a:lnTo>
                <a:cubicBezTo>
                  <a:pt x="250" y="1036"/>
                  <a:pt x="274" y="1036"/>
                  <a:pt x="274" y="1036"/>
                </a:cubicBezTo>
                <a:cubicBezTo>
                  <a:pt x="298" y="1036"/>
                  <a:pt x="310" y="1060"/>
                  <a:pt x="322" y="1060"/>
                </a:cubicBezTo>
                <a:cubicBezTo>
                  <a:pt x="357" y="1072"/>
                  <a:pt x="393" y="1072"/>
                  <a:pt x="429" y="1072"/>
                </a:cubicBezTo>
                <a:lnTo>
                  <a:pt x="441" y="1072"/>
                </a:lnTo>
                <a:cubicBezTo>
                  <a:pt x="476" y="1072"/>
                  <a:pt x="500" y="1084"/>
                  <a:pt x="536" y="1084"/>
                </a:cubicBezTo>
                <a:lnTo>
                  <a:pt x="560" y="1084"/>
                </a:lnTo>
                <a:cubicBezTo>
                  <a:pt x="595" y="1084"/>
                  <a:pt x="631" y="1072"/>
                  <a:pt x="667" y="1072"/>
                </a:cubicBezTo>
                <a:lnTo>
                  <a:pt x="679" y="1072"/>
                </a:lnTo>
                <a:cubicBezTo>
                  <a:pt x="726" y="1060"/>
                  <a:pt x="774" y="1048"/>
                  <a:pt x="798" y="1024"/>
                </a:cubicBezTo>
                <a:cubicBezTo>
                  <a:pt x="822" y="1024"/>
                  <a:pt x="822" y="1024"/>
                  <a:pt x="822" y="1013"/>
                </a:cubicBezTo>
                <a:cubicBezTo>
                  <a:pt x="845" y="1001"/>
                  <a:pt x="881" y="965"/>
                  <a:pt x="905" y="941"/>
                </a:cubicBezTo>
                <a:cubicBezTo>
                  <a:pt x="953" y="905"/>
                  <a:pt x="976" y="870"/>
                  <a:pt x="1000" y="822"/>
                </a:cubicBezTo>
                <a:lnTo>
                  <a:pt x="1036" y="727"/>
                </a:lnTo>
                <a:cubicBezTo>
                  <a:pt x="1060" y="703"/>
                  <a:pt x="1072" y="667"/>
                  <a:pt x="1072" y="620"/>
                </a:cubicBezTo>
                <a:cubicBezTo>
                  <a:pt x="1084" y="584"/>
                  <a:pt x="1084" y="536"/>
                  <a:pt x="1084" y="501"/>
                </a:cubicBezTo>
                <a:cubicBezTo>
                  <a:pt x="1095" y="506"/>
                  <a:pt x="1102" y="508"/>
                  <a:pt x="1108" y="508"/>
                </a:cubicBezTo>
                <a:cubicBezTo>
                  <a:pt x="1126" y="508"/>
                  <a:pt x="1119" y="483"/>
                  <a:pt x="1119" y="465"/>
                </a:cubicBezTo>
                <a:cubicBezTo>
                  <a:pt x="1119" y="441"/>
                  <a:pt x="1119" y="417"/>
                  <a:pt x="1095" y="393"/>
                </a:cubicBezTo>
                <a:cubicBezTo>
                  <a:pt x="1095" y="370"/>
                  <a:pt x="1084" y="346"/>
                  <a:pt x="1072" y="334"/>
                </a:cubicBezTo>
                <a:cubicBezTo>
                  <a:pt x="1072" y="310"/>
                  <a:pt x="1060" y="286"/>
                  <a:pt x="1036" y="274"/>
                </a:cubicBezTo>
                <a:lnTo>
                  <a:pt x="1036" y="251"/>
                </a:lnTo>
                <a:cubicBezTo>
                  <a:pt x="1024" y="227"/>
                  <a:pt x="1000" y="191"/>
                  <a:pt x="964" y="167"/>
                </a:cubicBezTo>
                <a:lnTo>
                  <a:pt x="953" y="143"/>
                </a:lnTo>
                <a:cubicBezTo>
                  <a:pt x="917" y="120"/>
                  <a:pt x="893" y="108"/>
                  <a:pt x="857" y="72"/>
                </a:cubicBezTo>
                <a:cubicBezTo>
                  <a:pt x="845" y="72"/>
                  <a:pt x="845" y="60"/>
                  <a:pt x="833" y="60"/>
                </a:cubicBezTo>
                <a:cubicBezTo>
                  <a:pt x="798" y="48"/>
                  <a:pt x="762" y="24"/>
                  <a:pt x="726" y="12"/>
                </a:cubicBezTo>
                <a:lnTo>
                  <a:pt x="691" y="12"/>
                </a:lnTo>
                <a:cubicBezTo>
                  <a:pt x="655" y="12"/>
                  <a:pt x="619" y="1"/>
                  <a:pt x="572" y="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B050"/>
              </a:solidFill>
            </a:endParaRPr>
          </a:p>
        </p:txBody>
      </p:sp>
      <p:sp>
        <p:nvSpPr>
          <p:cNvPr id="448" name="Google Shape;448;p26"/>
          <p:cNvSpPr/>
          <p:nvPr/>
        </p:nvSpPr>
        <p:spPr>
          <a:xfrm>
            <a:off x="6065434" y="3152482"/>
            <a:ext cx="982820" cy="954825"/>
          </a:xfrm>
          <a:custGeom>
            <a:avLst/>
            <a:gdLst/>
            <a:ahLst/>
            <a:cxnLst/>
            <a:rect l="l" t="t" r="r" b="b"/>
            <a:pathLst>
              <a:path w="632" h="614" extrusionOk="0">
                <a:moveTo>
                  <a:pt x="346" y="0"/>
                </a:moveTo>
                <a:cubicBezTo>
                  <a:pt x="328" y="0"/>
                  <a:pt x="311" y="3"/>
                  <a:pt x="287" y="9"/>
                </a:cubicBezTo>
                <a:cubicBezTo>
                  <a:pt x="239" y="9"/>
                  <a:pt x="215" y="21"/>
                  <a:pt x="180" y="33"/>
                </a:cubicBezTo>
                <a:lnTo>
                  <a:pt x="168" y="57"/>
                </a:lnTo>
                <a:lnTo>
                  <a:pt x="156" y="57"/>
                </a:lnTo>
                <a:cubicBezTo>
                  <a:pt x="108" y="81"/>
                  <a:pt x="72" y="116"/>
                  <a:pt x="49" y="152"/>
                </a:cubicBezTo>
                <a:cubicBezTo>
                  <a:pt x="37" y="188"/>
                  <a:pt x="37" y="200"/>
                  <a:pt x="25" y="235"/>
                </a:cubicBezTo>
                <a:cubicBezTo>
                  <a:pt x="1" y="295"/>
                  <a:pt x="1" y="331"/>
                  <a:pt x="25" y="390"/>
                </a:cubicBezTo>
                <a:cubicBezTo>
                  <a:pt x="37" y="438"/>
                  <a:pt x="61" y="485"/>
                  <a:pt x="96" y="533"/>
                </a:cubicBezTo>
                <a:cubicBezTo>
                  <a:pt x="120" y="557"/>
                  <a:pt x="168" y="593"/>
                  <a:pt x="227" y="604"/>
                </a:cubicBezTo>
                <a:cubicBezTo>
                  <a:pt x="257" y="610"/>
                  <a:pt x="284" y="613"/>
                  <a:pt x="311" y="613"/>
                </a:cubicBezTo>
                <a:cubicBezTo>
                  <a:pt x="337" y="613"/>
                  <a:pt x="364" y="610"/>
                  <a:pt x="394" y="604"/>
                </a:cubicBezTo>
                <a:cubicBezTo>
                  <a:pt x="418" y="593"/>
                  <a:pt x="442" y="593"/>
                  <a:pt x="465" y="569"/>
                </a:cubicBezTo>
                <a:cubicBezTo>
                  <a:pt x="513" y="545"/>
                  <a:pt x="537" y="509"/>
                  <a:pt x="572" y="473"/>
                </a:cubicBezTo>
                <a:lnTo>
                  <a:pt x="572" y="450"/>
                </a:lnTo>
                <a:lnTo>
                  <a:pt x="584" y="438"/>
                </a:lnTo>
                <a:cubicBezTo>
                  <a:pt x="596" y="414"/>
                  <a:pt x="596" y="390"/>
                  <a:pt x="620" y="366"/>
                </a:cubicBezTo>
                <a:cubicBezTo>
                  <a:pt x="632" y="331"/>
                  <a:pt x="632" y="295"/>
                  <a:pt x="620" y="247"/>
                </a:cubicBezTo>
                <a:cubicBezTo>
                  <a:pt x="620" y="212"/>
                  <a:pt x="620" y="200"/>
                  <a:pt x="596" y="176"/>
                </a:cubicBezTo>
                <a:cubicBezTo>
                  <a:pt x="584" y="140"/>
                  <a:pt x="572" y="116"/>
                  <a:pt x="537" y="81"/>
                </a:cubicBezTo>
                <a:cubicBezTo>
                  <a:pt x="525" y="69"/>
                  <a:pt x="501" y="57"/>
                  <a:pt x="477" y="33"/>
                </a:cubicBezTo>
                <a:cubicBezTo>
                  <a:pt x="453" y="21"/>
                  <a:pt x="442" y="21"/>
                  <a:pt x="406" y="9"/>
                </a:cubicBezTo>
                <a:cubicBezTo>
                  <a:pt x="382" y="3"/>
                  <a:pt x="364" y="0"/>
                  <a:pt x="3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6"/>
          <p:cNvSpPr/>
          <p:nvPr/>
        </p:nvSpPr>
        <p:spPr>
          <a:xfrm>
            <a:off x="3235028" y="3432738"/>
            <a:ext cx="1169620" cy="888975"/>
          </a:xfrm>
          <a:custGeom>
            <a:avLst/>
            <a:gdLst/>
            <a:ahLst/>
            <a:cxnLst/>
            <a:rect l="l" t="t" r="r" b="b"/>
            <a:pathLst>
              <a:path w="477" h="382" extrusionOk="0">
                <a:moveTo>
                  <a:pt x="239" y="0"/>
                </a:moveTo>
                <a:cubicBezTo>
                  <a:pt x="0" y="0"/>
                  <a:pt x="0" y="381"/>
                  <a:pt x="239" y="381"/>
                </a:cubicBezTo>
                <a:cubicBezTo>
                  <a:pt x="477" y="381"/>
                  <a:pt x="477" y="0"/>
                  <a:pt x="23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6"/>
          <p:cNvSpPr/>
          <p:nvPr/>
        </p:nvSpPr>
        <p:spPr>
          <a:xfrm flipH="1">
            <a:off x="740462" y="1901498"/>
            <a:ext cx="924276" cy="954824"/>
          </a:xfrm>
          <a:custGeom>
            <a:avLst/>
            <a:gdLst/>
            <a:ahLst/>
            <a:cxnLst/>
            <a:rect l="l" t="t" r="r" b="b"/>
            <a:pathLst>
              <a:path w="847" h="875" extrusionOk="0">
                <a:moveTo>
                  <a:pt x="418" y="0"/>
                </a:moveTo>
                <a:cubicBezTo>
                  <a:pt x="358" y="0"/>
                  <a:pt x="299" y="12"/>
                  <a:pt x="251" y="36"/>
                </a:cubicBezTo>
                <a:cubicBezTo>
                  <a:pt x="191" y="48"/>
                  <a:pt x="144" y="72"/>
                  <a:pt x="120" y="120"/>
                </a:cubicBezTo>
                <a:cubicBezTo>
                  <a:pt x="61" y="179"/>
                  <a:pt x="25" y="239"/>
                  <a:pt x="13" y="310"/>
                </a:cubicBezTo>
                <a:cubicBezTo>
                  <a:pt x="1" y="393"/>
                  <a:pt x="1" y="465"/>
                  <a:pt x="13" y="536"/>
                </a:cubicBezTo>
                <a:lnTo>
                  <a:pt x="13" y="548"/>
                </a:lnTo>
                <a:cubicBezTo>
                  <a:pt x="25" y="584"/>
                  <a:pt x="49" y="632"/>
                  <a:pt x="61" y="655"/>
                </a:cubicBezTo>
                <a:cubicBezTo>
                  <a:pt x="84" y="703"/>
                  <a:pt x="120" y="751"/>
                  <a:pt x="168" y="774"/>
                </a:cubicBezTo>
                <a:cubicBezTo>
                  <a:pt x="191" y="810"/>
                  <a:pt x="227" y="822"/>
                  <a:pt x="251" y="834"/>
                </a:cubicBezTo>
                <a:cubicBezTo>
                  <a:pt x="287" y="861"/>
                  <a:pt x="329" y="874"/>
                  <a:pt x="373" y="874"/>
                </a:cubicBezTo>
                <a:cubicBezTo>
                  <a:pt x="388" y="874"/>
                  <a:pt x="403" y="873"/>
                  <a:pt x="418" y="870"/>
                </a:cubicBezTo>
                <a:cubicBezTo>
                  <a:pt x="465" y="870"/>
                  <a:pt x="489" y="846"/>
                  <a:pt x="537" y="846"/>
                </a:cubicBezTo>
                <a:cubicBezTo>
                  <a:pt x="561" y="834"/>
                  <a:pt x="608" y="822"/>
                  <a:pt x="644" y="810"/>
                </a:cubicBezTo>
                <a:cubicBezTo>
                  <a:pt x="680" y="774"/>
                  <a:pt x="727" y="751"/>
                  <a:pt x="763" y="703"/>
                </a:cubicBezTo>
                <a:cubicBezTo>
                  <a:pt x="799" y="655"/>
                  <a:pt x="823" y="608"/>
                  <a:pt x="834" y="548"/>
                </a:cubicBezTo>
                <a:lnTo>
                  <a:pt x="834" y="536"/>
                </a:lnTo>
                <a:cubicBezTo>
                  <a:pt x="846" y="465"/>
                  <a:pt x="846" y="393"/>
                  <a:pt x="834" y="310"/>
                </a:cubicBezTo>
                <a:cubicBezTo>
                  <a:pt x="823" y="239"/>
                  <a:pt x="775" y="179"/>
                  <a:pt x="727" y="120"/>
                </a:cubicBezTo>
                <a:cubicBezTo>
                  <a:pt x="703" y="108"/>
                  <a:pt x="668" y="72"/>
                  <a:pt x="644" y="60"/>
                </a:cubicBezTo>
                <a:cubicBezTo>
                  <a:pt x="584" y="12"/>
                  <a:pt x="501" y="0"/>
                  <a:pt x="41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6"/>
          <p:cNvSpPr/>
          <p:nvPr/>
        </p:nvSpPr>
        <p:spPr>
          <a:xfrm flipH="1">
            <a:off x="3211816" y="1901513"/>
            <a:ext cx="1216044" cy="954825"/>
          </a:xfrm>
          <a:custGeom>
            <a:avLst/>
            <a:gdLst/>
            <a:ahLst/>
            <a:cxnLst/>
            <a:rect l="l" t="t" r="r" b="b"/>
            <a:pathLst>
              <a:path w="1108" h="870" extrusionOk="0">
                <a:moveTo>
                  <a:pt x="560" y="0"/>
                </a:moveTo>
                <a:cubicBezTo>
                  <a:pt x="1" y="0"/>
                  <a:pt x="1" y="869"/>
                  <a:pt x="560" y="869"/>
                </a:cubicBezTo>
                <a:cubicBezTo>
                  <a:pt x="1108" y="869"/>
                  <a:pt x="1108" y="0"/>
                  <a:pt x="5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6"/>
          <p:cNvSpPr/>
          <p:nvPr/>
        </p:nvSpPr>
        <p:spPr>
          <a:xfrm flipH="1">
            <a:off x="5953262" y="1934462"/>
            <a:ext cx="924275" cy="888953"/>
          </a:xfrm>
          <a:custGeom>
            <a:avLst/>
            <a:gdLst/>
            <a:ahLst/>
            <a:cxnLst/>
            <a:rect l="l" t="t" r="r" b="b"/>
            <a:pathLst>
              <a:path w="1127" h="1084" extrusionOk="0">
                <a:moveTo>
                  <a:pt x="560" y="1"/>
                </a:moveTo>
                <a:cubicBezTo>
                  <a:pt x="548" y="1"/>
                  <a:pt x="452" y="12"/>
                  <a:pt x="441" y="12"/>
                </a:cubicBezTo>
                <a:lnTo>
                  <a:pt x="429" y="12"/>
                </a:lnTo>
                <a:cubicBezTo>
                  <a:pt x="381" y="24"/>
                  <a:pt x="322" y="48"/>
                  <a:pt x="274" y="72"/>
                </a:cubicBezTo>
                <a:cubicBezTo>
                  <a:pt x="250" y="108"/>
                  <a:pt x="202" y="120"/>
                  <a:pt x="179" y="143"/>
                </a:cubicBezTo>
                <a:cubicBezTo>
                  <a:pt x="155" y="167"/>
                  <a:pt x="155" y="167"/>
                  <a:pt x="155" y="179"/>
                </a:cubicBezTo>
                <a:cubicBezTo>
                  <a:pt x="131" y="227"/>
                  <a:pt x="83" y="262"/>
                  <a:pt x="71" y="310"/>
                </a:cubicBezTo>
                <a:cubicBezTo>
                  <a:pt x="36" y="370"/>
                  <a:pt x="24" y="417"/>
                  <a:pt x="12" y="477"/>
                </a:cubicBezTo>
                <a:lnTo>
                  <a:pt x="12" y="489"/>
                </a:lnTo>
                <a:cubicBezTo>
                  <a:pt x="12" y="524"/>
                  <a:pt x="0" y="584"/>
                  <a:pt x="0" y="608"/>
                </a:cubicBezTo>
                <a:lnTo>
                  <a:pt x="0" y="667"/>
                </a:lnTo>
                <a:cubicBezTo>
                  <a:pt x="0" y="679"/>
                  <a:pt x="0" y="715"/>
                  <a:pt x="12" y="727"/>
                </a:cubicBezTo>
                <a:cubicBezTo>
                  <a:pt x="12" y="739"/>
                  <a:pt x="12" y="763"/>
                  <a:pt x="24" y="763"/>
                </a:cubicBezTo>
                <a:lnTo>
                  <a:pt x="24" y="774"/>
                </a:lnTo>
                <a:cubicBezTo>
                  <a:pt x="24" y="786"/>
                  <a:pt x="60" y="846"/>
                  <a:pt x="71" y="858"/>
                </a:cubicBezTo>
                <a:cubicBezTo>
                  <a:pt x="83" y="882"/>
                  <a:pt x="119" y="941"/>
                  <a:pt x="131" y="953"/>
                </a:cubicBezTo>
                <a:cubicBezTo>
                  <a:pt x="155" y="977"/>
                  <a:pt x="191" y="1001"/>
                  <a:pt x="214" y="1024"/>
                </a:cubicBezTo>
                <a:lnTo>
                  <a:pt x="238" y="1024"/>
                </a:lnTo>
                <a:cubicBezTo>
                  <a:pt x="250" y="1036"/>
                  <a:pt x="274" y="1036"/>
                  <a:pt x="274" y="1036"/>
                </a:cubicBezTo>
                <a:cubicBezTo>
                  <a:pt x="298" y="1036"/>
                  <a:pt x="310" y="1060"/>
                  <a:pt x="322" y="1060"/>
                </a:cubicBezTo>
                <a:cubicBezTo>
                  <a:pt x="357" y="1072"/>
                  <a:pt x="393" y="1072"/>
                  <a:pt x="429" y="1072"/>
                </a:cubicBezTo>
                <a:lnTo>
                  <a:pt x="441" y="1072"/>
                </a:lnTo>
                <a:cubicBezTo>
                  <a:pt x="476" y="1072"/>
                  <a:pt x="500" y="1084"/>
                  <a:pt x="536" y="1084"/>
                </a:cubicBezTo>
                <a:lnTo>
                  <a:pt x="560" y="1084"/>
                </a:lnTo>
                <a:cubicBezTo>
                  <a:pt x="595" y="1084"/>
                  <a:pt x="631" y="1072"/>
                  <a:pt x="667" y="1072"/>
                </a:cubicBezTo>
                <a:lnTo>
                  <a:pt x="679" y="1072"/>
                </a:lnTo>
                <a:cubicBezTo>
                  <a:pt x="726" y="1060"/>
                  <a:pt x="774" y="1048"/>
                  <a:pt x="798" y="1024"/>
                </a:cubicBezTo>
                <a:cubicBezTo>
                  <a:pt x="822" y="1024"/>
                  <a:pt x="822" y="1024"/>
                  <a:pt x="822" y="1013"/>
                </a:cubicBezTo>
                <a:cubicBezTo>
                  <a:pt x="845" y="1001"/>
                  <a:pt x="881" y="965"/>
                  <a:pt x="905" y="941"/>
                </a:cubicBezTo>
                <a:cubicBezTo>
                  <a:pt x="953" y="905"/>
                  <a:pt x="976" y="870"/>
                  <a:pt x="1000" y="822"/>
                </a:cubicBezTo>
                <a:lnTo>
                  <a:pt x="1036" y="727"/>
                </a:lnTo>
                <a:cubicBezTo>
                  <a:pt x="1060" y="703"/>
                  <a:pt x="1072" y="667"/>
                  <a:pt x="1072" y="620"/>
                </a:cubicBezTo>
                <a:cubicBezTo>
                  <a:pt x="1084" y="584"/>
                  <a:pt x="1084" y="536"/>
                  <a:pt x="1084" y="501"/>
                </a:cubicBezTo>
                <a:cubicBezTo>
                  <a:pt x="1095" y="506"/>
                  <a:pt x="1102" y="508"/>
                  <a:pt x="1108" y="508"/>
                </a:cubicBezTo>
                <a:cubicBezTo>
                  <a:pt x="1126" y="508"/>
                  <a:pt x="1119" y="483"/>
                  <a:pt x="1119" y="465"/>
                </a:cubicBezTo>
                <a:cubicBezTo>
                  <a:pt x="1119" y="441"/>
                  <a:pt x="1119" y="417"/>
                  <a:pt x="1095" y="393"/>
                </a:cubicBezTo>
                <a:cubicBezTo>
                  <a:pt x="1095" y="370"/>
                  <a:pt x="1084" y="346"/>
                  <a:pt x="1072" y="334"/>
                </a:cubicBezTo>
                <a:cubicBezTo>
                  <a:pt x="1072" y="310"/>
                  <a:pt x="1060" y="286"/>
                  <a:pt x="1036" y="274"/>
                </a:cubicBezTo>
                <a:lnTo>
                  <a:pt x="1036" y="251"/>
                </a:lnTo>
                <a:cubicBezTo>
                  <a:pt x="1024" y="227"/>
                  <a:pt x="1000" y="191"/>
                  <a:pt x="964" y="167"/>
                </a:cubicBezTo>
                <a:lnTo>
                  <a:pt x="953" y="143"/>
                </a:lnTo>
                <a:cubicBezTo>
                  <a:pt x="917" y="120"/>
                  <a:pt x="893" y="108"/>
                  <a:pt x="857" y="72"/>
                </a:cubicBezTo>
                <a:cubicBezTo>
                  <a:pt x="845" y="72"/>
                  <a:pt x="845" y="60"/>
                  <a:pt x="833" y="60"/>
                </a:cubicBezTo>
                <a:cubicBezTo>
                  <a:pt x="798" y="48"/>
                  <a:pt x="762" y="24"/>
                  <a:pt x="726" y="12"/>
                </a:cubicBezTo>
                <a:lnTo>
                  <a:pt x="691" y="12"/>
                </a:lnTo>
                <a:cubicBezTo>
                  <a:pt x="655" y="12"/>
                  <a:pt x="619" y="1"/>
                  <a:pt x="5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6"/>
          <p:cNvSpPr/>
          <p:nvPr/>
        </p:nvSpPr>
        <p:spPr>
          <a:xfrm flipH="1">
            <a:off x="594587" y="3412450"/>
            <a:ext cx="1216026" cy="929551"/>
          </a:xfrm>
          <a:custGeom>
            <a:avLst/>
            <a:gdLst/>
            <a:ahLst/>
            <a:cxnLst/>
            <a:rect l="l" t="t" r="r" b="b"/>
            <a:pathLst>
              <a:path w="954" h="847" extrusionOk="0">
                <a:moveTo>
                  <a:pt x="477" y="1"/>
                </a:moveTo>
                <a:cubicBezTo>
                  <a:pt x="1" y="1"/>
                  <a:pt x="1" y="846"/>
                  <a:pt x="477" y="846"/>
                </a:cubicBezTo>
                <a:cubicBezTo>
                  <a:pt x="953" y="846"/>
                  <a:pt x="953" y="1"/>
                  <a:pt x="4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RUTA DEL APRENDIZAJE</a:t>
            </a:r>
            <a:endParaRPr dirty="0"/>
          </a:p>
        </p:txBody>
      </p:sp>
      <p:sp>
        <p:nvSpPr>
          <p:cNvPr id="455" name="Google Shape;455;p26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797000" y="2171175"/>
            <a:ext cx="8112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56" name="Google Shape;456;p26">
            <a:hlinkClick r:id="rId4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3387583" y="2171175"/>
            <a:ext cx="817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457" name="Google Shape;457;p26"/>
          <p:cNvSpPr txBox="1">
            <a:spLocks noGrp="1"/>
          </p:cNvSpPr>
          <p:nvPr>
            <p:ph type="subTitle" idx="1"/>
          </p:nvPr>
        </p:nvSpPr>
        <p:spPr>
          <a:xfrm>
            <a:off x="1760599" y="2066400"/>
            <a:ext cx="1465200" cy="565500"/>
          </a:xfrm>
          <a:prstGeom prst="rect">
            <a:avLst/>
          </a:prstGeom>
        </p:spPr>
        <p:txBody>
          <a:bodyPr spcFirstLastPara="1" wrap="square" lIns="0" tIns="91425" rIns="9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NUETRAS REGLAS</a:t>
            </a:r>
            <a:endParaRPr dirty="0"/>
          </a:p>
        </p:txBody>
      </p:sp>
      <p:sp>
        <p:nvSpPr>
          <p:cNvPr id="458" name="Google Shape;458;p26"/>
          <p:cNvSpPr txBox="1">
            <a:spLocks noGrp="1"/>
          </p:cNvSpPr>
          <p:nvPr>
            <p:ph type="subTitle" idx="4"/>
          </p:nvPr>
        </p:nvSpPr>
        <p:spPr>
          <a:xfrm>
            <a:off x="7027626" y="2055206"/>
            <a:ext cx="1465200" cy="5655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OBJETIVO</a:t>
            </a:r>
            <a:endParaRPr dirty="0"/>
          </a:p>
        </p:txBody>
      </p:sp>
      <p:sp>
        <p:nvSpPr>
          <p:cNvPr id="459" name="Google Shape;459;p26">
            <a:hlinkClick r:id="rId5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797000" y="3669475"/>
            <a:ext cx="8112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60" name="Google Shape;460;p26">
            <a:hlinkClick r:id="" action="ppaction://noaction"/>
          </p:cNvPr>
          <p:cNvSpPr txBox="1">
            <a:spLocks noGrp="1"/>
          </p:cNvSpPr>
          <p:nvPr>
            <p:ph type="title" idx="6"/>
          </p:nvPr>
        </p:nvSpPr>
        <p:spPr>
          <a:xfrm>
            <a:off x="3410938" y="3669475"/>
            <a:ext cx="817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461" name="Google Shape;461;p26"/>
          <p:cNvSpPr txBox="1">
            <a:spLocks noGrp="1"/>
          </p:cNvSpPr>
          <p:nvPr>
            <p:ph type="subTitle" idx="7"/>
          </p:nvPr>
        </p:nvSpPr>
        <p:spPr>
          <a:xfrm>
            <a:off x="4462916" y="2066400"/>
            <a:ext cx="1465200" cy="558300"/>
          </a:xfrm>
          <a:prstGeom prst="rect">
            <a:avLst/>
          </a:prstGeom>
        </p:spPr>
        <p:txBody>
          <a:bodyPr spcFirstLastPara="1" wrap="square" lIns="0" tIns="91425" rIns="9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CANTEMOS PARA ACTIVARNOS</a:t>
            </a:r>
            <a:endParaRPr dirty="0"/>
          </a:p>
        </p:txBody>
      </p:sp>
      <p:sp>
        <p:nvSpPr>
          <p:cNvPr id="462" name="Google Shape;462;p26"/>
          <p:cNvSpPr txBox="1">
            <a:spLocks noGrp="1"/>
          </p:cNvSpPr>
          <p:nvPr>
            <p:ph type="subTitle" idx="8"/>
          </p:nvPr>
        </p:nvSpPr>
        <p:spPr>
          <a:xfrm>
            <a:off x="4381150" y="3571850"/>
            <a:ext cx="1508374" cy="558300"/>
          </a:xfrm>
          <a:prstGeom prst="rect">
            <a:avLst/>
          </a:prstGeom>
        </p:spPr>
        <p:txBody>
          <a:bodyPr spcFirstLastPara="1" wrap="square" lIns="0" tIns="91425" rIns="36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Introducción unidad</a:t>
            </a:r>
            <a:endParaRPr dirty="0"/>
          </a:p>
        </p:txBody>
      </p:sp>
      <p:sp>
        <p:nvSpPr>
          <p:cNvPr id="463" name="Google Shape;463;p26">
            <a:hlinkClick r:id="rId6" action="ppaction://hlinksldjump"/>
          </p:cNvPr>
          <p:cNvSpPr txBox="1">
            <a:spLocks noGrp="1"/>
          </p:cNvSpPr>
          <p:nvPr>
            <p:ph type="title" idx="9"/>
          </p:nvPr>
        </p:nvSpPr>
        <p:spPr>
          <a:xfrm>
            <a:off x="6006500" y="2171175"/>
            <a:ext cx="817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64" name="Google Shape;464;p26"/>
          <p:cNvSpPr txBox="1">
            <a:spLocks noGrp="1"/>
          </p:cNvSpPr>
          <p:nvPr>
            <p:ph type="subTitle" idx="13"/>
          </p:nvPr>
        </p:nvSpPr>
        <p:spPr>
          <a:xfrm>
            <a:off x="1778732" y="3571850"/>
            <a:ext cx="1465200" cy="565500"/>
          </a:xfrm>
          <a:prstGeom prst="rect">
            <a:avLst/>
          </a:prstGeom>
        </p:spPr>
        <p:txBody>
          <a:bodyPr spcFirstLastPara="1" wrap="square" lIns="0" tIns="91425" rIns="9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RESOLVAMOS EL ACERTIJO</a:t>
            </a:r>
            <a:endParaRPr dirty="0"/>
          </a:p>
        </p:txBody>
      </p:sp>
      <p:sp>
        <p:nvSpPr>
          <p:cNvPr id="465" name="Google Shape;465;p26">
            <a:hlinkClick r:id="rId7" action="ppaction://hlinksldjump"/>
          </p:cNvPr>
          <p:cNvSpPr txBox="1">
            <a:spLocks noGrp="1"/>
          </p:cNvSpPr>
          <p:nvPr>
            <p:ph type="title" idx="14"/>
          </p:nvPr>
        </p:nvSpPr>
        <p:spPr>
          <a:xfrm>
            <a:off x="6159956" y="3376860"/>
            <a:ext cx="8178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  <p:sp>
        <p:nvSpPr>
          <p:cNvPr id="466" name="Google Shape;466;p26"/>
          <p:cNvSpPr txBox="1">
            <a:spLocks noGrp="1"/>
          </p:cNvSpPr>
          <p:nvPr>
            <p:ph type="subTitle" idx="15"/>
          </p:nvPr>
        </p:nvSpPr>
        <p:spPr>
          <a:xfrm>
            <a:off x="7215667" y="3305460"/>
            <a:ext cx="1465200" cy="558300"/>
          </a:xfrm>
          <a:prstGeom prst="rect">
            <a:avLst/>
          </a:prstGeom>
        </p:spPr>
        <p:txBody>
          <a:bodyPr spcFirstLastPara="1" wrap="square" lIns="0" tIns="91425" rIns="900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EJERCICIOS </a:t>
            </a:r>
            <a:endParaRPr dirty="0"/>
          </a:p>
        </p:txBody>
      </p:sp>
      <p:grpSp>
        <p:nvGrpSpPr>
          <p:cNvPr id="467" name="Google Shape;467;p26"/>
          <p:cNvGrpSpPr/>
          <p:nvPr/>
        </p:nvGrpSpPr>
        <p:grpSpPr>
          <a:xfrm rot="1039784" flipH="1">
            <a:off x="7369059" y="143162"/>
            <a:ext cx="1730461" cy="1383820"/>
            <a:chOff x="15524550" y="1548900"/>
            <a:chExt cx="1307925" cy="1045925"/>
          </a:xfrm>
        </p:grpSpPr>
        <p:sp>
          <p:nvSpPr>
            <p:cNvPr id="468" name="Google Shape;468;p26"/>
            <p:cNvSpPr/>
            <p:nvPr/>
          </p:nvSpPr>
          <p:spPr>
            <a:xfrm>
              <a:off x="15667125" y="2029600"/>
              <a:ext cx="552775" cy="471625"/>
            </a:xfrm>
            <a:custGeom>
              <a:avLst/>
              <a:gdLst/>
              <a:ahLst/>
              <a:cxnLst/>
              <a:rect l="l" t="t" r="r" b="b"/>
              <a:pathLst>
                <a:path w="22111" h="18865" extrusionOk="0">
                  <a:moveTo>
                    <a:pt x="16907" y="1"/>
                  </a:moveTo>
                  <a:cubicBezTo>
                    <a:pt x="16895" y="13"/>
                    <a:pt x="16872" y="13"/>
                    <a:pt x="16848" y="24"/>
                  </a:cubicBezTo>
                  <a:lnTo>
                    <a:pt x="13514" y="2322"/>
                  </a:lnTo>
                  <a:lnTo>
                    <a:pt x="11597" y="3644"/>
                  </a:lnTo>
                  <a:lnTo>
                    <a:pt x="6156" y="7383"/>
                  </a:lnTo>
                  <a:lnTo>
                    <a:pt x="3537" y="9180"/>
                  </a:lnTo>
                  <a:lnTo>
                    <a:pt x="917" y="10978"/>
                  </a:lnTo>
                  <a:lnTo>
                    <a:pt x="643" y="11169"/>
                  </a:lnTo>
                  <a:lnTo>
                    <a:pt x="120" y="11526"/>
                  </a:lnTo>
                  <a:lnTo>
                    <a:pt x="108" y="11550"/>
                  </a:lnTo>
                  <a:lnTo>
                    <a:pt x="84" y="11562"/>
                  </a:lnTo>
                  <a:cubicBezTo>
                    <a:pt x="60" y="11585"/>
                    <a:pt x="24" y="11621"/>
                    <a:pt x="12" y="11669"/>
                  </a:cubicBezTo>
                  <a:cubicBezTo>
                    <a:pt x="1" y="11704"/>
                    <a:pt x="1" y="11752"/>
                    <a:pt x="24" y="11800"/>
                  </a:cubicBezTo>
                  <a:lnTo>
                    <a:pt x="24" y="11824"/>
                  </a:lnTo>
                  <a:cubicBezTo>
                    <a:pt x="60" y="12288"/>
                    <a:pt x="179" y="12776"/>
                    <a:pt x="382" y="13312"/>
                  </a:cubicBezTo>
                  <a:cubicBezTo>
                    <a:pt x="536" y="13705"/>
                    <a:pt x="715" y="14110"/>
                    <a:pt x="965" y="14610"/>
                  </a:cubicBezTo>
                  <a:cubicBezTo>
                    <a:pt x="1417" y="15514"/>
                    <a:pt x="1894" y="16276"/>
                    <a:pt x="2429" y="16943"/>
                  </a:cubicBezTo>
                  <a:cubicBezTo>
                    <a:pt x="2798" y="17408"/>
                    <a:pt x="3156" y="17777"/>
                    <a:pt x="3537" y="18098"/>
                  </a:cubicBezTo>
                  <a:cubicBezTo>
                    <a:pt x="3751" y="18253"/>
                    <a:pt x="3953" y="18408"/>
                    <a:pt x="4180" y="18539"/>
                  </a:cubicBezTo>
                  <a:cubicBezTo>
                    <a:pt x="4394" y="18658"/>
                    <a:pt x="4632" y="18765"/>
                    <a:pt x="4870" y="18848"/>
                  </a:cubicBezTo>
                  <a:cubicBezTo>
                    <a:pt x="4881" y="18859"/>
                    <a:pt x="4896" y="18865"/>
                    <a:pt x="4915" y="18865"/>
                  </a:cubicBezTo>
                  <a:cubicBezTo>
                    <a:pt x="4937" y="18865"/>
                    <a:pt x="4963" y="18856"/>
                    <a:pt x="4989" y="18836"/>
                  </a:cubicBezTo>
                  <a:cubicBezTo>
                    <a:pt x="5025" y="18812"/>
                    <a:pt x="5061" y="18777"/>
                    <a:pt x="5073" y="18729"/>
                  </a:cubicBezTo>
                  <a:lnTo>
                    <a:pt x="5346" y="18539"/>
                  </a:lnTo>
                  <a:lnTo>
                    <a:pt x="5882" y="18170"/>
                  </a:lnTo>
                  <a:lnTo>
                    <a:pt x="8061" y="16669"/>
                  </a:lnTo>
                  <a:lnTo>
                    <a:pt x="11133" y="14562"/>
                  </a:lnTo>
                  <a:cubicBezTo>
                    <a:pt x="12943" y="13312"/>
                    <a:pt x="14752" y="12062"/>
                    <a:pt x="16562" y="10835"/>
                  </a:cubicBezTo>
                  <a:lnTo>
                    <a:pt x="19253" y="8966"/>
                  </a:lnTo>
                  <a:lnTo>
                    <a:pt x="21896" y="7156"/>
                  </a:lnTo>
                  <a:lnTo>
                    <a:pt x="21968" y="7085"/>
                  </a:lnTo>
                  <a:cubicBezTo>
                    <a:pt x="21979" y="7061"/>
                    <a:pt x="22015" y="7037"/>
                    <a:pt x="22027" y="7002"/>
                  </a:cubicBezTo>
                  <a:cubicBezTo>
                    <a:pt x="22051" y="6966"/>
                    <a:pt x="22087" y="6930"/>
                    <a:pt x="22110" y="6882"/>
                  </a:cubicBezTo>
                  <a:cubicBezTo>
                    <a:pt x="22081" y="6880"/>
                    <a:pt x="22053" y="6879"/>
                    <a:pt x="22027" y="6879"/>
                  </a:cubicBezTo>
                  <a:cubicBezTo>
                    <a:pt x="21915" y="6879"/>
                    <a:pt x="21828" y="6897"/>
                    <a:pt x="21741" y="6906"/>
                  </a:cubicBezTo>
                  <a:cubicBezTo>
                    <a:pt x="21563" y="6918"/>
                    <a:pt x="21372" y="6930"/>
                    <a:pt x="21194" y="6930"/>
                  </a:cubicBezTo>
                  <a:cubicBezTo>
                    <a:pt x="21015" y="6930"/>
                    <a:pt x="20836" y="6930"/>
                    <a:pt x="20658" y="6918"/>
                  </a:cubicBezTo>
                  <a:cubicBezTo>
                    <a:pt x="20491" y="6906"/>
                    <a:pt x="20336" y="6882"/>
                    <a:pt x="20182" y="6847"/>
                  </a:cubicBezTo>
                  <a:cubicBezTo>
                    <a:pt x="20086" y="6823"/>
                    <a:pt x="20015" y="6799"/>
                    <a:pt x="19943" y="6751"/>
                  </a:cubicBezTo>
                  <a:cubicBezTo>
                    <a:pt x="19872" y="6728"/>
                    <a:pt x="19813" y="6692"/>
                    <a:pt x="19753" y="6644"/>
                  </a:cubicBezTo>
                  <a:cubicBezTo>
                    <a:pt x="19717" y="6621"/>
                    <a:pt x="19693" y="6609"/>
                    <a:pt x="19658" y="6573"/>
                  </a:cubicBezTo>
                  <a:cubicBezTo>
                    <a:pt x="19634" y="6549"/>
                    <a:pt x="19610" y="6525"/>
                    <a:pt x="19598" y="6501"/>
                  </a:cubicBezTo>
                  <a:cubicBezTo>
                    <a:pt x="19551" y="6454"/>
                    <a:pt x="19527" y="6394"/>
                    <a:pt x="19515" y="6335"/>
                  </a:cubicBezTo>
                  <a:cubicBezTo>
                    <a:pt x="19396" y="6049"/>
                    <a:pt x="19467" y="5728"/>
                    <a:pt x="19574" y="5454"/>
                  </a:cubicBezTo>
                  <a:cubicBezTo>
                    <a:pt x="19658" y="5204"/>
                    <a:pt x="19765" y="4966"/>
                    <a:pt x="19872" y="4716"/>
                  </a:cubicBezTo>
                  <a:lnTo>
                    <a:pt x="19872" y="4727"/>
                  </a:lnTo>
                  <a:cubicBezTo>
                    <a:pt x="19943" y="4537"/>
                    <a:pt x="20027" y="4358"/>
                    <a:pt x="20086" y="4168"/>
                  </a:cubicBezTo>
                  <a:cubicBezTo>
                    <a:pt x="20146" y="3989"/>
                    <a:pt x="20205" y="3811"/>
                    <a:pt x="20241" y="3608"/>
                  </a:cubicBezTo>
                  <a:lnTo>
                    <a:pt x="20241" y="3632"/>
                  </a:lnTo>
                  <a:cubicBezTo>
                    <a:pt x="20253" y="3525"/>
                    <a:pt x="20253" y="3406"/>
                    <a:pt x="20253" y="3287"/>
                  </a:cubicBezTo>
                  <a:cubicBezTo>
                    <a:pt x="20241" y="3227"/>
                    <a:pt x="20229" y="3156"/>
                    <a:pt x="20205" y="3096"/>
                  </a:cubicBezTo>
                  <a:cubicBezTo>
                    <a:pt x="20182" y="3037"/>
                    <a:pt x="20146" y="2989"/>
                    <a:pt x="20122" y="2941"/>
                  </a:cubicBezTo>
                  <a:cubicBezTo>
                    <a:pt x="20086" y="2894"/>
                    <a:pt x="20051" y="2858"/>
                    <a:pt x="20003" y="2822"/>
                  </a:cubicBezTo>
                  <a:cubicBezTo>
                    <a:pt x="19943" y="2775"/>
                    <a:pt x="19872" y="2739"/>
                    <a:pt x="19813" y="2703"/>
                  </a:cubicBezTo>
                  <a:lnTo>
                    <a:pt x="19789" y="2703"/>
                  </a:lnTo>
                  <a:cubicBezTo>
                    <a:pt x="19658" y="2644"/>
                    <a:pt x="19527" y="2620"/>
                    <a:pt x="19372" y="2596"/>
                  </a:cubicBezTo>
                  <a:cubicBezTo>
                    <a:pt x="19301" y="2584"/>
                    <a:pt x="19229" y="2584"/>
                    <a:pt x="19170" y="2584"/>
                  </a:cubicBezTo>
                  <a:lnTo>
                    <a:pt x="18955" y="2584"/>
                  </a:lnTo>
                  <a:cubicBezTo>
                    <a:pt x="18800" y="2596"/>
                    <a:pt x="18646" y="2620"/>
                    <a:pt x="18479" y="2632"/>
                  </a:cubicBezTo>
                  <a:cubicBezTo>
                    <a:pt x="18300" y="2644"/>
                    <a:pt x="18146" y="2656"/>
                    <a:pt x="17967" y="2680"/>
                  </a:cubicBezTo>
                  <a:cubicBezTo>
                    <a:pt x="17884" y="2686"/>
                    <a:pt x="17800" y="2688"/>
                    <a:pt x="17717" y="2688"/>
                  </a:cubicBezTo>
                  <a:cubicBezTo>
                    <a:pt x="17634" y="2688"/>
                    <a:pt x="17550" y="2686"/>
                    <a:pt x="17467" y="2680"/>
                  </a:cubicBezTo>
                  <a:cubicBezTo>
                    <a:pt x="17312" y="2656"/>
                    <a:pt x="17146" y="2632"/>
                    <a:pt x="16979" y="2572"/>
                  </a:cubicBezTo>
                  <a:cubicBezTo>
                    <a:pt x="16860" y="2525"/>
                    <a:pt x="16741" y="2441"/>
                    <a:pt x="16669" y="2334"/>
                  </a:cubicBezTo>
                  <a:cubicBezTo>
                    <a:pt x="16598" y="2227"/>
                    <a:pt x="16550" y="2096"/>
                    <a:pt x="16538" y="1977"/>
                  </a:cubicBezTo>
                  <a:cubicBezTo>
                    <a:pt x="16503" y="1822"/>
                    <a:pt x="16503" y="1679"/>
                    <a:pt x="16514" y="1513"/>
                  </a:cubicBezTo>
                  <a:cubicBezTo>
                    <a:pt x="16538" y="1346"/>
                    <a:pt x="16550" y="1167"/>
                    <a:pt x="16598" y="1013"/>
                  </a:cubicBezTo>
                  <a:cubicBezTo>
                    <a:pt x="16622" y="846"/>
                    <a:pt x="16669" y="667"/>
                    <a:pt x="16729" y="501"/>
                  </a:cubicBezTo>
                  <a:cubicBezTo>
                    <a:pt x="16788" y="322"/>
                    <a:pt x="16836" y="155"/>
                    <a:pt x="16907" y="1"/>
                  </a:cubicBez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6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6"/>
            <p:cNvSpPr/>
            <p:nvPr/>
          </p:nvSpPr>
          <p:spPr>
            <a:xfrm>
              <a:off x="16171650" y="2106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6"/>
            <p:cNvSpPr/>
            <p:nvPr/>
          </p:nvSpPr>
          <p:spPr>
            <a:xfrm>
              <a:off x="15680525" y="2093000"/>
              <a:ext cx="492650" cy="370025"/>
            </a:xfrm>
            <a:custGeom>
              <a:avLst/>
              <a:gdLst/>
              <a:ahLst/>
              <a:cxnLst/>
              <a:rect l="l" t="t" r="r" b="b"/>
              <a:pathLst>
                <a:path w="19706" h="14801" extrusionOk="0">
                  <a:moveTo>
                    <a:pt x="16383" y="1"/>
                  </a:moveTo>
                  <a:cubicBezTo>
                    <a:pt x="15086" y="894"/>
                    <a:pt x="13776" y="1787"/>
                    <a:pt x="12490" y="2668"/>
                  </a:cubicBezTo>
                  <a:cubicBezTo>
                    <a:pt x="9775" y="4513"/>
                    <a:pt x="7073" y="6371"/>
                    <a:pt x="4358" y="8216"/>
                  </a:cubicBezTo>
                  <a:cubicBezTo>
                    <a:pt x="2905" y="9216"/>
                    <a:pt x="1441" y="10216"/>
                    <a:pt x="0" y="11216"/>
                  </a:cubicBezTo>
                  <a:cubicBezTo>
                    <a:pt x="107" y="11466"/>
                    <a:pt x="238" y="11728"/>
                    <a:pt x="381" y="12050"/>
                  </a:cubicBezTo>
                  <a:cubicBezTo>
                    <a:pt x="834" y="12955"/>
                    <a:pt x="1310" y="13717"/>
                    <a:pt x="1846" y="14383"/>
                  </a:cubicBezTo>
                  <a:cubicBezTo>
                    <a:pt x="1965" y="14526"/>
                    <a:pt x="2084" y="14669"/>
                    <a:pt x="2203" y="14800"/>
                  </a:cubicBezTo>
                  <a:cubicBezTo>
                    <a:pt x="4691" y="13098"/>
                    <a:pt x="7192" y="11395"/>
                    <a:pt x="9668" y="9692"/>
                  </a:cubicBezTo>
                  <a:cubicBezTo>
                    <a:pt x="12752" y="7585"/>
                    <a:pt x="15836" y="5478"/>
                    <a:pt x="18919" y="3370"/>
                  </a:cubicBezTo>
                  <a:cubicBezTo>
                    <a:pt x="18931" y="3203"/>
                    <a:pt x="18979" y="3061"/>
                    <a:pt x="19015" y="2906"/>
                  </a:cubicBezTo>
                  <a:cubicBezTo>
                    <a:pt x="19110" y="2656"/>
                    <a:pt x="19217" y="2418"/>
                    <a:pt x="19312" y="2168"/>
                  </a:cubicBezTo>
                  <a:lnTo>
                    <a:pt x="19312" y="2180"/>
                  </a:lnTo>
                  <a:cubicBezTo>
                    <a:pt x="19396" y="1989"/>
                    <a:pt x="19479" y="1810"/>
                    <a:pt x="19538" y="1608"/>
                  </a:cubicBezTo>
                  <a:cubicBezTo>
                    <a:pt x="19550" y="1548"/>
                    <a:pt x="19586" y="1489"/>
                    <a:pt x="19598" y="1429"/>
                  </a:cubicBezTo>
                  <a:lnTo>
                    <a:pt x="19693" y="1084"/>
                  </a:lnTo>
                  <a:cubicBezTo>
                    <a:pt x="19705" y="977"/>
                    <a:pt x="19705" y="870"/>
                    <a:pt x="19705" y="751"/>
                  </a:cubicBezTo>
                  <a:cubicBezTo>
                    <a:pt x="19693" y="691"/>
                    <a:pt x="19681" y="620"/>
                    <a:pt x="19658" y="560"/>
                  </a:cubicBezTo>
                  <a:cubicBezTo>
                    <a:pt x="19634" y="501"/>
                    <a:pt x="19598" y="453"/>
                    <a:pt x="19574" y="394"/>
                  </a:cubicBezTo>
                  <a:cubicBezTo>
                    <a:pt x="19538" y="346"/>
                    <a:pt x="19503" y="298"/>
                    <a:pt x="19455" y="275"/>
                  </a:cubicBezTo>
                  <a:cubicBezTo>
                    <a:pt x="19396" y="227"/>
                    <a:pt x="19324" y="179"/>
                    <a:pt x="19253" y="155"/>
                  </a:cubicBezTo>
                  <a:lnTo>
                    <a:pt x="19241" y="155"/>
                  </a:lnTo>
                  <a:cubicBezTo>
                    <a:pt x="19110" y="96"/>
                    <a:pt x="18979" y="60"/>
                    <a:pt x="18824" y="48"/>
                  </a:cubicBezTo>
                  <a:cubicBezTo>
                    <a:pt x="18753" y="36"/>
                    <a:pt x="18681" y="36"/>
                    <a:pt x="18622" y="36"/>
                  </a:cubicBezTo>
                  <a:lnTo>
                    <a:pt x="18407" y="36"/>
                  </a:lnTo>
                  <a:cubicBezTo>
                    <a:pt x="18241" y="48"/>
                    <a:pt x="18098" y="60"/>
                    <a:pt x="17931" y="84"/>
                  </a:cubicBezTo>
                  <a:cubicBezTo>
                    <a:pt x="17753" y="96"/>
                    <a:pt x="17598" y="108"/>
                    <a:pt x="17419" y="120"/>
                  </a:cubicBezTo>
                  <a:cubicBezTo>
                    <a:pt x="17336" y="132"/>
                    <a:pt x="17252" y="138"/>
                    <a:pt x="17169" y="138"/>
                  </a:cubicBezTo>
                  <a:cubicBezTo>
                    <a:pt x="17086" y="138"/>
                    <a:pt x="17002" y="132"/>
                    <a:pt x="16919" y="120"/>
                  </a:cubicBezTo>
                  <a:cubicBezTo>
                    <a:pt x="16752" y="108"/>
                    <a:pt x="16598" y="84"/>
                    <a:pt x="16431" y="24"/>
                  </a:cubicBezTo>
                  <a:cubicBezTo>
                    <a:pt x="16419" y="24"/>
                    <a:pt x="16407" y="1"/>
                    <a:pt x="163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6"/>
            <p:cNvSpPr/>
            <p:nvPr/>
          </p:nvSpPr>
          <p:spPr>
            <a:xfrm>
              <a:off x="16171650" y="21064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cubicBezTo>
                    <a:pt x="1" y="0"/>
                    <a:pt x="1" y="24"/>
                    <a:pt x="1" y="0"/>
                  </a:cubicBezTo>
                  <a:cubicBezTo>
                    <a:pt x="1" y="2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6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6"/>
            <p:cNvSpPr/>
            <p:nvPr/>
          </p:nvSpPr>
          <p:spPr>
            <a:xfrm>
              <a:off x="15666825" y="2029600"/>
              <a:ext cx="422700" cy="344125"/>
            </a:xfrm>
            <a:custGeom>
              <a:avLst/>
              <a:gdLst/>
              <a:ahLst/>
              <a:cxnLst/>
              <a:rect l="l" t="t" r="r" b="b"/>
              <a:pathLst>
                <a:path w="16908" h="13765" extrusionOk="0">
                  <a:moveTo>
                    <a:pt x="16907" y="1"/>
                  </a:moveTo>
                  <a:lnTo>
                    <a:pt x="16848" y="13"/>
                  </a:lnTo>
                  <a:lnTo>
                    <a:pt x="13514" y="2299"/>
                  </a:lnTo>
                  <a:lnTo>
                    <a:pt x="11597" y="3632"/>
                  </a:lnTo>
                  <a:lnTo>
                    <a:pt x="6156" y="7359"/>
                  </a:lnTo>
                  <a:lnTo>
                    <a:pt x="3537" y="9168"/>
                  </a:lnTo>
                  <a:lnTo>
                    <a:pt x="917" y="10966"/>
                  </a:lnTo>
                  <a:lnTo>
                    <a:pt x="644" y="11157"/>
                  </a:lnTo>
                  <a:lnTo>
                    <a:pt x="120" y="11514"/>
                  </a:lnTo>
                  <a:lnTo>
                    <a:pt x="108" y="11526"/>
                  </a:lnTo>
                  <a:lnTo>
                    <a:pt x="84" y="11550"/>
                  </a:lnTo>
                  <a:cubicBezTo>
                    <a:pt x="60" y="11574"/>
                    <a:pt x="24" y="11609"/>
                    <a:pt x="13" y="11645"/>
                  </a:cubicBezTo>
                  <a:cubicBezTo>
                    <a:pt x="1" y="11693"/>
                    <a:pt x="1" y="11740"/>
                    <a:pt x="24" y="11788"/>
                  </a:cubicBezTo>
                  <a:lnTo>
                    <a:pt x="24" y="11812"/>
                  </a:lnTo>
                  <a:cubicBezTo>
                    <a:pt x="60" y="12276"/>
                    <a:pt x="179" y="12764"/>
                    <a:pt x="382" y="13300"/>
                  </a:cubicBezTo>
                  <a:cubicBezTo>
                    <a:pt x="441" y="13455"/>
                    <a:pt x="501" y="13598"/>
                    <a:pt x="584" y="13764"/>
                  </a:cubicBezTo>
                  <a:lnTo>
                    <a:pt x="667" y="13705"/>
                  </a:lnTo>
                  <a:lnTo>
                    <a:pt x="1929" y="12836"/>
                  </a:lnTo>
                  <a:lnTo>
                    <a:pt x="4751" y="10919"/>
                  </a:lnTo>
                  <a:cubicBezTo>
                    <a:pt x="5001" y="10502"/>
                    <a:pt x="5263" y="10085"/>
                    <a:pt x="5561" y="9704"/>
                  </a:cubicBezTo>
                  <a:cubicBezTo>
                    <a:pt x="6239" y="8823"/>
                    <a:pt x="7025" y="8014"/>
                    <a:pt x="7871" y="7299"/>
                  </a:cubicBezTo>
                  <a:cubicBezTo>
                    <a:pt x="8764" y="6549"/>
                    <a:pt x="9704" y="5847"/>
                    <a:pt x="10669" y="5204"/>
                  </a:cubicBezTo>
                  <a:cubicBezTo>
                    <a:pt x="11669" y="4537"/>
                    <a:pt x="12681" y="3906"/>
                    <a:pt x="13717" y="3299"/>
                  </a:cubicBezTo>
                  <a:cubicBezTo>
                    <a:pt x="14669" y="2739"/>
                    <a:pt x="15622" y="2168"/>
                    <a:pt x="16562" y="1608"/>
                  </a:cubicBezTo>
                  <a:cubicBezTo>
                    <a:pt x="16503" y="1560"/>
                    <a:pt x="16515" y="1537"/>
                    <a:pt x="16515" y="1501"/>
                  </a:cubicBezTo>
                  <a:cubicBezTo>
                    <a:pt x="16538" y="1334"/>
                    <a:pt x="16550" y="1167"/>
                    <a:pt x="16598" y="1013"/>
                  </a:cubicBezTo>
                  <a:cubicBezTo>
                    <a:pt x="16622" y="846"/>
                    <a:pt x="16669" y="679"/>
                    <a:pt x="16729" y="501"/>
                  </a:cubicBezTo>
                  <a:cubicBezTo>
                    <a:pt x="16788" y="322"/>
                    <a:pt x="16848" y="144"/>
                    <a:pt x="16907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6"/>
            <p:cNvSpPr/>
            <p:nvPr/>
          </p:nvSpPr>
          <p:spPr>
            <a:xfrm>
              <a:off x="15735300" y="2452875"/>
              <a:ext cx="18175" cy="27700"/>
            </a:xfrm>
            <a:custGeom>
              <a:avLst/>
              <a:gdLst/>
              <a:ahLst/>
              <a:cxnLst/>
              <a:rect l="l" t="t" r="r" b="b"/>
              <a:pathLst>
                <a:path w="727" h="1108" extrusionOk="0">
                  <a:moveTo>
                    <a:pt x="595" y="0"/>
                  </a:moveTo>
                  <a:lnTo>
                    <a:pt x="0" y="405"/>
                  </a:lnTo>
                  <a:cubicBezTo>
                    <a:pt x="238" y="667"/>
                    <a:pt x="476" y="893"/>
                    <a:pt x="726" y="1108"/>
                  </a:cubicBezTo>
                  <a:cubicBezTo>
                    <a:pt x="714" y="1060"/>
                    <a:pt x="714" y="1012"/>
                    <a:pt x="703" y="953"/>
                  </a:cubicBezTo>
                  <a:cubicBezTo>
                    <a:pt x="655" y="643"/>
                    <a:pt x="607" y="310"/>
                    <a:pt x="595" y="0"/>
                  </a:cubicBezTo>
                  <a:close/>
                </a:path>
              </a:pathLst>
            </a:custGeom>
            <a:solidFill>
              <a:srgbClr val="F8B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6"/>
            <p:cNvSpPr/>
            <p:nvPr/>
          </p:nvSpPr>
          <p:spPr>
            <a:xfrm>
              <a:off x="15680225" y="2302550"/>
              <a:ext cx="104200" cy="160775"/>
            </a:xfrm>
            <a:custGeom>
              <a:avLst/>
              <a:gdLst/>
              <a:ahLst/>
              <a:cxnLst/>
              <a:rect l="l" t="t" r="r" b="b"/>
              <a:pathLst>
                <a:path w="4168" h="6431" extrusionOk="0">
                  <a:moveTo>
                    <a:pt x="4168" y="1"/>
                  </a:moveTo>
                  <a:lnTo>
                    <a:pt x="1358" y="1918"/>
                  </a:lnTo>
                  <a:lnTo>
                    <a:pt x="84" y="2787"/>
                  </a:lnTo>
                  <a:lnTo>
                    <a:pt x="0" y="2846"/>
                  </a:lnTo>
                  <a:cubicBezTo>
                    <a:pt x="96" y="3084"/>
                    <a:pt x="215" y="3370"/>
                    <a:pt x="381" y="3680"/>
                  </a:cubicBezTo>
                  <a:cubicBezTo>
                    <a:pt x="834" y="4585"/>
                    <a:pt x="1310" y="5347"/>
                    <a:pt x="1846" y="6013"/>
                  </a:cubicBezTo>
                  <a:cubicBezTo>
                    <a:pt x="1965" y="6180"/>
                    <a:pt x="2084" y="6311"/>
                    <a:pt x="2203" y="6430"/>
                  </a:cubicBezTo>
                  <a:lnTo>
                    <a:pt x="2798" y="6025"/>
                  </a:lnTo>
                  <a:cubicBezTo>
                    <a:pt x="2798" y="5966"/>
                    <a:pt x="2786" y="5930"/>
                    <a:pt x="2786" y="5882"/>
                  </a:cubicBezTo>
                  <a:cubicBezTo>
                    <a:pt x="2763" y="5573"/>
                    <a:pt x="2751" y="5251"/>
                    <a:pt x="2763" y="4942"/>
                  </a:cubicBezTo>
                  <a:cubicBezTo>
                    <a:pt x="2786" y="4358"/>
                    <a:pt x="2846" y="3787"/>
                    <a:pt x="2941" y="3203"/>
                  </a:cubicBezTo>
                  <a:cubicBezTo>
                    <a:pt x="3048" y="2668"/>
                    <a:pt x="3191" y="2132"/>
                    <a:pt x="3394" y="1608"/>
                  </a:cubicBezTo>
                  <a:cubicBezTo>
                    <a:pt x="3584" y="1108"/>
                    <a:pt x="3810" y="596"/>
                    <a:pt x="4084" y="120"/>
                  </a:cubicBezTo>
                  <a:cubicBezTo>
                    <a:pt x="4120" y="72"/>
                    <a:pt x="4132" y="48"/>
                    <a:pt x="4168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6"/>
            <p:cNvSpPr/>
            <p:nvPr/>
          </p:nvSpPr>
          <p:spPr>
            <a:xfrm>
              <a:off x="16073425" y="2012575"/>
              <a:ext cx="201250" cy="196475"/>
            </a:xfrm>
            <a:custGeom>
              <a:avLst/>
              <a:gdLst/>
              <a:ahLst/>
              <a:cxnLst/>
              <a:rect l="l" t="t" r="r" b="b"/>
              <a:pathLst>
                <a:path w="8050" h="7859" extrusionOk="0">
                  <a:moveTo>
                    <a:pt x="4498" y="1"/>
                  </a:moveTo>
                  <a:cubicBezTo>
                    <a:pt x="4437" y="1"/>
                    <a:pt x="4374" y="1"/>
                    <a:pt x="4311" y="3"/>
                  </a:cubicBezTo>
                  <a:cubicBezTo>
                    <a:pt x="3930" y="27"/>
                    <a:pt x="3525" y="51"/>
                    <a:pt x="3060" y="110"/>
                  </a:cubicBezTo>
                  <a:cubicBezTo>
                    <a:pt x="2679" y="158"/>
                    <a:pt x="2287" y="229"/>
                    <a:pt x="1858" y="336"/>
                  </a:cubicBezTo>
                  <a:cubicBezTo>
                    <a:pt x="1596" y="396"/>
                    <a:pt x="1275" y="467"/>
                    <a:pt x="941" y="575"/>
                  </a:cubicBezTo>
                  <a:lnTo>
                    <a:pt x="894" y="586"/>
                  </a:lnTo>
                  <a:lnTo>
                    <a:pt x="858" y="598"/>
                  </a:lnTo>
                  <a:lnTo>
                    <a:pt x="786" y="634"/>
                  </a:lnTo>
                  <a:lnTo>
                    <a:pt x="679" y="682"/>
                  </a:lnTo>
                  <a:lnTo>
                    <a:pt x="667" y="694"/>
                  </a:lnTo>
                  <a:lnTo>
                    <a:pt x="655" y="717"/>
                  </a:lnTo>
                  <a:lnTo>
                    <a:pt x="643" y="753"/>
                  </a:lnTo>
                  <a:cubicBezTo>
                    <a:pt x="501" y="1003"/>
                    <a:pt x="405" y="1229"/>
                    <a:pt x="310" y="1456"/>
                  </a:cubicBezTo>
                  <a:cubicBezTo>
                    <a:pt x="239" y="1634"/>
                    <a:pt x="179" y="1777"/>
                    <a:pt x="132" y="1932"/>
                  </a:cubicBezTo>
                  <a:cubicBezTo>
                    <a:pt x="108" y="2003"/>
                    <a:pt x="84" y="2075"/>
                    <a:pt x="72" y="2146"/>
                  </a:cubicBezTo>
                  <a:cubicBezTo>
                    <a:pt x="24" y="2372"/>
                    <a:pt x="1" y="2551"/>
                    <a:pt x="12" y="2730"/>
                  </a:cubicBezTo>
                  <a:cubicBezTo>
                    <a:pt x="12" y="2837"/>
                    <a:pt x="24" y="2944"/>
                    <a:pt x="60" y="3027"/>
                  </a:cubicBezTo>
                  <a:cubicBezTo>
                    <a:pt x="84" y="3099"/>
                    <a:pt x="120" y="3182"/>
                    <a:pt x="143" y="3241"/>
                  </a:cubicBezTo>
                  <a:cubicBezTo>
                    <a:pt x="191" y="3301"/>
                    <a:pt x="227" y="3337"/>
                    <a:pt x="286" y="3384"/>
                  </a:cubicBezTo>
                  <a:cubicBezTo>
                    <a:pt x="322" y="3432"/>
                    <a:pt x="382" y="3480"/>
                    <a:pt x="465" y="3503"/>
                  </a:cubicBezTo>
                  <a:cubicBezTo>
                    <a:pt x="548" y="3551"/>
                    <a:pt x="643" y="3575"/>
                    <a:pt x="739" y="3611"/>
                  </a:cubicBezTo>
                  <a:cubicBezTo>
                    <a:pt x="894" y="3634"/>
                    <a:pt x="1084" y="3658"/>
                    <a:pt x="1298" y="3658"/>
                  </a:cubicBezTo>
                  <a:cubicBezTo>
                    <a:pt x="1394" y="3658"/>
                    <a:pt x="1513" y="3634"/>
                    <a:pt x="1620" y="3634"/>
                  </a:cubicBezTo>
                  <a:lnTo>
                    <a:pt x="1775" y="3622"/>
                  </a:lnTo>
                  <a:lnTo>
                    <a:pt x="1917" y="3611"/>
                  </a:lnTo>
                  <a:cubicBezTo>
                    <a:pt x="2096" y="3599"/>
                    <a:pt x="2287" y="3575"/>
                    <a:pt x="2489" y="3575"/>
                  </a:cubicBezTo>
                  <a:lnTo>
                    <a:pt x="2882" y="3575"/>
                  </a:lnTo>
                  <a:cubicBezTo>
                    <a:pt x="3025" y="3599"/>
                    <a:pt x="3120" y="3611"/>
                    <a:pt x="3227" y="3622"/>
                  </a:cubicBezTo>
                  <a:cubicBezTo>
                    <a:pt x="3334" y="3658"/>
                    <a:pt x="3418" y="3682"/>
                    <a:pt x="3477" y="3730"/>
                  </a:cubicBezTo>
                  <a:cubicBezTo>
                    <a:pt x="3561" y="3777"/>
                    <a:pt x="3620" y="3837"/>
                    <a:pt x="3644" y="3908"/>
                  </a:cubicBezTo>
                  <a:cubicBezTo>
                    <a:pt x="3691" y="3980"/>
                    <a:pt x="3703" y="4075"/>
                    <a:pt x="3715" y="4170"/>
                  </a:cubicBezTo>
                  <a:cubicBezTo>
                    <a:pt x="3715" y="4277"/>
                    <a:pt x="3703" y="4396"/>
                    <a:pt x="3680" y="4527"/>
                  </a:cubicBezTo>
                  <a:cubicBezTo>
                    <a:pt x="3656" y="4563"/>
                    <a:pt x="3656" y="4611"/>
                    <a:pt x="3644" y="4635"/>
                  </a:cubicBezTo>
                  <a:cubicBezTo>
                    <a:pt x="3561" y="4944"/>
                    <a:pt x="3394" y="5242"/>
                    <a:pt x="3263" y="5527"/>
                  </a:cubicBezTo>
                  <a:lnTo>
                    <a:pt x="3239" y="5563"/>
                  </a:lnTo>
                  <a:cubicBezTo>
                    <a:pt x="3156" y="5718"/>
                    <a:pt x="3060" y="5897"/>
                    <a:pt x="2989" y="6063"/>
                  </a:cubicBezTo>
                  <a:cubicBezTo>
                    <a:pt x="2929" y="6194"/>
                    <a:pt x="2882" y="6313"/>
                    <a:pt x="2858" y="6432"/>
                  </a:cubicBezTo>
                  <a:cubicBezTo>
                    <a:pt x="2846" y="6480"/>
                    <a:pt x="2822" y="6528"/>
                    <a:pt x="2822" y="6575"/>
                  </a:cubicBezTo>
                  <a:cubicBezTo>
                    <a:pt x="2799" y="6694"/>
                    <a:pt x="2787" y="6790"/>
                    <a:pt x="2799" y="6897"/>
                  </a:cubicBezTo>
                  <a:cubicBezTo>
                    <a:pt x="2799" y="6992"/>
                    <a:pt x="2810" y="7063"/>
                    <a:pt x="2846" y="7135"/>
                  </a:cubicBezTo>
                  <a:cubicBezTo>
                    <a:pt x="2858" y="7194"/>
                    <a:pt x="2882" y="7254"/>
                    <a:pt x="2918" y="7313"/>
                  </a:cubicBezTo>
                  <a:cubicBezTo>
                    <a:pt x="2965" y="7373"/>
                    <a:pt x="3001" y="7421"/>
                    <a:pt x="3049" y="7468"/>
                  </a:cubicBezTo>
                  <a:cubicBezTo>
                    <a:pt x="3120" y="7528"/>
                    <a:pt x="3203" y="7587"/>
                    <a:pt x="3287" y="7623"/>
                  </a:cubicBezTo>
                  <a:cubicBezTo>
                    <a:pt x="3418" y="7706"/>
                    <a:pt x="3584" y="7742"/>
                    <a:pt x="3751" y="7790"/>
                  </a:cubicBezTo>
                  <a:cubicBezTo>
                    <a:pt x="3882" y="7825"/>
                    <a:pt x="4001" y="7837"/>
                    <a:pt x="4132" y="7849"/>
                  </a:cubicBezTo>
                  <a:cubicBezTo>
                    <a:pt x="4197" y="7855"/>
                    <a:pt x="4260" y="7858"/>
                    <a:pt x="4320" y="7858"/>
                  </a:cubicBezTo>
                  <a:cubicBezTo>
                    <a:pt x="4379" y="7858"/>
                    <a:pt x="4436" y="7855"/>
                    <a:pt x="4489" y="7849"/>
                  </a:cubicBezTo>
                  <a:cubicBezTo>
                    <a:pt x="4894" y="7837"/>
                    <a:pt x="5311" y="7778"/>
                    <a:pt x="5799" y="7647"/>
                  </a:cubicBezTo>
                  <a:cubicBezTo>
                    <a:pt x="5966" y="7409"/>
                    <a:pt x="6156" y="7135"/>
                    <a:pt x="6359" y="6849"/>
                  </a:cubicBezTo>
                  <a:cubicBezTo>
                    <a:pt x="6597" y="6492"/>
                    <a:pt x="6799" y="6159"/>
                    <a:pt x="6990" y="5813"/>
                  </a:cubicBezTo>
                  <a:cubicBezTo>
                    <a:pt x="7216" y="5408"/>
                    <a:pt x="7394" y="5039"/>
                    <a:pt x="7549" y="4682"/>
                  </a:cubicBezTo>
                  <a:cubicBezTo>
                    <a:pt x="7656" y="4325"/>
                    <a:pt x="7740" y="4075"/>
                    <a:pt x="7811" y="3837"/>
                  </a:cubicBezTo>
                  <a:cubicBezTo>
                    <a:pt x="7847" y="3718"/>
                    <a:pt x="7894" y="3599"/>
                    <a:pt x="7918" y="3444"/>
                  </a:cubicBezTo>
                  <a:cubicBezTo>
                    <a:pt x="8013" y="3015"/>
                    <a:pt x="8049" y="2646"/>
                    <a:pt x="8037" y="2301"/>
                  </a:cubicBezTo>
                  <a:cubicBezTo>
                    <a:pt x="8025" y="2110"/>
                    <a:pt x="8013" y="1932"/>
                    <a:pt x="7966" y="1765"/>
                  </a:cubicBezTo>
                  <a:cubicBezTo>
                    <a:pt x="7930" y="1658"/>
                    <a:pt x="7906" y="1551"/>
                    <a:pt x="7871" y="1467"/>
                  </a:cubicBezTo>
                  <a:lnTo>
                    <a:pt x="7847" y="1396"/>
                  </a:lnTo>
                  <a:lnTo>
                    <a:pt x="7835" y="1360"/>
                  </a:lnTo>
                  <a:lnTo>
                    <a:pt x="7811" y="1313"/>
                  </a:lnTo>
                  <a:lnTo>
                    <a:pt x="7799" y="1301"/>
                  </a:lnTo>
                  <a:lnTo>
                    <a:pt x="7787" y="1277"/>
                  </a:lnTo>
                  <a:lnTo>
                    <a:pt x="7763" y="1253"/>
                  </a:lnTo>
                  <a:lnTo>
                    <a:pt x="7752" y="1241"/>
                  </a:lnTo>
                  <a:cubicBezTo>
                    <a:pt x="7728" y="1194"/>
                    <a:pt x="7704" y="1170"/>
                    <a:pt x="7680" y="1134"/>
                  </a:cubicBezTo>
                  <a:lnTo>
                    <a:pt x="7668" y="1110"/>
                  </a:lnTo>
                  <a:cubicBezTo>
                    <a:pt x="7621" y="1051"/>
                    <a:pt x="7573" y="991"/>
                    <a:pt x="7513" y="932"/>
                  </a:cubicBezTo>
                  <a:lnTo>
                    <a:pt x="7502" y="920"/>
                  </a:lnTo>
                  <a:lnTo>
                    <a:pt x="7466" y="884"/>
                  </a:lnTo>
                  <a:lnTo>
                    <a:pt x="7442" y="872"/>
                  </a:lnTo>
                  <a:lnTo>
                    <a:pt x="7430" y="860"/>
                  </a:lnTo>
                  <a:lnTo>
                    <a:pt x="7371" y="801"/>
                  </a:lnTo>
                  <a:lnTo>
                    <a:pt x="7335" y="777"/>
                  </a:lnTo>
                  <a:lnTo>
                    <a:pt x="7275" y="741"/>
                  </a:lnTo>
                  <a:cubicBezTo>
                    <a:pt x="7228" y="694"/>
                    <a:pt x="7192" y="658"/>
                    <a:pt x="7132" y="634"/>
                  </a:cubicBezTo>
                  <a:cubicBezTo>
                    <a:pt x="6978" y="527"/>
                    <a:pt x="6835" y="444"/>
                    <a:pt x="6656" y="360"/>
                  </a:cubicBezTo>
                  <a:cubicBezTo>
                    <a:pt x="6335" y="229"/>
                    <a:pt x="5978" y="122"/>
                    <a:pt x="5549" y="63"/>
                  </a:cubicBezTo>
                  <a:cubicBezTo>
                    <a:pt x="5240" y="32"/>
                    <a:pt x="4894" y="1"/>
                    <a:pt x="4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6"/>
            <p:cNvSpPr/>
            <p:nvPr/>
          </p:nvSpPr>
          <p:spPr>
            <a:xfrm>
              <a:off x="16073125" y="2011550"/>
              <a:ext cx="171175" cy="67775"/>
            </a:xfrm>
            <a:custGeom>
              <a:avLst/>
              <a:gdLst/>
              <a:ahLst/>
              <a:cxnLst/>
              <a:rect l="l" t="t" r="r" b="b"/>
              <a:pathLst>
                <a:path w="6847" h="2711" extrusionOk="0">
                  <a:moveTo>
                    <a:pt x="4614" y="1"/>
                  </a:moveTo>
                  <a:cubicBezTo>
                    <a:pt x="4516" y="1"/>
                    <a:pt x="4415" y="3"/>
                    <a:pt x="4311" y="8"/>
                  </a:cubicBezTo>
                  <a:cubicBezTo>
                    <a:pt x="3930" y="20"/>
                    <a:pt x="3525" y="44"/>
                    <a:pt x="3061" y="104"/>
                  </a:cubicBezTo>
                  <a:cubicBezTo>
                    <a:pt x="2680" y="151"/>
                    <a:pt x="2287" y="223"/>
                    <a:pt x="1858" y="330"/>
                  </a:cubicBezTo>
                  <a:cubicBezTo>
                    <a:pt x="1596" y="389"/>
                    <a:pt x="1275" y="461"/>
                    <a:pt x="941" y="568"/>
                  </a:cubicBezTo>
                  <a:lnTo>
                    <a:pt x="894" y="592"/>
                  </a:lnTo>
                  <a:lnTo>
                    <a:pt x="858" y="604"/>
                  </a:lnTo>
                  <a:lnTo>
                    <a:pt x="786" y="627"/>
                  </a:lnTo>
                  <a:lnTo>
                    <a:pt x="679" y="675"/>
                  </a:lnTo>
                  <a:lnTo>
                    <a:pt x="667" y="687"/>
                  </a:lnTo>
                  <a:lnTo>
                    <a:pt x="655" y="723"/>
                  </a:lnTo>
                  <a:lnTo>
                    <a:pt x="644" y="746"/>
                  </a:lnTo>
                  <a:cubicBezTo>
                    <a:pt x="501" y="1008"/>
                    <a:pt x="405" y="1223"/>
                    <a:pt x="310" y="1449"/>
                  </a:cubicBezTo>
                  <a:cubicBezTo>
                    <a:pt x="239" y="1628"/>
                    <a:pt x="179" y="1794"/>
                    <a:pt x="132" y="1925"/>
                  </a:cubicBezTo>
                  <a:cubicBezTo>
                    <a:pt x="108" y="1997"/>
                    <a:pt x="84" y="2080"/>
                    <a:pt x="72" y="2151"/>
                  </a:cubicBezTo>
                  <a:cubicBezTo>
                    <a:pt x="24" y="2354"/>
                    <a:pt x="1" y="2532"/>
                    <a:pt x="13" y="2711"/>
                  </a:cubicBezTo>
                  <a:cubicBezTo>
                    <a:pt x="191" y="2509"/>
                    <a:pt x="405" y="2318"/>
                    <a:pt x="608" y="2116"/>
                  </a:cubicBezTo>
                  <a:cubicBezTo>
                    <a:pt x="1001" y="1806"/>
                    <a:pt x="1417" y="1544"/>
                    <a:pt x="1858" y="1318"/>
                  </a:cubicBezTo>
                  <a:cubicBezTo>
                    <a:pt x="2310" y="1092"/>
                    <a:pt x="2787" y="913"/>
                    <a:pt x="3275" y="770"/>
                  </a:cubicBezTo>
                  <a:cubicBezTo>
                    <a:pt x="3751" y="616"/>
                    <a:pt x="4227" y="496"/>
                    <a:pt x="4716" y="437"/>
                  </a:cubicBezTo>
                  <a:cubicBezTo>
                    <a:pt x="5078" y="393"/>
                    <a:pt x="5446" y="368"/>
                    <a:pt x="5812" y="368"/>
                  </a:cubicBezTo>
                  <a:cubicBezTo>
                    <a:pt x="5939" y="368"/>
                    <a:pt x="6066" y="371"/>
                    <a:pt x="6192" y="377"/>
                  </a:cubicBezTo>
                  <a:cubicBezTo>
                    <a:pt x="6418" y="389"/>
                    <a:pt x="6632" y="425"/>
                    <a:pt x="6847" y="449"/>
                  </a:cubicBezTo>
                  <a:cubicBezTo>
                    <a:pt x="6787" y="425"/>
                    <a:pt x="6728" y="389"/>
                    <a:pt x="6656" y="365"/>
                  </a:cubicBezTo>
                  <a:cubicBezTo>
                    <a:pt x="6335" y="223"/>
                    <a:pt x="5966" y="127"/>
                    <a:pt x="5549" y="68"/>
                  </a:cubicBezTo>
                  <a:cubicBezTo>
                    <a:pt x="5270" y="31"/>
                    <a:pt x="4962" y="1"/>
                    <a:pt x="461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6"/>
            <p:cNvSpPr/>
            <p:nvPr/>
          </p:nvSpPr>
          <p:spPr>
            <a:xfrm>
              <a:off x="16206475" y="2013525"/>
              <a:ext cx="68200" cy="86950"/>
            </a:xfrm>
            <a:custGeom>
              <a:avLst/>
              <a:gdLst/>
              <a:ahLst/>
              <a:cxnLst/>
              <a:rect l="l" t="t" r="r" b="b"/>
              <a:pathLst>
                <a:path w="2728" h="3478" extrusionOk="0">
                  <a:moveTo>
                    <a:pt x="120" y="1"/>
                  </a:moveTo>
                  <a:cubicBezTo>
                    <a:pt x="96" y="84"/>
                    <a:pt x="84" y="191"/>
                    <a:pt x="48" y="298"/>
                  </a:cubicBezTo>
                  <a:cubicBezTo>
                    <a:pt x="36" y="417"/>
                    <a:pt x="24" y="548"/>
                    <a:pt x="1" y="679"/>
                  </a:cubicBezTo>
                  <a:lnTo>
                    <a:pt x="1" y="1037"/>
                  </a:lnTo>
                  <a:lnTo>
                    <a:pt x="48" y="1394"/>
                  </a:lnTo>
                  <a:cubicBezTo>
                    <a:pt x="84" y="1513"/>
                    <a:pt x="108" y="1632"/>
                    <a:pt x="155" y="1751"/>
                  </a:cubicBezTo>
                  <a:cubicBezTo>
                    <a:pt x="203" y="1858"/>
                    <a:pt x="239" y="1977"/>
                    <a:pt x="298" y="2084"/>
                  </a:cubicBezTo>
                  <a:lnTo>
                    <a:pt x="298" y="2072"/>
                  </a:lnTo>
                  <a:cubicBezTo>
                    <a:pt x="358" y="2168"/>
                    <a:pt x="417" y="2263"/>
                    <a:pt x="477" y="2370"/>
                  </a:cubicBezTo>
                  <a:cubicBezTo>
                    <a:pt x="536" y="2453"/>
                    <a:pt x="620" y="2549"/>
                    <a:pt x="703" y="2632"/>
                  </a:cubicBezTo>
                  <a:lnTo>
                    <a:pt x="691" y="2620"/>
                  </a:lnTo>
                  <a:lnTo>
                    <a:pt x="691" y="2620"/>
                  </a:lnTo>
                  <a:cubicBezTo>
                    <a:pt x="763" y="2703"/>
                    <a:pt x="858" y="2787"/>
                    <a:pt x="941" y="2858"/>
                  </a:cubicBezTo>
                  <a:cubicBezTo>
                    <a:pt x="1037" y="2930"/>
                    <a:pt x="1120" y="2989"/>
                    <a:pt x="1227" y="3061"/>
                  </a:cubicBezTo>
                  <a:lnTo>
                    <a:pt x="1215" y="3061"/>
                  </a:lnTo>
                  <a:cubicBezTo>
                    <a:pt x="1298" y="3120"/>
                    <a:pt x="1406" y="3180"/>
                    <a:pt x="1513" y="3227"/>
                  </a:cubicBezTo>
                  <a:cubicBezTo>
                    <a:pt x="1608" y="3275"/>
                    <a:pt x="1715" y="3323"/>
                    <a:pt x="1822" y="3346"/>
                  </a:cubicBezTo>
                  <a:lnTo>
                    <a:pt x="1810" y="3346"/>
                  </a:lnTo>
                  <a:cubicBezTo>
                    <a:pt x="1906" y="3382"/>
                    <a:pt x="2025" y="3406"/>
                    <a:pt x="2144" y="3442"/>
                  </a:cubicBezTo>
                  <a:cubicBezTo>
                    <a:pt x="2263" y="3454"/>
                    <a:pt x="2370" y="3465"/>
                    <a:pt x="2489" y="3477"/>
                  </a:cubicBezTo>
                  <a:lnTo>
                    <a:pt x="2596" y="3477"/>
                  </a:lnTo>
                  <a:lnTo>
                    <a:pt x="2596" y="3406"/>
                  </a:lnTo>
                  <a:cubicBezTo>
                    <a:pt x="2691" y="2977"/>
                    <a:pt x="2727" y="2608"/>
                    <a:pt x="2715" y="2263"/>
                  </a:cubicBezTo>
                  <a:cubicBezTo>
                    <a:pt x="2703" y="2072"/>
                    <a:pt x="2691" y="1894"/>
                    <a:pt x="2644" y="1727"/>
                  </a:cubicBezTo>
                  <a:lnTo>
                    <a:pt x="2549" y="1418"/>
                  </a:lnTo>
                  <a:lnTo>
                    <a:pt x="2525" y="1334"/>
                  </a:lnTo>
                  <a:lnTo>
                    <a:pt x="2513" y="1310"/>
                  </a:lnTo>
                  <a:lnTo>
                    <a:pt x="2489" y="1263"/>
                  </a:lnTo>
                  <a:lnTo>
                    <a:pt x="2477" y="1251"/>
                  </a:lnTo>
                  <a:lnTo>
                    <a:pt x="2465" y="1215"/>
                  </a:lnTo>
                  <a:lnTo>
                    <a:pt x="2441" y="1203"/>
                  </a:lnTo>
                  <a:lnTo>
                    <a:pt x="2430" y="1191"/>
                  </a:lnTo>
                  <a:cubicBezTo>
                    <a:pt x="2406" y="1144"/>
                    <a:pt x="2382" y="1120"/>
                    <a:pt x="2358" y="1084"/>
                  </a:cubicBezTo>
                  <a:lnTo>
                    <a:pt x="2346" y="1060"/>
                  </a:lnTo>
                  <a:cubicBezTo>
                    <a:pt x="2299" y="1001"/>
                    <a:pt x="2251" y="941"/>
                    <a:pt x="2191" y="882"/>
                  </a:cubicBezTo>
                  <a:lnTo>
                    <a:pt x="2180" y="858"/>
                  </a:lnTo>
                  <a:lnTo>
                    <a:pt x="2144" y="834"/>
                  </a:lnTo>
                  <a:lnTo>
                    <a:pt x="2120" y="822"/>
                  </a:lnTo>
                  <a:lnTo>
                    <a:pt x="2108" y="798"/>
                  </a:lnTo>
                  <a:lnTo>
                    <a:pt x="2049" y="739"/>
                  </a:lnTo>
                  <a:lnTo>
                    <a:pt x="2013" y="727"/>
                  </a:lnTo>
                  <a:lnTo>
                    <a:pt x="1953" y="679"/>
                  </a:lnTo>
                  <a:cubicBezTo>
                    <a:pt x="1906" y="644"/>
                    <a:pt x="1870" y="608"/>
                    <a:pt x="1810" y="584"/>
                  </a:cubicBezTo>
                  <a:cubicBezTo>
                    <a:pt x="1656" y="477"/>
                    <a:pt x="1489" y="382"/>
                    <a:pt x="1334" y="310"/>
                  </a:cubicBezTo>
                  <a:cubicBezTo>
                    <a:pt x="1013" y="179"/>
                    <a:pt x="644" y="72"/>
                    <a:pt x="227" y="13"/>
                  </a:cubicBezTo>
                  <a:cubicBezTo>
                    <a:pt x="203" y="13"/>
                    <a:pt x="155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16207675" y="204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6"/>
            <p:cNvSpPr/>
            <p:nvPr/>
          </p:nvSpPr>
          <p:spPr>
            <a:xfrm>
              <a:off x="15524550" y="2339550"/>
              <a:ext cx="226250" cy="255275"/>
            </a:xfrm>
            <a:custGeom>
              <a:avLst/>
              <a:gdLst/>
              <a:ahLst/>
              <a:cxnLst/>
              <a:rect l="l" t="t" r="r" b="b"/>
              <a:pathLst>
                <a:path w="9050" h="10211" extrusionOk="0">
                  <a:moveTo>
                    <a:pt x="3763" y="0"/>
                  </a:moveTo>
                  <a:cubicBezTo>
                    <a:pt x="3739" y="0"/>
                    <a:pt x="3715" y="3"/>
                    <a:pt x="3691" y="9"/>
                  </a:cubicBezTo>
                  <a:lnTo>
                    <a:pt x="3394" y="116"/>
                  </a:lnTo>
                  <a:cubicBezTo>
                    <a:pt x="2667" y="402"/>
                    <a:pt x="1894" y="676"/>
                    <a:pt x="1251" y="1140"/>
                  </a:cubicBezTo>
                  <a:cubicBezTo>
                    <a:pt x="1072" y="1271"/>
                    <a:pt x="893" y="1426"/>
                    <a:pt x="751" y="1592"/>
                  </a:cubicBezTo>
                  <a:cubicBezTo>
                    <a:pt x="596" y="1735"/>
                    <a:pt x="465" y="1926"/>
                    <a:pt x="346" y="2128"/>
                  </a:cubicBezTo>
                  <a:cubicBezTo>
                    <a:pt x="274" y="2259"/>
                    <a:pt x="203" y="2426"/>
                    <a:pt x="155" y="2581"/>
                  </a:cubicBezTo>
                  <a:cubicBezTo>
                    <a:pt x="84" y="2843"/>
                    <a:pt x="36" y="3116"/>
                    <a:pt x="24" y="3414"/>
                  </a:cubicBezTo>
                  <a:cubicBezTo>
                    <a:pt x="0" y="3831"/>
                    <a:pt x="48" y="4295"/>
                    <a:pt x="179" y="4807"/>
                  </a:cubicBezTo>
                  <a:cubicBezTo>
                    <a:pt x="286" y="5224"/>
                    <a:pt x="417" y="5641"/>
                    <a:pt x="620" y="6033"/>
                  </a:cubicBezTo>
                  <a:cubicBezTo>
                    <a:pt x="762" y="6367"/>
                    <a:pt x="941" y="6688"/>
                    <a:pt x="1155" y="7034"/>
                  </a:cubicBezTo>
                  <a:cubicBezTo>
                    <a:pt x="1370" y="7391"/>
                    <a:pt x="1608" y="7736"/>
                    <a:pt x="1882" y="8058"/>
                  </a:cubicBezTo>
                  <a:cubicBezTo>
                    <a:pt x="2489" y="8831"/>
                    <a:pt x="3132" y="9391"/>
                    <a:pt x="3799" y="9772"/>
                  </a:cubicBezTo>
                  <a:cubicBezTo>
                    <a:pt x="4156" y="9986"/>
                    <a:pt x="4549" y="10117"/>
                    <a:pt x="4918" y="10177"/>
                  </a:cubicBezTo>
                  <a:cubicBezTo>
                    <a:pt x="5052" y="10194"/>
                    <a:pt x="5187" y="10211"/>
                    <a:pt x="5330" y="10211"/>
                  </a:cubicBezTo>
                  <a:cubicBezTo>
                    <a:pt x="5390" y="10211"/>
                    <a:pt x="5450" y="10208"/>
                    <a:pt x="5513" y="10201"/>
                  </a:cubicBezTo>
                  <a:cubicBezTo>
                    <a:pt x="5692" y="10189"/>
                    <a:pt x="5894" y="10165"/>
                    <a:pt x="6108" y="10105"/>
                  </a:cubicBezTo>
                  <a:cubicBezTo>
                    <a:pt x="6394" y="10022"/>
                    <a:pt x="6692" y="9891"/>
                    <a:pt x="7001" y="9701"/>
                  </a:cubicBezTo>
                  <a:cubicBezTo>
                    <a:pt x="7263" y="9534"/>
                    <a:pt x="7525" y="9308"/>
                    <a:pt x="7799" y="9046"/>
                  </a:cubicBezTo>
                  <a:cubicBezTo>
                    <a:pt x="8251" y="8617"/>
                    <a:pt x="8656" y="8058"/>
                    <a:pt x="8990" y="7438"/>
                  </a:cubicBezTo>
                  <a:cubicBezTo>
                    <a:pt x="9004" y="7452"/>
                    <a:pt x="9013" y="7458"/>
                    <a:pt x="9019" y="7458"/>
                  </a:cubicBezTo>
                  <a:cubicBezTo>
                    <a:pt x="9023" y="7458"/>
                    <a:pt x="9025" y="7455"/>
                    <a:pt x="9025" y="7450"/>
                  </a:cubicBezTo>
                  <a:cubicBezTo>
                    <a:pt x="9049" y="7379"/>
                    <a:pt x="9013" y="7272"/>
                    <a:pt x="8918" y="7248"/>
                  </a:cubicBezTo>
                  <a:cubicBezTo>
                    <a:pt x="8894" y="7236"/>
                    <a:pt x="8874" y="7230"/>
                    <a:pt x="8853" y="7230"/>
                  </a:cubicBezTo>
                  <a:cubicBezTo>
                    <a:pt x="8832" y="7230"/>
                    <a:pt x="8811" y="7236"/>
                    <a:pt x="8787" y="7248"/>
                  </a:cubicBezTo>
                  <a:cubicBezTo>
                    <a:pt x="8740" y="7260"/>
                    <a:pt x="8716" y="7284"/>
                    <a:pt x="8680" y="7331"/>
                  </a:cubicBezTo>
                  <a:cubicBezTo>
                    <a:pt x="8621" y="7438"/>
                    <a:pt x="8561" y="7546"/>
                    <a:pt x="8501" y="7629"/>
                  </a:cubicBezTo>
                  <a:lnTo>
                    <a:pt x="8490" y="7641"/>
                  </a:lnTo>
                  <a:cubicBezTo>
                    <a:pt x="8132" y="6855"/>
                    <a:pt x="7704" y="6033"/>
                    <a:pt x="7132" y="5081"/>
                  </a:cubicBezTo>
                  <a:cubicBezTo>
                    <a:pt x="6585" y="4129"/>
                    <a:pt x="5989" y="3212"/>
                    <a:pt x="5442" y="2366"/>
                  </a:cubicBezTo>
                  <a:lnTo>
                    <a:pt x="5299" y="2152"/>
                  </a:lnTo>
                  <a:cubicBezTo>
                    <a:pt x="4882" y="1497"/>
                    <a:pt x="4453" y="830"/>
                    <a:pt x="3846" y="342"/>
                  </a:cubicBezTo>
                  <a:cubicBezTo>
                    <a:pt x="3870" y="319"/>
                    <a:pt x="3906" y="283"/>
                    <a:pt x="3918" y="235"/>
                  </a:cubicBezTo>
                  <a:cubicBezTo>
                    <a:pt x="3929" y="188"/>
                    <a:pt x="3929" y="164"/>
                    <a:pt x="3918" y="116"/>
                  </a:cubicBezTo>
                  <a:cubicBezTo>
                    <a:pt x="3906" y="68"/>
                    <a:pt x="3870" y="45"/>
                    <a:pt x="3834" y="9"/>
                  </a:cubicBezTo>
                  <a:cubicBezTo>
                    <a:pt x="3810" y="3"/>
                    <a:pt x="3787" y="0"/>
                    <a:pt x="3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6"/>
            <p:cNvSpPr/>
            <p:nvPr/>
          </p:nvSpPr>
          <p:spPr>
            <a:xfrm>
              <a:off x="15524550" y="2339825"/>
              <a:ext cx="111350" cy="248800"/>
            </a:xfrm>
            <a:custGeom>
              <a:avLst/>
              <a:gdLst/>
              <a:ahLst/>
              <a:cxnLst/>
              <a:rect l="l" t="t" r="r" b="b"/>
              <a:pathLst>
                <a:path w="4454" h="9952" extrusionOk="0">
                  <a:moveTo>
                    <a:pt x="3761" y="1"/>
                  </a:moveTo>
                  <a:cubicBezTo>
                    <a:pt x="3739" y="1"/>
                    <a:pt x="3715" y="4"/>
                    <a:pt x="3691" y="10"/>
                  </a:cubicBezTo>
                  <a:lnTo>
                    <a:pt x="3394" y="117"/>
                  </a:lnTo>
                  <a:cubicBezTo>
                    <a:pt x="2656" y="403"/>
                    <a:pt x="1894" y="689"/>
                    <a:pt x="1251" y="1141"/>
                  </a:cubicBezTo>
                  <a:cubicBezTo>
                    <a:pt x="1072" y="1284"/>
                    <a:pt x="893" y="1415"/>
                    <a:pt x="751" y="1593"/>
                  </a:cubicBezTo>
                  <a:cubicBezTo>
                    <a:pt x="596" y="1736"/>
                    <a:pt x="465" y="1939"/>
                    <a:pt x="346" y="2129"/>
                  </a:cubicBezTo>
                  <a:cubicBezTo>
                    <a:pt x="274" y="2272"/>
                    <a:pt x="203" y="2427"/>
                    <a:pt x="155" y="2594"/>
                  </a:cubicBezTo>
                  <a:cubicBezTo>
                    <a:pt x="84" y="2844"/>
                    <a:pt x="36" y="3129"/>
                    <a:pt x="24" y="3427"/>
                  </a:cubicBezTo>
                  <a:cubicBezTo>
                    <a:pt x="0" y="3844"/>
                    <a:pt x="48" y="4296"/>
                    <a:pt x="179" y="4808"/>
                  </a:cubicBezTo>
                  <a:cubicBezTo>
                    <a:pt x="286" y="5225"/>
                    <a:pt x="417" y="5641"/>
                    <a:pt x="620" y="6046"/>
                  </a:cubicBezTo>
                  <a:cubicBezTo>
                    <a:pt x="762" y="6356"/>
                    <a:pt x="941" y="6689"/>
                    <a:pt x="1155" y="7035"/>
                  </a:cubicBezTo>
                  <a:cubicBezTo>
                    <a:pt x="1370" y="7392"/>
                    <a:pt x="1608" y="7737"/>
                    <a:pt x="1882" y="8070"/>
                  </a:cubicBezTo>
                  <a:cubicBezTo>
                    <a:pt x="2501" y="8844"/>
                    <a:pt x="3132" y="9392"/>
                    <a:pt x="3799" y="9773"/>
                  </a:cubicBezTo>
                  <a:cubicBezTo>
                    <a:pt x="3918" y="9856"/>
                    <a:pt x="4049" y="9916"/>
                    <a:pt x="4168" y="9952"/>
                  </a:cubicBezTo>
                  <a:cubicBezTo>
                    <a:pt x="4025" y="9880"/>
                    <a:pt x="3858" y="9761"/>
                    <a:pt x="3691" y="9630"/>
                  </a:cubicBezTo>
                  <a:cubicBezTo>
                    <a:pt x="3096" y="9142"/>
                    <a:pt x="2596" y="8547"/>
                    <a:pt x="2227" y="7868"/>
                  </a:cubicBezTo>
                  <a:cubicBezTo>
                    <a:pt x="2048" y="7546"/>
                    <a:pt x="1882" y="7189"/>
                    <a:pt x="1774" y="6832"/>
                  </a:cubicBezTo>
                  <a:cubicBezTo>
                    <a:pt x="1655" y="6475"/>
                    <a:pt x="1584" y="6082"/>
                    <a:pt x="1548" y="5713"/>
                  </a:cubicBezTo>
                  <a:cubicBezTo>
                    <a:pt x="1524" y="5332"/>
                    <a:pt x="1536" y="4927"/>
                    <a:pt x="1596" y="4534"/>
                  </a:cubicBezTo>
                  <a:cubicBezTo>
                    <a:pt x="1632" y="4332"/>
                    <a:pt x="1667" y="4118"/>
                    <a:pt x="1727" y="3927"/>
                  </a:cubicBezTo>
                  <a:cubicBezTo>
                    <a:pt x="1786" y="3725"/>
                    <a:pt x="1870" y="3522"/>
                    <a:pt x="1941" y="3332"/>
                  </a:cubicBezTo>
                  <a:cubicBezTo>
                    <a:pt x="2084" y="2975"/>
                    <a:pt x="2286" y="2653"/>
                    <a:pt x="2536" y="2332"/>
                  </a:cubicBezTo>
                  <a:cubicBezTo>
                    <a:pt x="2763" y="2058"/>
                    <a:pt x="3025" y="1796"/>
                    <a:pt x="3310" y="1593"/>
                  </a:cubicBezTo>
                  <a:cubicBezTo>
                    <a:pt x="3668" y="1320"/>
                    <a:pt x="4049" y="1117"/>
                    <a:pt x="4453" y="939"/>
                  </a:cubicBezTo>
                  <a:cubicBezTo>
                    <a:pt x="4275" y="712"/>
                    <a:pt x="4060" y="510"/>
                    <a:pt x="3846" y="331"/>
                  </a:cubicBezTo>
                  <a:cubicBezTo>
                    <a:pt x="3870" y="308"/>
                    <a:pt x="3906" y="284"/>
                    <a:pt x="3918" y="236"/>
                  </a:cubicBezTo>
                  <a:cubicBezTo>
                    <a:pt x="3929" y="188"/>
                    <a:pt x="3929" y="165"/>
                    <a:pt x="3918" y="117"/>
                  </a:cubicBezTo>
                  <a:cubicBezTo>
                    <a:pt x="3906" y="69"/>
                    <a:pt x="3870" y="46"/>
                    <a:pt x="3822" y="10"/>
                  </a:cubicBezTo>
                  <a:cubicBezTo>
                    <a:pt x="3804" y="4"/>
                    <a:pt x="3784" y="1"/>
                    <a:pt x="376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6"/>
            <p:cNvSpPr/>
            <p:nvPr/>
          </p:nvSpPr>
          <p:spPr>
            <a:xfrm>
              <a:off x="15567400" y="2494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6"/>
            <p:cNvSpPr/>
            <p:nvPr/>
          </p:nvSpPr>
          <p:spPr>
            <a:xfrm>
              <a:off x="15655525" y="2532825"/>
              <a:ext cx="19950" cy="17350"/>
            </a:xfrm>
            <a:custGeom>
              <a:avLst/>
              <a:gdLst/>
              <a:ahLst/>
              <a:cxnLst/>
              <a:rect l="l" t="t" r="r" b="b"/>
              <a:pathLst>
                <a:path w="798" h="694" extrusionOk="0">
                  <a:moveTo>
                    <a:pt x="414" y="1"/>
                  </a:moveTo>
                  <a:cubicBezTo>
                    <a:pt x="344" y="1"/>
                    <a:pt x="269" y="16"/>
                    <a:pt x="214" y="53"/>
                  </a:cubicBezTo>
                  <a:cubicBezTo>
                    <a:pt x="143" y="112"/>
                    <a:pt x="95" y="184"/>
                    <a:pt x="60" y="267"/>
                  </a:cubicBezTo>
                  <a:cubicBezTo>
                    <a:pt x="0" y="446"/>
                    <a:pt x="155" y="648"/>
                    <a:pt x="334" y="684"/>
                  </a:cubicBezTo>
                  <a:cubicBezTo>
                    <a:pt x="357" y="690"/>
                    <a:pt x="382" y="693"/>
                    <a:pt x="408" y="693"/>
                  </a:cubicBezTo>
                  <a:cubicBezTo>
                    <a:pt x="474" y="693"/>
                    <a:pt x="544" y="674"/>
                    <a:pt x="595" y="648"/>
                  </a:cubicBezTo>
                  <a:cubicBezTo>
                    <a:pt x="679" y="588"/>
                    <a:pt x="715" y="505"/>
                    <a:pt x="750" y="422"/>
                  </a:cubicBezTo>
                  <a:cubicBezTo>
                    <a:pt x="798" y="243"/>
                    <a:pt x="655" y="53"/>
                    <a:pt x="476" y="5"/>
                  </a:cubicBezTo>
                  <a:cubicBezTo>
                    <a:pt x="457" y="2"/>
                    <a:pt x="436" y="1"/>
                    <a:pt x="41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6"/>
            <p:cNvSpPr/>
            <p:nvPr/>
          </p:nvSpPr>
          <p:spPr>
            <a:xfrm>
              <a:off x="15679325" y="2523950"/>
              <a:ext cx="7175" cy="6075"/>
            </a:xfrm>
            <a:custGeom>
              <a:avLst/>
              <a:gdLst/>
              <a:ahLst/>
              <a:cxnLst/>
              <a:rect l="l" t="t" r="r" b="b"/>
              <a:pathLst>
                <a:path w="287" h="243" extrusionOk="0">
                  <a:moveTo>
                    <a:pt x="141" y="1"/>
                  </a:moveTo>
                  <a:cubicBezTo>
                    <a:pt x="84" y="1"/>
                    <a:pt x="45" y="34"/>
                    <a:pt x="24" y="86"/>
                  </a:cubicBezTo>
                  <a:cubicBezTo>
                    <a:pt x="1" y="146"/>
                    <a:pt x="48" y="229"/>
                    <a:pt x="108" y="241"/>
                  </a:cubicBezTo>
                  <a:cubicBezTo>
                    <a:pt x="115" y="242"/>
                    <a:pt x="122" y="243"/>
                    <a:pt x="129" y="243"/>
                  </a:cubicBezTo>
                  <a:cubicBezTo>
                    <a:pt x="189" y="243"/>
                    <a:pt x="231" y="199"/>
                    <a:pt x="263" y="146"/>
                  </a:cubicBezTo>
                  <a:cubicBezTo>
                    <a:pt x="286" y="86"/>
                    <a:pt x="227" y="15"/>
                    <a:pt x="167" y="3"/>
                  </a:cubicBezTo>
                  <a:cubicBezTo>
                    <a:pt x="158" y="1"/>
                    <a:pt x="149" y="1"/>
                    <a:pt x="141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6"/>
            <p:cNvSpPr/>
            <p:nvPr/>
          </p:nvSpPr>
          <p:spPr>
            <a:xfrm>
              <a:off x="15684975" y="2546225"/>
              <a:ext cx="10150" cy="8875"/>
            </a:xfrm>
            <a:custGeom>
              <a:avLst/>
              <a:gdLst/>
              <a:ahLst/>
              <a:cxnLst/>
              <a:rect l="l" t="t" r="r" b="b"/>
              <a:pathLst>
                <a:path w="406" h="355" extrusionOk="0">
                  <a:moveTo>
                    <a:pt x="203" y="0"/>
                  </a:moveTo>
                  <a:cubicBezTo>
                    <a:pt x="171" y="0"/>
                    <a:pt x="143" y="11"/>
                    <a:pt x="108" y="29"/>
                  </a:cubicBezTo>
                  <a:cubicBezTo>
                    <a:pt x="60" y="64"/>
                    <a:pt x="49" y="88"/>
                    <a:pt x="37" y="136"/>
                  </a:cubicBezTo>
                  <a:cubicBezTo>
                    <a:pt x="1" y="231"/>
                    <a:pt x="72" y="326"/>
                    <a:pt x="168" y="350"/>
                  </a:cubicBezTo>
                  <a:cubicBezTo>
                    <a:pt x="179" y="353"/>
                    <a:pt x="191" y="355"/>
                    <a:pt x="201" y="355"/>
                  </a:cubicBezTo>
                  <a:cubicBezTo>
                    <a:pt x="234" y="355"/>
                    <a:pt x="263" y="341"/>
                    <a:pt x="299" y="314"/>
                  </a:cubicBezTo>
                  <a:cubicBezTo>
                    <a:pt x="346" y="291"/>
                    <a:pt x="358" y="255"/>
                    <a:pt x="370" y="207"/>
                  </a:cubicBezTo>
                  <a:cubicBezTo>
                    <a:pt x="406" y="124"/>
                    <a:pt x="334" y="17"/>
                    <a:pt x="239" y="5"/>
                  </a:cubicBezTo>
                  <a:cubicBezTo>
                    <a:pt x="226" y="2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6"/>
            <p:cNvSpPr/>
            <p:nvPr/>
          </p:nvSpPr>
          <p:spPr>
            <a:xfrm>
              <a:off x="15705225" y="2538350"/>
              <a:ext cx="10450" cy="9600"/>
            </a:xfrm>
            <a:custGeom>
              <a:avLst/>
              <a:gdLst/>
              <a:ahLst/>
              <a:cxnLst/>
              <a:rect l="l" t="t" r="r" b="b"/>
              <a:pathLst>
                <a:path w="418" h="384" extrusionOk="0">
                  <a:moveTo>
                    <a:pt x="206" y="0"/>
                  </a:moveTo>
                  <a:cubicBezTo>
                    <a:pt x="169" y="0"/>
                    <a:pt x="129" y="17"/>
                    <a:pt x="96" y="34"/>
                  </a:cubicBezTo>
                  <a:cubicBezTo>
                    <a:pt x="60" y="70"/>
                    <a:pt x="36" y="106"/>
                    <a:pt x="24" y="153"/>
                  </a:cubicBezTo>
                  <a:cubicBezTo>
                    <a:pt x="1" y="260"/>
                    <a:pt x="72" y="367"/>
                    <a:pt x="155" y="379"/>
                  </a:cubicBezTo>
                  <a:cubicBezTo>
                    <a:pt x="167" y="382"/>
                    <a:pt x="180" y="384"/>
                    <a:pt x="193" y="384"/>
                  </a:cubicBezTo>
                  <a:cubicBezTo>
                    <a:pt x="232" y="384"/>
                    <a:pt x="274" y="370"/>
                    <a:pt x="310" y="344"/>
                  </a:cubicBezTo>
                  <a:cubicBezTo>
                    <a:pt x="358" y="320"/>
                    <a:pt x="370" y="272"/>
                    <a:pt x="382" y="225"/>
                  </a:cubicBezTo>
                  <a:cubicBezTo>
                    <a:pt x="417" y="141"/>
                    <a:pt x="334" y="34"/>
                    <a:pt x="251" y="10"/>
                  </a:cubicBezTo>
                  <a:cubicBezTo>
                    <a:pt x="237" y="3"/>
                    <a:pt x="222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15682300" y="2570400"/>
              <a:ext cx="6575" cy="5775"/>
            </a:xfrm>
            <a:custGeom>
              <a:avLst/>
              <a:gdLst/>
              <a:ahLst/>
              <a:cxnLst/>
              <a:rect l="l" t="t" r="r" b="b"/>
              <a:pathLst>
                <a:path w="263" h="231" extrusionOk="0">
                  <a:moveTo>
                    <a:pt x="137" y="0"/>
                  </a:moveTo>
                  <a:cubicBezTo>
                    <a:pt x="84" y="0"/>
                    <a:pt x="35" y="44"/>
                    <a:pt x="25" y="98"/>
                  </a:cubicBezTo>
                  <a:cubicBezTo>
                    <a:pt x="1" y="157"/>
                    <a:pt x="48" y="217"/>
                    <a:pt x="108" y="228"/>
                  </a:cubicBezTo>
                  <a:cubicBezTo>
                    <a:pt x="114" y="230"/>
                    <a:pt x="120" y="230"/>
                    <a:pt x="126" y="230"/>
                  </a:cubicBezTo>
                  <a:cubicBezTo>
                    <a:pt x="179" y="230"/>
                    <a:pt x="228" y="187"/>
                    <a:pt x="239" y="133"/>
                  </a:cubicBezTo>
                  <a:cubicBezTo>
                    <a:pt x="263" y="74"/>
                    <a:pt x="215" y="26"/>
                    <a:pt x="156" y="2"/>
                  </a:cubicBezTo>
                  <a:cubicBezTo>
                    <a:pt x="149" y="1"/>
                    <a:pt x="143" y="0"/>
                    <a:pt x="13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6"/>
            <p:cNvSpPr/>
            <p:nvPr/>
          </p:nvSpPr>
          <p:spPr>
            <a:xfrm>
              <a:off x="15645100" y="2559175"/>
              <a:ext cx="10150" cy="9625"/>
            </a:xfrm>
            <a:custGeom>
              <a:avLst/>
              <a:gdLst/>
              <a:ahLst/>
              <a:cxnLst/>
              <a:rect l="l" t="t" r="r" b="b"/>
              <a:pathLst>
                <a:path w="406" h="385" extrusionOk="0">
                  <a:moveTo>
                    <a:pt x="202" y="1"/>
                  </a:moveTo>
                  <a:cubicBezTo>
                    <a:pt x="170" y="1"/>
                    <a:pt x="133" y="18"/>
                    <a:pt x="108" y="35"/>
                  </a:cubicBezTo>
                  <a:cubicBezTo>
                    <a:pt x="60" y="70"/>
                    <a:pt x="48" y="106"/>
                    <a:pt x="36" y="154"/>
                  </a:cubicBezTo>
                  <a:cubicBezTo>
                    <a:pt x="0" y="249"/>
                    <a:pt x="84" y="344"/>
                    <a:pt x="167" y="380"/>
                  </a:cubicBezTo>
                  <a:cubicBezTo>
                    <a:pt x="179" y="383"/>
                    <a:pt x="192" y="384"/>
                    <a:pt x="204" y="384"/>
                  </a:cubicBezTo>
                  <a:cubicBezTo>
                    <a:pt x="242" y="384"/>
                    <a:pt x="280" y="371"/>
                    <a:pt x="298" y="344"/>
                  </a:cubicBezTo>
                  <a:cubicBezTo>
                    <a:pt x="346" y="320"/>
                    <a:pt x="358" y="273"/>
                    <a:pt x="381" y="225"/>
                  </a:cubicBezTo>
                  <a:cubicBezTo>
                    <a:pt x="405" y="130"/>
                    <a:pt x="334" y="23"/>
                    <a:pt x="239" y="11"/>
                  </a:cubicBezTo>
                  <a:cubicBezTo>
                    <a:pt x="228" y="4"/>
                    <a:pt x="216" y="1"/>
                    <a:pt x="20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6"/>
            <p:cNvSpPr/>
            <p:nvPr/>
          </p:nvSpPr>
          <p:spPr>
            <a:xfrm>
              <a:off x="15632600" y="2495925"/>
              <a:ext cx="11025" cy="10075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32" y="0"/>
                  </a:moveTo>
                  <a:cubicBezTo>
                    <a:pt x="198" y="0"/>
                    <a:pt x="155" y="14"/>
                    <a:pt x="119" y="40"/>
                  </a:cubicBezTo>
                  <a:cubicBezTo>
                    <a:pt x="72" y="64"/>
                    <a:pt x="48" y="112"/>
                    <a:pt x="24" y="159"/>
                  </a:cubicBezTo>
                  <a:cubicBezTo>
                    <a:pt x="0" y="255"/>
                    <a:pt x="72" y="362"/>
                    <a:pt x="179" y="398"/>
                  </a:cubicBezTo>
                  <a:cubicBezTo>
                    <a:pt x="191" y="401"/>
                    <a:pt x="204" y="402"/>
                    <a:pt x="216" y="402"/>
                  </a:cubicBezTo>
                  <a:cubicBezTo>
                    <a:pt x="255" y="402"/>
                    <a:pt x="295" y="389"/>
                    <a:pt x="322" y="362"/>
                  </a:cubicBezTo>
                  <a:cubicBezTo>
                    <a:pt x="369" y="338"/>
                    <a:pt x="405" y="290"/>
                    <a:pt x="417" y="243"/>
                  </a:cubicBezTo>
                  <a:cubicBezTo>
                    <a:pt x="441" y="136"/>
                    <a:pt x="369" y="40"/>
                    <a:pt x="262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15670400" y="2503400"/>
              <a:ext cx="3900" cy="3150"/>
            </a:xfrm>
            <a:custGeom>
              <a:avLst/>
              <a:gdLst/>
              <a:ahLst/>
              <a:cxnLst/>
              <a:rect l="l" t="t" r="r" b="b"/>
              <a:pathLst>
                <a:path w="156" h="126" extrusionOk="0">
                  <a:moveTo>
                    <a:pt x="78" y="0"/>
                  </a:moveTo>
                  <a:cubicBezTo>
                    <a:pt x="52" y="0"/>
                    <a:pt x="34" y="22"/>
                    <a:pt x="24" y="51"/>
                  </a:cubicBezTo>
                  <a:cubicBezTo>
                    <a:pt x="0" y="75"/>
                    <a:pt x="36" y="122"/>
                    <a:pt x="60" y="122"/>
                  </a:cubicBezTo>
                  <a:cubicBezTo>
                    <a:pt x="66" y="125"/>
                    <a:pt x="72" y="126"/>
                    <a:pt x="78" y="126"/>
                  </a:cubicBezTo>
                  <a:cubicBezTo>
                    <a:pt x="104" y="126"/>
                    <a:pt x="124" y="104"/>
                    <a:pt x="143" y="75"/>
                  </a:cubicBezTo>
                  <a:cubicBezTo>
                    <a:pt x="155" y="51"/>
                    <a:pt x="120" y="3"/>
                    <a:pt x="96" y="3"/>
                  </a:cubicBezTo>
                  <a:cubicBezTo>
                    <a:pt x="89" y="1"/>
                    <a:pt x="83" y="0"/>
                    <a:pt x="78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6"/>
            <p:cNvSpPr/>
            <p:nvPr/>
          </p:nvSpPr>
          <p:spPr>
            <a:xfrm>
              <a:off x="15645100" y="2532875"/>
              <a:ext cx="6575" cy="5800"/>
            </a:xfrm>
            <a:custGeom>
              <a:avLst/>
              <a:gdLst/>
              <a:ahLst/>
              <a:cxnLst/>
              <a:rect l="l" t="t" r="r" b="b"/>
              <a:pathLst>
                <a:path w="263" h="232" extrusionOk="0">
                  <a:moveTo>
                    <a:pt x="132" y="1"/>
                  </a:moveTo>
                  <a:cubicBezTo>
                    <a:pt x="81" y="1"/>
                    <a:pt x="35" y="35"/>
                    <a:pt x="24" y="86"/>
                  </a:cubicBezTo>
                  <a:cubicBezTo>
                    <a:pt x="0" y="146"/>
                    <a:pt x="48" y="205"/>
                    <a:pt x="108" y="229"/>
                  </a:cubicBezTo>
                  <a:cubicBezTo>
                    <a:pt x="114" y="231"/>
                    <a:pt x="120" y="231"/>
                    <a:pt x="126" y="231"/>
                  </a:cubicBezTo>
                  <a:cubicBezTo>
                    <a:pt x="179" y="231"/>
                    <a:pt x="228" y="187"/>
                    <a:pt x="239" y="134"/>
                  </a:cubicBezTo>
                  <a:cubicBezTo>
                    <a:pt x="262" y="75"/>
                    <a:pt x="203" y="15"/>
                    <a:pt x="155" y="3"/>
                  </a:cubicBezTo>
                  <a:cubicBezTo>
                    <a:pt x="148" y="2"/>
                    <a:pt x="140" y="1"/>
                    <a:pt x="13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6"/>
            <p:cNvSpPr/>
            <p:nvPr/>
          </p:nvSpPr>
          <p:spPr>
            <a:xfrm>
              <a:off x="15603425" y="2505150"/>
              <a:ext cx="18775" cy="16325"/>
            </a:xfrm>
            <a:custGeom>
              <a:avLst/>
              <a:gdLst/>
              <a:ahLst/>
              <a:cxnLst/>
              <a:rect l="l" t="t" r="r" b="b"/>
              <a:pathLst>
                <a:path w="751" h="653" extrusionOk="0">
                  <a:moveTo>
                    <a:pt x="388" y="1"/>
                  </a:moveTo>
                  <a:cubicBezTo>
                    <a:pt x="319" y="1"/>
                    <a:pt x="258" y="16"/>
                    <a:pt x="203" y="52"/>
                  </a:cubicBezTo>
                  <a:cubicBezTo>
                    <a:pt x="120" y="100"/>
                    <a:pt x="84" y="171"/>
                    <a:pt x="48" y="267"/>
                  </a:cubicBezTo>
                  <a:cubicBezTo>
                    <a:pt x="1" y="445"/>
                    <a:pt x="143" y="624"/>
                    <a:pt x="298" y="648"/>
                  </a:cubicBezTo>
                  <a:cubicBezTo>
                    <a:pt x="321" y="651"/>
                    <a:pt x="343" y="652"/>
                    <a:pt x="364" y="652"/>
                  </a:cubicBezTo>
                  <a:cubicBezTo>
                    <a:pt x="433" y="652"/>
                    <a:pt x="496" y="637"/>
                    <a:pt x="560" y="600"/>
                  </a:cubicBezTo>
                  <a:cubicBezTo>
                    <a:pt x="632" y="564"/>
                    <a:pt x="679" y="481"/>
                    <a:pt x="703" y="398"/>
                  </a:cubicBezTo>
                  <a:cubicBezTo>
                    <a:pt x="751" y="231"/>
                    <a:pt x="620" y="52"/>
                    <a:pt x="453" y="5"/>
                  </a:cubicBezTo>
                  <a:cubicBezTo>
                    <a:pt x="431" y="2"/>
                    <a:pt x="409" y="1"/>
                    <a:pt x="388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6"/>
            <p:cNvSpPr/>
            <p:nvPr/>
          </p:nvSpPr>
          <p:spPr>
            <a:xfrm>
              <a:off x="15600450" y="2539150"/>
              <a:ext cx="6875" cy="6475"/>
            </a:xfrm>
            <a:custGeom>
              <a:avLst/>
              <a:gdLst/>
              <a:ahLst/>
              <a:cxnLst/>
              <a:rect l="l" t="t" r="r" b="b"/>
              <a:pathLst>
                <a:path w="275" h="259" extrusionOk="0">
                  <a:moveTo>
                    <a:pt x="145" y="0"/>
                  </a:moveTo>
                  <a:cubicBezTo>
                    <a:pt x="84" y="0"/>
                    <a:pt x="35" y="45"/>
                    <a:pt x="24" y="109"/>
                  </a:cubicBezTo>
                  <a:cubicBezTo>
                    <a:pt x="1" y="181"/>
                    <a:pt x="48" y="240"/>
                    <a:pt x="120" y="252"/>
                  </a:cubicBezTo>
                  <a:cubicBezTo>
                    <a:pt x="134" y="256"/>
                    <a:pt x="148" y="258"/>
                    <a:pt x="161" y="258"/>
                  </a:cubicBezTo>
                  <a:cubicBezTo>
                    <a:pt x="223" y="258"/>
                    <a:pt x="265" y="216"/>
                    <a:pt x="274" y="157"/>
                  </a:cubicBezTo>
                  <a:cubicBezTo>
                    <a:pt x="274" y="97"/>
                    <a:pt x="227" y="14"/>
                    <a:pt x="167" y="2"/>
                  </a:cubicBezTo>
                  <a:cubicBezTo>
                    <a:pt x="160" y="1"/>
                    <a:pt x="153" y="0"/>
                    <a:pt x="14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6"/>
            <p:cNvSpPr/>
            <p:nvPr/>
          </p:nvSpPr>
          <p:spPr>
            <a:xfrm>
              <a:off x="15623975" y="2554000"/>
              <a:ext cx="4175" cy="4025"/>
            </a:xfrm>
            <a:custGeom>
              <a:avLst/>
              <a:gdLst/>
              <a:ahLst/>
              <a:cxnLst/>
              <a:rect l="l" t="t" r="r" b="b"/>
              <a:pathLst>
                <a:path w="167" h="161" extrusionOk="0">
                  <a:moveTo>
                    <a:pt x="85" y="0"/>
                  </a:moveTo>
                  <a:cubicBezTo>
                    <a:pt x="51" y="0"/>
                    <a:pt x="32" y="24"/>
                    <a:pt x="12" y="63"/>
                  </a:cubicBezTo>
                  <a:cubicBezTo>
                    <a:pt x="0" y="111"/>
                    <a:pt x="36" y="134"/>
                    <a:pt x="72" y="158"/>
                  </a:cubicBezTo>
                  <a:cubicBezTo>
                    <a:pt x="78" y="160"/>
                    <a:pt x="84" y="161"/>
                    <a:pt x="89" y="161"/>
                  </a:cubicBezTo>
                  <a:cubicBezTo>
                    <a:pt x="126" y="161"/>
                    <a:pt x="146" y="130"/>
                    <a:pt x="167" y="99"/>
                  </a:cubicBezTo>
                  <a:cubicBezTo>
                    <a:pt x="167" y="51"/>
                    <a:pt x="131" y="3"/>
                    <a:pt x="107" y="3"/>
                  </a:cubicBezTo>
                  <a:cubicBezTo>
                    <a:pt x="99" y="1"/>
                    <a:pt x="92" y="0"/>
                    <a:pt x="8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15584075" y="2485875"/>
              <a:ext cx="8650" cy="7650"/>
            </a:xfrm>
            <a:custGeom>
              <a:avLst/>
              <a:gdLst/>
              <a:ahLst/>
              <a:cxnLst/>
              <a:rect l="l" t="t" r="r" b="b"/>
              <a:pathLst>
                <a:path w="346" h="306" extrusionOk="0">
                  <a:moveTo>
                    <a:pt x="187" y="0"/>
                  </a:moveTo>
                  <a:cubicBezTo>
                    <a:pt x="106" y="0"/>
                    <a:pt x="47" y="46"/>
                    <a:pt x="36" y="121"/>
                  </a:cubicBezTo>
                  <a:cubicBezTo>
                    <a:pt x="1" y="204"/>
                    <a:pt x="84" y="288"/>
                    <a:pt x="155" y="300"/>
                  </a:cubicBezTo>
                  <a:cubicBezTo>
                    <a:pt x="170" y="304"/>
                    <a:pt x="184" y="306"/>
                    <a:pt x="198" y="306"/>
                  </a:cubicBezTo>
                  <a:cubicBezTo>
                    <a:pt x="265" y="306"/>
                    <a:pt x="324" y="259"/>
                    <a:pt x="334" y="180"/>
                  </a:cubicBezTo>
                  <a:cubicBezTo>
                    <a:pt x="346" y="109"/>
                    <a:pt x="286" y="26"/>
                    <a:pt x="215" y="2"/>
                  </a:cubicBezTo>
                  <a:cubicBezTo>
                    <a:pt x="205" y="1"/>
                    <a:pt x="196" y="0"/>
                    <a:pt x="18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6"/>
            <p:cNvSpPr/>
            <p:nvPr/>
          </p:nvSpPr>
          <p:spPr>
            <a:xfrm>
              <a:off x="15607600" y="2295975"/>
              <a:ext cx="202425" cy="251050"/>
            </a:xfrm>
            <a:custGeom>
              <a:avLst/>
              <a:gdLst/>
              <a:ahLst/>
              <a:cxnLst/>
              <a:rect l="l" t="t" r="r" b="b"/>
              <a:pathLst>
                <a:path w="8097" h="10042" extrusionOk="0">
                  <a:moveTo>
                    <a:pt x="2814" y="1"/>
                  </a:moveTo>
                  <a:cubicBezTo>
                    <a:pt x="2355" y="1"/>
                    <a:pt x="1862" y="148"/>
                    <a:pt x="1334" y="442"/>
                  </a:cubicBezTo>
                  <a:cubicBezTo>
                    <a:pt x="1072" y="597"/>
                    <a:pt x="834" y="776"/>
                    <a:pt x="607" y="978"/>
                  </a:cubicBezTo>
                  <a:cubicBezTo>
                    <a:pt x="369" y="1204"/>
                    <a:pt x="179" y="1442"/>
                    <a:pt x="48" y="1692"/>
                  </a:cubicBezTo>
                  <a:lnTo>
                    <a:pt x="24" y="1704"/>
                  </a:lnTo>
                  <a:cubicBezTo>
                    <a:pt x="24" y="1728"/>
                    <a:pt x="12" y="1728"/>
                    <a:pt x="12" y="1740"/>
                  </a:cubicBezTo>
                  <a:cubicBezTo>
                    <a:pt x="0" y="1764"/>
                    <a:pt x="0" y="1800"/>
                    <a:pt x="12" y="1823"/>
                  </a:cubicBezTo>
                  <a:lnTo>
                    <a:pt x="24" y="1859"/>
                  </a:lnTo>
                  <a:lnTo>
                    <a:pt x="24" y="1883"/>
                  </a:lnTo>
                  <a:lnTo>
                    <a:pt x="48" y="1919"/>
                  </a:lnTo>
                  <a:cubicBezTo>
                    <a:pt x="72" y="2026"/>
                    <a:pt x="107" y="2109"/>
                    <a:pt x="119" y="2204"/>
                  </a:cubicBezTo>
                  <a:lnTo>
                    <a:pt x="131" y="2240"/>
                  </a:lnTo>
                  <a:lnTo>
                    <a:pt x="143" y="2276"/>
                  </a:lnTo>
                  <a:lnTo>
                    <a:pt x="167" y="2288"/>
                  </a:lnTo>
                  <a:lnTo>
                    <a:pt x="179" y="2335"/>
                  </a:lnTo>
                  <a:cubicBezTo>
                    <a:pt x="179" y="2347"/>
                    <a:pt x="179" y="2359"/>
                    <a:pt x="191" y="2359"/>
                  </a:cubicBezTo>
                  <a:lnTo>
                    <a:pt x="215" y="2395"/>
                  </a:lnTo>
                  <a:lnTo>
                    <a:pt x="215" y="2407"/>
                  </a:lnTo>
                  <a:cubicBezTo>
                    <a:pt x="250" y="2538"/>
                    <a:pt x="286" y="2657"/>
                    <a:pt x="334" y="2764"/>
                  </a:cubicBezTo>
                  <a:lnTo>
                    <a:pt x="334" y="2776"/>
                  </a:lnTo>
                  <a:lnTo>
                    <a:pt x="346" y="2800"/>
                  </a:lnTo>
                  <a:lnTo>
                    <a:pt x="357" y="2824"/>
                  </a:lnTo>
                  <a:lnTo>
                    <a:pt x="369" y="2859"/>
                  </a:lnTo>
                  <a:cubicBezTo>
                    <a:pt x="715" y="3812"/>
                    <a:pt x="1167" y="4764"/>
                    <a:pt x="1703" y="5693"/>
                  </a:cubicBezTo>
                  <a:cubicBezTo>
                    <a:pt x="2239" y="6622"/>
                    <a:pt x="2870" y="7515"/>
                    <a:pt x="3572" y="8336"/>
                  </a:cubicBezTo>
                  <a:cubicBezTo>
                    <a:pt x="4096" y="8943"/>
                    <a:pt x="4644" y="9491"/>
                    <a:pt x="5191" y="9967"/>
                  </a:cubicBezTo>
                  <a:cubicBezTo>
                    <a:pt x="5227" y="10003"/>
                    <a:pt x="5275" y="10015"/>
                    <a:pt x="5334" y="10015"/>
                  </a:cubicBezTo>
                  <a:cubicBezTo>
                    <a:pt x="5346" y="10015"/>
                    <a:pt x="5358" y="10027"/>
                    <a:pt x="5358" y="10027"/>
                  </a:cubicBezTo>
                  <a:cubicBezTo>
                    <a:pt x="5409" y="10038"/>
                    <a:pt x="5457" y="10042"/>
                    <a:pt x="5504" y="10042"/>
                  </a:cubicBezTo>
                  <a:cubicBezTo>
                    <a:pt x="5612" y="10042"/>
                    <a:pt x="5711" y="10020"/>
                    <a:pt x="5811" y="10003"/>
                  </a:cubicBezTo>
                  <a:cubicBezTo>
                    <a:pt x="5930" y="9967"/>
                    <a:pt x="6049" y="9920"/>
                    <a:pt x="6180" y="9860"/>
                  </a:cubicBezTo>
                  <a:cubicBezTo>
                    <a:pt x="6465" y="9741"/>
                    <a:pt x="6727" y="9562"/>
                    <a:pt x="7013" y="9348"/>
                  </a:cubicBezTo>
                  <a:cubicBezTo>
                    <a:pt x="7275" y="9134"/>
                    <a:pt x="7501" y="8896"/>
                    <a:pt x="7692" y="8658"/>
                  </a:cubicBezTo>
                  <a:cubicBezTo>
                    <a:pt x="7894" y="8431"/>
                    <a:pt x="7989" y="8241"/>
                    <a:pt x="8049" y="8050"/>
                  </a:cubicBezTo>
                  <a:cubicBezTo>
                    <a:pt x="8073" y="8003"/>
                    <a:pt x="8085" y="7955"/>
                    <a:pt x="8085" y="7919"/>
                  </a:cubicBezTo>
                  <a:cubicBezTo>
                    <a:pt x="8097" y="7872"/>
                    <a:pt x="8085" y="7812"/>
                    <a:pt x="8037" y="7765"/>
                  </a:cubicBezTo>
                  <a:cubicBezTo>
                    <a:pt x="8025" y="7753"/>
                    <a:pt x="8025" y="7741"/>
                    <a:pt x="7989" y="7717"/>
                  </a:cubicBezTo>
                  <a:cubicBezTo>
                    <a:pt x="7882" y="7634"/>
                    <a:pt x="7799" y="7538"/>
                    <a:pt x="7692" y="7455"/>
                  </a:cubicBezTo>
                  <a:lnTo>
                    <a:pt x="7644" y="7407"/>
                  </a:lnTo>
                  <a:lnTo>
                    <a:pt x="7608" y="7360"/>
                  </a:lnTo>
                  <a:lnTo>
                    <a:pt x="7561" y="7324"/>
                  </a:lnTo>
                  <a:lnTo>
                    <a:pt x="7275" y="7038"/>
                  </a:lnTo>
                  <a:lnTo>
                    <a:pt x="7251" y="7003"/>
                  </a:lnTo>
                  <a:lnTo>
                    <a:pt x="7215" y="6979"/>
                  </a:lnTo>
                  <a:lnTo>
                    <a:pt x="7132" y="6884"/>
                  </a:lnTo>
                  <a:lnTo>
                    <a:pt x="6727" y="6443"/>
                  </a:lnTo>
                  <a:cubicBezTo>
                    <a:pt x="6656" y="6348"/>
                    <a:pt x="6596" y="6276"/>
                    <a:pt x="6537" y="6205"/>
                  </a:cubicBezTo>
                  <a:lnTo>
                    <a:pt x="6537" y="6205"/>
                  </a:lnTo>
                  <a:lnTo>
                    <a:pt x="6549" y="6229"/>
                  </a:lnTo>
                  <a:cubicBezTo>
                    <a:pt x="5537" y="5026"/>
                    <a:pt x="4691" y="3693"/>
                    <a:pt x="4036" y="2264"/>
                  </a:cubicBezTo>
                  <a:cubicBezTo>
                    <a:pt x="3941" y="2050"/>
                    <a:pt x="3846" y="1823"/>
                    <a:pt x="3751" y="1609"/>
                  </a:cubicBezTo>
                  <a:cubicBezTo>
                    <a:pt x="3667" y="1371"/>
                    <a:pt x="3572" y="1133"/>
                    <a:pt x="3489" y="907"/>
                  </a:cubicBezTo>
                  <a:lnTo>
                    <a:pt x="3489" y="895"/>
                  </a:lnTo>
                  <a:cubicBezTo>
                    <a:pt x="3441" y="740"/>
                    <a:pt x="3382" y="597"/>
                    <a:pt x="3334" y="442"/>
                  </a:cubicBezTo>
                  <a:lnTo>
                    <a:pt x="3322" y="418"/>
                  </a:lnTo>
                  <a:lnTo>
                    <a:pt x="3298" y="395"/>
                  </a:lnTo>
                  <a:lnTo>
                    <a:pt x="3286" y="383"/>
                  </a:lnTo>
                  <a:lnTo>
                    <a:pt x="3274" y="359"/>
                  </a:lnTo>
                  <a:lnTo>
                    <a:pt x="3227" y="216"/>
                  </a:lnTo>
                  <a:lnTo>
                    <a:pt x="3215" y="180"/>
                  </a:lnTo>
                  <a:cubicBezTo>
                    <a:pt x="3215" y="157"/>
                    <a:pt x="3203" y="133"/>
                    <a:pt x="3179" y="121"/>
                  </a:cubicBezTo>
                  <a:cubicBezTo>
                    <a:pt x="3155" y="61"/>
                    <a:pt x="3108" y="14"/>
                    <a:pt x="3048" y="14"/>
                  </a:cubicBezTo>
                  <a:cubicBezTo>
                    <a:pt x="2971" y="5"/>
                    <a:pt x="2893" y="1"/>
                    <a:pt x="2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6"/>
            <p:cNvSpPr/>
            <p:nvPr/>
          </p:nvSpPr>
          <p:spPr>
            <a:xfrm>
              <a:off x="15656400" y="2327550"/>
              <a:ext cx="153625" cy="220250"/>
            </a:xfrm>
            <a:custGeom>
              <a:avLst/>
              <a:gdLst/>
              <a:ahLst/>
              <a:cxnLst/>
              <a:rect l="l" t="t" r="r" b="b"/>
              <a:pathLst>
                <a:path w="6145" h="8810" extrusionOk="0">
                  <a:moveTo>
                    <a:pt x="1632" y="1"/>
                  </a:moveTo>
                  <a:cubicBezTo>
                    <a:pt x="1501" y="84"/>
                    <a:pt x="1382" y="179"/>
                    <a:pt x="1275" y="263"/>
                  </a:cubicBezTo>
                  <a:cubicBezTo>
                    <a:pt x="1180" y="358"/>
                    <a:pt x="1072" y="465"/>
                    <a:pt x="965" y="560"/>
                  </a:cubicBezTo>
                  <a:cubicBezTo>
                    <a:pt x="882" y="668"/>
                    <a:pt x="787" y="775"/>
                    <a:pt x="715" y="894"/>
                  </a:cubicBezTo>
                  <a:cubicBezTo>
                    <a:pt x="620" y="1025"/>
                    <a:pt x="537" y="1156"/>
                    <a:pt x="477" y="1310"/>
                  </a:cubicBezTo>
                  <a:cubicBezTo>
                    <a:pt x="406" y="1441"/>
                    <a:pt x="346" y="1572"/>
                    <a:pt x="299" y="1727"/>
                  </a:cubicBezTo>
                  <a:lnTo>
                    <a:pt x="299" y="1739"/>
                  </a:lnTo>
                  <a:cubicBezTo>
                    <a:pt x="168" y="2108"/>
                    <a:pt x="84" y="2501"/>
                    <a:pt x="49" y="2906"/>
                  </a:cubicBezTo>
                  <a:cubicBezTo>
                    <a:pt x="1" y="3442"/>
                    <a:pt x="25" y="3989"/>
                    <a:pt x="132" y="4525"/>
                  </a:cubicBezTo>
                  <a:lnTo>
                    <a:pt x="132" y="4537"/>
                  </a:lnTo>
                  <a:cubicBezTo>
                    <a:pt x="191" y="4835"/>
                    <a:pt x="263" y="5132"/>
                    <a:pt x="358" y="5430"/>
                  </a:cubicBezTo>
                  <a:cubicBezTo>
                    <a:pt x="739" y="6013"/>
                    <a:pt x="1156" y="6561"/>
                    <a:pt x="1620" y="7097"/>
                  </a:cubicBezTo>
                  <a:cubicBezTo>
                    <a:pt x="2132" y="7704"/>
                    <a:pt x="2680" y="8240"/>
                    <a:pt x="3239" y="8740"/>
                  </a:cubicBezTo>
                  <a:cubicBezTo>
                    <a:pt x="3275" y="8764"/>
                    <a:pt x="3335" y="8776"/>
                    <a:pt x="3382" y="8776"/>
                  </a:cubicBezTo>
                  <a:cubicBezTo>
                    <a:pt x="3394" y="8776"/>
                    <a:pt x="3394" y="8799"/>
                    <a:pt x="3406" y="8799"/>
                  </a:cubicBezTo>
                  <a:cubicBezTo>
                    <a:pt x="3453" y="8806"/>
                    <a:pt x="3497" y="8809"/>
                    <a:pt x="3541" y="8809"/>
                  </a:cubicBezTo>
                  <a:cubicBezTo>
                    <a:pt x="3653" y="8809"/>
                    <a:pt x="3756" y="8790"/>
                    <a:pt x="3859" y="8764"/>
                  </a:cubicBezTo>
                  <a:cubicBezTo>
                    <a:pt x="3978" y="8740"/>
                    <a:pt x="4097" y="8692"/>
                    <a:pt x="4228" y="8633"/>
                  </a:cubicBezTo>
                  <a:cubicBezTo>
                    <a:pt x="4490" y="8514"/>
                    <a:pt x="4775" y="8335"/>
                    <a:pt x="5061" y="8109"/>
                  </a:cubicBezTo>
                  <a:cubicBezTo>
                    <a:pt x="5323" y="7883"/>
                    <a:pt x="5549" y="7668"/>
                    <a:pt x="5740" y="7430"/>
                  </a:cubicBezTo>
                  <a:cubicBezTo>
                    <a:pt x="5906" y="7216"/>
                    <a:pt x="6014" y="7025"/>
                    <a:pt x="6073" y="6835"/>
                  </a:cubicBezTo>
                  <a:cubicBezTo>
                    <a:pt x="6121" y="6740"/>
                    <a:pt x="6133" y="6692"/>
                    <a:pt x="6133" y="6656"/>
                  </a:cubicBezTo>
                  <a:cubicBezTo>
                    <a:pt x="6145" y="6597"/>
                    <a:pt x="6121" y="6549"/>
                    <a:pt x="6085" y="6502"/>
                  </a:cubicBezTo>
                  <a:cubicBezTo>
                    <a:pt x="6073" y="6490"/>
                    <a:pt x="6073" y="6454"/>
                    <a:pt x="6037" y="6442"/>
                  </a:cubicBezTo>
                  <a:cubicBezTo>
                    <a:pt x="5942" y="6359"/>
                    <a:pt x="5847" y="6263"/>
                    <a:pt x="5740" y="6180"/>
                  </a:cubicBezTo>
                  <a:lnTo>
                    <a:pt x="5704" y="6132"/>
                  </a:lnTo>
                  <a:lnTo>
                    <a:pt x="5656" y="6085"/>
                  </a:lnTo>
                  <a:lnTo>
                    <a:pt x="5609" y="6037"/>
                  </a:lnTo>
                  <a:lnTo>
                    <a:pt x="5323" y="5763"/>
                  </a:lnTo>
                  <a:lnTo>
                    <a:pt x="5299" y="5728"/>
                  </a:lnTo>
                  <a:lnTo>
                    <a:pt x="5263" y="5704"/>
                  </a:lnTo>
                  <a:lnTo>
                    <a:pt x="5180" y="5609"/>
                  </a:lnTo>
                  <a:lnTo>
                    <a:pt x="4775" y="5168"/>
                  </a:lnTo>
                  <a:lnTo>
                    <a:pt x="4692" y="5061"/>
                  </a:lnTo>
                  <a:lnTo>
                    <a:pt x="4573" y="4930"/>
                  </a:lnTo>
                  <a:lnTo>
                    <a:pt x="4585" y="4954"/>
                  </a:lnTo>
                  <a:cubicBezTo>
                    <a:pt x="3573" y="3739"/>
                    <a:pt x="2727" y="2394"/>
                    <a:pt x="2073" y="977"/>
                  </a:cubicBezTo>
                  <a:cubicBezTo>
                    <a:pt x="1977" y="775"/>
                    <a:pt x="1870" y="548"/>
                    <a:pt x="1787" y="322"/>
                  </a:cubicBezTo>
                  <a:cubicBezTo>
                    <a:pt x="1739" y="227"/>
                    <a:pt x="1692" y="108"/>
                    <a:pt x="1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15860900" y="2226525"/>
              <a:ext cx="285775" cy="197650"/>
            </a:xfrm>
            <a:custGeom>
              <a:avLst/>
              <a:gdLst/>
              <a:ahLst/>
              <a:cxnLst/>
              <a:rect l="l" t="t" r="r" b="b"/>
              <a:pathLst>
                <a:path w="11431" h="7906" extrusionOk="0">
                  <a:moveTo>
                    <a:pt x="11392" y="1"/>
                  </a:moveTo>
                  <a:cubicBezTo>
                    <a:pt x="11385" y="1"/>
                    <a:pt x="11378" y="2"/>
                    <a:pt x="11371" y="6"/>
                  </a:cubicBezTo>
                  <a:cubicBezTo>
                    <a:pt x="10942" y="303"/>
                    <a:pt x="10502" y="589"/>
                    <a:pt x="10049" y="887"/>
                  </a:cubicBezTo>
                  <a:cubicBezTo>
                    <a:pt x="9621" y="1172"/>
                    <a:pt x="9168" y="1470"/>
                    <a:pt x="8740" y="1756"/>
                  </a:cubicBezTo>
                  <a:lnTo>
                    <a:pt x="6108" y="3494"/>
                  </a:lnTo>
                  <a:cubicBezTo>
                    <a:pt x="5227" y="4089"/>
                    <a:pt x="4346" y="4673"/>
                    <a:pt x="3453" y="5268"/>
                  </a:cubicBezTo>
                  <a:cubicBezTo>
                    <a:pt x="3001" y="5578"/>
                    <a:pt x="2525" y="5875"/>
                    <a:pt x="2060" y="6185"/>
                  </a:cubicBezTo>
                  <a:cubicBezTo>
                    <a:pt x="1632" y="6483"/>
                    <a:pt x="1191" y="6768"/>
                    <a:pt x="751" y="7066"/>
                  </a:cubicBezTo>
                  <a:cubicBezTo>
                    <a:pt x="643" y="7126"/>
                    <a:pt x="560" y="7185"/>
                    <a:pt x="453" y="7256"/>
                  </a:cubicBezTo>
                  <a:cubicBezTo>
                    <a:pt x="381" y="7304"/>
                    <a:pt x="322" y="7352"/>
                    <a:pt x="239" y="7387"/>
                  </a:cubicBezTo>
                  <a:cubicBezTo>
                    <a:pt x="215" y="7387"/>
                    <a:pt x="203" y="7411"/>
                    <a:pt x="167" y="7423"/>
                  </a:cubicBezTo>
                  <a:cubicBezTo>
                    <a:pt x="48" y="7495"/>
                    <a:pt x="0" y="7661"/>
                    <a:pt x="84" y="7780"/>
                  </a:cubicBezTo>
                  <a:cubicBezTo>
                    <a:pt x="133" y="7859"/>
                    <a:pt x="223" y="7905"/>
                    <a:pt x="320" y="7905"/>
                  </a:cubicBezTo>
                  <a:cubicBezTo>
                    <a:pt x="341" y="7905"/>
                    <a:pt x="361" y="7903"/>
                    <a:pt x="381" y="7899"/>
                  </a:cubicBezTo>
                  <a:cubicBezTo>
                    <a:pt x="441" y="7888"/>
                    <a:pt x="501" y="7840"/>
                    <a:pt x="524" y="7792"/>
                  </a:cubicBezTo>
                  <a:cubicBezTo>
                    <a:pt x="536" y="7792"/>
                    <a:pt x="536" y="7780"/>
                    <a:pt x="560" y="7780"/>
                  </a:cubicBezTo>
                  <a:cubicBezTo>
                    <a:pt x="953" y="7471"/>
                    <a:pt x="1370" y="7185"/>
                    <a:pt x="1786" y="6899"/>
                  </a:cubicBezTo>
                  <a:cubicBezTo>
                    <a:pt x="2239" y="6590"/>
                    <a:pt x="2703" y="6256"/>
                    <a:pt x="3144" y="5947"/>
                  </a:cubicBezTo>
                  <a:cubicBezTo>
                    <a:pt x="3596" y="5637"/>
                    <a:pt x="4037" y="5328"/>
                    <a:pt x="4465" y="5006"/>
                  </a:cubicBezTo>
                  <a:cubicBezTo>
                    <a:pt x="4906" y="4697"/>
                    <a:pt x="5346" y="4399"/>
                    <a:pt x="5775" y="4101"/>
                  </a:cubicBezTo>
                  <a:cubicBezTo>
                    <a:pt x="6644" y="3506"/>
                    <a:pt x="7490" y="2899"/>
                    <a:pt x="8359" y="2292"/>
                  </a:cubicBezTo>
                  <a:cubicBezTo>
                    <a:pt x="8787" y="1994"/>
                    <a:pt x="9216" y="1672"/>
                    <a:pt x="9633" y="1375"/>
                  </a:cubicBezTo>
                  <a:cubicBezTo>
                    <a:pt x="10061" y="1065"/>
                    <a:pt x="10514" y="756"/>
                    <a:pt x="10942" y="446"/>
                  </a:cubicBezTo>
                  <a:lnTo>
                    <a:pt x="11395" y="125"/>
                  </a:lnTo>
                  <a:cubicBezTo>
                    <a:pt x="11407" y="125"/>
                    <a:pt x="11407" y="113"/>
                    <a:pt x="11407" y="101"/>
                  </a:cubicBezTo>
                  <a:cubicBezTo>
                    <a:pt x="11430" y="53"/>
                    <a:pt x="11430" y="41"/>
                    <a:pt x="11430" y="17"/>
                  </a:cubicBezTo>
                  <a:cubicBezTo>
                    <a:pt x="11422" y="9"/>
                    <a:pt x="11408" y="1"/>
                    <a:pt x="11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6"/>
            <p:cNvSpPr/>
            <p:nvPr/>
          </p:nvSpPr>
          <p:spPr>
            <a:xfrm>
              <a:off x="15838275" y="2423725"/>
              <a:ext cx="20275" cy="17525"/>
            </a:xfrm>
            <a:custGeom>
              <a:avLst/>
              <a:gdLst/>
              <a:ahLst/>
              <a:cxnLst/>
              <a:rect l="l" t="t" r="r" b="b"/>
              <a:pathLst>
                <a:path w="811" h="701" extrusionOk="0">
                  <a:moveTo>
                    <a:pt x="404" y="1"/>
                  </a:moveTo>
                  <a:cubicBezTo>
                    <a:pt x="247" y="1"/>
                    <a:pt x="111" y="110"/>
                    <a:pt x="60" y="261"/>
                  </a:cubicBezTo>
                  <a:cubicBezTo>
                    <a:pt x="1" y="440"/>
                    <a:pt x="132" y="642"/>
                    <a:pt x="310" y="690"/>
                  </a:cubicBezTo>
                  <a:cubicBezTo>
                    <a:pt x="341" y="697"/>
                    <a:pt x="370" y="701"/>
                    <a:pt x="399" y="701"/>
                  </a:cubicBezTo>
                  <a:cubicBezTo>
                    <a:pt x="563" y="701"/>
                    <a:pt x="700" y="592"/>
                    <a:pt x="751" y="440"/>
                  </a:cubicBezTo>
                  <a:cubicBezTo>
                    <a:pt x="810" y="250"/>
                    <a:pt x="667" y="47"/>
                    <a:pt x="489" y="11"/>
                  </a:cubicBezTo>
                  <a:cubicBezTo>
                    <a:pt x="460" y="4"/>
                    <a:pt x="432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6"/>
            <p:cNvSpPr/>
            <p:nvPr/>
          </p:nvSpPr>
          <p:spPr>
            <a:xfrm>
              <a:off x="15820725" y="2445075"/>
              <a:ext cx="8350" cy="7275"/>
            </a:xfrm>
            <a:custGeom>
              <a:avLst/>
              <a:gdLst/>
              <a:ahLst/>
              <a:cxnLst/>
              <a:rect l="l" t="t" r="r" b="b"/>
              <a:pathLst>
                <a:path w="334" h="291" extrusionOk="0">
                  <a:moveTo>
                    <a:pt x="187" y="1"/>
                  </a:moveTo>
                  <a:cubicBezTo>
                    <a:pt x="123" y="1"/>
                    <a:pt x="57" y="37"/>
                    <a:pt x="36" y="110"/>
                  </a:cubicBezTo>
                  <a:cubicBezTo>
                    <a:pt x="0" y="181"/>
                    <a:pt x="60" y="265"/>
                    <a:pt x="143" y="288"/>
                  </a:cubicBezTo>
                  <a:cubicBezTo>
                    <a:pt x="150" y="290"/>
                    <a:pt x="158" y="290"/>
                    <a:pt x="165" y="290"/>
                  </a:cubicBezTo>
                  <a:cubicBezTo>
                    <a:pt x="229" y="290"/>
                    <a:pt x="290" y="245"/>
                    <a:pt x="322" y="181"/>
                  </a:cubicBezTo>
                  <a:cubicBezTo>
                    <a:pt x="334" y="110"/>
                    <a:pt x="286" y="27"/>
                    <a:pt x="214" y="3"/>
                  </a:cubicBezTo>
                  <a:cubicBezTo>
                    <a:pt x="206" y="1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15737375" y="2487275"/>
              <a:ext cx="51525" cy="38075"/>
            </a:xfrm>
            <a:custGeom>
              <a:avLst/>
              <a:gdLst/>
              <a:ahLst/>
              <a:cxnLst/>
              <a:rect l="l" t="t" r="r" b="b"/>
              <a:pathLst>
                <a:path w="2061" h="1523" extrusionOk="0">
                  <a:moveTo>
                    <a:pt x="1979" y="1"/>
                  </a:moveTo>
                  <a:cubicBezTo>
                    <a:pt x="1948" y="1"/>
                    <a:pt x="1923" y="14"/>
                    <a:pt x="1905" y="41"/>
                  </a:cubicBezTo>
                  <a:cubicBezTo>
                    <a:pt x="1882" y="89"/>
                    <a:pt x="1870" y="113"/>
                    <a:pt x="1834" y="148"/>
                  </a:cubicBezTo>
                  <a:cubicBezTo>
                    <a:pt x="1715" y="303"/>
                    <a:pt x="1584" y="446"/>
                    <a:pt x="1429" y="565"/>
                  </a:cubicBezTo>
                  <a:cubicBezTo>
                    <a:pt x="1227" y="720"/>
                    <a:pt x="1001" y="875"/>
                    <a:pt x="762" y="994"/>
                  </a:cubicBezTo>
                  <a:cubicBezTo>
                    <a:pt x="765" y="994"/>
                    <a:pt x="767" y="993"/>
                    <a:pt x="770" y="992"/>
                  </a:cubicBezTo>
                  <a:lnTo>
                    <a:pt x="770" y="992"/>
                  </a:lnTo>
                  <a:cubicBezTo>
                    <a:pt x="566" y="1071"/>
                    <a:pt x="371" y="1138"/>
                    <a:pt x="143" y="1172"/>
                  </a:cubicBezTo>
                  <a:cubicBezTo>
                    <a:pt x="96" y="1172"/>
                    <a:pt x="48" y="1220"/>
                    <a:pt x="36" y="1256"/>
                  </a:cubicBezTo>
                  <a:cubicBezTo>
                    <a:pt x="24" y="1303"/>
                    <a:pt x="0" y="1351"/>
                    <a:pt x="24" y="1398"/>
                  </a:cubicBezTo>
                  <a:cubicBezTo>
                    <a:pt x="36" y="1446"/>
                    <a:pt x="60" y="1482"/>
                    <a:pt x="108" y="1494"/>
                  </a:cubicBezTo>
                  <a:cubicBezTo>
                    <a:pt x="142" y="1511"/>
                    <a:pt x="177" y="1522"/>
                    <a:pt x="207" y="1522"/>
                  </a:cubicBezTo>
                  <a:cubicBezTo>
                    <a:pt x="219" y="1522"/>
                    <a:pt x="229" y="1521"/>
                    <a:pt x="239" y="1518"/>
                  </a:cubicBezTo>
                  <a:cubicBezTo>
                    <a:pt x="441" y="1470"/>
                    <a:pt x="620" y="1398"/>
                    <a:pt x="798" y="1303"/>
                  </a:cubicBezTo>
                  <a:cubicBezTo>
                    <a:pt x="977" y="1220"/>
                    <a:pt x="1131" y="1113"/>
                    <a:pt x="1286" y="994"/>
                  </a:cubicBezTo>
                  <a:cubicBezTo>
                    <a:pt x="1596" y="756"/>
                    <a:pt x="1846" y="446"/>
                    <a:pt x="2060" y="113"/>
                  </a:cubicBezTo>
                  <a:lnTo>
                    <a:pt x="2060" y="101"/>
                  </a:lnTo>
                  <a:cubicBezTo>
                    <a:pt x="2060" y="53"/>
                    <a:pt x="2048" y="29"/>
                    <a:pt x="2013" y="5"/>
                  </a:cubicBezTo>
                  <a:cubicBezTo>
                    <a:pt x="2001" y="2"/>
                    <a:pt x="1989" y="1"/>
                    <a:pt x="19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15846900" y="245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6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6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6"/>
            <p:cNvSpPr/>
            <p:nvPr/>
          </p:nvSpPr>
          <p:spPr>
            <a:xfrm>
              <a:off x="15767150" y="2392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6"/>
            <p:cNvSpPr/>
            <p:nvPr/>
          </p:nvSpPr>
          <p:spPr>
            <a:xfrm>
              <a:off x="15810000" y="22998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1"/>
                  </a:moveTo>
                  <a:cubicBezTo>
                    <a:pt x="1" y="24"/>
                    <a:pt x="1" y="24"/>
                    <a:pt x="1" y="1"/>
                  </a:cubicBezTo>
                  <a:cubicBezTo>
                    <a:pt x="1" y="24"/>
                    <a:pt x="1" y="2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6"/>
            <p:cNvSpPr/>
            <p:nvPr/>
          </p:nvSpPr>
          <p:spPr>
            <a:xfrm>
              <a:off x="16305900" y="1983175"/>
              <a:ext cx="102400" cy="69725"/>
            </a:xfrm>
            <a:custGeom>
              <a:avLst/>
              <a:gdLst/>
              <a:ahLst/>
              <a:cxnLst/>
              <a:rect l="l" t="t" r="r" b="b"/>
              <a:pathLst>
                <a:path w="4096" h="2789" extrusionOk="0">
                  <a:moveTo>
                    <a:pt x="3054" y="1"/>
                  </a:moveTo>
                  <a:cubicBezTo>
                    <a:pt x="2879" y="1"/>
                    <a:pt x="2714" y="56"/>
                    <a:pt x="2548" y="143"/>
                  </a:cubicBezTo>
                  <a:cubicBezTo>
                    <a:pt x="2298" y="274"/>
                    <a:pt x="2048" y="417"/>
                    <a:pt x="1786" y="536"/>
                  </a:cubicBezTo>
                  <a:cubicBezTo>
                    <a:pt x="1441" y="679"/>
                    <a:pt x="1108" y="810"/>
                    <a:pt x="762" y="953"/>
                  </a:cubicBezTo>
                  <a:cubicBezTo>
                    <a:pt x="286" y="1131"/>
                    <a:pt x="0" y="1608"/>
                    <a:pt x="143" y="2096"/>
                  </a:cubicBezTo>
                  <a:lnTo>
                    <a:pt x="143" y="2120"/>
                  </a:lnTo>
                  <a:cubicBezTo>
                    <a:pt x="259" y="2505"/>
                    <a:pt x="639" y="2789"/>
                    <a:pt x="1032" y="2789"/>
                  </a:cubicBezTo>
                  <a:cubicBezTo>
                    <a:pt x="1125" y="2789"/>
                    <a:pt x="1219" y="2773"/>
                    <a:pt x="1310" y="2739"/>
                  </a:cubicBezTo>
                  <a:cubicBezTo>
                    <a:pt x="2072" y="2453"/>
                    <a:pt x="2834" y="2120"/>
                    <a:pt x="3548" y="1739"/>
                  </a:cubicBezTo>
                  <a:cubicBezTo>
                    <a:pt x="3989" y="1500"/>
                    <a:pt x="4096" y="858"/>
                    <a:pt x="3846" y="441"/>
                  </a:cubicBezTo>
                  <a:cubicBezTo>
                    <a:pt x="3715" y="238"/>
                    <a:pt x="3489" y="84"/>
                    <a:pt x="3251" y="24"/>
                  </a:cubicBezTo>
                  <a:cubicBezTo>
                    <a:pt x="3184" y="8"/>
                    <a:pt x="3118" y="1"/>
                    <a:pt x="30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6"/>
            <p:cNvSpPr/>
            <p:nvPr/>
          </p:nvSpPr>
          <p:spPr>
            <a:xfrm>
              <a:off x="16430625" y="1895275"/>
              <a:ext cx="107475" cy="88550"/>
            </a:xfrm>
            <a:custGeom>
              <a:avLst/>
              <a:gdLst/>
              <a:ahLst/>
              <a:cxnLst/>
              <a:rect l="l" t="t" r="r" b="b"/>
              <a:pathLst>
                <a:path w="4299" h="3542" extrusionOk="0">
                  <a:moveTo>
                    <a:pt x="3395" y="0"/>
                  </a:moveTo>
                  <a:cubicBezTo>
                    <a:pt x="3371" y="0"/>
                    <a:pt x="3346" y="2"/>
                    <a:pt x="3322" y="4"/>
                  </a:cubicBezTo>
                  <a:cubicBezTo>
                    <a:pt x="3048" y="16"/>
                    <a:pt x="2858" y="135"/>
                    <a:pt x="2667" y="302"/>
                  </a:cubicBezTo>
                  <a:cubicBezTo>
                    <a:pt x="2608" y="337"/>
                    <a:pt x="2560" y="397"/>
                    <a:pt x="2500" y="444"/>
                  </a:cubicBezTo>
                  <a:cubicBezTo>
                    <a:pt x="1881" y="968"/>
                    <a:pt x="1203" y="1409"/>
                    <a:pt x="512" y="1826"/>
                  </a:cubicBezTo>
                  <a:cubicBezTo>
                    <a:pt x="131" y="2040"/>
                    <a:pt x="0" y="2504"/>
                    <a:pt x="107" y="2885"/>
                  </a:cubicBezTo>
                  <a:cubicBezTo>
                    <a:pt x="131" y="2957"/>
                    <a:pt x="167" y="3040"/>
                    <a:pt x="214" y="3111"/>
                  </a:cubicBezTo>
                  <a:cubicBezTo>
                    <a:pt x="391" y="3396"/>
                    <a:pt x="692" y="3541"/>
                    <a:pt x="1002" y="3541"/>
                  </a:cubicBezTo>
                  <a:cubicBezTo>
                    <a:pt x="1172" y="3541"/>
                    <a:pt x="1344" y="3498"/>
                    <a:pt x="1500" y="3409"/>
                  </a:cubicBezTo>
                  <a:cubicBezTo>
                    <a:pt x="2417" y="2873"/>
                    <a:pt x="3262" y="2254"/>
                    <a:pt x="4048" y="1564"/>
                  </a:cubicBezTo>
                  <a:cubicBezTo>
                    <a:pt x="4227" y="1409"/>
                    <a:pt x="4298" y="1111"/>
                    <a:pt x="4286" y="897"/>
                  </a:cubicBezTo>
                  <a:cubicBezTo>
                    <a:pt x="4274" y="635"/>
                    <a:pt x="4167" y="421"/>
                    <a:pt x="3989" y="242"/>
                  </a:cubicBezTo>
                  <a:cubicBezTo>
                    <a:pt x="3828" y="92"/>
                    <a:pt x="3610" y="0"/>
                    <a:pt x="3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6"/>
            <p:cNvSpPr/>
            <p:nvPr/>
          </p:nvSpPr>
          <p:spPr>
            <a:xfrm>
              <a:off x="16557125" y="1787475"/>
              <a:ext cx="98550" cy="93950"/>
            </a:xfrm>
            <a:custGeom>
              <a:avLst/>
              <a:gdLst/>
              <a:ahLst/>
              <a:cxnLst/>
              <a:rect l="l" t="t" r="r" b="b"/>
              <a:pathLst>
                <a:path w="3942" h="3758" extrusionOk="0">
                  <a:moveTo>
                    <a:pt x="2910" y="1"/>
                  </a:moveTo>
                  <a:cubicBezTo>
                    <a:pt x="2653" y="1"/>
                    <a:pt x="2397" y="102"/>
                    <a:pt x="2215" y="304"/>
                  </a:cubicBezTo>
                  <a:cubicBezTo>
                    <a:pt x="1608" y="970"/>
                    <a:pt x="941" y="1589"/>
                    <a:pt x="250" y="2185"/>
                  </a:cubicBezTo>
                  <a:cubicBezTo>
                    <a:pt x="72" y="2328"/>
                    <a:pt x="0" y="2625"/>
                    <a:pt x="12" y="2851"/>
                  </a:cubicBezTo>
                  <a:cubicBezTo>
                    <a:pt x="12" y="2923"/>
                    <a:pt x="36" y="2994"/>
                    <a:pt x="48" y="3054"/>
                  </a:cubicBezTo>
                  <a:cubicBezTo>
                    <a:pt x="107" y="3256"/>
                    <a:pt x="191" y="3399"/>
                    <a:pt x="310" y="3518"/>
                  </a:cubicBezTo>
                  <a:cubicBezTo>
                    <a:pt x="477" y="3674"/>
                    <a:pt x="718" y="3757"/>
                    <a:pt x="943" y="3757"/>
                  </a:cubicBezTo>
                  <a:cubicBezTo>
                    <a:pt x="958" y="3757"/>
                    <a:pt x="973" y="3757"/>
                    <a:pt x="988" y="3756"/>
                  </a:cubicBezTo>
                  <a:cubicBezTo>
                    <a:pt x="1060" y="3744"/>
                    <a:pt x="1143" y="3733"/>
                    <a:pt x="1227" y="3709"/>
                  </a:cubicBezTo>
                  <a:cubicBezTo>
                    <a:pt x="1381" y="3673"/>
                    <a:pt x="1524" y="3578"/>
                    <a:pt x="1643" y="3447"/>
                  </a:cubicBezTo>
                  <a:cubicBezTo>
                    <a:pt x="2334" y="2863"/>
                    <a:pt x="3013" y="2256"/>
                    <a:pt x="3608" y="1566"/>
                  </a:cubicBezTo>
                  <a:cubicBezTo>
                    <a:pt x="3941" y="1185"/>
                    <a:pt x="3929" y="589"/>
                    <a:pt x="3548" y="244"/>
                  </a:cubicBezTo>
                  <a:cubicBezTo>
                    <a:pt x="3369" y="81"/>
                    <a:pt x="3139" y="1"/>
                    <a:pt x="2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6"/>
            <p:cNvSpPr/>
            <p:nvPr/>
          </p:nvSpPr>
          <p:spPr>
            <a:xfrm>
              <a:off x="16663375" y="1678025"/>
              <a:ext cx="86350" cy="94050"/>
            </a:xfrm>
            <a:custGeom>
              <a:avLst/>
              <a:gdLst/>
              <a:ahLst/>
              <a:cxnLst/>
              <a:rect l="l" t="t" r="r" b="b"/>
              <a:pathLst>
                <a:path w="3454" h="3762" extrusionOk="0">
                  <a:moveTo>
                    <a:pt x="2492" y="0"/>
                  </a:moveTo>
                  <a:cubicBezTo>
                    <a:pt x="2406" y="0"/>
                    <a:pt x="2321" y="12"/>
                    <a:pt x="2239" y="38"/>
                  </a:cubicBezTo>
                  <a:cubicBezTo>
                    <a:pt x="1989" y="121"/>
                    <a:pt x="1822" y="300"/>
                    <a:pt x="1691" y="514"/>
                  </a:cubicBezTo>
                  <a:cubicBezTo>
                    <a:pt x="1644" y="598"/>
                    <a:pt x="1596" y="669"/>
                    <a:pt x="1537" y="741"/>
                  </a:cubicBezTo>
                  <a:cubicBezTo>
                    <a:pt x="1156" y="1264"/>
                    <a:pt x="739" y="1741"/>
                    <a:pt x="298" y="2217"/>
                  </a:cubicBezTo>
                  <a:cubicBezTo>
                    <a:pt x="84" y="2467"/>
                    <a:pt x="1" y="2812"/>
                    <a:pt x="96" y="3110"/>
                  </a:cubicBezTo>
                  <a:cubicBezTo>
                    <a:pt x="132" y="3253"/>
                    <a:pt x="215" y="3408"/>
                    <a:pt x="346" y="3527"/>
                  </a:cubicBezTo>
                  <a:cubicBezTo>
                    <a:pt x="525" y="3683"/>
                    <a:pt x="754" y="3761"/>
                    <a:pt x="982" y="3761"/>
                  </a:cubicBezTo>
                  <a:cubicBezTo>
                    <a:pt x="1238" y="3761"/>
                    <a:pt x="1491" y="3663"/>
                    <a:pt x="1668" y="3467"/>
                  </a:cubicBezTo>
                  <a:cubicBezTo>
                    <a:pt x="2287" y="2788"/>
                    <a:pt x="2858" y="2110"/>
                    <a:pt x="3335" y="1348"/>
                  </a:cubicBezTo>
                  <a:cubicBezTo>
                    <a:pt x="3454" y="1157"/>
                    <a:pt x="3454" y="860"/>
                    <a:pt x="3394" y="657"/>
                  </a:cubicBezTo>
                  <a:cubicBezTo>
                    <a:pt x="3323" y="407"/>
                    <a:pt x="3144" y="205"/>
                    <a:pt x="2942" y="98"/>
                  </a:cubicBezTo>
                  <a:cubicBezTo>
                    <a:pt x="2797" y="37"/>
                    <a:pt x="2644" y="0"/>
                    <a:pt x="2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6"/>
            <p:cNvSpPr/>
            <p:nvPr/>
          </p:nvSpPr>
          <p:spPr>
            <a:xfrm>
              <a:off x="16756250" y="1548900"/>
              <a:ext cx="76225" cy="98375"/>
            </a:xfrm>
            <a:custGeom>
              <a:avLst/>
              <a:gdLst/>
              <a:ahLst/>
              <a:cxnLst/>
              <a:rect l="l" t="t" r="r" b="b"/>
              <a:pathLst>
                <a:path w="3049" h="3935" extrusionOk="0">
                  <a:moveTo>
                    <a:pt x="2081" y="1"/>
                  </a:moveTo>
                  <a:cubicBezTo>
                    <a:pt x="1735" y="1"/>
                    <a:pt x="1381" y="174"/>
                    <a:pt x="1239" y="500"/>
                  </a:cubicBezTo>
                  <a:cubicBezTo>
                    <a:pt x="917" y="1215"/>
                    <a:pt x="560" y="1917"/>
                    <a:pt x="120" y="2572"/>
                  </a:cubicBezTo>
                  <a:cubicBezTo>
                    <a:pt x="1" y="2750"/>
                    <a:pt x="1" y="3048"/>
                    <a:pt x="60" y="3251"/>
                  </a:cubicBezTo>
                  <a:cubicBezTo>
                    <a:pt x="72" y="3274"/>
                    <a:pt x="72" y="3286"/>
                    <a:pt x="72" y="3286"/>
                  </a:cubicBezTo>
                  <a:cubicBezTo>
                    <a:pt x="143" y="3524"/>
                    <a:pt x="310" y="3727"/>
                    <a:pt x="536" y="3834"/>
                  </a:cubicBezTo>
                  <a:cubicBezTo>
                    <a:pt x="676" y="3900"/>
                    <a:pt x="824" y="3934"/>
                    <a:pt x="970" y="3934"/>
                  </a:cubicBezTo>
                  <a:cubicBezTo>
                    <a:pt x="1061" y="3934"/>
                    <a:pt x="1152" y="3921"/>
                    <a:pt x="1239" y="3893"/>
                  </a:cubicBezTo>
                  <a:cubicBezTo>
                    <a:pt x="1310" y="3870"/>
                    <a:pt x="1382" y="3822"/>
                    <a:pt x="1453" y="3786"/>
                  </a:cubicBezTo>
                  <a:cubicBezTo>
                    <a:pt x="1608" y="3703"/>
                    <a:pt x="1715" y="3584"/>
                    <a:pt x="1798" y="3417"/>
                  </a:cubicBezTo>
                  <a:cubicBezTo>
                    <a:pt x="2251" y="2762"/>
                    <a:pt x="2608" y="2060"/>
                    <a:pt x="2918" y="1346"/>
                  </a:cubicBezTo>
                  <a:cubicBezTo>
                    <a:pt x="3025" y="1131"/>
                    <a:pt x="3049" y="893"/>
                    <a:pt x="2977" y="655"/>
                  </a:cubicBezTo>
                  <a:cubicBezTo>
                    <a:pt x="2906" y="417"/>
                    <a:pt x="2739" y="203"/>
                    <a:pt x="2501" y="95"/>
                  </a:cubicBezTo>
                  <a:cubicBezTo>
                    <a:pt x="2373" y="32"/>
                    <a:pt x="2228" y="1"/>
                    <a:pt x="2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" name="Google Shape;513;p26"/>
          <p:cNvGrpSpPr/>
          <p:nvPr/>
        </p:nvGrpSpPr>
        <p:grpSpPr>
          <a:xfrm rot="-6049132">
            <a:off x="6261829" y="228807"/>
            <a:ext cx="305234" cy="304477"/>
            <a:chOff x="1548327" y="2761296"/>
            <a:chExt cx="305242" cy="304485"/>
          </a:xfrm>
        </p:grpSpPr>
        <p:sp>
          <p:nvSpPr>
            <p:cNvPr id="514" name="Google Shape;514;p26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6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6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7" name="Google Shape;517;p26"/>
          <p:cNvSpPr/>
          <p:nvPr/>
        </p:nvSpPr>
        <p:spPr>
          <a:xfrm rot="10606778">
            <a:off x="6983523" y="757381"/>
            <a:ext cx="331190" cy="252375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465;p26">
            <a:hlinkClick r:id="rId7" action="ppaction://hlinksldjump"/>
            <a:extLst>
              <a:ext uri="{FF2B5EF4-FFF2-40B4-BE49-F238E27FC236}">
                <a16:creationId xmlns:a16="http://schemas.microsoft.com/office/drawing/2014/main" id="{30368C0D-682B-450C-9CA6-0A3AF955605F}"/>
              </a:ext>
            </a:extLst>
          </p:cNvPr>
          <p:cNvSpPr txBox="1">
            <a:spLocks/>
          </p:cNvSpPr>
          <p:nvPr/>
        </p:nvSpPr>
        <p:spPr>
          <a:xfrm>
            <a:off x="6996920" y="4187473"/>
            <a:ext cx="817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Luckiest Guy"/>
              <a:buNone/>
              <a:defRPr sz="3600" b="0" i="0" u="none" strike="noStrike" cap="none">
                <a:solidFill>
                  <a:schemeClr val="accent2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" dirty="0"/>
              <a:t>07</a:t>
            </a:r>
          </a:p>
        </p:txBody>
      </p:sp>
      <p:sp>
        <p:nvSpPr>
          <p:cNvPr id="74" name="Google Shape;458;p26">
            <a:extLst>
              <a:ext uri="{FF2B5EF4-FFF2-40B4-BE49-F238E27FC236}">
                <a16:creationId xmlns:a16="http://schemas.microsoft.com/office/drawing/2014/main" id="{90D06437-F2F5-4B8F-AED3-87EE6EC493DD}"/>
              </a:ext>
            </a:extLst>
          </p:cNvPr>
          <p:cNvSpPr txBox="1">
            <a:spLocks/>
          </p:cNvSpPr>
          <p:nvPr/>
        </p:nvSpPr>
        <p:spPr>
          <a:xfrm>
            <a:off x="7973367" y="4057392"/>
            <a:ext cx="1465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glebert"/>
              <a:buNone/>
              <a:defRPr sz="18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None/>
              <a:defRPr sz="1400" b="0" i="0" u="none" strike="noStrike" cap="none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pPr marL="0" indent="0"/>
            <a:r>
              <a:rPr lang="es-CL" dirty="0"/>
              <a:t>¿CÓMO VOY?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31"/>
          <p:cNvSpPr/>
          <p:nvPr/>
        </p:nvSpPr>
        <p:spPr>
          <a:xfrm flipH="1">
            <a:off x="7370589" y="139423"/>
            <a:ext cx="1216044" cy="954825"/>
          </a:xfrm>
          <a:custGeom>
            <a:avLst/>
            <a:gdLst/>
            <a:ahLst/>
            <a:cxnLst/>
            <a:rect l="l" t="t" r="r" b="b"/>
            <a:pathLst>
              <a:path w="1108" h="870" extrusionOk="0">
                <a:moveTo>
                  <a:pt x="560" y="0"/>
                </a:moveTo>
                <a:cubicBezTo>
                  <a:pt x="1" y="0"/>
                  <a:pt x="1" y="869"/>
                  <a:pt x="560" y="869"/>
                </a:cubicBezTo>
                <a:cubicBezTo>
                  <a:pt x="1108" y="869"/>
                  <a:pt x="1108" y="0"/>
                  <a:pt x="5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31"/>
          <p:cNvSpPr txBox="1">
            <a:spLocks noGrp="1"/>
          </p:cNvSpPr>
          <p:nvPr>
            <p:ph type="title"/>
          </p:nvPr>
        </p:nvSpPr>
        <p:spPr>
          <a:xfrm flipH="1">
            <a:off x="3039719" y="152163"/>
            <a:ext cx="3573731" cy="9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CANTEMOS PARA ACTIVARNOS</a:t>
            </a:r>
            <a:endParaRPr dirty="0"/>
          </a:p>
        </p:txBody>
      </p:sp>
      <p:sp>
        <p:nvSpPr>
          <p:cNvPr id="923" name="Google Shape;923;p31"/>
          <p:cNvSpPr txBox="1">
            <a:spLocks noGrp="1"/>
          </p:cNvSpPr>
          <p:nvPr>
            <p:ph type="title" idx="2"/>
          </p:nvPr>
        </p:nvSpPr>
        <p:spPr>
          <a:xfrm flipH="1">
            <a:off x="7587750" y="402456"/>
            <a:ext cx="8112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925" name="Google Shape;925;p31"/>
          <p:cNvSpPr/>
          <p:nvPr/>
        </p:nvSpPr>
        <p:spPr>
          <a:xfrm rot="5400000" flipH="1">
            <a:off x="-1842900" y="1503971"/>
            <a:ext cx="5383168" cy="2135539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31">
            <a:hlinkClick r:id="" action="ppaction://hlinkshowjump?jump=nextslide"/>
          </p:cNvPr>
          <p:cNvSpPr/>
          <p:nvPr/>
        </p:nvSpPr>
        <p:spPr>
          <a:xfrm>
            <a:off x="4864888" y="4493260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31">
            <a:hlinkClick r:id="rId4" action="ppaction://hlinksldjump"/>
          </p:cNvPr>
          <p:cNvSpPr/>
          <p:nvPr/>
        </p:nvSpPr>
        <p:spPr>
          <a:xfrm>
            <a:off x="4432363" y="4469419"/>
            <a:ext cx="279278" cy="268147"/>
          </a:xfrm>
          <a:custGeom>
            <a:avLst/>
            <a:gdLst/>
            <a:ahLst/>
            <a:cxnLst/>
            <a:rect l="l" t="t" r="r" b="b"/>
            <a:pathLst>
              <a:path w="4240" h="4071" extrusionOk="0">
                <a:moveTo>
                  <a:pt x="2326" y="1"/>
                </a:moveTo>
                <a:cubicBezTo>
                  <a:pt x="2305" y="1"/>
                  <a:pt x="2284" y="2"/>
                  <a:pt x="2263" y="4"/>
                </a:cubicBezTo>
                <a:cubicBezTo>
                  <a:pt x="1846" y="52"/>
                  <a:pt x="1537" y="493"/>
                  <a:pt x="1596" y="909"/>
                </a:cubicBezTo>
                <a:cubicBezTo>
                  <a:pt x="1564" y="701"/>
                  <a:pt x="1348" y="616"/>
                  <a:pt x="1116" y="616"/>
                </a:cubicBezTo>
                <a:cubicBezTo>
                  <a:pt x="1004" y="616"/>
                  <a:pt x="888" y="636"/>
                  <a:pt x="787" y="671"/>
                </a:cubicBezTo>
                <a:cubicBezTo>
                  <a:pt x="656" y="719"/>
                  <a:pt x="537" y="790"/>
                  <a:pt x="525" y="850"/>
                </a:cubicBezTo>
                <a:cubicBezTo>
                  <a:pt x="251" y="1314"/>
                  <a:pt x="608" y="1790"/>
                  <a:pt x="1013" y="1981"/>
                </a:cubicBezTo>
                <a:cubicBezTo>
                  <a:pt x="620" y="2147"/>
                  <a:pt x="1" y="2743"/>
                  <a:pt x="287" y="3195"/>
                </a:cubicBezTo>
                <a:cubicBezTo>
                  <a:pt x="393" y="3354"/>
                  <a:pt x="584" y="3441"/>
                  <a:pt x="778" y="3441"/>
                </a:cubicBezTo>
                <a:cubicBezTo>
                  <a:pt x="845" y="3441"/>
                  <a:pt x="913" y="3431"/>
                  <a:pt x="977" y="3410"/>
                </a:cubicBezTo>
                <a:cubicBezTo>
                  <a:pt x="1239" y="3338"/>
                  <a:pt x="1441" y="3160"/>
                  <a:pt x="1608" y="2957"/>
                </a:cubicBezTo>
                <a:lnTo>
                  <a:pt x="1608" y="2957"/>
                </a:lnTo>
                <a:cubicBezTo>
                  <a:pt x="1572" y="3314"/>
                  <a:pt x="1668" y="3683"/>
                  <a:pt x="1930" y="3910"/>
                </a:cubicBezTo>
                <a:cubicBezTo>
                  <a:pt x="2063" y="4014"/>
                  <a:pt x="2236" y="4070"/>
                  <a:pt x="2405" y="4070"/>
                </a:cubicBezTo>
                <a:cubicBezTo>
                  <a:pt x="2582" y="4070"/>
                  <a:pt x="2754" y="4008"/>
                  <a:pt x="2870" y="3874"/>
                </a:cubicBezTo>
                <a:cubicBezTo>
                  <a:pt x="3144" y="3564"/>
                  <a:pt x="2989" y="3100"/>
                  <a:pt x="2823" y="2731"/>
                </a:cubicBezTo>
                <a:lnTo>
                  <a:pt x="2823" y="2731"/>
                </a:lnTo>
                <a:cubicBezTo>
                  <a:pt x="3049" y="2898"/>
                  <a:pt x="3299" y="3040"/>
                  <a:pt x="3573" y="3040"/>
                </a:cubicBezTo>
                <a:cubicBezTo>
                  <a:pt x="3582" y="3041"/>
                  <a:pt x="3592" y="3041"/>
                  <a:pt x="3601" y="3041"/>
                </a:cubicBezTo>
                <a:cubicBezTo>
                  <a:pt x="3856" y="3041"/>
                  <a:pt x="4134" y="2888"/>
                  <a:pt x="4192" y="2624"/>
                </a:cubicBezTo>
                <a:cubicBezTo>
                  <a:pt x="4239" y="2421"/>
                  <a:pt x="4156" y="2195"/>
                  <a:pt x="4001" y="2040"/>
                </a:cubicBezTo>
                <a:cubicBezTo>
                  <a:pt x="3858" y="1897"/>
                  <a:pt x="3656" y="1802"/>
                  <a:pt x="3466" y="1719"/>
                </a:cubicBezTo>
                <a:cubicBezTo>
                  <a:pt x="3763" y="1719"/>
                  <a:pt x="4037" y="1493"/>
                  <a:pt x="4097" y="1207"/>
                </a:cubicBezTo>
                <a:cubicBezTo>
                  <a:pt x="4156" y="921"/>
                  <a:pt x="3978" y="612"/>
                  <a:pt x="3704" y="516"/>
                </a:cubicBezTo>
                <a:cubicBezTo>
                  <a:pt x="3636" y="490"/>
                  <a:pt x="3564" y="477"/>
                  <a:pt x="3493" y="477"/>
                </a:cubicBezTo>
                <a:cubicBezTo>
                  <a:pt x="3277" y="477"/>
                  <a:pt x="3064" y="593"/>
                  <a:pt x="2965" y="790"/>
                </a:cubicBezTo>
                <a:cubicBezTo>
                  <a:pt x="3090" y="417"/>
                  <a:pt x="2720" y="1"/>
                  <a:pt x="2326" y="1"/>
                </a:cubicBez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31">
            <a:hlinkClick r:id="" action="ppaction://hlinkshowjump?jump=previousslide"/>
          </p:cNvPr>
          <p:cNvSpPr/>
          <p:nvPr/>
        </p:nvSpPr>
        <p:spPr>
          <a:xfrm flipH="1">
            <a:off x="3950488" y="4483735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31"/>
          <p:cNvSpPr/>
          <p:nvPr/>
        </p:nvSpPr>
        <p:spPr>
          <a:xfrm flipH="1">
            <a:off x="7465853" y="3410012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0" name="Google Shape;930;p31"/>
          <p:cNvGrpSpPr/>
          <p:nvPr/>
        </p:nvGrpSpPr>
        <p:grpSpPr>
          <a:xfrm rot="-4750868" flipH="1">
            <a:off x="7890593" y="4493464"/>
            <a:ext cx="305234" cy="304477"/>
            <a:chOff x="1548327" y="2761296"/>
            <a:chExt cx="305242" cy="304485"/>
          </a:xfrm>
        </p:grpSpPr>
        <p:sp>
          <p:nvSpPr>
            <p:cNvPr id="931" name="Google Shape;931;p31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1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1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4" name="Google Shape;934;p31"/>
          <p:cNvSpPr/>
          <p:nvPr/>
        </p:nvSpPr>
        <p:spPr>
          <a:xfrm rot="10800000" flipH="1">
            <a:off x="8743464" y="3958356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5" name="Google Shape;935;p31"/>
          <p:cNvGrpSpPr/>
          <p:nvPr/>
        </p:nvGrpSpPr>
        <p:grpSpPr>
          <a:xfrm>
            <a:off x="2341764" y="1004289"/>
            <a:ext cx="670015" cy="407064"/>
            <a:chOff x="8441914" y="3061502"/>
            <a:chExt cx="670015" cy="407064"/>
          </a:xfrm>
        </p:grpSpPr>
        <p:sp>
          <p:nvSpPr>
            <p:cNvPr id="936" name="Google Shape;936;p31"/>
            <p:cNvSpPr/>
            <p:nvPr/>
          </p:nvSpPr>
          <p:spPr>
            <a:xfrm>
              <a:off x="8441914" y="3061502"/>
              <a:ext cx="670015" cy="407064"/>
            </a:xfrm>
            <a:custGeom>
              <a:avLst/>
              <a:gdLst/>
              <a:ahLst/>
              <a:cxnLst/>
              <a:rect l="l" t="t" r="r" b="b"/>
              <a:pathLst>
                <a:path w="15110" h="9180" extrusionOk="0">
                  <a:moveTo>
                    <a:pt x="8549" y="0"/>
                  </a:moveTo>
                  <a:cubicBezTo>
                    <a:pt x="8406" y="0"/>
                    <a:pt x="8264" y="0"/>
                    <a:pt x="8109" y="12"/>
                  </a:cubicBezTo>
                  <a:cubicBezTo>
                    <a:pt x="7894" y="24"/>
                    <a:pt x="7656" y="72"/>
                    <a:pt x="7382" y="119"/>
                  </a:cubicBezTo>
                  <a:cubicBezTo>
                    <a:pt x="6906" y="215"/>
                    <a:pt x="6430" y="381"/>
                    <a:pt x="5906" y="655"/>
                  </a:cubicBezTo>
                  <a:cubicBezTo>
                    <a:pt x="5430" y="893"/>
                    <a:pt x="4989" y="1191"/>
                    <a:pt x="4561" y="1548"/>
                  </a:cubicBezTo>
                  <a:cubicBezTo>
                    <a:pt x="4144" y="1893"/>
                    <a:pt x="3799" y="2286"/>
                    <a:pt x="3525" y="2715"/>
                  </a:cubicBezTo>
                  <a:cubicBezTo>
                    <a:pt x="3263" y="3167"/>
                    <a:pt x="3084" y="3655"/>
                    <a:pt x="3037" y="4156"/>
                  </a:cubicBezTo>
                  <a:cubicBezTo>
                    <a:pt x="3013" y="4429"/>
                    <a:pt x="3037" y="4715"/>
                    <a:pt x="3096" y="5013"/>
                  </a:cubicBezTo>
                  <a:cubicBezTo>
                    <a:pt x="2906" y="4894"/>
                    <a:pt x="2679" y="4810"/>
                    <a:pt x="2453" y="4787"/>
                  </a:cubicBezTo>
                  <a:cubicBezTo>
                    <a:pt x="2418" y="4787"/>
                    <a:pt x="2358" y="4775"/>
                    <a:pt x="2310" y="4775"/>
                  </a:cubicBezTo>
                  <a:cubicBezTo>
                    <a:pt x="1953" y="4775"/>
                    <a:pt x="1596" y="4882"/>
                    <a:pt x="1263" y="5084"/>
                  </a:cubicBezTo>
                  <a:cubicBezTo>
                    <a:pt x="929" y="5299"/>
                    <a:pt x="644" y="5608"/>
                    <a:pt x="393" y="6037"/>
                  </a:cubicBezTo>
                  <a:cubicBezTo>
                    <a:pt x="286" y="6215"/>
                    <a:pt x="191" y="6430"/>
                    <a:pt x="120" y="6668"/>
                  </a:cubicBezTo>
                  <a:cubicBezTo>
                    <a:pt x="60" y="6870"/>
                    <a:pt x="12" y="7084"/>
                    <a:pt x="12" y="7334"/>
                  </a:cubicBezTo>
                  <a:cubicBezTo>
                    <a:pt x="1" y="7632"/>
                    <a:pt x="48" y="7942"/>
                    <a:pt x="155" y="8239"/>
                  </a:cubicBezTo>
                  <a:cubicBezTo>
                    <a:pt x="251" y="8537"/>
                    <a:pt x="429" y="8835"/>
                    <a:pt x="703" y="9109"/>
                  </a:cubicBezTo>
                  <a:cubicBezTo>
                    <a:pt x="751" y="9156"/>
                    <a:pt x="810" y="9168"/>
                    <a:pt x="870" y="9168"/>
                  </a:cubicBezTo>
                  <a:cubicBezTo>
                    <a:pt x="905" y="9168"/>
                    <a:pt x="929" y="9180"/>
                    <a:pt x="953" y="9180"/>
                  </a:cubicBezTo>
                  <a:cubicBezTo>
                    <a:pt x="3942" y="9168"/>
                    <a:pt x="6918" y="9132"/>
                    <a:pt x="9918" y="9120"/>
                  </a:cubicBezTo>
                  <a:cubicBezTo>
                    <a:pt x="11300" y="9109"/>
                    <a:pt x="12681" y="9109"/>
                    <a:pt x="14062" y="9097"/>
                  </a:cubicBezTo>
                  <a:cubicBezTo>
                    <a:pt x="14098" y="9097"/>
                    <a:pt x="14121" y="9097"/>
                    <a:pt x="14157" y="9073"/>
                  </a:cubicBezTo>
                  <a:cubicBezTo>
                    <a:pt x="14205" y="9073"/>
                    <a:pt x="14240" y="9061"/>
                    <a:pt x="14300" y="9049"/>
                  </a:cubicBezTo>
                  <a:cubicBezTo>
                    <a:pt x="14621" y="8894"/>
                    <a:pt x="14860" y="8632"/>
                    <a:pt x="14991" y="8323"/>
                  </a:cubicBezTo>
                  <a:cubicBezTo>
                    <a:pt x="15050" y="8156"/>
                    <a:pt x="15098" y="7989"/>
                    <a:pt x="15098" y="7811"/>
                  </a:cubicBezTo>
                  <a:cubicBezTo>
                    <a:pt x="15110" y="7668"/>
                    <a:pt x="15074" y="7501"/>
                    <a:pt x="15038" y="7334"/>
                  </a:cubicBezTo>
                  <a:cubicBezTo>
                    <a:pt x="14943" y="7025"/>
                    <a:pt x="14741" y="6775"/>
                    <a:pt x="14467" y="6608"/>
                  </a:cubicBezTo>
                  <a:cubicBezTo>
                    <a:pt x="14300" y="6501"/>
                    <a:pt x="14098" y="6453"/>
                    <a:pt x="13871" y="6442"/>
                  </a:cubicBezTo>
                  <a:lnTo>
                    <a:pt x="13824" y="6442"/>
                  </a:lnTo>
                  <a:cubicBezTo>
                    <a:pt x="13883" y="6311"/>
                    <a:pt x="13931" y="6156"/>
                    <a:pt x="13967" y="5977"/>
                  </a:cubicBezTo>
                  <a:cubicBezTo>
                    <a:pt x="14026" y="5715"/>
                    <a:pt x="14062" y="5418"/>
                    <a:pt x="14086" y="5120"/>
                  </a:cubicBezTo>
                  <a:cubicBezTo>
                    <a:pt x="14109" y="4596"/>
                    <a:pt x="14038" y="4060"/>
                    <a:pt x="13871" y="3560"/>
                  </a:cubicBezTo>
                  <a:cubicBezTo>
                    <a:pt x="13728" y="3084"/>
                    <a:pt x="13490" y="2620"/>
                    <a:pt x="13169" y="2203"/>
                  </a:cubicBezTo>
                  <a:cubicBezTo>
                    <a:pt x="13014" y="1989"/>
                    <a:pt x="12836" y="1798"/>
                    <a:pt x="12657" y="1619"/>
                  </a:cubicBezTo>
                  <a:cubicBezTo>
                    <a:pt x="12478" y="1453"/>
                    <a:pt x="12276" y="1298"/>
                    <a:pt x="12026" y="1119"/>
                  </a:cubicBezTo>
                  <a:cubicBezTo>
                    <a:pt x="11609" y="822"/>
                    <a:pt x="11145" y="584"/>
                    <a:pt x="10585" y="381"/>
                  </a:cubicBezTo>
                  <a:cubicBezTo>
                    <a:pt x="10073" y="203"/>
                    <a:pt x="9514" y="84"/>
                    <a:pt x="8918" y="48"/>
                  </a:cubicBezTo>
                  <a:cubicBezTo>
                    <a:pt x="8787" y="0"/>
                    <a:pt x="8668" y="0"/>
                    <a:pt x="8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1"/>
            <p:cNvSpPr/>
            <p:nvPr/>
          </p:nvSpPr>
          <p:spPr>
            <a:xfrm>
              <a:off x="8623544" y="3102165"/>
              <a:ext cx="333278" cy="175907"/>
            </a:xfrm>
            <a:custGeom>
              <a:avLst/>
              <a:gdLst/>
              <a:ahLst/>
              <a:cxnLst/>
              <a:rect l="l" t="t" r="r" b="b"/>
              <a:pathLst>
                <a:path w="7516" h="3967" extrusionOk="0">
                  <a:moveTo>
                    <a:pt x="965" y="3465"/>
                  </a:moveTo>
                  <a:cubicBezTo>
                    <a:pt x="977" y="3489"/>
                    <a:pt x="965" y="3500"/>
                    <a:pt x="965" y="3500"/>
                  </a:cubicBezTo>
                  <a:lnTo>
                    <a:pt x="965" y="3465"/>
                  </a:lnTo>
                  <a:close/>
                  <a:moveTo>
                    <a:pt x="4941" y="0"/>
                  </a:moveTo>
                  <a:cubicBezTo>
                    <a:pt x="4644" y="0"/>
                    <a:pt x="4334" y="36"/>
                    <a:pt x="4037" y="71"/>
                  </a:cubicBezTo>
                  <a:cubicBezTo>
                    <a:pt x="3441" y="179"/>
                    <a:pt x="2822" y="357"/>
                    <a:pt x="2286" y="643"/>
                  </a:cubicBezTo>
                  <a:cubicBezTo>
                    <a:pt x="1751" y="905"/>
                    <a:pt x="1262" y="1286"/>
                    <a:pt x="858" y="1726"/>
                  </a:cubicBezTo>
                  <a:cubicBezTo>
                    <a:pt x="655" y="1953"/>
                    <a:pt x="477" y="2191"/>
                    <a:pt x="334" y="2453"/>
                  </a:cubicBezTo>
                  <a:cubicBezTo>
                    <a:pt x="262" y="2607"/>
                    <a:pt x="191" y="2750"/>
                    <a:pt x="143" y="2917"/>
                  </a:cubicBezTo>
                  <a:cubicBezTo>
                    <a:pt x="84" y="3084"/>
                    <a:pt x="72" y="3262"/>
                    <a:pt x="24" y="3441"/>
                  </a:cubicBezTo>
                  <a:cubicBezTo>
                    <a:pt x="0" y="3560"/>
                    <a:pt x="72" y="3715"/>
                    <a:pt x="143" y="3798"/>
                  </a:cubicBezTo>
                  <a:cubicBezTo>
                    <a:pt x="238" y="3881"/>
                    <a:pt x="358" y="3941"/>
                    <a:pt x="477" y="3965"/>
                  </a:cubicBezTo>
                  <a:cubicBezTo>
                    <a:pt x="490" y="3966"/>
                    <a:pt x="503" y="3967"/>
                    <a:pt x="516" y="3967"/>
                  </a:cubicBezTo>
                  <a:cubicBezTo>
                    <a:pt x="632" y="3967"/>
                    <a:pt x="738" y="3921"/>
                    <a:pt x="834" y="3846"/>
                  </a:cubicBezTo>
                  <a:cubicBezTo>
                    <a:pt x="858" y="3810"/>
                    <a:pt x="893" y="3786"/>
                    <a:pt x="917" y="3739"/>
                  </a:cubicBezTo>
                  <a:cubicBezTo>
                    <a:pt x="965" y="3679"/>
                    <a:pt x="977" y="3620"/>
                    <a:pt x="989" y="3560"/>
                  </a:cubicBezTo>
                  <a:cubicBezTo>
                    <a:pt x="1084" y="3262"/>
                    <a:pt x="1167" y="2977"/>
                    <a:pt x="1310" y="2715"/>
                  </a:cubicBezTo>
                  <a:cubicBezTo>
                    <a:pt x="1441" y="2441"/>
                    <a:pt x="1608" y="2203"/>
                    <a:pt x="1786" y="1965"/>
                  </a:cubicBezTo>
                  <a:cubicBezTo>
                    <a:pt x="2048" y="1667"/>
                    <a:pt x="2346" y="1417"/>
                    <a:pt x="2655" y="1191"/>
                  </a:cubicBezTo>
                  <a:cubicBezTo>
                    <a:pt x="3048" y="941"/>
                    <a:pt x="3465" y="738"/>
                    <a:pt x="3906" y="583"/>
                  </a:cubicBezTo>
                  <a:cubicBezTo>
                    <a:pt x="4287" y="464"/>
                    <a:pt x="4679" y="393"/>
                    <a:pt x="5084" y="357"/>
                  </a:cubicBezTo>
                  <a:cubicBezTo>
                    <a:pt x="5162" y="355"/>
                    <a:pt x="5240" y="353"/>
                    <a:pt x="5318" y="353"/>
                  </a:cubicBezTo>
                  <a:cubicBezTo>
                    <a:pt x="5588" y="353"/>
                    <a:pt x="5859" y="371"/>
                    <a:pt x="6108" y="417"/>
                  </a:cubicBezTo>
                  <a:cubicBezTo>
                    <a:pt x="6406" y="476"/>
                    <a:pt x="6692" y="572"/>
                    <a:pt x="6977" y="702"/>
                  </a:cubicBezTo>
                  <a:cubicBezTo>
                    <a:pt x="7085" y="750"/>
                    <a:pt x="7180" y="810"/>
                    <a:pt x="7275" y="881"/>
                  </a:cubicBezTo>
                  <a:cubicBezTo>
                    <a:pt x="7297" y="895"/>
                    <a:pt x="7318" y="901"/>
                    <a:pt x="7338" y="901"/>
                  </a:cubicBezTo>
                  <a:cubicBezTo>
                    <a:pt x="7442" y="901"/>
                    <a:pt x="7515" y="746"/>
                    <a:pt x="7406" y="667"/>
                  </a:cubicBezTo>
                  <a:cubicBezTo>
                    <a:pt x="7168" y="524"/>
                    <a:pt x="6930" y="393"/>
                    <a:pt x="6668" y="286"/>
                  </a:cubicBezTo>
                  <a:cubicBezTo>
                    <a:pt x="6394" y="179"/>
                    <a:pt x="6108" y="107"/>
                    <a:pt x="5834" y="60"/>
                  </a:cubicBezTo>
                  <a:cubicBezTo>
                    <a:pt x="5608" y="12"/>
                    <a:pt x="5370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1"/>
            <p:cNvSpPr/>
            <p:nvPr/>
          </p:nvSpPr>
          <p:spPr>
            <a:xfrm>
              <a:off x="8620351" y="3303305"/>
              <a:ext cx="24876" cy="23812"/>
            </a:xfrm>
            <a:custGeom>
              <a:avLst/>
              <a:gdLst/>
              <a:ahLst/>
              <a:cxnLst/>
              <a:rect l="l" t="t" r="r" b="b"/>
              <a:pathLst>
                <a:path w="561" h="537" extrusionOk="0">
                  <a:moveTo>
                    <a:pt x="299" y="0"/>
                  </a:moveTo>
                  <a:cubicBezTo>
                    <a:pt x="144" y="0"/>
                    <a:pt x="13" y="107"/>
                    <a:pt x="13" y="262"/>
                  </a:cubicBezTo>
                  <a:cubicBezTo>
                    <a:pt x="1" y="393"/>
                    <a:pt x="120" y="536"/>
                    <a:pt x="263" y="536"/>
                  </a:cubicBezTo>
                  <a:cubicBezTo>
                    <a:pt x="418" y="536"/>
                    <a:pt x="549" y="441"/>
                    <a:pt x="549" y="286"/>
                  </a:cubicBezTo>
                  <a:cubicBezTo>
                    <a:pt x="560" y="143"/>
                    <a:pt x="441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1"/>
            <p:cNvSpPr/>
            <p:nvPr/>
          </p:nvSpPr>
          <p:spPr>
            <a:xfrm>
              <a:off x="8476768" y="3322816"/>
              <a:ext cx="63410" cy="88774"/>
            </a:xfrm>
            <a:custGeom>
              <a:avLst/>
              <a:gdLst/>
              <a:ahLst/>
              <a:cxnLst/>
              <a:rect l="l" t="t" r="r" b="b"/>
              <a:pathLst>
                <a:path w="1430" h="2002" extrusionOk="0">
                  <a:moveTo>
                    <a:pt x="1274" y="1"/>
                  </a:moveTo>
                  <a:cubicBezTo>
                    <a:pt x="1096" y="72"/>
                    <a:pt x="941" y="156"/>
                    <a:pt x="774" y="275"/>
                  </a:cubicBezTo>
                  <a:cubicBezTo>
                    <a:pt x="631" y="382"/>
                    <a:pt x="512" y="513"/>
                    <a:pt x="405" y="668"/>
                  </a:cubicBezTo>
                  <a:cubicBezTo>
                    <a:pt x="298" y="810"/>
                    <a:pt x="215" y="977"/>
                    <a:pt x="155" y="1144"/>
                  </a:cubicBezTo>
                  <a:cubicBezTo>
                    <a:pt x="84" y="1334"/>
                    <a:pt x="48" y="1525"/>
                    <a:pt x="24" y="1739"/>
                  </a:cubicBezTo>
                  <a:cubicBezTo>
                    <a:pt x="0" y="1799"/>
                    <a:pt x="36" y="1870"/>
                    <a:pt x="84" y="1918"/>
                  </a:cubicBezTo>
                  <a:cubicBezTo>
                    <a:pt x="129" y="1963"/>
                    <a:pt x="188" y="2001"/>
                    <a:pt x="256" y="2001"/>
                  </a:cubicBezTo>
                  <a:cubicBezTo>
                    <a:pt x="277" y="2001"/>
                    <a:pt x="299" y="1998"/>
                    <a:pt x="322" y="1989"/>
                  </a:cubicBezTo>
                  <a:cubicBezTo>
                    <a:pt x="381" y="1977"/>
                    <a:pt x="441" y="1942"/>
                    <a:pt x="477" y="1882"/>
                  </a:cubicBezTo>
                  <a:cubicBezTo>
                    <a:pt x="512" y="1858"/>
                    <a:pt x="512" y="1811"/>
                    <a:pt x="524" y="1763"/>
                  </a:cubicBezTo>
                  <a:cubicBezTo>
                    <a:pt x="524" y="1727"/>
                    <a:pt x="524" y="1680"/>
                    <a:pt x="500" y="1644"/>
                  </a:cubicBezTo>
                  <a:cubicBezTo>
                    <a:pt x="477" y="1572"/>
                    <a:pt x="465" y="1513"/>
                    <a:pt x="465" y="1441"/>
                  </a:cubicBezTo>
                  <a:cubicBezTo>
                    <a:pt x="465" y="1346"/>
                    <a:pt x="465" y="1263"/>
                    <a:pt x="477" y="1168"/>
                  </a:cubicBezTo>
                  <a:cubicBezTo>
                    <a:pt x="512" y="1072"/>
                    <a:pt x="536" y="977"/>
                    <a:pt x="584" y="870"/>
                  </a:cubicBezTo>
                  <a:cubicBezTo>
                    <a:pt x="643" y="775"/>
                    <a:pt x="703" y="679"/>
                    <a:pt x="774" y="596"/>
                  </a:cubicBezTo>
                  <a:cubicBezTo>
                    <a:pt x="870" y="501"/>
                    <a:pt x="953" y="418"/>
                    <a:pt x="1060" y="358"/>
                  </a:cubicBezTo>
                  <a:cubicBezTo>
                    <a:pt x="1155" y="298"/>
                    <a:pt x="1251" y="239"/>
                    <a:pt x="1358" y="191"/>
                  </a:cubicBezTo>
                  <a:cubicBezTo>
                    <a:pt x="1405" y="179"/>
                    <a:pt x="1429" y="96"/>
                    <a:pt x="1405" y="60"/>
                  </a:cubicBezTo>
                  <a:cubicBezTo>
                    <a:pt x="1393" y="25"/>
                    <a:pt x="1358" y="1"/>
                    <a:pt x="1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" name="Google Shape;940;p31"/>
          <p:cNvGrpSpPr/>
          <p:nvPr/>
        </p:nvGrpSpPr>
        <p:grpSpPr>
          <a:xfrm rot="3722607">
            <a:off x="245573" y="805075"/>
            <a:ext cx="252399" cy="805489"/>
            <a:chOff x="8478897" y="4127025"/>
            <a:chExt cx="252400" cy="805492"/>
          </a:xfrm>
        </p:grpSpPr>
        <p:sp>
          <p:nvSpPr>
            <p:cNvPr id="941" name="Google Shape;941;p31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1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1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1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5" name="Google Shape;945;p31"/>
          <p:cNvGrpSpPr/>
          <p:nvPr/>
        </p:nvGrpSpPr>
        <p:grpSpPr>
          <a:xfrm flipH="1">
            <a:off x="720004" y="1656890"/>
            <a:ext cx="2306206" cy="2722412"/>
            <a:chOff x="23677050" y="1833175"/>
            <a:chExt cx="1084100" cy="1279750"/>
          </a:xfrm>
        </p:grpSpPr>
        <p:sp>
          <p:nvSpPr>
            <p:cNvPr id="946" name="Google Shape;946;p31"/>
            <p:cNvSpPr/>
            <p:nvPr/>
          </p:nvSpPr>
          <p:spPr>
            <a:xfrm>
              <a:off x="24462875" y="2460775"/>
              <a:ext cx="187550" cy="293400"/>
            </a:xfrm>
            <a:custGeom>
              <a:avLst/>
              <a:gdLst/>
              <a:ahLst/>
              <a:cxnLst/>
              <a:rect l="l" t="t" r="r" b="b"/>
              <a:pathLst>
                <a:path w="7502" h="11736" extrusionOk="0">
                  <a:moveTo>
                    <a:pt x="1907" y="0"/>
                  </a:moveTo>
                  <a:cubicBezTo>
                    <a:pt x="1729" y="0"/>
                    <a:pt x="1553" y="43"/>
                    <a:pt x="1381" y="146"/>
                  </a:cubicBezTo>
                  <a:cubicBezTo>
                    <a:pt x="1072" y="337"/>
                    <a:pt x="846" y="694"/>
                    <a:pt x="810" y="1075"/>
                  </a:cubicBezTo>
                  <a:cubicBezTo>
                    <a:pt x="762" y="1444"/>
                    <a:pt x="893" y="1801"/>
                    <a:pt x="929" y="2170"/>
                  </a:cubicBezTo>
                  <a:cubicBezTo>
                    <a:pt x="953" y="2587"/>
                    <a:pt x="846" y="3016"/>
                    <a:pt x="631" y="3373"/>
                  </a:cubicBezTo>
                  <a:cubicBezTo>
                    <a:pt x="536" y="3528"/>
                    <a:pt x="417" y="3659"/>
                    <a:pt x="357" y="3825"/>
                  </a:cubicBezTo>
                  <a:cubicBezTo>
                    <a:pt x="0" y="4766"/>
                    <a:pt x="1000" y="5087"/>
                    <a:pt x="1500" y="5730"/>
                  </a:cubicBezTo>
                  <a:cubicBezTo>
                    <a:pt x="2060" y="6433"/>
                    <a:pt x="2417" y="7242"/>
                    <a:pt x="2631" y="8112"/>
                  </a:cubicBezTo>
                  <a:cubicBezTo>
                    <a:pt x="2929" y="9290"/>
                    <a:pt x="2977" y="10505"/>
                    <a:pt x="2989" y="11731"/>
                  </a:cubicBezTo>
                  <a:cubicBezTo>
                    <a:pt x="3074" y="11734"/>
                    <a:pt x="3159" y="11735"/>
                    <a:pt x="3244" y="11735"/>
                  </a:cubicBezTo>
                  <a:cubicBezTo>
                    <a:pt x="3861" y="11735"/>
                    <a:pt x="4470" y="11666"/>
                    <a:pt x="4941" y="11624"/>
                  </a:cubicBezTo>
                  <a:cubicBezTo>
                    <a:pt x="5715" y="11552"/>
                    <a:pt x="6525" y="11386"/>
                    <a:pt x="7263" y="11112"/>
                  </a:cubicBezTo>
                  <a:cubicBezTo>
                    <a:pt x="7501" y="9719"/>
                    <a:pt x="7382" y="8254"/>
                    <a:pt x="7239" y="6850"/>
                  </a:cubicBezTo>
                  <a:cubicBezTo>
                    <a:pt x="7096" y="5540"/>
                    <a:pt x="6906" y="4183"/>
                    <a:pt x="6180" y="3075"/>
                  </a:cubicBezTo>
                  <a:cubicBezTo>
                    <a:pt x="5584" y="2170"/>
                    <a:pt x="4822" y="1444"/>
                    <a:pt x="3870" y="932"/>
                  </a:cubicBezTo>
                  <a:cubicBezTo>
                    <a:pt x="3302" y="639"/>
                    <a:pt x="2592" y="0"/>
                    <a:pt x="1907" y="0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1"/>
            <p:cNvSpPr/>
            <p:nvPr/>
          </p:nvSpPr>
          <p:spPr>
            <a:xfrm>
              <a:off x="23677050" y="2745100"/>
              <a:ext cx="228925" cy="201975"/>
            </a:xfrm>
            <a:custGeom>
              <a:avLst/>
              <a:gdLst/>
              <a:ahLst/>
              <a:cxnLst/>
              <a:rect l="l" t="t" r="r" b="b"/>
              <a:pathLst>
                <a:path w="9157" h="8079" extrusionOk="0">
                  <a:moveTo>
                    <a:pt x="7728" y="1"/>
                  </a:moveTo>
                  <a:cubicBezTo>
                    <a:pt x="6763" y="394"/>
                    <a:pt x="5811" y="846"/>
                    <a:pt x="4882" y="1334"/>
                  </a:cubicBezTo>
                  <a:cubicBezTo>
                    <a:pt x="4061" y="1763"/>
                    <a:pt x="3465" y="2275"/>
                    <a:pt x="2751" y="2811"/>
                  </a:cubicBezTo>
                  <a:cubicBezTo>
                    <a:pt x="2236" y="2449"/>
                    <a:pt x="1558" y="1844"/>
                    <a:pt x="869" y="1844"/>
                  </a:cubicBezTo>
                  <a:cubicBezTo>
                    <a:pt x="810" y="1844"/>
                    <a:pt x="750" y="1849"/>
                    <a:pt x="691" y="1858"/>
                  </a:cubicBezTo>
                  <a:cubicBezTo>
                    <a:pt x="1" y="1965"/>
                    <a:pt x="72" y="2739"/>
                    <a:pt x="298" y="3239"/>
                  </a:cubicBezTo>
                  <a:cubicBezTo>
                    <a:pt x="989" y="4847"/>
                    <a:pt x="2084" y="6335"/>
                    <a:pt x="3299" y="7573"/>
                  </a:cubicBezTo>
                  <a:cubicBezTo>
                    <a:pt x="3525" y="7811"/>
                    <a:pt x="3799" y="8050"/>
                    <a:pt x="4120" y="8073"/>
                  </a:cubicBezTo>
                  <a:cubicBezTo>
                    <a:pt x="4150" y="8077"/>
                    <a:pt x="4179" y="8079"/>
                    <a:pt x="4208" y="8079"/>
                  </a:cubicBezTo>
                  <a:cubicBezTo>
                    <a:pt x="4472" y="8079"/>
                    <a:pt x="4716" y="7940"/>
                    <a:pt x="4942" y="7811"/>
                  </a:cubicBezTo>
                  <a:cubicBezTo>
                    <a:pt x="6430" y="6942"/>
                    <a:pt x="7895" y="5978"/>
                    <a:pt x="9157" y="4799"/>
                  </a:cubicBezTo>
                  <a:lnTo>
                    <a:pt x="7728" y="1"/>
                  </a:ln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1"/>
            <p:cNvSpPr/>
            <p:nvPr/>
          </p:nvSpPr>
          <p:spPr>
            <a:xfrm>
              <a:off x="24551575" y="2918475"/>
              <a:ext cx="209575" cy="194450"/>
            </a:xfrm>
            <a:custGeom>
              <a:avLst/>
              <a:gdLst/>
              <a:ahLst/>
              <a:cxnLst/>
              <a:rect l="l" t="t" r="r" b="b"/>
              <a:pathLst>
                <a:path w="8383" h="7778" extrusionOk="0">
                  <a:moveTo>
                    <a:pt x="2957" y="1"/>
                  </a:moveTo>
                  <a:cubicBezTo>
                    <a:pt x="2622" y="1"/>
                    <a:pt x="2287" y="10"/>
                    <a:pt x="1953" y="31"/>
                  </a:cubicBezTo>
                  <a:lnTo>
                    <a:pt x="0" y="4639"/>
                  </a:lnTo>
                  <a:cubicBezTo>
                    <a:pt x="988" y="4936"/>
                    <a:pt x="2024" y="5198"/>
                    <a:pt x="3048" y="5413"/>
                  </a:cubicBezTo>
                  <a:cubicBezTo>
                    <a:pt x="3953" y="5591"/>
                    <a:pt x="4739" y="5591"/>
                    <a:pt x="5632" y="5627"/>
                  </a:cubicBezTo>
                  <a:cubicBezTo>
                    <a:pt x="5834" y="6282"/>
                    <a:pt x="5977" y="7294"/>
                    <a:pt x="6632" y="7675"/>
                  </a:cubicBezTo>
                  <a:cubicBezTo>
                    <a:pt x="6752" y="7747"/>
                    <a:pt x="6865" y="7778"/>
                    <a:pt x="6970" y="7778"/>
                  </a:cubicBezTo>
                  <a:cubicBezTo>
                    <a:pt x="7389" y="7778"/>
                    <a:pt x="7687" y="7281"/>
                    <a:pt x="7811" y="6853"/>
                  </a:cubicBezTo>
                  <a:cubicBezTo>
                    <a:pt x="8299" y="5186"/>
                    <a:pt x="8382" y="3329"/>
                    <a:pt x="8239" y="1603"/>
                  </a:cubicBezTo>
                  <a:cubicBezTo>
                    <a:pt x="8204" y="1281"/>
                    <a:pt x="8168" y="924"/>
                    <a:pt x="7930" y="698"/>
                  </a:cubicBezTo>
                  <a:cubicBezTo>
                    <a:pt x="7716" y="483"/>
                    <a:pt x="7418" y="424"/>
                    <a:pt x="7120" y="388"/>
                  </a:cubicBezTo>
                  <a:cubicBezTo>
                    <a:pt x="5757" y="167"/>
                    <a:pt x="4354" y="1"/>
                    <a:pt x="2957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1"/>
            <p:cNvSpPr/>
            <p:nvPr/>
          </p:nvSpPr>
          <p:spPr>
            <a:xfrm>
              <a:off x="23912500" y="2307850"/>
              <a:ext cx="252725" cy="218000"/>
            </a:xfrm>
            <a:custGeom>
              <a:avLst/>
              <a:gdLst/>
              <a:ahLst/>
              <a:cxnLst/>
              <a:rect l="l" t="t" r="r" b="b"/>
              <a:pathLst>
                <a:path w="10109" h="8720" extrusionOk="0">
                  <a:moveTo>
                    <a:pt x="3549" y="1"/>
                  </a:moveTo>
                  <a:cubicBezTo>
                    <a:pt x="2370" y="72"/>
                    <a:pt x="1191" y="239"/>
                    <a:pt x="60" y="536"/>
                  </a:cubicBezTo>
                  <a:cubicBezTo>
                    <a:pt x="24" y="1358"/>
                    <a:pt x="1" y="2156"/>
                    <a:pt x="108" y="2977"/>
                  </a:cubicBezTo>
                  <a:cubicBezTo>
                    <a:pt x="262" y="4227"/>
                    <a:pt x="655" y="5489"/>
                    <a:pt x="1465" y="6454"/>
                  </a:cubicBezTo>
                  <a:cubicBezTo>
                    <a:pt x="2797" y="8080"/>
                    <a:pt x="5084" y="8720"/>
                    <a:pt x="7249" y="8720"/>
                  </a:cubicBezTo>
                  <a:cubicBezTo>
                    <a:pt x="8064" y="8720"/>
                    <a:pt x="8862" y="8629"/>
                    <a:pt x="9585" y="8466"/>
                  </a:cubicBezTo>
                  <a:cubicBezTo>
                    <a:pt x="9740" y="8442"/>
                    <a:pt x="9907" y="8395"/>
                    <a:pt x="10002" y="8264"/>
                  </a:cubicBezTo>
                  <a:cubicBezTo>
                    <a:pt x="10085" y="8145"/>
                    <a:pt x="10085" y="7990"/>
                    <a:pt x="10085" y="7847"/>
                  </a:cubicBezTo>
                  <a:cubicBezTo>
                    <a:pt x="10049" y="6359"/>
                    <a:pt x="10109" y="4870"/>
                    <a:pt x="9871" y="3406"/>
                  </a:cubicBezTo>
                  <a:cubicBezTo>
                    <a:pt x="9601" y="3414"/>
                    <a:pt x="9326" y="3423"/>
                    <a:pt x="9053" y="3423"/>
                  </a:cubicBezTo>
                  <a:cubicBezTo>
                    <a:pt x="8940" y="3423"/>
                    <a:pt x="8827" y="3421"/>
                    <a:pt x="8716" y="3418"/>
                  </a:cubicBezTo>
                  <a:cubicBezTo>
                    <a:pt x="8597" y="3424"/>
                    <a:pt x="8478" y="3428"/>
                    <a:pt x="8360" y="3428"/>
                  </a:cubicBezTo>
                  <a:cubicBezTo>
                    <a:pt x="7625" y="3428"/>
                    <a:pt x="6903" y="3297"/>
                    <a:pt x="6216" y="2989"/>
                  </a:cubicBezTo>
                  <a:cubicBezTo>
                    <a:pt x="4906" y="2406"/>
                    <a:pt x="3930" y="1310"/>
                    <a:pt x="3549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1"/>
            <p:cNvSpPr/>
            <p:nvPr/>
          </p:nvSpPr>
          <p:spPr>
            <a:xfrm>
              <a:off x="23803550" y="2644100"/>
              <a:ext cx="514975" cy="293625"/>
            </a:xfrm>
            <a:custGeom>
              <a:avLst/>
              <a:gdLst/>
              <a:ahLst/>
              <a:cxnLst/>
              <a:rect l="l" t="t" r="r" b="b"/>
              <a:pathLst>
                <a:path w="20599" h="11745" extrusionOk="0">
                  <a:moveTo>
                    <a:pt x="18050" y="1"/>
                  </a:moveTo>
                  <a:cubicBezTo>
                    <a:pt x="16656" y="1"/>
                    <a:pt x="15329" y="227"/>
                    <a:pt x="13919" y="302"/>
                  </a:cubicBezTo>
                  <a:cubicBezTo>
                    <a:pt x="12217" y="374"/>
                    <a:pt x="10538" y="588"/>
                    <a:pt x="8871" y="910"/>
                  </a:cubicBezTo>
                  <a:cubicBezTo>
                    <a:pt x="5752" y="1541"/>
                    <a:pt x="2715" y="2648"/>
                    <a:pt x="1" y="4350"/>
                  </a:cubicBezTo>
                  <a:cubicBezTo>
                    <a:pt x="322" y="6994"/>
                    <a:pt x="1180" y="9637"/>
                    <a:pt x="2751" y="11744"/>
                  </a:cubicBezTo>
                  <a:cubicBezTo>
                    <a:pt x="7788" y="8506"/>
                    <a:pt x="13741" y="6696"/>
                    <a:pt x="19718" y="6660"/>
                  </a:cubicBezTo>
                  <a:cubicBezTo>
                    <a:pt x="20015" y="5255"/>
                    <a:pt x="20253" y="3838"/>
                    <a:pt x="20420" y="2410"/>
                  </a:cubicBezTo>
                  <a:cubicBezTo>
                    <a:pt x="20539" y="1541"/>
                    <a:pt x="20599" y="850"/>
                    <a:pt x="19837" y="255"/>
                  </a:cubicBezTo>
                  <a:cubicBezTo>
                    <a:pt x="19646" y="112"/>
                    <a:pt x="19396" y="64"/>
                    <a:pt x="19146" y="52"/>
                  </a:cubicBezTo>
                  <a:cubicBezTo>
                    <a:pt x="18775" y="16"/>
                    <a:pt x="18410" y="1"/>
                    <a:pt x="180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1"/>
            <p:cNvSpPr/>
            <p:nvPr/>
          </p:nvSpPr>
          <p:spPr>
            <a:xfrm>
              <a:off x="24463175" y="2463225"/>
              <a:ext cx="95275" cy="127425"/>
            </a:xfrm>
            <a:custGeom>
              <a:avLst/>
              <a:gdLst/>
              <a:ahLst/>
              <a:cxnLst/>
              <a:rect l="l" t="t" r="r" b="b"/>
              <a:pathLst>
                <a:path w="3811" h="5097" extrusionOk="0">
                  <a:moveTo>
                    <a:pt x="3679" y="1"/>
                  </a:moveTo>
                  <a:cubicBezTo>
                    <a:pt x="3667" y="36"/>
                    <a:pt x="3655" y="84"/>
                    <a:pt x="3655" y="108"/>
                  </a:cubicBezTo>
                  <a:cubicBezTo>
                    <a:pt x="3596" y="275"/>
                    <a:pt x="3512" y="465"/>
                    <a:pt x="3441" y="656"/>
                  </a:cubicBezTo>
                  <a:cubicBezTo>
                    <a:pt x="3370" y="858"/>
                    <a:pt x="3262" y="1060"/>
                    <a:pt x="3155" y="1275"/>
                  </a:cubicBezTo>
                  <a:cubicBezTo>
                    <a:pt x="2953" y="1703"/>
                    <a:pt x="2679" y="2144"/>
                    <a:pt x="2369" y="2596"/>
                  </a:cubicBezTo>
                  <a:cubicBezTo>
                    <a:pt x="2060" y="3037"/>
                    <a:pt x="1715" y="3442"/>
                    <a:pt x="1393" y="3787"/>
                  </a:cubicBezTo>
                  <a:lnTo>
                    <a:pt x="917" y="4263"/>
                  </a:lnTo>
                  <a:cubicBezTo>
                    <a:pt x="762" y="4406"/>
                    <a:pt x="619" y="4525"/>
                    <a:pt x="464" y="4644"/>
                  </a:cubicBezTo>
                  <a:cubicBezTo>
                    <a:pt x="286" y="4799"/>
                    <a:pt x="143" y="4918"/>
                    <a:pt x="0" y="5025"/>
                  </a:cubicBezTo>
                  <a:cubicBezTo>
                    <a:pt x="48" y="5049"/>
                    <a:pt x="95" y="5085"/>
                    <a:pt x="119" y="5097"/>
                  </a:cubicBezTo>
                  <a:cubicBezTo>
                    <a:pt x="262" y="5001"/>
                    <a:pt x="405" y="4918"/>
                    <a:pt x="572" y="4799"/>
                  </a:cubicBezTo>
                  <a:cubicBezTo>
                    <a:pt x="714" y="4692"/>
                    <a:pt x="881" y="4573"/>
                    <a:pt x="1048" y="4430"/>
                  </a:cubicBezTo>
                  <a:cubicBezTo>
                    <a:pt x="1215" y="4287"/>
                    <a:pt x="1369" y="4132"/>
                    <a:pt x="1548" y="3965"/>
                  </a:cubicBezTo>
                  <a:cubicBezTo>
                    <a:pt x="1893" y="3620"/>
                    <a:pt x="2250" y="3203"/>
                    <a:pt x="2584" y="2739"/>
                  </a:cubicBezTo>
                  <a:cubicBezTo>
                    <a:pt x="2905" y="2275"/>
                    <a:pt x="3155" y="1810"/>
                    <a:pt x="3370" y="1370"/>
                  </a:cubicBezTo>
                  <a:cubicBezTo>
                    <a:pt x="3453" y="1132"/>
                    <a:pt x="3548" y="929"/>
                    <a:pt x="3620" y="715"/>
                  </a:cubicBezTo>
                  <a:cubicBezTo>
                    <a:pt x="3691" y="513"/>
                    <a:pt x="3751" y="322"/>
                    <a:pt x="3810" y="155"/>
                  </a:cubicBezTo>
                  <a:cubicBezTo>
                    <a:pt x="3774" y="108"/>
                    <a:pt x="3727" y="48"/>
                    <a:pt x="3679" y="1"/>
                  </a:cubicBezTo>
                  <a:close/>
                </a:path>
              </a:pathLst>
            </a:custGeom>
            <a:solidFill>
              <a:srgbClr val="533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1"/>
            <p:cNvSpPr/>
            <p:nvPr/>
          </p:nvSpPr>
          <p:spPr>
            <a:xfrm>
              <a:off x="24451250" y="2596275"/>
              <a:ext cx="1525" cy="1525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60" y="1"/>
                  </a:moveTo>
                  <a:cubicBezTo>
                    <a:pt x="25" y="25"/>
                    <a:pt x="1" y="60"/>
                    <a:pt x="1" y="60"/>
                  </a:cubicBezTo>
                  <a:lnTo>
                    <a:pt x="37" y="60"/>
                  </a:lnTo>
                  <a:cubicBezTo>
                    <a:pt x="48" y="37"/>
                    <a:pt x="48" y="13"/>
                    <a:pt x="60" y="1"/>
                  </a:cubicBezTo>
                  <a:close/>
                </a:path>
              </a:pathLst>
            </a:custGeom>
            <a:solidFill>
              <a:srgbClr val="533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1"/>
            <p:cNvSpPr/>
            <p:nvPr/>
          </p:nvSpPr>
          <p:spPr>
            <a:xfrm>
              <a:off x="24152700" y="2379000"/>
              <a:ext cx="14925" cy="151225"/>
            </a:xfrm>
            <a:custGeom>
              <a:avLst/>
              <a:gdLst/>
              <a:ahLst/>
              <a:cxnLst/>
              <a:rect l="l" t="t" r="r" b="b"/>
              <a:pathLst>
                <a:path w="597" h="6049" extrusionOk="0">
                  <a:moveTo>
                    <a:pt x="596" y="0"/>
                  </a:moveTo>
                  <a:cubicBezTo>
                    <a:pt x="513" y="12"/>
                    <a:pt x="441" y="36"/>
                    <a:pt x="370" y="60"/>
                  </a:cubicBezTo>
                  <a:cubicBezTo>
                    <a:pt x="310" y="369"/>
                    <a:pt x="263" y="727"/>
                    <a:pt x="215" y="1096"/>
                  </a:cubicBezTo>
                  <a:cubicBezTo>
                    <a:pt x="144" y="1727"/>
                    <a:pt x="84" y="2417"/>
                    <a:pt x="37" y="3155"/>
                  </a:cubicBezTo>
                  <a:cubicBezTo>
                    <a:pt x="13" y="3882"/>
                    <a:pt x="1" y="4584"/>
                    <a:pt x="13" y="5203"/>
                  </a:cubicBezTo>
                  <a:cubicBezTo>
                    <a:pt x="25" y="5501"/>
                    <a:pt x="25" y="5787"/>
                    <a:pt x="37" y="6049"/>
                  </a:cubicBezTo>
                  <a:cubicBezTo>
                    <a:pt x="120" y="6049"/>
                    <a:pt x="191" y="6037"/>
                    <a:pt x="251" y="6037"/>
                  </a:cubicBezTo>
                  <a:lnTo>
                    <a:pt x="251" y="5191"/>
                  </a:lnTo>
                  <a:cubicBezTo>
                    <a:pt x="251" y="4560"/>
                    <a:pt x="263" y="3870"/>
                    <a:pt x="299" y="3155"/>
                  </a:cubicBezTo>
                  <a:cubicBezTo>
                    <a:pt x="334" y="2417"/>
                    <a:pt x="382" y="1739"/>
                    <a:pt x="453" y="1108"/>
                  </a:cubicBezTo>
                  <a:cubicBezTo>
                    <a:pt x="501" y="715"/>
                    <a:pt x="549" y="334"/>
                    <a:pt x="596" y="0"/>
                  </a:cubicBezTo>
                  <a:close/>
                </a:path>
              </a:pathLst>
            </a:custGeom>
            <a:solidFill>
              <a:srgbClr val="533C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1"/>
            <p:cNvSpPr/>
            <p:nvPr/>
          </p:nvSpPr>
          <p:spPr>
            <a:xfrm>
              <a:off x="23881850" y="2772200"/>
              <a:ext cx="422100" cy="118775"/>
            </a:xfrm>
            <a:custGeom>
              <a:avLst/>
              <a:gdLst/>
              <a:ahLst/>
              <a:cxnLst/>
              <a:rect l="l" t="t" r="r" b="b"/>
              <a:pathLst>
                <a:path w="16884" h="4751" extrusionOk="0">
                  <a:moveTo>
                    <a:pt x="16883" y="0"/>
                  </a:moveTo>
                  <a:cubicBezTo>
                    <a:pt x="16859" y="12"/>
                    <a:pt x="16848" y="12"/>
                    <a:pt x="16812" y="12"/>
                  </a:cubicBezTo>
                  <a:cubicBezTo>
                    <a:pt x="16467" y="24"/>
                    <a:pt x="16109" y="60"/>
                    <a:pt x="15740" y="84"/>
                  </a:cubicBezTo>
                  <a:cubicBezTo>
                    <a:pt x="15002" y="131"/>
                    <a:pt x="14204" y="238"/>
                    <a:pt x="13371" y="346"/>
                  </a:cubicBezTo>
                  <a:cubicBezTo>
                    <a:pt x="11728" y="584"/>
                    <a:pt x="9906" y="941"/>
                    <a:pt x="8049" y="1441"/>
                  </a:cubicBezTo>
                  <a:cubicBezTo>
                    <a:pt x="6191" y="1965"/>
                    <a:pt x="4465" y="2608"/>
                    <a:pt x="2917" y="3263"/>
                  </a:cubicBezTo>
                  <a:cubicBezTo>
                    <a:pt x="2155" y="3596"/>
                    <a:pt x="1429" y="3918"/>
                    <a:pt x="750" y="4275"/>
                  </a:cubicBezTo>
                  <a:cubicBezTo>
                    <a:pt x="500" y="4406"/>
                    <a:pt x="250" y="4525"/>
                    <a:pt x="0" y="4656"/>
                  </a:cubicBezTo>
                  <a:cubicBezTo>
                    <a:pt x="36" y="4691"/>
                    <a:pt x="84" y="4715"/>
                    <a:pt x="119" y="4751"/>
                  </a:cubicBezTo>
                  <a:cubicBezTo>
                    <a:pt x="334" y="4632"/>
                    <a:pt x="572" y="4525"/>
                    <a:pt x="810" y="4406"/>
                  </a:cubicBezTo>
                  <a:cubicBezTo>
                    <a:pt x="1465" y="4060"/>
                    <a:pt x="2203" y="3751"/>
                    <a:pt x="2977" y="3406"/>
                  </a:cubicBezTo>
                  <a:cubicBezTo>
                    <a:pt x="4501" y="2763"/>
                    <a:pt x="6227" y="2143"/>
                    <a:pt x="8096" y="1608"/>
                  </a:cubicBezTo>
                  <a:cubicBezTo>
                    <a:pt x="9954" y="1096"/>
                    <a:pt x="11752" y="739"/>
                    <a:pt x="13407" y="489"/>
                  </a:cubicBezTo>
                  <a:cubicBezTo>
                    <a:pt x="14240" y="381"/>
                    <a:pt x="15014" y="286"/>
                    <a:pt x="15752" y="227"/>
                  </a:cubicBezTo>
                  <a:cubicBezTo>
                    <a:pt x="16133" y="191"/>
                    <a:pt x="16490" y="143"/>
                    <a:pt x="16824" y="131"/>
                  </a:cubicBezTo>
                  <a:lnTo>
                    <a:pt x="16859" y="131"/>
                  </a:lnTo>
                  <a:cubicBezTo>
                    <a:pt x="16871" y="84"/>
                    <a:pt x="16871" y="48"/>
                    <a:pt x="1688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1"/>
            <p:cNvSpPr/>
            <p:nvPr/>
          </p:nvSpPr>
          <p:spPr>
            <a:xfrm>
              <a:off x="23828275" y="2736775"/>
              <a:ext cx="75325" cy="183075"/>
            </a:xfrm>
            <a:custGeom>
              <a:avLst/>
              <a:gdLst/>
              <a:ahLst/>
              <a:cxnLst/>
              <a:rect l="l" t="t" r="r" b="b"/>
              <a:pathLst>
                <a:path w="3013" h="7323" extrusionOk="0">
                  <a:moveTo>
                    <a:pt x="119" y="1"/>
                  </a:moveTo>
                  <a:cubicBezTo>
                    <a:pt x="72" y="12"/>
                    <a:pt x="36" y="48"/>
                    <a:pt x="0" y="60"/>
                  </a:cubicBezTo>
                  <a:cubicBezTo>
                    <a:pt x="12" y="191"/>
                    <a:pt x="24" y="310"/>
                    <a:pt x="36" y="453"/>
                  </a:cubicBezTo>
                  <a:cubicBezTo>
                    <a:pt x="60" y="584"/>
                    <a:pt x="83" y="727"/>
                    <a:pt x="119" y="882"/>
                  </a:cubicBezTo>
                  <a:cubicBezTo>
                    <a:pt x="155" y="1179"/>
                    <a:pt x="250" y="1489"/>
                    <a:pt x="322" y="1810"/>
                  </a:cubicBezTo>
                  <a:cubicBezTo>
                    <a:pt x="500" y="2465"/>
                    <a:pt x="738" y="3191"/>
                    <a:pt x="1036" y="3894"/>
                  </a:cubicBezTo>
                  <a:cubicBezTo>
                    <a:pt x="1345" y="4608"/>
                    <a:pt x="1691" y="5287"/>
                    <a:pt x="2024" y="5882"/>
                  </a:cubicBezTo>
                  <a:cubicBezTo>
                    <a:pt x="2179" y="6180"/>
                    <a:pt x="2346" y="6442"/>
                    <a:pt x="2512" y="6692"/>
                  </a:cubicBezTo>
                  <a:cubicBezTo>
                    <a:pt x="2643" y="6918"/>
                    <a:pt x="2798" y="7132"/>
                    <a:pt x="2917" y="7323"/>
                  </a:cubicBezTo>
                  <a:cubicBezTo>
                    <a:pt x="2941" y="7311"/>
                    <a:pt x="2989" y="7275"/>
                    <a:pt x="3012" y="7263"/>
                  </a:cubicBezTo>
                  <a:cubicBezTo>
                    <a:pt x="2881" y="7073"/>
                    <a:pt x="2750" y="6859"/>
                    <a:pt x="2619" y="6644"/>
                  </a:cubicBezTo>
                  <a:cubicBezTo>
                    <a:pt x="2453" y="6382"/>
                    <a:pt x="2298" y="6108"/>
                    <a:pt x="2143" y="5823"/>
                  </a:cubicBezTo>
                  <a:cubicBezTo>
                    <a:pt x="1810" y="5227"/>
                    <a:pt x="1488" y="4573"/>
                    <a:pt x="1167" y="3858"/>
                  </a:cubicBezTo>
                  <a:cubicBezTo>
                    <a:pt x="869" y="3144"/>
                    <a:pt x="631" y="2441"/>
                    <a:pt x="453" y="1798"/>
                  </a:cubicBezTo>
                  <a:cubicBezTo>
                    <a:pt x="381" y="1477"/>
                    <a:pt x="298" y="1167"/>
                    <a:pt x="250" y="882"/>
                  </a:cubicBezTo>
                  <a:cubicBezTo>
                    <a:pt x="214" y="727"/>
                    <a:pt x="191" y="596"/>
                    <a:pt x="179" y="453"/>
                  </a:cubicBezTo>
                  <a:cubicBezTo>
                    <a:pt x="155" y="310"/>
                    <a:pt x="131" y="179"/>
                    <a:pt x="119" y="48"/>
                  </a:cubicBezTo>
                  <a:lnTo>
                    <a:pt x="119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1"/>
            <p:cNvSpPr/>
            <p:nvPr/>
          </p:nvSpPr>
          <p:spPr>
            <a:xfrm>
              <a:off x="24249450" y="2648675"/>
              <a:ext cx="407800" cy="417300"/>
            </a:xfrm>
            <a:custGeom>
              <a:avLst/>
              <a:gdLst/>
              <a:ahLst/>
              <a:cxnLst/>
              <a:rect l="l" t="t" r="r" b="b"/>
              <a:pathLst>
                <a:path w="16312" h="16692" extrusionOk="0">
                  <a:moveTo>
                    <a:pt x="7097" y="0"/>
                  </a:moveTo>
                  <a:cubicBezTo>
                    <a:pt x="5442" y="131"/>
                    <a:pt x="3787" y="274"/>
                    <a:pt x="2144" y="417"/>
                  </a:cubicBezTo>
                  <a:cubicBezTo>
                    <a:pt x="1989" y="429"/>
                    <a:pt x="1822" y="441"/>
                    <a:pt x="1727" y="548"/>
                  </a:cubicBezTo>
                  <a:cubicBezTo>
                    <a:pt x="1667" y="608"/>
                    <a:pt x="1632" y="691"/>
                    <a:pt x="1584" y="774"/>
                  </a:cubicBezTo>
                  <a:cubicBezTo>
                    <a:pt x="608" y="3274"/>
                    <a:pt x="24" y="6072"/>
                    <a:pt x="12" y="8751"/>
                  </a:cubicBezTo>
                  <a:cubicBezTo>
                    <a:pt x="0" y="10263"/>
                    <a:pt x="203" y="11883"/>
                    <a:pt x="1143" y="13073"/>
                  </a:cubicBezTo>
                  <a:cubicBezTo>
                    <a:pt x="1513" y="13561"/>
                    <a:pt x="1989" y="13931"/>
                    <a:pt x="2513" y="14252"/>
                  </a:cubicBezTo>
                  <a:cubicBezTo>
                    <a:pt x="4358" y="15431"/>
                    <a:pt x="6585" y="15847"/>
                    <a:pt x="8752" y="16193"/>
                  </a:cubicBezTo>
                  <a:cubicBezTo>
                    <a:pt x="10458" y="16447"/>
                    <a:pt x="12182" y="16692"/>
                    <a:pt x="13908" y="16692"/>
                  </a:cubicBezTo>
                  <a:cubicBezTo>
                    <a:pt x="14206" y="16692"/>
                    <a:pt x="14503" y="16685"/>
                    <a:pt x="14800" y="16669"/>
                  </a:cubicBezTo>
                  <a:cubicBezTo>
                    <a:pt x="15193" y="15788"/>
                    <a:pt x="15526" y="14895"/>
                    <a:pt x="15740" y="13954"/>
                  </a:cubicBezTo>
                  <a:cubicBezTo>
                    <a:pt x="16074" y="12454"/>
                    <a:pt x="16229" y="10930"/>
                    <a:pt x="16312" y="9418"/>
                  </a:cubicBezTo>
                  <a:cubicBezTo>
                    <a:pt x="13609" y="9228"/>
                    <a:pt x="10966" y="8573"/>
                    <a:pt x="8513" y="7477"/>
                  </a:cubicBezTo>
                  <a:cubicBezTo>
                    <a:pt x="8418" y="7454"/>
                    <a:pt x="8347" y="7406"/>
                    <a:pt x="8287" y="7335"/>
                  </a:cubicBezTo>
                  <a:cubicBezTo>
                    <a:pt x="8228" y="7227"/>
                    <a:pt x="8240" y="7096"/>
                    <a:pt x="8275" y="6977"/>
                  </a:cubicBezTo>
                  <a:cubicBezTo>
                    <a:pt x="8763" y="4608"/>
                    <a:pt x="8335" y="2060"/>
                    <a:pt x="7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1"/>
            <p:cNvSpPr/>
            <p:nvPr/>
          </p:nvSpPr>
          <p:spPr>
            <a:xfrm>
              <a:off x="24575075" y="2879950"/>
              <a:ext cx="47050" cy="185175"/>
            </a:xfrm>
            <a:custGeom>
              <a:avLst/>
              <a:gdLst/>
              <a:ahLst/>
              <a:cxnLst/>
              <a:rect l="l" t="t" r="r" b="b"/>
              <a:pathLst>
                <a:path w="1882" h="7407" extrusionOk="0">
                  <a:moveTo>
                    <a:pt x="1751" y="0"/>
                  </a:moveTo>
                  <a:cubicBezTo>
                    <a:pt x="1715" y="60"/>
                    <a:pt x="1715" y="119"/>
                    <a:pt x="1715" y="179"/>
                  </a:cubicBezTo>
                  <a:cubicBezTo>
                    <a:pt x="1715" y="500"/>
                    <a:pt x="1703" y="810"/>
                    <a:pt x="1680" y="1155"/>
                  </a:cubicBezTo>
                  <a:cubicBezTo>
                    <a:pt x="1620" y="1834"/>
                    <a:pt x="1525" y="2584"/>
                    <a:pt x="1382" y="3358"/>
                  </a:cubicBezTo>
                  <a:cubicBezTo>
                    <a:pt x="1215" y="4132"/>
                    <a:pt x="1001" y="4858"/>
                    <a:pt x="787" y="5501"/>
                  </a:cubicBezTo>
                  <a:cubicBezTo>
                    <a:pt x="668" y="5823"/>
                    <a:pt x="560" y="6120"/>
                    <a:pt x="441" y="6406"/>
                  </a:cubicBezTo>
                  <a:cubicBezTo>
                    <a:pt x="382" y="6537"/>
                    <a:pt x="334" y="6692"/>
                    <a:pt x="275" y="6811"/>
                  </a:cubicBezTo>
                  <a:cubicBezTo>
                    <a:pt x="215" y="6930"/>
                    <a:pt x="156" y="7061"/>
                    <a:pt x="108" y="7180"/>
                  </a:cubicBezTo>
                  <a:cubicBezTo>
                    <a:pt x="84" y="7251"/>
                    <a:pt x="37" y="7323"/>
                    <a:pt x="1" y="7406"/>
                  </a:cubicBezTo>
                  <a:lnTo>
                    <a:pt x="120" y="7406"/>
                  </a:lnTo>
                  <a:cubicBezTo>
                    <a:pt x="156" y="7347"/>
                    <a:pt x="179" y="7299"/>
                    <a:pt x="215" y="7239"/>
                  </a:cubicBezTo>
                  <a:cubicBezTo>
                    <a:pt x="275" y="7120"/>
                    <a:pt x="334" y="7001"/>
                    <a:pt x="394" y="6870"/>
                  </a:cubicBezTo>
                  <a:lnTo>
                    <a:pt x="572" y="6466"/>
                  </a:lnTo>
                  <a:cubicBezTo>
                    <a:pt x="703" y="6180"/>
                    <a:pt x="810" y="5870"/>
                    <a:pt x="941" y="5549"/>
                  </a:cubicBezTo>
                  <a:cubicBezTo>
                    <a:pt x="1180" y="4906"/>
                    <a:pt x="1394" y="4168"/>
                    <a:pt x="1561" y="3382"/>
                  </a:cubicBezTo>
                  <a:cubicBezTo>
                    <a:pt x="1715" y="2596"/>
                    <a:pt x="1811" y="1834"/>
                    <a:pt x="1858" y="1143"/>
                  </a:cubicBezTo>
                  <a:cubicBezTo>
                    <a:pt x="1870" y="810"/>
                    <a:pt x="1882" y="477"/>
                    <a:pt x="1882" y="167"/>
                  </a:cubicBezTo>
                  <a:lnTo>
                    <a:pt x="1882" y="12"/>
                  </a:lnTo>
                  <a:cubicBezTo>
                    <a:pt x="1834" y="12"/>
                    <a:pt x="1787" y="0"/>
                    <a:pt x="1751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1"/>
            <p:cNvSpPr/>
            <p:nvPr/>
          </p:nvSpPr>
          <p:spPr>
            <a:xfrm>
              <a:off x="24369400" y="2661175"/>
              <a:ext cx="241725" cy="315250"/>
            </a:xfrm>
            <a:custGeom>
              <a:avLst/>
              <a:gdLst/>
              <a:ahLst/>
              <a:cxnLst/>
              <a:rect l="l" t="t" r="r" b="b"/>
              <a:pathLst>
                <a:path w="9669" h="12610" extrusionOk="0">
                  <a:moveTo>
                    <a:pt x="536" y="0"/>
                  </a:moveTo>
                  <a:cubicBezTo>
                    <a:pt x="536" y="0"/>
                    <a:pt x="525" y="84"/>
                    <a:pt x="513" y="227"/>
                  </a:cubicBezTo>
                  <a:cubicBezTo>
                    <a:pt x="501" y="417"/>
                    <a:pt x="465" y="631"/>
                    <a:pt x="453" y="870"/>
                  </a:cubicBezTo>
                  <a:cubicBezTo>
                    <a:pt x="394" y="1512"/>
                    <a:pt x="322" y="2286"/>
                    <a:pt x="239" y="3203"/>
                  </a:cubicBezTo>
                  <a:cubicBezTo>
                    <a:pt x="203" y="3715"/>
                    <a:pt x="155" y="4251"/>
                    <a:pt x="108" y="4822"/>
                  </a:cubicBezTo>
                  <a:cubicBezTo>
                    <a:pt x="60" y="5406"/>
                    <a:pt x="1" y="6037"/>
                    <a:pt x="24" y="6704"/>
                  </a:cubicBezTo>
                  <a:cubicBezTo>
                    <a:pt x="36" y="7358"/>
                    <a:pt x="144" y="8073"/>
                    <a:pt x="441" y="8740"/>
                  </a:cubicBezTo>
                  <a:cubicBezTo>
                    <a:pt x="584" y="9073"/>
                    <a:pt x="798" y="9394"/>
                    <a:pt x="1060" y="9668"/>
                  </a:cubicBezTo>
                  <a:cubicBezTo>
                    <a:pt x="1334" y="9930"/>
                    <a:pt x="1656" y="10156"/>
                    <a:pt x="1989" y="10335"/>
                  </a:cubicBezTo>
                  <a:cubicBezTo>
                    <a:pt x="2322" y="10514"/>
                    <a:pt x="2668" y="10656"/>
                    <a:pt x="3025" y="10775"/>
                  </a:cubicBezTo>
                  <a:cubicBezTo>
                    <a:pt x="3370" y="10918"/>
                    <a:pt x="3715" y="11037"/>
                    <a:pt x="4049" y="11156"/>
                  </a:cubicBezTo>
                  <a:cubicBezTo>
                    <a:pt x="4739" y="11395"/>
                    <a:pt x="5394" y="11585"/>
                    <a:pt x="6013" y="11776"/>
                  </a:cubicBezTo>
                  <a:cubicBezTo>
                    <a:pt x="7287" y="12133"/>
                    <a:pt x="8442" y="12407"/>
                    <a:pt x="9430" y="12585"/>
                  </a:cubicBezTo>
                  <a:cubicBezTo>
                    <a:pt x="9502" y="12597"/>
                    <a:pt x="9561" y="12609"/>
                    <a:pt x="9633" y="12609"/>
                  </a:cubicBezTo>
                  <a:cubicBezTo>
                    <a:pt x="9645" y="12585"/>
                    <a:pt x="9645" y="12538"/>
                    <a:pt x="9669" y="12490"/>
                  </a:cubicBezTo>
                  <a:cubicBezTo>
                    <a:pt x="9585" y="12478"/>
                    <a:pt x="9526" y="12466"/>
                    <a:pt x="9454" y="12442"/>
                  </a:cubicBezTo>
                  <a:cubicBezTo>
                    <a:pt x="8490" y="12252"/>
                    <a:pt x="7323" y="11990"/>
                    <a:pt x="6073" y="11609"/>
                  </a:cubicBezTo>
                  <a:cubicBezTo>
                    <a:pt x="5454" y="11430"/>
                    <a:pt x="4799" y="11228"/>
                    <a:pt x="4108" y="10990"/>
                  </a:cubicBezTo>
                  <a:cubicBezTo>
                    <a:pt x="3775" y="10871"/>
                    <a:pt x="3430" y="10752"/>
                    <a:pt x="3084" y="10621"/>
                  </a:cubicBezTo>
                  <a:cubicBezTo>
                    <a:pt x="2739" y="10478"/>
                    <a:pt x="2406" y="10347"/>
                    <a:pt x="2072" y="10168"/>
                  </a:cubicBezTo>
                  <a:cubicBezTo>
                    <a:pt x="1751" y="9990"/>
                    <a:pt x="1429" y="9787"/>
                    <a:pt x="1179" y="9525"/>
                  </a:cubicBezTo>
                  <a:cubicBezTo>
                    <a:pt x="929" y="9275"/>
                    <a:pt x="739" y="8978"/>
                    <a:pt x="584" y="8668"/>
                  </a:cubicBezTo>
                  <a:cubicBezTo>
                    <a:pt x="286" y="8025"/>
                    <a:pt x="179" y="7346"/>
                    <a:pt x="167" y="6704"/>
                  </a:cubicBezTo>
                  <a:cubicBezTo>
                    <a:pt x="155" y="6049"/>
                    <a:pt x="215" y="5441"/>
                    <a:pt x="239" y="4846"/>
                  </a:cubicBezTo>
                  <a:cubicBezTo>
                    <a:pt x="286" y="4263"/>
                    <a:pt x="322" y="3727"/>
                    <a:pt x="358" y="3215"/>
                  </a:cubicBezTo>
                  <a:cubicBezTo>
                    <a:pt x="417" y="2298"/>
                    <a:pt x="477" y="1512"/>
                    <a:pt x="513" y="870"/>
                  </a:cubicBezTo>
                  <a:cubicBezTo>
                    <a:pt x="525" y="631"/>
                    <a:pt x="536" y="417"/>
                    <a:pt x="536" y="22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1"/>
            <p:cNvSpPr/>
            <p:nvPr/>
          </p:nvSpPr>
          <p:spPr>
            <a:xfrm>
              <a:off x="24126225" y="2367275"/>
              <a:ext cx="452450" cy="325125"/>
            </a:xfrm>
            <a:custGeom>
              <a:avLst/>
              <a:gdLst/>
              <a:ahLst/>
              <a:cxnLst/>
              <a:rect l="l" t="t" r="r" b="b"/>
              <a:pathLst>
                <a:path w="18098" h="13005" extrusionOk="0">
                  <a:moveTo>
                    <a:pt x="4722" y="0"/>
                  </a:moveTo>
                  <a:cubicBezTo>
                    <a:pt x="4113" y="0"/>
                    <a:pt x="3506" y="37"/>
                    <a:pt x="2893" y="160"/>
                  </a:cubicBezTo>
                  <a:cubicBezTo>
                    <a:pt x="1977" y="338"/>
                    <a:pt x="1084" y="624"/>
                    <a:pt x="179" y="838"/>
                  </a:cubicBezTo>
                  <a:cubicBezTo>
                    <a:pt x="48" y="1862"/>
                    <a:pt x="60" y="2922"/>
                    <a:pt x="24" y="3958"/>
                  </a:cubicBezTo>
                  <a:cubicBezTo>
                    <a:pt x="0" y="4839"/>
                    <a:pt x="12" y="5720"/>
                    <a:pt x="72" y="6589"/>
                  </a:cubicBezTo>
                  <a:cubicBezTo>
                    <a:pt x="1143" y="6553"/>
                    <a:pt x="2203" y="6434"/>
                    <a:pt x="3251" y="6220"/>
                  </a:cubicBezTo>
                  <a:lnTo>
                    <a:pt x="3251" y="6220"/>
                  </a:lnTo>
                  <a:cubicBezTo>
                    <a:pt x="3167" y="7161"/>
                    <a:pt x="3417" y="8077"/>
                    <a:pt x="3405" y="9018"/>
                  </a:cubicBezTo>
                  <a:cubicBezTo>
                    <a:pt x="3405" y="9768"/>
                    <a:pt x="3239" y="10494"/>
                    <a:pt x="2929" y="11161"/>
                  </a:cubicBezTo>
                  <a:cubicBezTo>
                    <a:pt x="4322" y="12185"/>
                    <a:pt x="6037" y="12721"/>
                    <a:pt x="7787" y="12899"/>
                  </a:cubicBezTo>
                  <a:cubicBezTo>
                    <a:pt x="8423" y="12966"/>
                    <a:pt x="9059" y="13005"/>
                    <a:pt x="9695" y="13005"/>
                  </a:cubicBezTo>
                  <a:cubicBezTo>
                    <a:pt x="10083" y="13005"/>
                    <a:pt x="10471" y="12990"/>
                    <a:pt x="10859" y="12959"/>
                  </a:cubicBezTo>
                  <a:cubicBezTo>
                    <a:pt x="11490" y="12923"/>
                    <a:pt x="12216" y="12876"/>
                    <a:pt x="12776" y="12566"/>
                  </a:cubicBezTo>
                  <a:cubicBezTo>
                    <a:pt x="12645" y="12090"/>
                    <a:pt x="12514" y="11613"/>
                    <a:pt x="12395" y="11137"/>
                  </a:cubicBezTo>
                  <a:cubicBezTo>
                    <a:pt x="12359" y="11030"/>
                    <a:pt x="12335" y="10911"/>
                    <a:pt x="12347" y="10804"/>
                  </a:cubicBezTo>
                  <a:cubicBezTo>
                    <a:pt x="12395" y="10554"/>
                    <a:pt x="12633" y="10244"/>
                    <a:pt x="12740" y="9982"/>
                  </a:cubicBezTo>
                  <a:cubicBezTo>
                    <a:pt x="12895" y="9566"/>
                    <a:pt x="13049" y="9137"/>
                    <a:pt x="13228" y="8720"/>
                  </a:cubicBezTo>
                  <a:cubicBezTo>
                    <a:pt x="13597" y="8970"/>
                    <a:pt x="13966" y="9208"/>
                    <a:pt x="14347" y="9470"/>
                  </a:cubicBezTo>
                  <a:cubicBezTo>
                    <a:pt x="16038" y="8470"/>
                    <a:pt x="17574" y="6827"/>
                    <a:pt x="18098" y="4898"/>
                  </a:cubicBezTo>
                  <a:cubicBezTo>
                    <a:pt x="17621" y="4422"/>
                    <a:pt x="17264" y="3886"/>
                    <a:pt x="16752" y="3422"/>
                  </a:cubicBezTo>
                  <a:cubicBezTo>
                    <a:pt x="16062" y="2815"/>
                    <a:pt x="15288" y="2315"/>
                    <a:pt x="14454" y="1910"/>
                  </a:cubicBezTo>
                  <a:cubicBezTo>
                    <a:pt x="13859" y="1624"/>
                    <a:pt x="13169" y="1315"/>
                    <a:pt x="12526" y="1148"/>
                  </a:cubicBezTo>
                  <a:cubicBezTo>
                    <a:pt x="11740" y="945"/>
                    <a:pt x="10859" y="1100"/>
                    <a:pt x="10061" y="981"/>
                  </a:cubicBezTo>
                  <a:cubicBezTo>
                    <a:pt x="8942" y="815"/>
                    <a:pt x="8096" y="88"/>
                    <a:pt x="6989" y="76"/>
                  </a:cubicBezTo>
                  <a:cubicBezTo>
                    <a:pt x="6226" y="57"/>
                    <a:pt x="5473" y="0"/>
                    <a:pt x="4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1"/>
            <p:cNvSpPr/>
            <p:nvPr/>
          </p:nvSpPr>
          <p:spPr>
            <a:xfrm>
              <a:off x="23677050" y="2791200"/>
              <a:ext cx="160175" cy="155875"/>
            </a:xfrm>
            <a:custGeom>
              <a:avLst/>
              <a:gdLst/>
              <a:ahLst/>
              <a:cxnLst/>
              <a:rect l="l" t="t" r="r" b="b"/>
              <a:pathLst>
                <a:path w="6407" h="6235" extrusionOk="0">
                  <a:moveTo>
                    <a:pt x="864" y="1"/>
                  </a:moveTo>
                  <a:cubicBezTo>
                    <a:pt x="807" y="1"/>
                    <a:pt x="749" y="5"/>
                    <a:pt x="691" y="14"/>
                  </a:cubicBezTo>
                  <a:cubicBezTo>
                    <a:pt x="1" y="121"/>
                    <a:pt x="72" y="883"/>
                    <a:pt x="298" y="1395"/>
                  </a:cubicBezTo>
                  <a:cubicBezTo>
                    <a:pt x="989" y="3003"/>
                    <a:pt x="2084" y="4491"/>
                    <a:pt x="3311" y="5729"/>
                  </a:cubicBezTo>
                  <a:cubicBezTo>
                    <a:pt x="3525" y="5967"/>
                    <a:pt x="3799" y="6206"/>
                    <a:pt x="4120" y="6229"/>
                  </a:cubicBezTo>
                  <a:cubicBezTo>
                    <a:pt x="4150" y="6233"/>
                    <a:pt x="4179" y="6235"/>
                    <a:pt x="4208" y="6235"/>
                  </a:cubicBezTo>
                  <a:cubicBezTo>
                    <a:pt x="4472" y="6235"/>
                    <a:pt x="4716" y="6096"/>
                    <a:pt x="4942" y="5967"/>
                  </a:cubicBezTo>
                  <a:cubicBezTo>
                    <a:pt x="5418" y="5670"/>
                    <a:pt x="5906" y="5372"/>
                    <a:pt x="6406" y="5063"/>
                  </a:cubicBezTo>
                  <a:cubicBezTo>
                    <a:pt x="6251" y="4801"/>
                    <a:pt x="6061" y="4586"/>
                    <a:pt x="5835" y="4408"/>
                  </a:cubicBezTo>
                  <a:cubicBezTo>
                    <a:pt x="5192" y="3908"/>
                    <a:pt x="4358" y="3753"/>
                    <a:pt x="3561" y="3705"/>
                  </a:cubicBezTo>
                  <a:cubicBezTo>
                    <a:pt x="3430" y="2705"/>
                    <a:pt x="3096" y="1741"/>
                    <a:pt x="2608" y="860"/>
                  </a:cubicBezTo>
                  <a:cubicBezTo>
                    <a:pt x="2107" y="500"/>
                    <a:pt x="1486" y="1"/>
                    <a:pt x="8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1"/>
            <p:cNvSpPr/>
            <p:nvPr/>
          </p:nvSpPr>
          <p:spPr>
            <a:xfrm>
              <a:off x="24685525" y="2921925"/>
              <a:ext cx="74725" cy="190725"/>
            </a:xfrm>
            <a:custGeom>
              <a:avLst/>
              <a:gdLst/>
              <a:ahLst/>
              <a:cxnLst/>
              <a:rect l="l" t="t" r="r" b="b"/>
              <a:pathLst>
                <a:path w="2989" h="7629" extrusionOk="0">
                  <a:moveTo>
                    <a:pt x="36" y="0"/>
                  </a:moveTo>
                  <a:lnTo>
                    <a:pt x="36" y="0"/>
                  </a:lnTo>
                  <a:cubicBezTo>
                    <a:pt x="0" y="286"/>
                    <a:pt x="0" y="584"/>
                    <a:pt x="60" y="869"/>
                  </a:cubicBezTo>
                  <a:cubicBezTo>
                    <a:pt x="238" y="1655"/>
                    <a:pt x="786" y="2298"/>
                    <a:pt x="1369" y="2846"/>
                  </a:cubicBezTo>
                  <a:cubicBezTo>
                    <a:pt x="834" y="3715"/>
                    <a:pt x="476" y="4667"/>
                    <a:pt x="298" y="5644"/>
                  </a:cubicBezTo>
                  <a:cubicBezTo>
                    <a:pt x="476" y="6299"/>
                    <a:pt x="631" y="7168"/>
                    <a:pt x="1226" y="7525"/>
                  </a:cubicBezTo>
                  <a:cubicBezTo>
                    <a:pt x="1346" y="7597"/>
                    <a:pt x="1459" y="7628"/>
                    <a:pt x="1565" y="7628"/>
                  </a:cubicBezTo>
                  <a:cubicBezTo>
                    <a:pt x="1987" y="7628"/>
                    <a:pt x="2291" y="7132"/>
                    <a:pt x="2405" y="6703"/>
                  </a:cubicBezTo>
                  <a:cubicBezTo>
                    <a:pt x="2893" y="5037"/>
                    <a:pt x="2989" y="3179"/>
                    <a:pt x="2834" y="1453"/>
                  </a:cubicBezTo>
                  <a:cubicBezTo>
                    <a:pt x="2810" y="1119"/>
                    <a:pt x="2762" y="762"/>
                    <a:pt x="2524" y="536"/>
                  </a:cubicBezTo>
                  <a:cubicBezTo>
                    <a:pt x="2322" y="334"/>
                    <a:pt x="2024" y="274"/>
                    <a:pt x="1726" y="226"/>
                  </a:cubicBezTo>
                  <a:cubicBezTo>
                    <a:pt x="1191" y="143"/>
                    <a:pt x="619" y="72"/>
                    <a:pt x="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1"/>
            <p:cNvSpPr/>
            <p:nvPr/>
          </p:nvSpPr>
          <p:spPr>
            <a:xfrm>
              <a:off x="24328625" y="1833175"/>
              <a:ext cx="326250" cy="261325"/>
            </a:xfrm>
            <a:custGeom>
              <a:avLst/>
              <a:gdLst/>
              <a:ahLst/>
              <a:cxnLst/>
              <a:rect l="l" t="t" r="r" b="b"/>
              <a:pathLst>
                <a:path w="13050" h="10453" extrusionOk="0">
                  <a:moveTo>
                    <a:pt x="5665" y="1"/>
                  </a:moveTo>
                  <a:cubicBezTo>
                    <a:pt x="3557" y="1"/>
                    <a:pt x="1409" y="1828"/>
                    <a:pt x="1894" y="4057"/>
                  </a:cubicBezTo>
                  <a:cubicBezTo>
                    <a:pt x="1813" y="4034"/>
                    <a:pt x="1729" y="4023"/>
                    <a:pt x="1644" y="4023"/>
                  </a:cubicBezTo>
                  <a:cubicBezTo>
                    <a:pt x="1428" y="4023"/>
                    <a:pt x="1207" y="4096"/>
                    <a:pt x="1036" y="4224"/>
                  </a:cubicBezTo>
                  <a:cubicBezTo>
                    <a:pt x="798" y="4403"/>
                    <a:pt x="620" y="4653"/>
                    <a:pt x="477" y="4903"/>
                  </a:cubicBezTo>
                  <a:cubicBezTo>
                    <a:pt x="191" y="5379"/>
                    <a:pt x="0" y="5938"/>
                    <a:pt x="84" y="6486"/>
                  </a:cubicBezTo>
                  <a:cubicBezTo>
                    <a:pt x="179" y="7034"/>
                    <a:pt x="608" y="7558"/>
                    <a:pt x="1155" y="7581"/>
                  </a:cubicBezTo>
                  <a:lnTo>
                    <a:pt x="9311" y="10320"/>
                  </a:lnTo>
                  <a:cubicBezTo>
                    <a:pt x="9544" y="10410"/>
                    <a:pt x="9791" y="10453"/>
                    <a:pt x="10039" y="10453"/>
                  </a:cubicBezTo>
                  <a:cubicBezTo>
                    <a:pt x="10641" y="10453"/>
                    <a:pt x="11247" y="10202"/>
                    <a:pt x="11669" y="9772"/>
                  </a:cubicBezTo>
                  <a:cubicBezTo>
                    <a:pt x="12264" y="9165"/>
                    <a:pt x="12514" y="8248"/>
                    <a:pt x="12395" y="7403"/>
                  </a:cubicBezTo>
                  <a:cubicBezTo>
                    <a:pt x="12312" y="6796"/>
                    <a:pt x="11954" y="6129"/>
                    <a:pt x="11335" y="6034"/>
                  </a:cubicBezTo>
                  <a:cubicBezTo>
                    <a:pt x="13050" y="4915"/>
                    <a:pt x="12145" y="2236"/>
                    <a:pt x="10264" y="1962"/>
                  </a:cubicBezTo>
                  <a:cubicBezTo>
                    <a:pt x="10164" y="1945"/>
                    <a:pt x="10063" y="1937"/>
                    <a:pt x="9961" y="1937"/>
                  </a:cubicBezTo>
                  <a:cubicBezTo>
                    <a:pt x="9476" y="1937"/>
                    <a:pt x="8979" y="2124"/>
                    <a:pt x="8644" y="2498"/>
                  </a:cubicBezTo>
                  <a:cubicBezTo>
                    <a:pt x="8633" y="1283"/>
                    <a:pt x="7859" y="557"/>
                    <a:pt x="6787" y="188"/>
                  </a:cubicBezTo>
                  <a:cubicBezTo>
                    <a:pt x="6425" y="60"/>
                    <a:pt x="6046" y="1"/>
                    <a:pt x="56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1"/>
            <p:cNvSpPr/>
            <p:nvPr/>
          </p:nvSpPr>
          <p:spPr>
            <a:xfrm>
              <a:off x="24383700" y="1981500"/>
              <a:ext cx="126525" cy="47175"/>
            </a:xfrm>
            <a:custGeom>
              <a:avLst/>
              <a:gdLst/>
              <a:ahLst/>
              <a:cxnLst/>
              <a:rect l="l" t="t" r="r" b="b"/>
              <a:pathLst>
                <a:path w="5061" h="1887" extrusionOk="0">
                  <a:moveTo>
                    <a:pt x="2414" y="1"/>
                  </a:moveTo>
                  <a:cubicBezTo>
                    <a:pt x="2252" y="1"/>
                    <a:pt x="2090" y="14"/>
                    <a:pt x="1929" y="41"/>
                  </a:cubicBezTo>
                  <a:cubicBezTo>
                    <a:pt x="1179" y="160"/>
                    <a:pt x="464" y="613"/>
                    <a:pt x="0" y="1232"/>
                  </a:cubicBezTo>
                  <a:lnTo>
                    <a:pt x="5060" y="1887"/>
                  </a:lnTo>
                  <a:cubicBezTo>
                    <a:pt x="4989" y="1339"/>
                    <a:pt x="4608" y="863"/>
                    <a:pt x="4155" y="553"/>
                  </a:cubicBezTo>
                  <a:cubicBezTo>
                    <a:pt x="3646" y="195"/>
                    <a:pt x="3032" y="1"/>
                    <a:pt x="24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1"/>
            <p:cNvSpPr/>
            <p:nvPr/>
          </p:nvSpPr>
          <p:spPr>
            <a:xfrm>
              <a:off x="24218500" y="1987300"/>
              <a:ext cx="403625" cy="296475"/>
            </a:xfrm>
            <a:custGeom>
              <a:avLst/>
              <a:gdLst/>
              <a:ahLst/>
              <a:cxnLst/>
              <a:rect l="l" t="t" r="r" b="b"/>
              <a:pathLst>
                <a:path w="16145" h="11859" extrusionOk="0">
                  <a:moveTo>
                    <a:pt x="4967" y="1"/>
                  </a:moveTo>
                  <a:cubicBezTo>
                    <a:pt x="4047" y="1"/>
                    <a:pt x="3134" y="314"/>
                    <a:pt x="2334" y="881"/>
                  </a:cubicBezTo>
                  <a:cubicBezTo>
                    <a:pt x="1119" y="1762"/>
                    <a:pt x="357" y="3167"/>
                    <a:pt x="0" y="4607"/>
                  </a:cubicBezTo>
                  <a:lnTo>
                    <a:pt x="13990" y="11858"/>
                  </a:lnTo>
                  <a:cubicBezTo>
                    <a:pt x="15204" y="10334"/>
                    <a:pt x="16145" y="7893"/>
                    <a:pt x="15585" y="5929"/>
                  </a:cubicBezTo>
                  <a:cubicBezTo>
                    <a:pt x="15073" y="4179"/>
                    <a:pt x="13823" y="2631"/>
                    <a:pt x="12335" y="1595"/>
                  </a:cubicBezTo>
                  <a:cubicBezTo>
                    <a:pt x="11573" y="1083"/>
                    <a:pt x="10740" y="750"/>
                    <a:pt x="9847" y="524"/>
                  </a:cubicBezTo>
                  <a:cubicBezTo>
                    <a:pt x="9423" y="410"/>
                    <a:pt x="9008" y="314"/>
                    <a:pt x="8564" y="314"/>
                  </a:cubicBezTo>
                  <a:cubicBezTo>
                    <a:pt x="8496" y="314"/>
                    <a:pt x="8428" y="316"/>
                    <a:pt x="8358" y="321"/>
                  </a:cubicBezTo>
                  <a:cubicBezTo>
                    <a:pt x="8183" y="332"/>
                    <a:pt x="7346" y="614"/>
                    <a:pt x="7136" y="614"/>
                  </a:cubicBezTo>
                  <a:cubicBezTo>
                    <a:pt x="7118" y="614"/>
                    <a:pt x="7104" y="612"/>
                    <a:pt x="7096" y="607"/>
                  </a:cubicBezTo>
                  <a:cubicBezTo>
                    <a:pt x="6416" y="193"/>
                    <a:pt x="5689" y="1"/>
                    <a:pt x="49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1"/>
            <p:cNvSpPr/>
            <p:nvPr/>
          </p:nvSpPr>
          <p:spPr>
            <a:xfrm>
              <a:off x="24185750" y="2090325"/>
              <a:ext cx="88425" cy="118125"/>
            </a:xfrm>
            <a:custGeom>
              <a:avLst/>
              <a:gdLst/>
              <a:ahLst/>
              <a:cxnLst/>
              <a:rect l="l" t="t" r="r" b="b"/>
              <a:pathLst>
                <a:path w="3537" h="4725" extrusionOk="0">
                  <a:moveTo>
                    <a:pt x="2608" y="0"/>
                  </a:moveTo>
                  <a:cubicBezTo>
                    <a:pt x="2045" y="0"/>
                    <a:pt x="1483" y="170"/>
                    <a:pt x="1072" y="558"/>
                  </a:cubicBezTo>
                  <a:cubicBezTo>
                    <a:pt x="251" y="1344"/>
                    <a:pt x="0" y="2594"/>
                    <a:pt x="489" y="3630"/>
                  </a:cubicBezTo>
                  <a:cubicBezTo>
                    <a:pt x="727" y="4106"/>
                    <a:pt x="1120" y="4523"/>
                    <a:pt x="1608" y="4725"/>
                  </a:cubicBezTo>
                  <a:lnTo>
                    <a:pt x="3537" y="153"/>
                  </a:lnTo>
                  <a:cubicBezTo>
                    <a:pt x="3245" y="54"/>
                    <a:pt x="2926" y="0"/>
                    <a:pt x="2608" y="0"/>
                  </a:cubicBezTo>
                  <a:close/>
                </a:path>
              </a:pathLst>
            </a:custGeom>
            <a:solidFill>
              <a:srgbClr val="DD6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1"/>
            <p:cNvSpPr/>
            <p:nvPr/>
          </p:nvSpPr>
          <p:spPr>
            <a:xfrm>
              <a:off x="24281000" y="2368575"/>
              <a:ext cx="156600" cy="68900"/>
            </a:xfrm>
            <a:custGeom>
              <a:avLst/>
              <a:gdLst/>
              <a:ahLst/>
              <a:cxnLst/>
              <a:rect l="l" t="t" r="r" b="b"/>
              <a:pathLst>
                <a:path w="6264" h="2756" extrusionOk="0">
                  <a:moveTo>
                    <a:pt x="36" y="1"/>
                  </a:moveTo>
                  <a:lnTo>
                    <a:pt x="36" y="1"/>
                  </a:lnTo>
                  <a:cubicBezTo>
                    <a:pt x="0" y="441"/>
                    <a:pt x="96" y="917"/>
                    <a:pt x="334" y="1310"/>
                  </a:cubicBezTo>
                  <a:cubicBezTo>
                    <a:pt x="679" y="1870"/>
                    <a:pt x="1251" y="2287"/>
                    <a:pt x="1870" y="2525"/>
                  </a:cubicBezTo>
                  <a:cubicBezTo>
                    <a:pt x="2280" y="2679"/>
                    <a:pt x="2720" y="2755"/>
                    <a:pt x="3160" y="2755"/>
                  </a:cubicBezTo>
                  <a:cubicBezTo>
                    <a:pt x="3740" y="2755"/>
                    <a:pt x="4320" y="2622"/>
                    <a:pt x="4834" y="2358"/>
                  </a:cubicBezTo>
                  <a:cubicBezTo>
                    <a:pt x="5418" y="2060"/>
                    <a:pt x="5906" y="1620"/>
                    <a:pt x="6263" y="1084"/>
                  </a:cubicBezTo>
                  <a:cubicBezTo>
                    <a:pt x="5489" y="905"/>
                    <a:pt x="4656" y="1048"/>
                    <a:pt x="3870" y="929"/>
                  </a:cubicBezTo>
                  <a:cubicBezTo>
                    <a:pt x="2751" y="774"/>
                    <a:pt x="1905" y="36"/>
                    <a:pt x="798" y="24"/>
                  </a:cubicBezTo>
                  <a:cubicBezTo>
                    <a:pt x="548" y="24"/>
                    <a:pt x="298" y="12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1"/>
            <p:cNvSpPr/>
            <p:nvPr/>
          </p:nvSpPr>
          <p:spPr>
            <a:xfrm>
              <a:off x="24293200" y="2356675"/>
              <a:ext cx="132775" cy="60075"/>
            </a:xfrm>
            <a:custGeom>
              <a:avLst/>
              <a:gdLst/>
              <a:ahLst/>
              <a:cxnLst/>
              <a:rect l="l" t="t" r="r" b="b"/>
              <a:pathLst>
                <a:path w="5311" h="2403" extrusionOk="0">
                  <a:moveTo>
                    <a:pt x="1" y="0"/>
                  </a:moveTo>
                  <a:lnTo>
                    <a:pt x="1" y="0"/>
                  </a:lnTo>
                  <a:cubicBezTo>
                    <a:pt x="72" y="1227"/>
                    <a:pt x="1179" y="2298"/>
                    <a:pt x="2418" y="2393"/>
                  </a:cubicBezTo>
                  <a:cubicBezTo>
                    <a:pt x="2489" y="2400"/>
                    <a:pt x="2560" y="2403"/>
                    <a:pt x="2631" y="2403"/>
                  </a:cubicBezTo>
                  <a:cubicBezTo>
                    <a:pt x="3785" y="2403"/>
                    <a:pt x="4907" y="1599"/>
                    <a:pt x="5311" y="50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D6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1"/>
            <p:cNvSpPr/>
            <p:nvPr/>
          </p:nvSpPr>
          <p:spPr>
            <a:xfrm>
              <a:off x="24192000" y="2037450"/>
              <a:ext cx="401550" cy="343950"/>
            </a:xfrm>
            <a:custGeom>
              <a:avLst/>
              <a:gdLst/>
              <a:ahLst/>
              <a:cxnLst/>
              <a:rect l="l" t="t" r="r" b="b"/>
              <a:pathLst>
                <a:path w="16062" h="13758" extrusionOk="0">
                  <a:moveTo>
                    <a:pt x="7364" y="1"/>
                  </a:moveTo>
                  <a:cubicBezTo>
                    <a:pt x="6570" y="1"/>
                    <a:pt x="5774" y="142"/>
                    <a:pt x="5013" y="446"/>
                  </a:cubicBezTo>
                  <a:cubicBezTo>
                    <a:pt x="3465" y="1054"/>
                    <a:pt x="2382" y="2197"/>
                    <a:pt x="1620" y="3637"/>
                  </a:cubicBezTo>
                  <a:cubicBezTo>
                    <a:pt x="417" y="5959"/>
                    <a:pt x="1" y="9519"/>
                    <a:pt x="1906" y="11650"/>
                  </a:cubicBezTo>
                  <a:cubicBezTo>
                    <a:pt x="2870" y="12734"/>
                    <a:pt x="4299" y="13222"/>
                    <a:pt x="5704" y="13484"/>
                  </a:cubicBezTo>
                  <a:cubicBezTo>
                    <a:pt x="6480" y="13621"/>
                    <a:pt x="7331" y="13758"/>
                    <a:pt x="8163" y="13758"/>
                  </a:cubicBezTo>
                  <a:cubicBezTo>
                    <a:pt x="8850" y="13758"/>
                    <a:pt x="9524" y="13664"/>
                    <a:pt x="10133" y="13400"/>
                  </a:cubicBezTo>
                  <a:cubicBezTo>
                    <a:pt x="10716" y="13150"/>
                    <a:pt x="11228" y="12793"/>
                    <a:pt x="11681" y="12364"/>
                  </a:cubicBezTo>
                  <a:cubicBezTo>
                    <a:pt x="12032" y="12723"/>
                    <a:pt x="12572" y="12855"/>
                    <a:pt x="13119" y="12855"/>
                  </a:cubicBezTo>
                  <a:cubicBezTo>
                    <a:pt x="13554" y="12855"/>
                    <a:pt x="13994" y="12772"/>
                    <a:pt x="14348" y="12650"/>
                  </a:cubicBezTo>
                  <a:cubicBezTo>
                    <a:pt x="15110" y="12376"/>
                    <a:pt x="15526" y="11674"/>
                    <a:pt x="15788" y="10948"/>
                  </a:cubicBezTo>
                  <a:cubicBezTo>
                    <a:pt x="16062" y="10269"/>
                    <a:pt x="16003" y="9447"/>
                    <a:pt x="15574" y="8840"/>
                  </a:cubicBezTo>
                  <a:cubicBezTo>
                    <a:pt x="15217" y="8340"/>
                    <a:pt x="14621" y="7947"/>
                    <a:pt x="13990" y="7828"/>
                  </a:cubicBezTo>
                  <a:cubicBezTo>
                    <a:pt x="14157" y="7150"/>
                    <a:pt x="14276" y="6471"/>
                    <a:pt x="14264" y="5780"/>
                  </a:cubicBezTo>
                  <a:cubicBezTo>
                    <a:pt x="14240" y="5459"/>
                    <a:pt x="14217" y="5149"/>
                    <a:pt x="14145" y="4828"/>
                  </a:cubicBezTo>
                  <a:cubicBezTo>
                    <a:pt x="13812" y="3423"/>
                    <a:pt x="12800" y="2185"/>
                    <a:pt x="11621" y="1363"/>
                  </a:cubicBezTo>
                  <a:cubicBezTo>
                    <a:pt x="10367" y="506"/>
                    <a:pt x="8868" y="1"/>
                    <a:pt x="7364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1"/>
            <p:cNvSpPr/>
            <p:nvPr/>
          </p:nvSpPr>
          <p:spPr>
            <a:xfrm>
              <a:off x="24502450" y="2262375"/>
              <a:ext cx="65525" cy="78850"/>
            </a:xfrm>
            <a:custGeom>
              <a:avLst/>
              <a:gdLst/>
              <a:ahLst/>
              <a:cxnLst/>
              <a:rect l="l" t="t" r="r" b="b"/>
              <a:pathLst>
                <a:path w="2621" h="3154" extrusionOk="0">
                  <a:moveTo>
                    <a:pt x="2227" y="1"/>
                  </a:moveTo>
                  <a:cubicBezTo>
                    <a:pt x="2140" y="1"/>
                    <a:pt x="2040" y="6"/>
                    <a:pt x="1930" y="22"/>
                  </a:cubicBezTo>
                  <a:cubicBezTo>
                    <a:pt x="1501" y="69"/>
                    <a:pt x="918" y="343"/>
                    <a:pt x="513" y="891"/>
                  </a:cubicBezTo>
                  <a:cubicBezTo>
                    <a:pt x="120" y="1427"/>
                    <a:pt x="1" y="2058"/>
                    <a:pt x="1" y="2475"/>
                  </a:cubicBezTo>
                  <a:cubicBezTo>
                    <a:pt x="1" y="2903"/>
                    <a:pt x="72" y="3153"/>
                    <a:pt x="84" y="3153"/>
                  </a:cubicBezTo>
                  <a:cubicBezTo>
                    <a:pt x="120" y="3153"/>
                    <a:pt x="72" y="2891"/>
                    <a:pt x="120" y="2475"/>
                  </a:cubicBezTo>
                  <a:cubicBezTo>
                    <a:pt x="144" y="2070"/>
                    <a:pt x="275" y="1486"/>
                    <a:pt x="656" y="986"/>
                  </a:cubicBezTo>
                  <a:cubicBezTo>
                    <a:pt x="1025" y="486"/>
                    <a:pt x="1560" y="212"/>
                    <a:pt x="1965" y="141"/>
                  </a:cubicBezTo>
                  <a:cubicBezTo>
                    <a:pt x="2346" y="46"/>
                    <a:pt x="2620" y="93"/>
                    <a:pt x="2620" y="58"/>
                  </a:cubicBezTo>
                  <a:cubicBezTo>
                    <a:pt x="2620" y="49"/>
                    <a:pt x="2476" y="1"/>
                    <a:pt x="2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1"/>
            <p:cNvSpPr/>
            <p:nvPr/>
          </p:nvSpPr>
          <p:spPr>
            <a:xfrm>
              <a:off x="24517625" y="2280375"/>
              <a:ext cx="28025" cy="52525"/>
            </a:xfrm>
            <a:custGeom>
              <a:avLst/>
              <a:gdLst/>
              <a:ahLst/>
              <a:cxnLst/>
              <a:rect l="l" t="t" r="r" b="b"/>
              <a:pathLst>
                <a:path w="1121" h="2101" extrusionOk="0">
                  <a:moveTo>
                    <a:pt x="66" y="0"/>
                  </a:moveTo>
                  <a:cubicBezTo>
                    <a:pt x="24" y="0"/>
                    <a:pt x="1" y="7"/>
                    <a:pt x="1" y="16"/>
                  </a:cubicBezTo>
                  <a:cubicBezTo>
                    <a:pt x="1" y="40"/>
                    <a:pt x="144" y="64"/>
                    <a:pt x="346" y="195"/>
                  </a:cubicBezTo>
                  <a:cubicBezTo>
                    <a:pt x="549" y="314"/>
                    <a:pt x="799" y="528"/>
                    <a:pt x="894" y="862"/>
                  </a:cubicBezTo>
                  <a:cubicBezTo>
                    <a:pt x="977" y="1183"/>
                    <a:pt x="834" y="1504"/>
                    <a:pt x="715" y="1707"/>
                  </a:cubicBezTo>
                  <a:cubicBezTo>
                    <a:pt x="596" y="1945"/>
                    <a:pt x="501" y="2076"/>
                    <a:pt x="537" y="2100"/>
                  </a:cubicBezTo>
                  <a:cubicBezTo>
                    <a:pt x="537" y="2100"/>
                    <a:pt x="538" y="2101"/>
                    <a:pt x="539" y="2101"/>
                  </a:cubicBezTo>
                  <a:cubicBezTo>
                    <a:pt x="561" y="2101"/>
                    <a:pt x="675" y="1994"/>
                    <a:pt x="822" y="1802"/>
                  </a:cubicBezTo>
                  <a:cubicBezTo>
                    <a:pt x="894" y="1695"/>
                    <a:pt x="965" y="1576"/>
                    <a:pt x="1025" y="1397"/>
                  </a:cubicBezTo>
                  <a:cubicBezTo>
                    <a:pt x="1084" y="1231"/>
                    <a:pt x="1120" y="1028"/>
                    <a:pt x="1061" y="826"/>
                  </a:cubicBezTo>
                  <a:cubicBezTo>
                    <a:pt x="1013" y="635"/>
                    <a:pt x="894" y="457"/>
                    <a:pt x="775" y="338"/>
                  </a:cubicBezTo>
                  <a:cubicBezTo>
                    <a:pt x="656" y="219"/>
                    <a:pt x="525" y="135"/>
                    <a:pt x="406" y="88"/>
                  </a:cubicBezTo>
                  <a:cubicBezTo>
                    <a:pt x="256" y="20"/>
                    <a:pt x="135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1"/>
            <p:cNvSpPr/>
            <p:nvPr/>
          </p:nvSpPr>
          <p:spPr>
            <a:xfrm>
              <a:off x="24331900" y="2192075"/>
              <a:ext cx="39025" cy="31025"/>
            </a:xfrm>
            <a:custGeom>
              <a:avLst/>
              <a:gdLst/>
              <a:ahLst/>
              <a:cxnLst/>
              <a:rect l="l" t="t" r="r" b="b"/>
              <a:pathLst>
                <a:path w="1561" h="1241" extrusionOk="0">
                  <a:moveTo>
                    <a:pt x="1500" y="0"/>
                  </a:moveTo>
                  <a:cubicBezTo>
                    <a:pt x="1423" y="0"/>
                    <a:pt x="1274" y="16"/>
                    <a:pt x="1084" y="48"/>
                  </a:cubicBezTo>
                  <a:cubicBezTo>
                    <a:pt x="941" y="60"/>
                    <a:pt x="762" y="95"/>
                    <a:pt x="572" y="131"/>
                  </a:cubicBezTo>
                  <a:cubicBezTo>
                    <a:pt x="465" y="155"/>
                    <a:pt x="358" y="179"/>
                    <a:pt x="250" y="238"/>
                  </a:cubicBezTo>
                  <a:cubicBezTo>
                    <a:pt x="155" y="286"/>
                    <a:pt x="36" y="405"/>
                    <a:pt x="12" y="572"/>
                  </a:cubicBezTo>
                  <a:cubicBezTo>
                    <a:pt x="0" y="715"/>
                    <a:pt x="72" y="834"/>
                    <a:pt x="155" y="917"/>
                  </a:cubicBezTo>
                  <a:cubicBezTo>
                    <a:pt x="227" y="1012"/>
                    <a:pt x="322" y="1084"/>
                    <a:pt x="417" y="1131"/>
                  </a:cubicBezTo>
                  <a:cubicBezTo>
                    <a:pt x="584" y="1204"/>
                    <a:pt x="760" y="1241"/>
                    <a:pt x="897" y="1241"/>
                  </a:cubicBezTo>
                  <a:cubicBezTo>
                    <a:pt x="916" y="1241"/>
                    <a:pt x="935" y="1240"/>
                    <a:pt x="953" y="1238"/>
                  </a:cubicBezTo>
                  <a:cubicBezTo>
                    <a:pt x="1251" y="1226"/>
                    <a:pt x="1417" y="1131"/>
                    <a:pt x="1417" y="1119"/>
                  </a:cubicBezTo>
                  <a:cubicBezTo>
                    <a:pt x="1417" y="1109"/>
                    <a:pt x="1402" y="1106"/>
                    <a:pt x="1374" y="1106"/>
                  </a:cubicBezTo>
                  <a:cubicBezTo>
                    <a:pt x="1314" y="1106"/>
                    <a:pt x="1194" y="1121"/>
                    <a:pt x="1037" y="1121"/>
                  </a:cubicBezTo>
                  <a:cubicBezTo>
                    <a:pt x="1006" y="1121"/>
                    <a:pt x="974" y="1121"/>
                    <a:pt x="941" y="1119"/>
                  </a:cubicBezTo>
                  <a:cubicBezTo>
                    <a:pt x="810" y="1107"/>
                    <a:pt x="631" y="1072"/>
                    <a:pt x="477" y="988"/>
                  </a:cubicBezTo>
                  <a:cubicBezTo>
                    <a:pt x="405" y="941"/>
                    <a:pt x="334" y="881"/>
                    <a:pt x="274" y="810"/>
                  </a:cubicBezTo>
                  <a:cubicBezTo>
                    <a:pt x="215" y="726"/>
                    <a:pt x="167" y="643"/>
                    <a:pt x="179" y="572"/>
                  </a:cubicBezTo>
                  <a:cubicBezTo>
                    <a:pt x="179" y="488"/>
                    <a:pt x="239" y="417"/>
                    <a:pt x="334" y="369"/>
                  </a:cubicBezTo>
                  <a:cubicBezTo>
                    <a:pt x="405" y="334"/>
                    <a:pt x="512" y="298"/>
                    <a:pt x="596" y="286"/>
                  </a:cubicBezTo>
                  <a:cubicBezTo>
                    <a:pt x="786" y="238"/>
                    <a:pt x="953" y="191"/>
                    <a:pt x="1108" y="167"/>
                  </a:cubicBezTo>
                  <a:cubicBezTo>
                    <a:pt x="1382" y="95"/>
                    <a:pt x="1560" y="36"/>
                    <a:pt x="1560" y="12"/>
                  </a:cubicBezTo>
                  <a:cubicBezTo>
                    <a:pt x="1560" y="4"/>
                    <a:pt x="1539" y="0"/>
                    <a:pt x="1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1"/>
            <p:cNvSpPr/>
            <p:nvPr/>
          </p:nvSpPr>
          <p:spPr>
            <a:xfrm>
              <a:off x="24330125" y="2222975"/>
              <a:ext cx="56575" cy="23300"/>
            </a:xfrm>
            <a:custGeom>
              <a:avLst/>
              <a:gdLst/>
              <a:ahLst/>
              <a:cxnLst/>
              <a:rect l="l" t="t" r="r" b="b"/>
              <a:pathLst>
                <a:path w="2263" h="932" extrusionOk="0">
                  <a:moveTo>
                    <a:pt x="2243" y="0"/>
                  </a:moveTo>
                  <a:cubicBezTo>
                    <a:pt x="2208" y="0"/>
                    <a:pt x="2157" y="158"/>
                    <a:pt x="2012" y="348"/>
                  </a:cubicBezTo>
                  <a:cubicBezTo>
                    <a:pt x="1845" y="538"/>
                    <a:pt x="1548" y="764"/>
                    <a:pt x="1155" y="776"/>
                  </a:cubicBezTo>
                  <a:cubicBezTo>
                    <a:pt x="1143" y="777"/>
                    <a:pt x="1132" y="777"/>
                    <a:pt x="1120" y="777"/>
                  </a:cubicBezTo>
                  <a:cubicBezTo>
                    <a:pt x="766" y="777"/>
                    <a:pt x="459" y="604"/>
                    <a:pt x="286" y="431"/>
                  </a:cubicBezTo>
                  <a:cubicBezTo>
                    <a:pt x="107" y="252"/>
                    <a:pt x="24" y="110"/>
                    <a:pt x="12" y="110"/>
                  </a:cubicBezTo>
                  <a:lnTo>
                    <a:pt x="12" y="110"/>
                  </a:lnTo>
                  <a:cubicBezTo>
                    <a:pt x="0" y="110"/>
                    <a:pt x="12" y="276"/>
                    <a:pt x="191" y="502"/>
                  </a:cubicBezTo>
                  <a:cubicBezTo>
                    <a:pt x="286" y="610"/>
                    <a:pt x="417" y="729"/>
                    <a:pt x="583" y="800"/>
                  </a:cubicBezTo>
                  <a:cubicBezTo>
                    <a:pt x="738" y="895"/>
                    <a:pt x="953" y="931"/>
                    <a:pt x="1179" y="931"/>
                  </a:cubicBezTo>
                  <a:cubicBezTo>
                    <a:pt x="1393" y="919"/>
                    <a:pt x="1595" y="848"/>
                    <a:pt x="1750" y="741"/>
                  </a:cubicBezTo>
                  <a:cubicBezTo>
                    <a:pt x="1917" y="633"/>
                    <a:pt x="2036" y="514"/>
                    <a:pt x="2107" y="395"/>
                  </a:cubicBezTo>
                  <a:cubicBezTo>
                    <a:pt x="2262" y="181"/>
                    <a:pt x="2262" y="2"/>
                    <a:pt x="2250" y="2"/>
                  </a:cubicBezTo>
                  <a:cubicBezTo>
                    <a:pt x="2248" y="1"/>
                    <a:pt x="2246" y="0"/>
                    <a:pt x="2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1"/>
            <p:cNvSpPr/>
            <p:nvPr/>
          </p:nvSpPr>
          <p:spPr>
            <a:xfrm>
              <a:off x="24288750" y="2089075"/>
              <a:ext cx="56575" cy="28300"/>
            </a:xfrm>
            <a:custGeom>
              <a:avLst/>
              <a:gdLst/>
              <a:ahLst/>
              <a:cxnLst/>
              <a:rect l="l" t="t" r="r" b="b"/>
              <a:pathLst>
                <a:path w="2263" h="1132" extrusionOk="0">
                  <a:moveTo>
                    <a:pt x="1131" y="1"/>
                  </a:moveTo>
                  <a:cubicBezTo>
                    <a:pt x="512" y="1"/>
                    <a:pt x="0" y="251"/>
                    <a:pt x="0" y="560"/>
                  </a:cubicBezTo>
                  <a:cubicBezTo>
                    <a:pt x="0" y="870"/>
                    <a:pt x="512" y="1132"/>
                    <a:pt x="1131" y="1132"/>
                  </a:cubicBezTo>
                  <a:cubicBezTo>
                    <a:pt x="1750" y="1132"/>
                    <a:pt x="2262" y="870"/>
                    <a:pt x="2262" y="560"/>
                  </a:cubicBezTo>
                  <a:cubicBezTo>
                    <a:pt x="2262" y="251"/>
                    <a:pt x="1750" y="1"/>
                    <a:pt x="1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1"/>
            <p:cNvSpPr/>
            <p:nvPr/>
          </p:nvSpPr>
          <p:spPr>
            <a:xfrm>
              <a:off x="24419100" y="2124575"/>
              <a:ext cx="56300" cy="38550"/>
            </a:xfrm>
            <a:custGeom>
              <a:avLst/>
              <a:gdLst/>
              <a:ahLst/>
              <a:cxnLst/>
              <a:rect l="l" t="t" r="r" b="b"/>
              <a:pathLst>
                <a:path w="2252" h="1542" extrusionOk="0">
                  <a:moveTo>
                    <a:pt x="555" y="1"/>
                  </a:moveTo>
                  <a:cubicBezTo>
                    <a:pt x="377" y="1"/>
                    <a:pt x="238" y="54"/>
                    <a:pt x="168" y="164"/>
                  </a:cubicBezTo>
                  <a:cubicBezTo>
                    <a:pt x="1" y="426"/>
                    <a:pt x="299" y="914"/>
                    <a:pt x="823" y="1248"/>
                  </a:cubicBezTo>
                  <a:cubicBezTo>
                    <a:pt x="1126" y="1441"/>
                    <a:pt x="1446" y="1542"/>
                    <a:pt x="1693" y="1542"/>
                  </a:cubicBezTo>
                  <a:cubicBezTo>
                    <a:pt x="1873" y="1542"/>
                    <a:pt x="2014" y="1489"/>
                    <a:pt x="2085" y="1379"/>
                  </a:cubicBezTo>
                  <a:cubicBezTo>
                    <a:pt x="2251" y="1117"/>
                    <a:pt x="1954" y="628"/>
                    <a:pt x="1430" y="295"/>
                  </a:cubicBezTo>
                  <a:cubicBezTo>
                    <a:pt x="1119" y="102"/>
                    <a:pt x="801" y="1"/>
                    <a:pt x="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1"/>
            <p:cNvSpPr/>
            <p:nvPr/>
          </p:nvSpPr>
          <p:spPr>
            <a:xfrm>
              <a:off x="24242900" y="2020800"/>
              <a:ext cx="187250" cy="76825"/>
            </a:xfrm>
            <a:custGeom>
              <a:avLst/>
              <a:gdLst/>
              <a:ahLst/>
              <a:cxnLst/>
              <a:rect l="l" t="t" r="r" b="b"/>
              <a:pathLst>
                <a:path w="7490" h="3073" extrusionOk="0">
                  <a:moveTo>
                    <a:pt x="5480" y="0"/>
                  </a:moveTo>
                  <a:cubicBezTo>
                    <a:pt x="5120" y="0"/>
                    <a:pt x="4755" y="35"/>
                    <a:pt x="4406" y="76"/>
                  </a:cubicBezTo>
                  <a:cubicBezTo>
                    <a:pt x="3596" y="184"/>
                    <a:pt x="2763" y="279"/>
                    <a:pt x="1989" y="553"/>
                  </a:cubicBezTo>
                  <a:cubicBezTo>
                    <a:pt x="1215" y="827"/>
                    <a:pt x="465" y="1291"/>
                    <a:pt x="0" y="1981"/>
                  </a:cubicBezTo>
                  <a:lnTo>
                    <a:pt x="405" y="2208"/>
                  </a:lnTo>
                  <a:cubicBezTo>
                    <a:pt x="1012" y="2857"/>
                    <a:pt x="1908" y="3072"/>
                    <a:pt x="2819" y="3072"/>
                  </a:cubicBezTo>
                  <a:cubicBezTo>
                    <a:pt x="3160" y="3072"/>
                    <a:pt x="3504" y="3042"/>
                    <a:pt x="3834" y="2994"/>
                  </a:cubicBezTo>
                  <a:cubicBezTo>
                    <a:pt x="4465" y="2910"/>
                    <a:pt x="5096" y="2755"/>
                    <a:pt x="5704" y="2565"/>
                  </a:cubicBezTo>
                  <a:cubicBezTo>
                    <a:pt x="6466" y="2327"/>
                    <a:pt x="7299" y="1898"/>
                    <a:pt x="7466" y="1112"/>
                  </a:cubicBezTo>
                  <a:cubicBezTo>
                    <a:pt x="7490" y="1005"/>
                    <a:pt x="7490" y="898"/>
                    <a:pt x="7466" y="791"/>
                  </a:cubicBezTo>
                  <a:cubicBezTo>
                    <a:pt x="7430" y="719"/>
                    <a:pt x="7370" y="648"/>
                    <a:pt x="7311" y="588"/>
                  </a:cubicBezTo>
                  <a:cubicBezTo>
                    <a:pt x="6827" y="128"/>
                    <a:pt x="6164" y="0"/>
                    <a:pt x="5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1"/>
            <p:cNvSpPr/>
            <p:nvPr/>
          </p:nvSpPr>
          <p:spPr>
            <a:xfrm>
              <a:off x="24424175" y="2032225"/>
              <a:ext cx="138425" cy="209925"/>
            </a:xfrm>
            <a:custGeom>
              <a:avLst/>
              <a:gdLst/>
              <a:ahLst/>
              <a:cxnLst/>
              <a:rect l="l" t="t" r="r" b="b"/>
              <a:pathLst>
                <a:path w="5537" h="8397" extrusionOk="0">
                  <a:moveTo>
                    <a:pt x="358" y="0"/>
                  </a:moveTo>
                  <a:lnTo>
                    <a:pt x="0" y="262"/>
                  </a:lnTo>
                  <a:cubicBezTo>
                    <a:pt x="87" y="233"/>
                    <a:pt x="175" y="210"/>
                    <a:pt x="263" y="194"/>
                  </a:cubicBezTo>
                  <a:lnTo>
                    <a:pt x="263" y="194"/>
                  </a:lnTo>
                  <a:cubicBezTo>
                    <a:pt x="114" y="550"/>
                    <a:pt x="70" y="965"/>
                    <a:pt x="60" y="1346"/>
                  </a:cubicBezTo>
                  <a:cubicBezTo>
                    <a:pt x="48" y="2286"/>
                    <a:pt x="215" y="3239"/>
                    <a:pt x="727" y="4013"/>
                  </a:cubicBezTo>
                  <a:cubicBezTo>
                    <a:pt x="1225" y="4750"/>
                    <a:pt x="2059" y="5303"/>
                    <a:pt x="2949" y="5303"/>
                  </a:cubicBezTo>
                  <a:cubicBezTo>
                    <a:pt x="2994" y="5303"/>
                    <a:pt x="3039" y="5302"/>
                    <a:pt x="3084" y="5299"/>
                  </a:cubicBezTo>
                  <a:lnTo>
                    <a:pt x="3084" y="5299"/>
                  </a:lnTo>
                  <a:cubicBezTo>
                    <a:pt x="3025" y="5858"/>
                    <a:pt x="3048" y="6430"/>
                    <a:pt x="3167" y="6989"/>
                  </a:cubicBezTo>
                  <a:cubicBezTo>
                    <a:pt x="3251" y="7382"/>
                    <a:pt x="3382" y="7763"/>
                    <a:pt x="3644" y="8049"/>
                  </a:cubicBezTo>
                  <a:cubicBezTo>
                    <a:pt x="3843" y="8257"/>
                    <a:pt x="4125" y="8396"/>
                    <a:pt x="4401" y="8396"/>
                  </a:cubicBezTo>
                  <a:cubicBezTo>
                    <a:pt x="4504" y="8396"/>
                    <a:pt x="4606" y="8377"/>
                    <a:pt x="4703" y="8335"/>
                  </a:cubicBezTo>
                  <a:cubicBezTo>
                    <a:pt x="5013" y="8192"/>
                    <a:pt x="5192" y="7882"/>
                    <a:pt x="5299" y="7573"/>
                  </a:cubicBezTo>
                  <a:cubicBezTo>
                    <a:pt x="5525" y="6942"/>
                    <a:pt x="5537" y="6275"/>
                    <a:pt x="5453" y="5620"/>
                  </a:cubicBezTo>
                  <a:cubicBezTo>
                    <a:pt x="5227" y="3894"/>
                    <a:pt x="4287" y="2298"/>
                    <a:pt x="2965" y="1167"/>
                  </a:cubicBezTo>
                  <a:cubicBezTo>
                    <a:pt x="2316" y="621"/>
                    <a:pt x="1480" y="157"/>
                    <a:pt x="653" y="157"/>
                  </a:cubicBezTo>
                  <a:cubicBezTo>
                    <a:pt x="522" y="157"/>
                    <a:pt x="392" y="169"/>
                    <a:pt x="263" y="194"/>
                  </a:cubicBezTo>
                  <a:lnTo>
                    <a:pt x="263" y="194"/>
                  </a:lnTo>
                  <a:cubicBezTo>
                    <a:pt x="290" y="127"/>
                    <a:pt x="322" y="62"/>
                    <a:pt x="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1"/>
            <p:cNvSpPr/>
            <p:nvPr/>
          </p:nvSpPr>
          <p:spPr>
            <a:xfrm>
              <a:off x="24402150" y="2405150"/>
              <a:ext cx="67575" cy="190600"/>
            </a:xfrm>
            <a:custGeom>
              <a:avLst/>
              <a:gdLst/>
              <a:ahLst/>
              <a:cxnLst/>
              <a:rect l="l" t="t" r="r" b="b"/>
              <a:pathLst>
                <a:path w="2703" h="7624" extrusionOk="0">
                  <a:moveTo>
                    <a:pt x="2020" y="0"/>
                  </a:moveTo>
                  <a:cubicBezTo>
                    <a:pt x="1997" y="0"/>
                    <a:pt x="1872" y="48"/>
                    <a:pt x="1679" y="145"/>
                  </a:cubicBezTo>
                  <a:cubicBezTo>
                    <a:pt x="1477" y="240"/>
                    <a:pt x="1191" y="454"/>
                    <a:pt x="929" y="776"/>
                  </a:cubicBezTo>
                  <a:cubicBezTo>
                    <a:pt x="643" y="1109"/>
                    <a:pt x="393" y="1550"/>
                    <a:pt x="227" y="2086"/>
                  </a:cubicBezTo>
                  <a:cubicBezTo>
                    <a:pt x="60" y="2621"/>
                    <a:pt x="0" y="3252"/>
                    <a:pt x="107" y="3907"/>
                  </a:cubicBezTo>
                  <a:cubicBezTo>
                    <a:pt x="215" y="4550"/>
                    <a:pt x="453" y="5122"/>
                    <a:pt x="727" y="5598"/>
                  </a:cubicBezTo>
                  <a:cubicBezTo>
                    <a:pt x="1012" y="6074"/>
                    <a:pt x="1322" y="6479"/>
                    <a:pt x="1620" y="6777"/>
                  </a:cubicBezTo>
                  <a:cubicBezTo>
                    <a:pt x="2180" y="7348"/>
                    <a:pt x="2619" y="7623"/>
                    <a:pt x="2664" y="7623"/>
                  </a:cubicBezTo>
                  <a:cubicBezTo>
                    <a:pt x="2666" y="7623"/>
                    <a:pt x="2667" y="7623"/>
                    <a:pt x="2667" y="7622"/>
                  </a:cubicBezTo>
                  <a:cubicBezTo>
                    <a:pt x="2703" y="7598"/>
                    <a:pt x="2298" y="7265"/>
                    <a:pt x="1762" y="6658"/>
                  </a:cubicBezTo>
                  <a:cubicBezTo>
                    <a:pt x="1489" y="6348"/>
                    <a:pt x="1215" y="5955"/>
                    <a:pt x="941" y="5503"/>
                  </a:cubicBezTo>
                  <a:cubicBezTo>
                    <a:pt x="691" y="5038"/>
                    <a:pt x="465" y="4467"/>
                    <a:pt x="358" y="3872"/>
                  </a:cubicBezTo>
                  <a:cubicBezTo>
                    <a:pt x="274" y="3276"/>
                    <a:pt x="322" y="2681"/>
                    <a:pt x="465" y="2169"/>
                  </a:cubicBezTo>
                  <a:cubicBezTo>
                    <a:pt x="619" y="1657"/>
                    <a:pt x="834" y="1228"/>
                    <a:pt x="1072" y="895"/>
                  </a:cubicBezTo>
                  <a:cubicBezTo>
                    <a:pt x="1310" y="585"/>
                    <a:pt x="1572" y="359"/>
                    <a:pt x="1751" y="228"/>
                  </a:cubicBezTo>
                  <a:cubicBezTo>
                    <a:pt x="1929" y="97"/>
                    <a:pt x="2048" y="26"/>
                    <a:pt x="2024" y="2"/>
                  </a:cubicBezTo>
                  <a:cubicBezTo>
                    <a:pt x="2024" y="1"/>
                    <a:pt x="2023" y="0"/>
                    <a:pt x="2020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1"/>
            <p:cNvSpPr/>
            <p:nvPr/>
          </p:nvSpPr>
          <p:spPr>
            <a:xfrm>
              <a:off x="24201825" y="2409050"/>
              <a:ext cx="25325" cy="158975"/>
            </a:xfrm>
            <a:custGeom>
              <a:avLst/>
              <a:gdLst/>
              <a:ahLst/>
              <a:cxnLst/>
              <a:rect l="l" t="t" r="r" b="b"/>
              <a:pathLst>
                <a:path w="1013" h="6359" extrusionOk="0">
                  <a:moveTo>
                    <a:pt x="916" y="0"/>
                  </a:moveTo>
                  <a:cubicBezTo>
                    <a:pt x="887" y="0"/>
                    <a:pt x="723" y="321"/>
                    <a:pt x="548" y="882"/>
                  </a:cubicBezTo>
                  <a:cubicBezTo>
                    <a:pt x="370" y="1430"/>
                    <a:pt x="179" y="2227"/>
                    <a:pt x="84" y="3120"/>
                  </a:cubicBezTo>
                  <a:cubicBezTo>
                    <a:pt x="0" y="4013"/>
                    <a:pt x="24" y="4835"/>
                    <a:pt x="96" y="5418"/>
                  </a:cubicBezTo>
                  <a:cubicBezTo>
                    <a:pt x="155" y="6013"/>
                    <a:pt x="262" y="6359"/>
                    <a:pt x="298" y="6359"/>
                  </a:cubicBezTo>
                  <a:cubicBezTo>
                    <a:pt x="370" y="6335"/>
                    <a:pt x="155" y="4906"/>
                    <a:pt x="334" y="3156"/>
                  </a:cubicBezTo>
                  <a:cubicBezTo>
                    <a:pt x="500" y="1394"/>
                    <a:pt x="1012" y="25"/>
                    <a:pt x="917" y="1"/>
                  </a:cubicBezTo>
                  <a:cubicBezTo>
                    <a:pt x="917" y="1"/>
                    <a:pt x="916" y="0"/>
                    <a:pt x="916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1"/>
            <p:cNvSpPr/>
            <p:nvPr/>
          </p:nvSpPr>
          <p:spPr>
            <a:xfrm>
              <a:off x="23898500" y="2207875"/>
              <a:ext cx="137250" cy="172325"/>
            </a:xfrm>
            <a:custGeom>
              <a:avLst/>
              <a:gdLst/>
              <a:ahLst/>
              <a:cxnLst/>
              <a:rect l="l" t="t" r="r" b="b"/>
              <a:pathLst>
                <a:path w="5490" h="6893" extrusionOk="0">
                  <a:moveTo>
                    <a:pt x="3839" y="1"/>
                  </a:moveTo>
                  <a:cubicBezTo>
                    <a:pt x="3785" y="1"/>
                    <a:pt x="3736" y="30"/>
                    <a:pt x="3704" y="71"/>
                  </a:cubicBezTo>
                  <a:cubicBezTo>
                    <a:pt x="3644" y="130"/>
                    <a:pt x="3620" y="202"/>
                    <a:pt x="3597" y="273"/>
                  </a:cubicBezTo>
                  <a:cubicBezTo>
                    <a:pt x="3382" y="940"/>
                    <a:pt x="3228" y="1642"/>
                    <a:pt x="3144" y="2345"/>
                  </a:cubicBezTo>
                  <a:cubicBezTo>
                    <a:pt x="3085" y="1702"/>
                    <a:pt x="2918" y="1059"/>
                    <a:pt x="2680" y="464"/>
                  </a:cubicBezTo>
                  <a:cubicBezTo>
                    <a:pt x="2632" y="368"/>
                    <a:pt x="2585" y="249"/>
                    <a:pt x="2501" y="166"/>
                  </a:cubicBezTo>
                  <a:cubicBezTo>
                    <a:pt x="2443" y="122"/>
                    <a:pt x="2372" y="96"/>
                    <a:pt x="2300" y="96"/>
                  </a:cubicBezTo>
                  <a:cubicBezTo>
                    <a:pt x="2255" y="96"/>
                    <a:pt x="2210" y="107"/>
                    <a:pt x="2168" y="130"/>
                  </a:cubicBezTo>
                  <a:cubicBezTo>
                    <a:pt x="2073" y="202"/>
                    <a:pt x="2073" y="344"/>
                    <a:pt x="2073" y="464"/>
                  </a:cubicBezTo>
                  <a:cubicBezTo>
                    <a:pt x="2096" y="1166"/>
                    <a:pt x="2192" y="1868"/>
                    <a:pt x="2335" y="2547"/>
                  </a:cubicBezTo>
                  <a:cubicBezTo>
                    <a:pt x="2168" y="2011"/>
                    <a:pt x="1870" y="1511"/>
                    <a:pt x="1573" y="1035"/>
                  </a:cubicBezTo>
                  <a:cubicBezTo>
                    <a:pt x="1454" y="821"/>
                    <a:pt x="1275" y="606"/>
                    <a:pt x="1037" y="606"/>
                  </a:cubicBezTo>
                  <a:cubicBezTo>
                    <a:pt x="953" y="606"/>
                    <a:pt x="846" y="642"/>
                    <a:pt x="822" y="737"/>
                  </a:cubicBezTo>
                  <a:cubicBezTo>
                    <a:pt x="799" y="785"/>
                    <a:pt x="799" y="821"/>
                    <a:pt x="822" y="868"/>
                  </a:cubicBezTo>
                  <a:cubicBezTo>
                    <a:pt x="882" y="1297"/>
                    <a:pt x="1120" y="1690"/>
                    <a:pt x="1275" y="2107"/>
                  </a:cubicBezTo>
                  <a:cubicBezTo>
                    <a:pt x="1382" y="2392"/>
                    <a:pt x="1454" y="2666"/>
                    <a:pt x="1537" y="2952"/>
                  </a:cubicBezTo>
                  <a:cubicBezTo>
                    <a:pt x="1323" y="2654"/>
                    <a:pt x="1132" y="2345"/>
                    <a:pt x="918" y="2047"/>
                  </a:cubicBezTo>
                  <a:cubicBezTo>
                    <a:pt x="775" y="1821"/>
                    <a:pt x="584" y="1571"/>
                    <a:pt x="299" y="1535"/>
                  </a:cubicBezTo>
                  <a:cubicBezTo>
                    <a:pt x="227" y="1535"/>
                    <a:pt x="132" y="1559"/>
                    <a:pt x="72" y="1618"/>
                  </a:cubicBezTo>
                  <a:cubicBezTo>
                    <a:pt x="1" y="1714"/>
                    <a:pt x="60" y="1857"/>
                    <a:pt x="120" y="1952"/>
                  </a:cubicBezTo>
                  <a:cubicBezTo>
                    <a:pt x="346" y="2357"/>
                    <a:pt x="358" y="2785"/>
                    <a:pt x="441" y="3238"/>
                  </a:cubicBezTo>
                  <a:cubicBezTo>
                    <a:pt x="537" y="3726"/>
                    <a:pt x="549" y="4238"/>
                    <a:pt x="549" y="4738"/>
                  </a:cubicBezTo>
                  <a:cubicBezTo>
                    <a:pt x="549" y="5131"/>
                    <a:pt x="584" y="5512"/>
                    <a:pt x="596" y="5881"/>
                  </a:cubicBezTo>
                  <a:cubicBezTo>
                    <a:pt x="608" y="6226"/>
                    <a:pt x="596" y="6536"/>
                    <a:pt x="680" y="6893"/>
                  </a:cubicBezTo>
                  <a:lnTo>
                    <a:pt x="5490" y="6333"/>
                  </a:lnTo>
                  <a:cubicBezTo>
                    <a:pt x="5121" y="5928"/>
                    <a:pt x="4775" y="5428"/>
                    <a:pt x="4573" y="4916"/>
                  </a:cubicBezTo>
                  <a:cubicBezTo>
                    <a:pt x="4430" y="4607"/>
                    <a:pt x="4180" y="4238"/>
                    <a:pt x="4216" y="3893"/>
                  </a:cubicBezTo>
                  <a:cubicBezTo>
                    <a:pt x="4228" y="3702"/>
                    <a:pt x="4287" y="3512"/>
                    <a:pt x="4359" y="3333"/>
                  </a:cubicBezTo>
                  <a:cubicBezTo>
                    <a:pt x="4537" y="2892"/>
                    <a:pt x="4930" y="2499"/>
                    <a:pt x="5013" y="2047"/>
                  </a:cubicBezTo>
                  <a:cubicBezTo>
                    <a:pt x="5025" y="1999"/>
                    <a:pt x="5025" y="1952"/>
                    <a:pt x="5013" y="1916"/>
                  </a:cubicBezTo>
                  <a:cubicBezTo>
                    <a:pt x="4990" y="1845"/>
                    <a:pt x="4894" y="1797"/>
                    <a:pt x="4811" y="1797"/>
                  </a:cubicBezTo>
                  <a:cubicBezTo>
                    <a:pt x="4609" y="1797"/>
                    <a:pt x="4454" y="1916"/>
                    <a:pt x="4299" y="2035"/>
                  </a:cubicBezTo>
                  <a:cubicBezTo>
                    <a:pt x="4073" y="2214"/>
                    <a:pt x="3870" y="2416"/>
                    <a:pt x="3692" y="2630"/>
                  </a:cubicBezTo>
                  <a:cubicBezTo>
                    <a:pt x="3823" y="2047"/>
                    <a:pt x="3930" y="1464"/>
                    <a:pt x="4001" y="868"/>
                  </a:cubicBezTo>
                  <a:cubicBezTo>
                    <a:pt x="4037" y="654"/>
                    <a:pt x="4049" y="416"/>
                    <a:pt x="4001" y="190"/>
                  </a:cubicBezTo>
                  <a:cubicBezTo>
                    <a:pt x="3990" y="130"/>
                    <a:pt x="3978" y="59"/>
                    <a:pt x="3918" y="23"/>
                  </a:cubicBezTo>
                  <a:cubicBezTo>
                    <a:pt x="3891" y="8"/>
                    <a:pt x="3864" y="1"/>
                    <a:pt x="3839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1"/>
            <p:cNvSpPr/>
            <p:nvPr/>
          </p:nvSpPr>
          <p:spPr>
            <a:xfrm>
              <a:off x="24512875" y="2694800"/>
              <a:ext cx="137825" cy="150950"/>
            </a:xfrm>
            <a:custGeom>
              <a:avLst/>
              <a:gdLst/>
              <a:ahLst/>
              <a:cxnLst/>
              <a:rect l="l" t="t" r="r" b="b"/>
              <a:pathLst>
                <a:path w="5513" h="6038" extrusionOk="0">
                  <a:moveTo>
                    <a:pt x="5203" y="1"/>
                  </a:moveTo>
                  <a:lnTo>
                    <a:pt x="1012" y="1096"/>
                  </a:lnTo>
                  <a:cubicBezTo>
                    <a:pt x="1096" y="1810"/>
                    <a:pt x="846" y="2572"/>
                    <a:pt x="334" y="3096"/>
                  </a:cubicBezTo>
                  <a:cubicBezTo>
                    <a:pt x="191" y="3263"/>
                    <a:pt x="0" y="3454"/>
                    <a:pt x="72" y="3656"/>
                  </a:cubicBezTo>
                  <a:cubicBezTo>
                    <a:pt x="123" y="3783"/>
                    <a:pt x="263" y="3837"/>
                    <a:pt x="404" y="3837"/>
                  </a:cubicBezTo>
                  <a:cubicBezTo>
                    <a:pt x="462" y="3837"/>
                    <a:pt x="520" y="3828"/>
                    <a:pt x="572" y="3811"/>
                  </a:cubicBezTo>
                  <a:cubicBezTo>
                    <a:pt x="1001" y="3692"/>
                    <a:pt x="1286" y="3275"/>
                    <a:pt x="1441" y="2858"/>
                  </a:cubicBezTo>
                  <a:lnTo>
                    <a:pt x="1441" y="2858"/>
                  </a:lnTo>
                  <a:cubicBezTo>
                    <a:pt x="1548" y="3596"/>
                    <a:pt x="1334" y="4382"/>
                    <a:pt x="905" y="5013"/>
                  </a:cubicBezTo>
                  <a:cubicBezTo>
                    <a:pt x="798" y="5144"/>
                    <a:pt x="703" y="5359"/>
                    <a:pt x="846" y="5466"/>
                  </a:cubicBezTo>
                  <a:cubicBezTo>
                    <a:pt x="882" y="5490"/>
                    <a:pt x="926" y="5498"/>
                    <a:pt x="971" y="5498"/>
                  </a:cubicBezTo>
                  <a:cubicBezTo>
                    <a:pt x="1015" y="5498"/>
                    <a:pt x="1060" y="5490"/>
                    <a:pt x="1096" y="5478"/>
                  </a:cubicBezTo>
                  <a:cubicBezTo>
                    <a:pt x="1489" y="5347"/>
                    <a:pt x="1715" y="4989"/>
                    <a:pt x="1917" y="4620"/>
                  </a:cubicBezTo>
                  <a:cubicBezTo>
                    <a:pt x="2155" y="4180"/>
                    <a:pt x="2334" y="3704"/>
                    <a:pt x="2453" y="3192"/>
                  </a:cubicBezTo>
                  <a:lnTo>
                    <a:pt x="2453" y="3192"/>
                  </a:lnTo>
                  <a:cubicBezTo>
                    <a:pt x="2465" y="4001"/>
                    <a:pt x="2298" y="4823"/>
                    <a:pt x="1941" y="5537"/>
                  </a:cubicBezTo>
                  <a:cubicBezTo>
                    <a:pt x="1870" y="5704"/>
                    <a:pt x="1810" y="5918"/>
                    <a:pt x="1965" y="6013"/>
                  </a:cubicBezTo>
                  <a:cubicBezTo>
                    <a:pt x="2001" y="6037"/>
                    <a:pt x="2060" y="6037"/>
                    <a:pt x="2120" y="6037"/>
                  </a:cubicBezTo>
                  <a:cubicBezTo>
                    <a:pt x="2406" y="6001"/>
                    <a:pt x="2620" y="5728"/>
                    <a:pt x="2751" y="5478"/>
                  </a:cubicBezTo>
                  <a:cubicBezTo>
                    <a:pt x="3108" y="4847"/>
                    <a:pt x="3346" y="4180"/>
                    <a:pt x="3477" y="3477"/>
                  </a:cubicBezTo>
                  <a:lnTo>
                    <a:pt x="3477" y="3477"/>
                  </a:lnTo>
                  <a:cubicBezTo>
                    <a:pt x="3418" y="4037"/>
                    <a:pt x="3358" y="4597"/>
                    <a:pt x="3310" y="5144"/>
                  </a:cubicBezTo>
                  <a:cubicBezTo>
                    <a:pt x="3298" y="5359"/>
                    <a:pt x="3275" y="5585"/>
                    <a:pt x="3334" y="5787"/>
                  </a:cubicBezTo>
                  <a:cubicBezTo>
                    <a:pt x="3346" y="5847"/>
                    <a:pt x="3370" y="5906"/>
                    <a:pt x="3429" y="5942"/>
                  </a:cubicBezTo>
                  <a:cubicBezTo>
                    <a:pt x="3444" y="5946"/>
                    <a:pt x="3459" y="5948"/>
                    <a:pt x="3474" y="5948"/>
                  </a:cubicBezTo>
                  <a:cubicBezTo>
                    <a:pt x="3542" y="5948"/>
                    <a:pt x="3607" y="5907"/>
                    <a:pt x="3656" y="5859"/>
                  </a:cubicBezTo>
                  <a:cubicBezTo>
                    <a:pt x="4001" y="5549"/>
                    <a:pt x="4120" y="5061"/>
                    <a:pt x="4191" y="4597"/>
                  </a:cubicBezTo>
                  <a:cubicBezTo>
                    <a:pt x="4251" y="4275"/>
                    <a:pt x="4299" y="3954"/>
                    <a:pt x="4322" y="3632"/>
                  </a:cubicBezTo>
                  <a:lnTo>
                    <a:pt x="4465" y="4966"/>
                  </a:lnTo>
                  <a:cubicBezTo>
                    <a:pt x="4477" y="5192"/>
                    <a:pt x="4501" y="5430"/>
                    <a:pt x="4620" y="5609"/>
                  </a:cubicBezTo>
                  <a:cubicBezTo>
                    <a:pt x="4656" y="5656"/>
                    <a:pt x="4680" y="5704"/>
                    <a:pt x="4739" y="5716"/>
                  </a:cubicBezTo>
                  <a:cubicBezTo>
                    <a:pt x="4757" y="5723"/>
                    <a:pt x="4775" y="5726"/>
                    <a:pt x="4792" y="5726"/>
                  </a:cubicBezTo>
                  <a:cubicBezTo>
                    <a:pt x="4921" y="5726"/>
                    <a:pt x="5016" y="5544"/>
                    <a:pt x="5037" y="5418"/>
                  </a:cubicBezTo>
                  <a:cubicBezTo>
                    <a:pt x="5156" y="4763"/>
                    <a:pt x="5037" y="4096"/>
                    <a:pt x="5073" y="3418"/>
                  </a:cubicBezTo>
                  <a:cubicBezTo>
                    <a:pt x="5096" y="2275"/>
                    <a:pt x="5513" y="1096"/>
                    <a:pt x="5203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1"/>
            <p:cNvSpPr/>
            <p:nvPr/>
          </p:nvSpPr>
          <p:spPr>
            <a:xfrm>
              <a:off x="24394100" y="2174200"/>
              <a:ext cx="77725" cy="71225"/>
            </a:xfrm>
            <a:custGeom>
              <a:avLst/>
              <a:gdLst/>
              <a:ahLst/>
              <a:cxnLst/>
              <a:rect l="l" t="t" r="r" b="b"/>
              <a:pathLst>
                <a:path w="3109" h="2849" extrusionOk="0">
                  <a:moveTo>
                    <a:pt x="1586" y="1"/>
                  </a:moveTo>
                  <a:cubicBezTo>
                    <a:pt x="988" y="1"/>
                    <a:pt x="425" y="406"/>
                    <a:pt x="239" y="1013"/>
                  </a:cubicBezTo>
                  <a:cubicBezTo>
                    <a:pt x="1" y="1763"/>
                    <a:pt x="406" y="2561"/>
                    <a:pt x="1132" y="2787"/>
                  </a:cubicBezTo>
                  <a:cubicBezTo>
                    <a:pt x="1265" y="2828"/>
                    <a:pt x="1400" y="2848"/>
                    <a:pt x="1533" y="2848"/>
                  </a:cubicBezTo>
                  <a:cubicBezTo>
                    <a:pt x="2125" y="2848"/>
                    <a:pt x="2676" y="2456"/>
                    <a:pt x="2870" y="1834"/>
                  </a:cubicBezTo>
                  <a:cubicBezTo>
                    <a:pt x="3108" y="1084"/>
                    <a:pt x="2704" y="287"/>
                    <a:pt x="1977" y="60"/>
                  </a:cubicBezTo>
                  <a:cubicBezTo>
                    <a:pt x="1848" y="20"/>
                    <a:pt x="1716" y="1"/>
                    <a:pt x="15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1"/>
            <p:cNvSpPr/>
            <p:nvPr/>
          </p:nvSpPr>
          <p:spPr>
            <a:xfrm>
              <a:off x="24259875" y="2132800"/>
              <a:ext cx="78000" cy="71525"/>
            </a:xfrm>
            <a:custGeom>
              <a:avLst/>
              <a:gdLst/>
              <a:ahLst/>
              <a:cxnLst/>
              <a:rect l="l" t="t" r="r" b="b"/>
              <a:pathLst>
                <a:path w="3120" h="2861" extrusionOk="0">
                  <a:moveTo>
                    <a:pt x="1587" y="1"/>
                  </a:moveTo>
                  <a:cubicBezTo>
                    <a:pt x="988" y="1"/>
                    <a:pt x="433" y="400"/>
                    <a:pt x="238" y="1014"/>
                  </a:cubicBezTo>
                  <a:cubicBezTo>
                    <a:pt x="0" y="1776"/>
                    <a:pt x="405" y="2562"/>
                    <a:pt x="1131" y="2800"/>
                  </a:cubicBezTo>
                  <a:cubicBezTo>
                    <a:pt x="1265" y="2841"/>
                    <a:pt x="1400" y="2860"/>
                    <a:pt x="1532" y="2860"/>
                  </a:cubicBezTo>
                  <a:cubicBezTo>
                    <a:pt x="2132" y="2860"/>
                    <a:pt x="2686" y="2462"/>
                    <a:pt x="2881" y="1847"/>
                  </a:cubicBezTo>
                  <a:cubicBezTo>
                    <a:pt x="3120" y="1085"/>
                    <a:pt x="2715" y="299"/>
                    <a:pt x="1988" y="61"/>
                  </a:cubicBezTo>
                  <a:cubicBezTo>
                    <a:pt x="1855" y="20"/>
                    <a:pt x="1720" y="1"/>
                    <a:pt x="1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1"/>
            <p:cNvSpPr/>
            <p:nvPr/>
          </p:nvSpPr>
          <p:spPr>
            <a:xfrm>
              <a:off x="24396200" y="2175700"/>
              <a:ext cx="38125" cy="57475"/>
            </a:xfrm>
            <a:custGeom>
              <a:avLst/>
              <a:gdLst/>
              <a:ahLst/>
              <a:cxnLst/>
              <a:rect l="l" t="t" r="r" b="b"/>
              <a:pathLst>
                <a:path w="1525" h="2299" extrusionOk="0">
                  <a:moveTo>
                    <a:pt x="1119" y="0"/>
                  </a:moveTo>
                  <a:cubicBezTo>
                    <a:pt x="679" y="119"/>
                    <a:pt x="298" y="477"/>
                    <a:pt x="155" y="953"/>
                  </a:cubicBezTo>
                  <a:cubicBezTo>
                    <a:pt x="0" y="1441"/>
                    <a:pt x="107" y="1941"/>
                    <a:pt x="405" y="2298"/>
                  </a:cubicBezTo>
                  <a:cubicBezTo>
                    <a:pt x="857" y="2179"/>
                    <a:pt x="1227" y="1822"/>
                    <a:pt x="1369" y="1346"/>
                  </a:cubicBezTo>
                  <a:cubicBezTo>
                    <a:pt x="1524" y="846"/>
                    <a:pt x="1417" y="357"/>
                    <a:pt x="1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1"/>
            <p:cNvSpPr/>
            <p:nvPr/>
          </p:nvSpPr>
          <p:spPr>
            <a:xfrm>
              <a:off x="24261650" y="2133725"/>
              <a:ext cx="37825" cy="57175"/>
            </a:xfrm>
            <a:custGeom>
              <a:avLst/>
              <a:gdLst/>
              <a:ahLst/>
              <a:cxnLst/>
              <a:rect l="l" t="t" r="r" b="b"/>
              <a:pathLst>
                <a:path w="1513" h="2287" extrusionOk="0">
                  <a:moveTo>
                    <a:pt x="1120" y="1"/>
                  </a:moveTo>
                  <a:cubicBezTo>
                    <a:pt x="667" y="120"/>
                    <a:pt x="298" y="477"/>
                    <a:pt x="143" y="953"/>
                  </a:cubicBezTo>
                  <a:cubicBezTo>
                    <a:pt x="1" y="1441"/>
                    <a:pt x="108" y="1929"/>
                    <a:pt x="405" y="2287"/>
                  </a:cubicBezTo>
                  <a:cubicBezTo>
                    <a:pt x="846" y="2167"/>
                    <a:pt x="1215" y="1810"/>
                    <a:pt x="1370" y="1334"/>
                  </a:cubicBezTo>
                  <a:cubicBezTo>
                    <a:pt x="1513" y="846"/>
                    <a:pt x="1394" y="358"/>
                    <a:pt x="1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1"/>
            <p:cNvSpPr/>
            <p:nvPr/>
          </p:nvSpPr>
          <p:spPr>
            <a:xfrm>
              <a:off x="24408700" y="2164375"/>
              <a:ext cx="30375" cy="11350"/>
            </a:xfrm>
            <a:custGeom>
              <a:avLst/>
              <a:gdLst/>
              <a:ahLst/>
              <a:cxnLst/>
              <a:rect l="l" t="t" r="r" b="b"/>
              <a:pathLst>
                <a:path w="1215" h="454" extrusionOk="0">
                  <a:moveTo>
                    <a:pt x="839" y="0"/>
                  </a:moveTo>
                  <a:cubicBezTo>
                    <a:pt x="749" y="0"/>
                    <a:pt x="649" y="15"/>
                    <a:pt x="548" y="48"/>
                  </a:cubicBezTo>
                  <a:cubicBezTo>
                    <a:pt x="369" y="108"/>
                    <a:pt x="215" y="203"/>
                    <a:pt x="131" y="287"/>
                  </a:cubicBezTo>
                  <a:cubicBezTo>
                    <a:pt x="36" y="382"/>
                    <a:pt x="0" y="453"/>
                    <a:pt x="12" y="453"/>
                  </a:cubicBezTo>
                  <a:cubicBezTo>
                    <a:pt x="12" y="454"/>
                    <a:pt x="13" y="454"/>
                    <a:pt x="13" y="454"/>
                  </a:cubicBezTo>
                  <a:cubicBezTo>
                    <a:pt x="35" y="454"/>
                    <a:pt x="246" y="225"/>
                    <a:pt x="572" y="144"/>
                  </a:cubicBezTo>
                  <a:cubicBezTo>
                    <a:pt x="716" y="99"/>
                    <a:pt x="852" y="87"/>
                    <a:pt x="961" y="87"/>
                  </a:cubicBezTo>
                  <a:cubicBezTo>
                    <a:pt x="1078" y="87"/>
                    <a:pt x="1164" y="101"/>
                    <a:pt x="1199" y="101"/>
                  </a:cubicBezTo>
                  <a:cubicBezTo>
                    <a:pt x="1209" y="101"/>
                    <a:pt x="1215" y="99"/>
                    <a:pt x="1215" y="96"/>
                  </a:cubicBezTo>
                  <a:cubicBezTo>
                    <a:pt x="1215" y="84"/>
                    <a:pt x="1143" y="37"/>
                    <a:pt x="1024" y="25"/>
                  </a:cubicBezTo>
                  <a:cubicBezTo>
                    <a:pt x="972" y="9"/>
                    <a:pt x="909" y="0"/>
                    <a:pt x="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1"/>
            <p:cNvSpPr/>
            <p:nvPr/>
          </p:nvSpPr>
          <p:spPr>
            <a:xfrm>
              <a:off x="24317025" y="2128250"/>
              <a:ext cx="20550" cy="24850"/>
            </a:xfrm>
            <a:custGeom>
              <a:avLst/>
              <a:gdLst/>
              <a:ahLst/>
              <a:cxnLst/>
              <a:rect l="l" t="t" r="r" b="b"/>
              <a:pathLst>
                <a:path w="822" h="994" extrusionOk="0">
                  <a:moveTo>
                    <a:pt x="12" y="1"/>
                  </a:moveTo>
                  <a:cubicBezTo>
                    <a:pt x="4" y="1"/>
                    <a:pt x="0" y="2"/>
                    <a:pt x="0" y="5"/>
                  </a:cubicBezTo>
                  <a:cubicBezTo>
                    <a:pt x="0" y="41"/>
                    <a:pt x="286" y="124"/>
                    <a:pt x="512" y="410"/>
                  </a:cubicBezTo>
                  <a:cubicBezTo>
                    <a:pt x="726" y="696"/>
                    <a:pt x="762" y="993"/>
                    <a:pt x="786" y="993"/>
                  </a:cubicBezTo>
                  <a:cubicBezTo>
                    <a:pt x="810" y="993"/>
                    <a:pt x="822" y="922"/>
                    <a:pt x="774" y="779"/>
                  </a:cubicBezTo>
                  <a:cubicBezTo>
                    <a:pt x="750" y="660"/>
                    <a:pt x="691" y="505"/>
                    <a:pt x="572" y="350"/>
                  </a:cubicBezTo>
                  <a:cubicBezTo>
                    <a:pt x="453" y="208"/>
                    <a:pt x="310" y="100"/>
                    <a:pt x="191" y="53"/>
                  </a:cubicBezTo>
                  <a:cubicBezTo>
                    <a:pt x="100" y="16"/>
                    <a:pt x="37" y="1"/>
                    <a:pt x="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1"/>
            <p:cNvSpPr/>
            <p:nvPr/>
          </p:nvSpPr>
          <p:spPr>
            <a:xfrm>
              <a:off x="24289925" y="2116450"/>
              <a:ext cx="3300" cy="18500"/>
            </a:xfrm>
            <a:custGeom>
              <a:avLst/>
              <a:gdLst/>
              <a:ahLst/>
              <a:cxnLst/>
              <a:rect l="l" t="t" r="r" b="b"/>
              <a:pathLst>
                <a:path w="132" h="740" extrusionOk="0">
                  <a:moveTo>
                    <a:pt x="72" y="1"/>
                  </a:moveTo>
                  <a:cubicBezTo>
                    <a:pt x="48" y="1"/>
                    <a:pt x="48" y="168"/>
                    <a:pt x="24" y="382"/>
                  </a:cubicBezTo>
                  <a:cubicBezTo>
                    <a:pt x="24" y="572"/>
                    <a:pt x="1" y="739"/>
                    <a:pt x="24" y="739"/>
                  </a:cubicBezTo>
                  <a:cubicBezTo>
                    <a:pt x="48" y="739"/>
                    <a:pt x="108" y="584"/>
                    <a:pt x="120" y="382"/>
                  </a:cubicBezTo>
                  <a:cubicBezTo>
                    <a:pt x="132" y="168"/>
                    <a:pt x="108" y="1"/>
                    <a:pt x="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1"/>
            <p:cNvSpPr/>
            <p:nvPr/>
          </p:nvSpPr>
          <p:spPr>
            <a:xfrm>
              <a:off x="24270575" y="2122100"/>
              <a:ext cx="11050" cy="15825"/>
            </a:xfrm>
            <a:custGeom>
              <a:avLst/>
              <a:gdLst/>
              <a:ahLst/>
              <a:cxnLst/>
              <a:rect l="l" t="t" r="r" b="b"/>
              <a:pathLst>
                <a:path w="442" h="633" extrusionOk="0">
                  <a:moveTo>
                    <a:pt x="15" y="0"/>
                  </a:moveTo>
                  <a:cubicBezTo>
                    <a:pt x="14" y="0"/>
                    <a:pt x="13" y="1"/>
                    <a:pt x="13" y="1"/>
                  </a:cubicBezTo>
                  <a:cubicBezTo>
                    <a:pt x="1" y="13"/>
                    <a:pt x="84" y="156"/>
                    <a:pt x="203" y="335"/>
                  </a:cubicBezTo>
                  <a:cubicBezTo>
                    <a:pt x="306" y="484"/>
                    <a:pt x="410" y="633"/>
                    <a:pt x="428" y="633"/>
                  </a:cubicBezTo>
                  <a:cubicBezTo>
                    <a:pt x="428" y="633"/>
                    <a:pt x="429" y="633"/>
                    <a:pt x="429" y="632"/>
                  </a:cubicBezTo>
                  <a:cubicBezTo>
                    <a:pt x="441" y="632"/>
                    <a:pt x="382" y="466"/>
                    <a:pt x="263" y="287"/>
                  </a:cubicBezTo>
                  <a:cubicBezTo>
                    <a:pt x="149" y="117"/>
                    <a:pt x="36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24256300" y="2134000"/>
              <a:ext cx="17275" cy="10200"/>
            </a:xfrm>
            <a:custGeom>
              <a:avLst/>
              <a:gdLst/>
              <a:ahLst/>
              <a:cxnLst/>
              <a:rect l="l" t="t" r="r" b="b"/>
              <a:pathLst>
                <a:path w="691" h="408" extrusionOk="0">
                  <a:moveTo>
                    <a:pt x="8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0" y="37"/>
                    <a:pt x="143" y="132"/>
                    <a:pt x="322" y="240"/>
                  </a:cubicBezTo>
                  <a:cubicBezTo>
                    <a:pt x="485" y="349"/>
                    <a:pt x="629" y="408"/>
                    <a:pt x="670" y="408"/>
                  </a:cubicBezTo>
                  <a:cubicBezTo>
                    <a:pt x="674" y="408"/>
                    <a:pt x="677" y="407"/>
                    <a:pt x="679" y="406"/>
                  </a:cubicBezTo>
                  <a:cubicBezTo>
                    <a:pt x="691" y="371"/>
                    <a:pt x="536" y="275"/>
                    <a:pt x="357" y="168"/>
                  </a:cubicBezTo>
                  <a:cubicBezTo>
                    <a:pt x="192" y="69"/>
                    <a:pt x="47" y="0"/>
                    <a:pt x="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24466150" y="2206750"/>
              <a:ext cx="20550" cy="2775"/>
            </a:xfrm>
            <a:custGeom>
              <a:avLst/>
              <a:gdLst/>
              <a:ahLst/>
              <a:cxnLst/>
              <a:rect l="l" t="t" r="r" b="b"/>
              <a:pathLst>
                <a:path w="822" h="111" extrusionOk="0">
                  <a:moveTo>
                    <a:pt x="170" y="1"/>
                  </a:moveTo>
                  <a:cubicBezTo>
                    <a:pt x="70" y="1"/>
                    <a:pt x="0" y="6"/>
                    <a:pt x="0" y="20"/>
                  </a:cubicBezTo>
                  <a:cubicBezTo>
                    <a:pt x="0" y="56"/>
                    <a:pt x="179" y="80"/>
                    <a:pt x="405" y="104"/>
                  </a:cubicBezTo>
                  <a:cubicBezTo>
                    <a:pt x="492" y="108"/>
                    <a:pt x="571" y="111"/>
                    <a:pt x="637" y="111"/>
                  </a:cubicBezTo>
                  <a:cubicBezTo>
                    <a:pt x="750" y="111"/>
                    <a:pt x="822" y="103"/>
                    <a:pt x="822" y="80"/>
                  </a:cubicBezTo>
                  <a:cubicBezTo>
                    <a:pt x="822" y="56"/>
                    <a:pt x="643" y="20"/>
                    <a:pt x="417" y="8"/>
                  </a:cubicBezTo>
                  <a:cubicBezTo>
                    <a:pt x="328" y="4"/>
                    <a:pt x="241" y="1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24467025" y="2186925"/>
              <a:ext cx="13125" cy="10850"/>
            </a:xfrm>
            <a:custGeom>
              <a:avLst/>
              <a:gdLst/>
              <a:ahLst/>
              <a:cxnLst/>
              <a:rect l="l" t="t" r="r" b="b"/>
              <a:pathLst>
                <a:path w="525" h="434" extrusionOk="0">
                  <a:moveTo>
                    <a:pt x="494" y="0"/>
                  </a:moveTo>
                  <a:cubicBezTo>
                    <a:pt x="464" y="0"/>
                    <a:pt x="356" y="88"/>
                    <a:pt x="239" y="194"/>
                  </a:cubicBezTo>
                  <a:cubicBezTo>
                    <a:pt x="108" y="313"/>
                    <a:pt x="1" y="420"/>
                    <a:pt x="13" y="432"/>
                  </a:cubicBezTo>
                  <a:cubicBezTo>
                    <a:pt x="14" y="433"/>
                    <a:pt x="15" y="434"/>
                    <a:pt x="17" y="434"/>
                  </a:cubicBezTo>
                  <a:cubicBezTo>
                    <a:pt x="42" y="434"/>
                    <a:pt x="154" y="364"/>
                    <a:pt x="287" y="254"/>
                  </a:cubicBezTo>
                  <a:cubicBezTo>
                    <a:pt x="430" y="135"/>
                    <a:pt x="525" y="16"/>
                    <a:pt x="501" y="4"/>
                  </a:cubicBezTo>
                  <a:cubicBezTo>
                    <a:pt x="500" y="1"/>
                    <a:pt x="497" y="0"/>
                    <a:pt x="4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24458100" y="2172050"/>
              <a:ext cx="10750" cy="15000"/>
            </a:xfrm>
            <a:custGeom>
              <a:avLst/>
              <a:gdLst/>
              <a:ahLst/>
              <a:cxnLst/>
              <a:rect l="l" t="t" r="r" b="b"/>
              <a:pathLst>
                <a:path w="430" h="600" extrusionOk="0">
                  <a:moveTo>
                    <a:pt x="407" y="0"/>
                  </a:moveTo>
                  <a:cubicBezTo>
                    <a:pt x="365" y="0"/>
                    <a:pt x="277" y="113"/>
                    <a:pt x="179" y="265"/>
                  </a:cubicBezTo>
                  <a:cubicBezTo>
                    <a:pt x="72" y="432"/>
                    <a:pt x="1" y="575"/>
                    <a:pt x="13" y="599"/>
                  </a:cubicBezTo>
                  <a:cubicBezTo>
                    <a:pt x="14" y="599"/>
                    <a:pt x="16" y="600"/>
                    <a:pt x="18" y="600"/>
                  </a:cubicBezTo>
                  <a:cubicBezTo>
                    <a:pt x="57" y="600"/>
                    <a:pt x="149" y="484"/>
                    <a:pt x="251" y="325"/>
                  </a:cubicBezTo>
                  <a:cubicBezTo>
                    <a:pt x="358" y="158"/>
                    <a:pt x="429" y="15"/>
                    <a:pt x="417" y="3"/>
                  </a:cubicBezTo>
                  <a:cubicBezTo>
                    <a:pt x="414" y="1"/>
                    <a:pt x="411" y="0"/>
                    <a:pt x="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24398875" y="2173025"/>
              <a:ext cx="71150" cy="50625"/>
            </a:xfrm>
            <a:custGeom>
              <a:avLst/>
              <a:gdLst/>
              <a:ahLst/>
              <a:cxnLst/>
              <a:rect l="l" t="t" r="r" b="b"/>
              <a:pathLst>
                <a:path w="2846" h="2025" extrusionOk="0">
                  <a:moveTo>
                    <a:pt x="1370" y="0"/>
                  </a:moveTo>
                  <a:cubicBezTo>
                    <a:pt x="1203" y="24"/>
                    <a:pt x="1060" y="48"/>
                    <a:pt x="917" y="95"/>
                  </a:cubicBezTo>
                  <a:cubicBezTo>
                    <a:pt x="655" y="203"/>
                    <a:pt x="429" y="357"/>
                    <a:pt x="298" y="524"/>
                  </a:cubicBezTo>
                  <a:cubicBezTo>
                    <a:pt x="167" y="703"/>
                    <a:pt x="72" y="857"/>
                    <a:pt x="48" y="976"/>
                  </a:cubicBezTo>
                  <a:cubicBezTo>
                    <a:pt x="12" y="1072"/>
                    <a:pt x="0" y="1155"/>
                    <a:pt x="12" y="1155"/>
                  </a:cubicBezTo>
                  <a:cubicBezTo>
                    <a:pt x="13" y="1155"/>
                    <a:pt x="14" y="1155"/>
                    <a:pt x="15" y="1155"/>
                  </a:cubicBezTo>
                  <a:cubicBezTo>
                    <a:pt x="51" y="1155"/>
                    <a:pt x="114" y="887"/>
                    <a:pt x="417" y="584"/>
                  </a:cubicBezTo>
                  <a:cubicBezTo>
                    <a:pt x="548" y="453"/>
                    <a:pt x="739" y="298"/>
                    <a:pt x="1000" y="226"/>
                  </a:cubicBezTo>
                  <a:cubicBezTo>
                    <a:pt x="1130" y="189"/>
                    <a:pt x="1273" y="168"/>
                    <a:pt x="1420" y="168"/>
                  </a:cubicBezTo>
                  <a:cubicBezTo>
                    <a:pt x="1556" y="168"/>
                    <a:pt x="1697" y="186"/>
                    <a:pt x="1834" y="226"/>
                  </a:cubicBezTo>
                  <a:cubicBezTo>
                    <a:pt x="1977" y="274"/>
                    <a:pt x="2096" y="334"/>
                    <a:pt x="2215" y="417"/>
                  </a:cubicBezTo>
                  <a:cubicBezTo>
                    <a:pt x="2334" y="512"/>
                    <a:pt x="2429" y="619"/>
                    <a:pt x="2501" y="715"/>
                  </a:cubicBezTo>
                  <a:cubicBezTo>
                    <a:pt x="2632" y="941"/>
                    <a:pt x="2703" y="1179"/>
                    <a:pt x="2727" y="1369"/>
                  </a:cubicBezTo>
                  <a:cubicBezTo>
                    <a:pt x="2763" y="1774"/>
                    <a:pt x="2632" y="2012"/>
                    <a:pt x="2667" y="2024"/>
                  </a:cubicBezTo>
                  <a:cubicBezTo>
                    <a:pt x="2667" y="2024"/>
                    <a:pt x="2703" y="1965"/>
                    <a:pt x="2751" y="1858"/>
                  </a:cubicBezTo>
                  <a:cubicBezTo>
                    <a:pt x="2798" y="1750"/>
                    <a:pt x="2846" y="1584"/>
                    <a:pt x="2846" y="1357"/>
                  </a:cubicBezTo>
                  <a:cubicBezTo>
                    <a:pt x="2834" y="1131"/>
                    <a:pt x="2775" y="881"/>
                    <a:pt x="2620" y="631"/>
                  </a:cubicBezTo>
                  <a:cubicBezTo>
                    <a:pt x="2536" y="512"/>
                    <a:pt x="2441" y="393"/>
                    <a:pt x="2310" y="286"/>
                  </a:cubicBezTo>
                  <a:cubicBezTo>
                    <a:pt x="2179" y="191"/>
                    <a:pt x="2024" y="107"/>
                    <a:pt x="1858" y="60"/>
                  </a:cubicBezTo>
                  <a:cubicBezTo>
                    <a:pt x="1691" y="24"/>
                    <a:pt x="1536" y="0"/>
                    <a:pt x="13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24263150" y="2130975"/>
              <a:ext cx="70250" cy="49200"/>
            </a:xfrm>
            <a:custGeom>
              <a:avLst/>
              <a:gdLst/>
              <a:ahLst/>
              <a:cxnLst/>
              <a:rect l="l" t="t" r="r" b="b"/>
              <a:pathLst>
                <a:path w="2810" h="1968" extrusionOk="0">
                  <a:moveTo>
                    <a:pt x="1360" y="0"/>
                  </a:moveTo>
                  <a:cubicBezTo>
                    <a:pt x="1331" y="0"/>
                    <a:pt x="1303" y="1"/>
                    <a:pt x="1274" y="3"/>
                  </a:cubicBezTo>
                  <a:cubicBezTo>
                    <a:pt x="1119" y="3"/>
                    <a:pt x="965" y="51"/>
                    <a:pt x="834" y="111"/>
                  </a:cubicBezTo>
                  <a:cubicBezTo>
                    <a:pt x="560" y="230"/>
                    <a:pt x="357" y="408"/>
                    <a:pt x="238" y="587"/>
                  </a:cubicBezTo>
                  <a:cubicBezTo>
                    <a:pt x="119" y="765"/>
                    <a:pt x="60" y="932"/>
                    <a:pt x="24" y="1051"/>
                  </a:cubicBezTo>
                  <a:cubicBezTo>
                    <a:pt x="0" y="1146"/>
                    <a:pt x="0" y="1230"/>
                    <a:pt x="12" y="1230"/>
                  </a:cubicBezTo>
                  <a:cubicBezTo>
                    <a:pt x="48" y="1230"/>
                    <a:pt x="72" y="956"/>
                    <a:pt x="322" y="646"/>
                  </a:cubicBezTo>
                  <a:cubicBezTo>
                    <a:pt x="441" y="492"/>
                    <a:pt x="643" y="337"/>
                    <a:pt x="881" y="241"/>
                  </a:cubicBezTo>
                  <a:cubicBezTo>
                    <a:pt x="1012" y="194"/>
                    <a:pt x="1143" y="158"/>
                    <a:pt x="1274" y="158"/>
                  </a:cubicBezTo>
                  <a:cubicBezTo>
                    <a:pt x="1429" y="158"/>
                    <a:pt x="1560" y="170"/>
                    <a:pt x="1715" y="218"/>
                  </a:cubicBezTo>
                  <a:cubicBezTo>
                    <a:pt x="1988" y="301"/>
                    <a:pt x="2227" y="480"/>
                    <a:pt x="2393" y="694"/>
                  </a:cubicBezTo>
                  <a:cubicBezTo>
                    <a:pt x="2560" y="884"/>
                    <a:pt x="2643" y="1123"/>
                    <a:pt x="2679" y="1313"/>
                  </a:cubicBezTo>
                  <a:cubicBezTo>
                    <a:pt x="2739" y="1718"/>
                    <a:pt x="2643" y="1968"/>
                    <a:pt x="2679" y="1968"/>
                  </a:cubicBezTo>
                  <a:cubicBezTo>
                    <a:pt x="2691" y="1968"/>
                    <a:pt x="2727" y="1908"/>
                    <a:pt x="2750" y="1837"/>
                  </a:cubicBezTo>
                  <a:cubicBezTo>
                    <a:pt x="2786" y="1718"/>
                    <a:pt x="2810" y="1551"/>
                    <a:pt x="2798" y="1325"/>
                  </a:cubicBezTo>
                  <a:cubicBezTo>
                    <a:pt x="2786" y="1111"/>
                    <a:pt x="2703" y="849"/>
                    <a:pt x="2524" y="611"/>
                  </a:cubicBezTo>
                  <a:cubicBezTo>
                    <a:pt x="2441" y="492"/>
                    <a:pt x="2334" y="372"/>
                    <a:pt x="2203" y="289"/>
                  </a:cubicBezTo>
                  <a:cubicBezTo>
                    <a:pt x="2084" y="194"/>
                    <a:pt x="1929" y="122"/>
                    <a:pt x="1774" y="63"/>
                  </a:cubicBezTo>
                  <a:cubicBezTo>
                    <a:pt x="1636" y="23"/>
                    <a:pt x="1498" y="0"/>
                    <a:pt x="13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" name="Google Shape;995;p31"/>
          <p:cNvGrpSpPr/>
          <p:nvPr/>
        </p:nvGrpSpPr>
        <p:grpSpPr>
          <a:xfrm>
            <a:off x="786685" y="213847"/>
            <a:ext cx="1216200" cy="1216200"/>
            <a:chOff x="786685" y="213847"/>
            <a:chExt cx="1216200" cy="1216200"/>
          </a:xfrm>
        </p:grpSpPr>
        <p:sp>
          <p:nvSpPr>
            <p:cNvPr id="996" name="Google Shape;996;p31"/>
            <p:cNvSpPr/>
            <p:nvPr/>
          </p:nvSpPr>
          <p:spPr>
            <a:xfrm>
              <a:off x="786685" y="213847"/>
              <a:ext cx="1216200" cy="1216200"/>
            </a:xfrm>
            <a:prstGeom prst="sun">
              <a:avLst>
                <a:gd name="adj" fmla="val 25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7" name="Google Shape;997;p31"/>
            <p:cNvGrpSpPr/>
            <p:nvPr/>
          </p:nvGrpSpPr>
          <p:grpSpPr>
            <a:xfrm>
              <a:off x="1120050" y="556963"/>
              <a:ext cx="549450" cy="529975"/>
              <a:chOff x="720000" y="1682150"/>
              <a:chExt cx="549450" cy="529975"/>
            </a:xfrm>
          </p:grpSpPr>
          <p:sp>
            <p:nvSpPr>
              <p:cNvPr id="998" name="Google Shape;998;p31"/>
              <p:cNvSpPr/>
              <p:nvPr/>
            </p:nvSpPr>
            <p:spPr>
              <a:xfrm>
                <a:off x="720000" y="1682150"/>
                <a:ext cx="549450" cy="529975"/>
              </a:xfrm>
              <a:custGeom>
                <a:avLst/>
                <a:gdLst/>
                <a:ahLst/>
                <a:cxnLst/>
                <a:rect l="l" t="t" r="r" b="b"/>
                <a:pathLst>
                  <a:path w="21978" h="21199" extrusionOk="0">
                    <a:moveTo>
                      <a:pt x="10549" y="1"/>
                    </a:moveTo>
                    <a:cubicBezTo>
                      <a:pt x="10105" y="1"/>
                      <a:pt x="9659" y="28"/>
                      <a:pt x="9216" y="85"/>
                    </a:cubicBezTo>
                    <a:cubicBezTo>
                      <a:pt x="6644" y="407"/>
                      <a:pt x="3989" y="1383"/>
                      <a:pt x="2358" y="3514"/>
                    </a:cubicBezTo>
                    <a:cubicBezTo>
                      <a:pt x="1072" y="5193"/>
                      <a:pt x="572" y="7384"/>
                      <a:pt x="298" y="9527"/>
                    </a:cubicBezTo>
                    <a:cubicBezTo>
                      <a:pt x="84" y="11337"/>
                      <a:pt x="0" y="13194"/>
                      <a:pt x="536" y="14920"/>
                    </a:cubicBezTo>
                    <a:cubicBezTo>
                      <a:pt x="1334" y="17468"/>
                      <a:pt x="3417" y="19421"/>
                      <a:pt x="5787" y="20373"/>
                    </a:cubicBezTo>
                    <a:cubicBezTo>
                      <a:pt x="7238" y="20960"/>
                      <a:pt x="8787" y="21198"/>
                      <a:pt x="10351" y="21198"/>
                    </a:cubicBezTo>
                    <a:cubicBezTo>
                      <a:pt x="11327" y="21198"/>
                      <a:pt x="12310" y="21105"/>
                      <a:pt x="13276" y="20945"/>
                    </a:cubicBezTo>
                    <a:cubicBezTo>
                      <a:pt x="17717" y="20219"/>
                      <a:pt x="21408" y="16039"/>
                      <a:pt x="21646" y="11253"/>
                    </a:cubicBezTo>
                    <a:cubicBezTo>
                      <a:pt x="21978" y="4718"/>
                      <a:pt x="16342" y="1"/>
                      <a:pt x="105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31"/>
              <p:cNvSpPr/>
              <p:nvPr/>
            </p:nvSpPr>
            <p:spPr>
              <a:xfrm>
                <a:off x="1003075" y="1708475"/>
                <a:ext cx="146375" cy="72200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2888" extrusionOk="0">
                    <a:moveTo>
                      <a:pt x="1034" y="1"/>
                    </a:moveTo>
                    <a:cubicBezTo>
                      <a:pt x="765" y="1"/>
                      <a:pt x="509" y="19"/>
                      <a:pt x="274" y="56"/>
                    </a:cubicBezTo>
                    <a:cubicBezTo>
                      <a:pt x="0" y="92"/>
                      <a:pt x="107" y="485"/>
                      <a:pt x="334" y="520"/>
                    </a:cubicBezTo>
                    <a:cubicBezTo>
                      <a:pt x="1358" y="651"/>
                      <a:pt x="2274" y="842"/>
                      <a:pt x="3215" y="1330"/>
                    </a:cubicBezTo>
                    <a:cubicBezTo>
                      <a:pt x="3977" y="1735"/>
                      <a:pt x="4536" y="2437"/>
                      <a:pt x="5298" y="2842"/>
                    </a:cubicBezTo>
                    <a:cubicBezTo>
                      <a:pt x="5355" y="2874"/>
                      <a:pt x="5410" y="2888"/>
                      <a:pt x="5463" y="2888"/>
                    </a:cubicBezTo>
                    <a:cubicBezTo>
                      <a:pt x="5689" y="2888"/>
                      <a:pt x="5855" y="2627"/>
                      <a:pt x="5739" y="2366"/>
                    </a:cubicBezTo>
                    <a:cubicBezTo>
                      <a:pt x="5018" y="769"/>
                      <a:pt x="2762" y="1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1"/>
              <p:cNvSpPr/>
              <p:nvPr/>
            </p:nvSpPr>
            <p:spPr>
              <a:xfrm>
                <a:off x="1156200" y="1791400"/>
                <a:ext cx="59725" cy="65725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629" extrusionOk="0">
                    <a:moveTo>
                      <a:pt x="305" y="0"/>
                    </a:moveTo>
                    <a:cubicBezTo>
                      <a:pt x="95" y="0"/>
                      <a:pt x="0" y="305"/>
                      <a:pt x="150" y="454"/>
                    </a:cubicBezTo>
                    <a:cubicBezTo>
                      <a:pt x="447" y="751"/>
                      <a:pt x="793" y="990"/>
                      <a:pt x="1067" y="1335"/>
                    </a:cubicBezTo>
                    <a:cubicBezTo>
                      <a:pt x="1329" y="1680"/>
                      <a:pt x="1507" y="2156"/>
                      <a:pt x="1805" y="2526"/>
                    </a:cubicBezTo>
                    <a:cubicBezTo>
                      <a:pt x="1863" y="2598"/>
                      <a:pt x="1933" y="2629"/>
                      <a:pt x="2002" y="2629"/>
                    </a:cubicBezTo>
                    <a:cubicBezTo>
                      <a:pt x="2158" y="2629"/>
                      <a:pt x="2312" y="2473"/>
                      <a:pt x="2329" y="2299"/>
                    </a:cubicBezTo>
                    <a:cubicBezTo>
                      <a:pt x="2388" y="1263"/>
                      <a:pt x="1257" y="120"/>
                      <a:pt x="328" y="1"/>
                    </a:cubicBezTo>
                    <a:cubicBezTo>
                      <a:pt x="320" y="1"/>
                      <a:pt x="313" y="0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31"/>
              <p:cNvSpPr/>
              <p:nvPr/>
            </p:nvSpPr>
            <p:spPr>
              <a:xfrm>
                <a:off x="720300" y="1754800"/>
                <a:ext cx="507825" cy="457225"/>
              </a:xfrm>
              <a:custGeom>
                <a:avLst/>
                <a:gdLst/>
                <a:ahLst/>
                <a:cxnLst/>
                <a:rect l="l" t="t" r="r" b="b"/>
                <a:pathLst>
                  <a:path w="20313" h="18289" extrusionOk="0">
                    <a:moveTo>
                      <a:pt x="2870" y="1"/>
                    </a:moveTo>
                    <a:lnTo>
                      <a:pt x="2870" y="1"/>
                    </a:lnTo>
                    <a:cubicBezTo>
                      <a:pt x="2691" y="191"/>
                      <a:pt x="2512" y="394"/>
                      <a:pt x="2346" y="596"/>
                    </a:cubicBezTo>
                    <a:cubicBezTo>
                      <a:pt x="1060" y="2275"/>
                      <a:pt x="560" y="4478"/>
                      <a:pt x="298" y="6621"/>
                    </a:cubicBezTo>
                    <a:cubicBezTo>
                      <a:pt x="72" y="8419"/>
                      <a:pt x="0" y="10288"/>
                      <a:pt x="536" y="12014"/>
                    </a:cubicBezTo>
                    <a:cubicBezTo>
                      <a:pt x="1322" y="14550"/>
                      <a:pt x="3405" y="16503"/>
                      <a:pt x="5775" y="17455"/>
                    </a:cubicBezTo>
                    <a:cubicBezTo>
                      <a:pt x="7243" y="18046"/>
                      <a:pt x="8803" y="18289"/>
                      <a:pt x="10376" y="18289"/>
                    </a:cubicBezTo>
                    <a:cubicBezTo>
                      <a:pt x="11340" y="18289"/>
                      <a:pt x="12309" y="18197"/>
                      <a:pt x="13264" y="18039"/>
                    </a:cubicBezTo>
                    <a:cubicBezTo>
                      <a:pt x="16205" y="17563"/>
                      <a:pt x="18812" y="15562"/>
                      <a:pt x="20312" y="12872"/>
                    </a:cubicBezTo>
                    <a:lnTo>
                      <a:pt x="20312" y="12872"/>
                    </a:lnTo>
                    <a:cubicBezTo>
                      <a:pt x="18348" y="14300"/>
                      <a:pt x="16038" y="15181"/>
                      <a:pt x="13669" y="15300"/>
                    </a:cubicBezTo>
                    <a:cubicBezTo>
                      <a:pt x="13491" y="15309"/>
                      <a:pt x="13314" y="15314"/>
                      <a:pt x="13136" y="15314"/>
                    </a:cubicBezTo>
                    <a:cubicBezTo>
                      <a:pt x="9524" y="15314"/>
                      <a:pt x="5911" y="13480"/>
                      <a:pt x="3846" y="10347"/>
                    </a:cubicBezTo>
                    <a:cubicBezTo>
                      <a:pt x="1881" y="7371"/>
                      <a:pt x="1477" y="3287"/>
                      <a:pt x="2870" y="1"/>
                    </a:cubicBezTo>
                    <a:close/>
                  </a:path>
                </a:pathLst>
              </a:custGeom>
              <a:solidFill>
                <a:srgbClr val="333154">
                  <a:alpha val="5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31"/>
              <p:cNvSpPr/>
              <p:nvPr/>
            </p:nvSpPr>
            <p:spPr>
              <a:xfrm>
                <a:off x="808050" y="1849575"/>
                <a:ext cx="11587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2514" extrusionOk="0">
                    <a:moveTo>
                      <a:pt x="2313" y="0"/>
                    </a:moveTo>
                    <a:cubicBezTo>
                      <a:pt x="1153" y="0"/>
                      <a:pt x="196" y="983"/>
                      <a:pt x="26" y="2127"/>
                    </a:cubicBezTo>
                    <a:cubicBezTo>
                      <a:pt x="1" y="2264"/>
                      <a:pt x="111" y="2371"/>
                      <a:pt x="228" y="2371"/>
                    </a:cubicBezTo>
                    <a:cubicBezTo>
                      <a:pt x="273" y="2371"/>
                      <a:pt x="320" y="2355"/>
                      <a:pt x="360" y="2318"/>
                    </a:cubicBezTo>
                    <a:cubicBezTo>
                      <a:pt x="979" y="1770"/>
                      <a:pt x="1288" y="901"/>
                      <a:pt x="2241" y="841"/>
                    </a:cubicBezTo>
                    <a:cubicBezTo>
                      <a:pt x="2272" y="839"/>
                      <a:pt x="2303" y="838"/>
                      <a:pt x="2332" y="838"/>
                    </a:cubicBezTo>
                    <a:cubicBezTo>
                      <a:pt x="3214" y="838"/>
                      <a:pt x="3518" y="1837"/>
                      <a:pt x="3967" y="2401"/>
                    </a:cubicBezTo>
                    <a:cubicBezTo>
                      <a:pt x="4027" y="2480"/>
                      <a:pt x="4116" y="2514"/>
                      <a:pt x="4209" y="2514"/>
                    </a:cubicBezTo>
                    <a:cubicBezTo>
                      <a:pt x="4413" y="2514"/>
                      <a:pt x="4635" y="2352"/>
                      <a:pt x="4610" y="2139"/>
                    </a:cubicBezTo>
                    <a:cubicBezTo>
                      <a:pt x="4491" y="1127"/>
                      <a:pt x="3539" y="91"/>
                      <a:pt x="2491" y="8"/>
                    </a:cubicBezTo>
                    <a:cubicBezTo>
                      <a:pt x="2431" y="3"/>
                      <a:pt x="2372" y="0"/>
                      <a:pt x="23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31"/>
              <p:cNvSpPr/>
              <p:nvPr/>
            </p:nvSpPr>
            <p:spPr>
              <a:xfrm>
                <a:off x="1048900" y="1849575"/>
                <a:ext cx="11577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2514" extrusionOk="0">
                    <a:moveTo>
                      <a:pt x="2310" y="0"/>
                    </a:moveTo>
                    <a:cubicBezTo>
                      <a:pt x="2251" y="0"/>
                      <a:pt x="2192" y="3"/>
                      <a:pt x="2132" y="8"/>
                    </a:cubicBezTo>
                    <a:cubicBezTo>
                      <a:pt x="1096" y="91"/>
                      <a:pt x="144" y="1127"/>
                      <a:pt x="25" y="2139"/>
                    </a:cubicBezTo>
                    <a:cubicBezTo>
                      <a:pt x="0" y="2352"/>
                      <a:pt x="217" y="2514"/>
                      <a:pt x="420" y="2514"/>
                    </a:cubicBezTo>
                    <a:cubicBezTo>
                      <a:pt x="513" y="2514"/>
                      <a:pt x="604" y="2480"/>
                      <a:pt x="668" y="2401"/>
                    </a:cubicBezTo>
                    <a:cubicBezTo>
                      <a:pt x="1105" y="1837"/>
                      <a:pt x="1431" y="838"/>
                      <a:pt x="2304" y="838"/>
                    </a:cubicBezTo>
                    <a:cubicBezTo>
                      <a:pt x="2333" y="838"/>
                      <a:pt x="2363" y="839"/>
                      <a:pt x="2394" y="841"/>
                    </a:cubicBezTo>
                    <a:cubicBezTo>
                      <a:pt x="3346" y="901"/>
                      <a:pt x="3644" y="1770"/>
                      <a:pt x="4275" y="2318"/>
                    </a:cubicBezTo>
                    <a:cubicBezTo>
                      <a:pt x="4315" y="2355"/>
                      <a:pt x="4362" y="2371"/>
                      <a:pt x="4407" y="2371"/>
                    </a:cubicBezTo>
                    <a:cubicBezTo>
                      <a:pt x="4523" y="2371"/>
                      <a:pt x="4631" y="2264"/>
                      <a:pt x="4597" y="2127"/>
                    </a:cubicBezTo>
                    <a:cubicBezTo>
                      <a:pt x="4438" y="983"/>
                      <a:pt x="3471" y="0"/>
                      <a:pt x="2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828650" y="1988650"/>
                <a:ext cx="319400" cy="134100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5364" extrusionOk="0">
                    <a:moveTo>
                      <a:pt x="7412" y="0"/>
                    </a:moveTo>
                    <a:cubicBezTo>
                      <a:pt x="4040" y="0"/>
                      <a:pt x="297" y="156"/>
                      <a:pt x="238" y="470"/>
                    </a:cubicBezTo>
                    <a:cubicBezTo>
                      <a:pt x="0" y="1767"/>
                      <a:pt x="1596" y="5315"/>
                      <a:pt x="6382" y="5363"/>
                    </a:cubicBezTo>
                    <a:cubicBezTo>
                      <a:pt x="6412" y="5363"/>
                      <a:pt x="6443" y="5364"/>
                      <a:pt x="6473" y="5364"/>
                    </a:cubicBezTo>
                    <a:cubicBezTo>
                      <a:pt x="11189" y="5364"/>
                      <a:pt x="12775" y="788"/>
                      <a:pt x="12728" y="315"/>
                    </a:cubicBezTo>
                    <a:cubicBezTo>
                      <a:pt x="12706" y="105"/>
                      <a:pt x="10184" y="0"/>
                      <a:pt x="74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31"/>
              <p:cNvSpPr/>
              <p:nvPr/>
            </p:nvSpPr>
            <p:spPr>
              <a:xfrm>
                <a:off x="832500" y="1988675"/>
                <a:ext cx="314950" cy="60850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2434" extrusionOk="0">
                    <a:moveTo>
                      <a:pt x="7197" y="1"/>
                    </a:moveTo>
                    <a:cubicBezTo>
                      <a:pt x="3839" y="1"/>
                      <a:pt x="143" y="157"/>
                      <a:pt x="84" y="469"/>
                    </a:cubicBezTo>
                    <a:cubicBezTo>
                      <a:pt x="1" y="933"/>
                      <a:pt x="156" y="1659"/>
                      <a:pt x="584" y="2421"/>
                    </a:cubicBezTo>
                    <a:cubicBezTo>
                      <a:pt x="2180" y="1671"/>
                      <a:pt x="4061" y="1385"/>
                      <a:pt x="5847" y="1231"/>
                    </a:cubicBezTo>
                    <a:cubicBezTo>
                      <a:pt x="6379" y="1181"/>
                      <a:pt x="6920" y="1140"/>
                      <a:pt x="7456" y="1140"/>
                    </a:cubicBezTo>
                    <a:cubicBezTo>
                      <a:pt x="7820" y="1140"/>
                      <a:pt x="8182" y="1159"/>
                      <a:pt x="8538" y="1207"/>
                    </a:cubicBezTo>
                    <a:cubicBezTo>
                      <a:pt x="9657" y="1385"/>
                      <a:pt x="10728" y="1814"/>
                      <a:pt x="11669" y="2433"/>
                    </a:cubicBezTo>
                    <a:cubicBezTo>
                      <a:pt x="12336" y="1433"/>
                      <a:pt x="12598" y="516"/>
                      <a:pt x="12586" y="326"/>
                    </a:cubicBezTo>
                    <a:cubicBezTo>
                      <a:pt x="12559" y="109"/>
                      <a:pt x="9995" y="1"/>
                      <a:pt x="719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" name="Elementos multimedia en línea 3" title="Despertando las Neuronas - Despertando las Neuronas">
            <a:hlinkClick r:id="" action="ppaction://media"/>
            <a:extLst>
              <a:ext uri="{FF2B5EF4-FFF2-40B4-BE49-F238E27FC236}">
                <a16:creationId xmlns:a16="http://schemas.microsoft.com/office/drawing/2014/main" id="{57A7AC9E-475C-4A08-B083-440FE8ECB7B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949573" y="1340928"/>
            <a:ext cx="5449377" cy="3078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5"/>
          <p:cNvSpPr txBox="1">
            <a:spLocks noGrp="1"/>
          </p:cNvSpPr>
          <p:nvPr>
            <p:ph type="title"/>
          </p:nvPr>
        </p:nvSpPr>
        <p:spPr>
          <a:xfrm>
            <a:off x="1497763" y="1503150"/>
            <a:ext cx="3142800" cy="9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OBJETIVO</a:t>
            </a:r>
            <a:endParaRPr dirty="0"/>
          </a:p>
        </p:txBody>
      </p:sp>
      <p:sp>
        <p:nvSpPr>
          <p:cNvPr id="373" name="Google Shape;373;p25"/>
          <p:cNvSpPr txBox="1">
            <a:spLocks noGrp="1"/>
          </p:cNvSpPr>
          <p:nvPr>
            <p:ph type="subTitle" idx="1"/>
          </p:nvPr>
        </p:nvSpPr>
        <p:spPr>
          <a:xfrm>
            <a:off x="1497626" y="2611050"/>
            <a:ext cx="3954526" cy="1029300"/>
          </a:xfrm>
          <a:prstGeom prst="rect">
            <a:avLst/>
          </a:prstGeom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0" i="0" dirty="0">
                <a:solidFill>
                  <a:schemeClr val="tx1"/>
                </a:solidFill>
                <a:effectLst/>
                <a:latin typeface="raleway"/>
              </a:rPr>
              <a:t>Leer números del 0 al 100 y representarlos en forma concreta, pictórica y simbólica.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374" name="Google Shape;374;p25"/>
          <p:cNvGrpSpPr/>
          <p:nvPr/>
        </p:nvGrpSpPr>
        <p:grpSpPr>
          <a:xfrm>
            <a:off x="5817616" y="1426929"/>
            <a:ext cx="1828779" cy="2137133"/>
            <a:chOff x="5568402" y="838126"/>
            <a:chExt cx="2380293" cy="2781639"/>
          </a:xfrm>
        </p:grpSpPr>
        <p:sp>
          <p:nvSpPr>
            <p:cNvPr id="375" name="Google Shape;375;p25"/>
            <p:cNvSpPr/>
            <p:nvPr/>
          </p:nvSpPr>
          <p:spPr>
            <a:xfrm>
              <a:off x="6293336" y="838126"/>
              <a:ext cx="1655360" cy="1325937"/>
            </a:xfrm>
            <a:custGeom>
              <a:avLst/>
              <a:gdLst/>
              <a:ahLst/>
              <a:cxnLst/>
              <a:rect l="l" t="t" r="r" b="b"/>
              <a:pathLst>
                <a:path w="13050" h="10453" extrusionOk="0">
                  <a:moveTo>
                    <a:pt x="5665" y="1"/>
                  </a:moveTo>
                  <a:cubicBezTo>
                    <a:pt x="3557" y="1"/>
                    <a:pt x="1409" y="1828"/>
                    <a:pt x="1894" y="4057"/>
                  </a:cubicBezTo>
                  <a:cubicBezTo>
                    <a:pt x="1813" y="4034"/>
                    <a:pt x="1729" y="4023"/>
                    <a:pt x="1644" y="4023"/>
                  </a:cubicBezTo>
                  <a:cubicBezTo>
                    <a:pt x="1428" y="4023"/>
                    <a:pt x="1207" y="4096"/>
                    <a:pt x="1036" y="4224"/>
                  </a:cubicBezTo>
                  <a:cubicBezTo>
                    <a:pt x="798" y="4403"/>
                    <a:pt x="620" y="4653"/>
                    <a:pt x="477" y="4903"/>
                  </a:cubicBezTo>
                  <a:cubicBezTo>
                    <a:pt x="191" y="5379"/>
                    <a:pt x="0" y="5938"/>
                    <a:pt x="84" y="6486"/>
                  </a:cubicBezTo>
                  <a:cubicBezTo>
                    <a:pt x="179" y="7034"/>
                    <a:pt x="608" y="7558"/>
                    <a:pt x="1155" y="7581"/>
                  </a:cubicBezTo>
                  <a:lnTo>
                    <a:pt x="9311" y="10320"/>
                  </a:lnTo>
                  <a:cubicBezTo>
                    <a:pt x="9544" y="10410"/>
                    <a:pt x="9791" y="10453"/>
                    <a:pt x="10039" y="10453"/>
                  </a:cubicBezTo>
                  <a:cubicBezTo>
                    <a:pt x="10641" y="10453"/>
                    <a:pt x="11247" y="10202"/>
                    <a:pt x="11669" y="9772"/>
                  </a:cubicBezTo>
                  <a:cubicBezTo>
                    <a:pt x="12264" y="9165"/>
                    <a:pt x="12514" y="8248"/>
                    <a:pt x="12395" y="7403"/>
                  </a:cubicBezTo>
                  <a:cubicBezTo>
                    <a:pt x="12312" y="6796"/>
                    <a:pt x="11954" y="6129"/>
                    <a:pt x="11335" y="6034"/>
                  </a:cubicBezTo>
                  <a:cubicBezTo>
                    <a:pt x="13050" y="4915"/>
                    <a:pt x="12145" y="2236"/>
                    <a:pt x="10264" y="1962"/>
                  </a:cubicBezTo>
                  <a:cubicBezTo>
                    <a:pt x="10164" y="1945"/>
                    <a:pt x="10063" y="1937"/>
                    <a:pt x="9961" y="1937"/>
                  </a:cubicBezTo>
                  <a:cubicBezTo>
                    <a:pt x="9476" y="1937"/>
                    <a:pt x="8979" y="2124"/>
                    <a:pt x="8644" y="2498"/>
                  </a:cubicBezTo>
                  <a:cubicBezTo>
                    <a:pt x="8633" y="1283"/>
                    <a:pt x="7859" y="557"/>
                    <a:pt x="6787" y="188"/>
                  </a:cubicBezTo>
                  <a:cubicBezTo>
                    <a:pt x="6425" y="60"/>
                    <a:pt x="6046" y="1"/>
                    <a:pt x="56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5"/>
            <p:cNvSpPr/>
            <p:nvPr/>
          </p:nvSpPr>
          <p:spPr>
            <a:xfrm>
              <a:off x="6572781" y="1590713"/>
              <a:ext cx="641975" cy="239361"/>
            </a:xfrm>
            <a:custGeom>
              <a:avLst/>
              <a:gdLst/>
              <a:ahLst/>
              <a:cxnLst/>
              <a:rect l="l" t="t" r="r" b="b"/>
              <a:pathLst>
                <a:path w="5061" h="1887" extrusionOk="0">
                  <a:moveTo>
                    <a:pt x="2414" y="1"/>
                  </a:moveTo>
                  <a:cubicBezTo>
                    <a:pt x="2252" y="1"/>
                    <a:pt x="2090" y="14"/>
                    <a:pt x="1929" y="41"/>
                  </a:cubicBezTo>
                  <a:cubicBezTo>
                    <a:pt x="1179" y="160"/>
                    <a:pt x="464" y="613"/>
                    <a:pt x="0" y="1232"/>
                  </a:cubicBezTo>
                  <a:lnTo>
                    <a:pt x="5060" y="1887"/>
                  </a:lnTo>
                  <a:cubicBezTo>
                    <a:pt x="4989" y="1339"/>
                    <a:pt x="4608" y="863"/>
                    <a:pt x="4155" y="553"/>
                  </a:cubicBezTo>
                  <a:cubicBezTo>
                    <a:pt x="3646" y="195"/>
                    <a:pt x="3032" y="1"/>
                    <a:pt x="2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5"/>
            <p:cNvSpPr/>
            <p:nvPr/>
          </p:nvSpPr>
          <p:spPr>
            <a:xfrm>
              <a:off x="5734572" y="1620141"/>
              <a:ext cx="2047953" cy="1504285"/>
            </a:xfrm>
            <a:custGeom>
              <a:avLst/>
              <a:gdLst/>
              <a:ahLst/>
              <a:cxnLst/>
              <a:rect l="l" t="t" r="r" b="b"/>
              <a:pathLst>
                <a:path w="16145" h="11859" extrusionOk="0">
                  <a:moveTo>
                    <a:pt x="4967" y="1"/>
                  </a:moveTo>
                  <a:cubicBezTo>
                    <a:pt x="4047" y="1"/>
                    <a:pt x="3134" y="314"/>
                    <a:pt x="2334" y="881"/>
                  </a:cubicBezTo>
                  <a:cubicBezTo>
                    <a:pt x="1119" y="1762"/>
                    <a:pt x="357" y="3167"/>
                    <a:pt x="0" y="4607"/>
                  </a:cubicBezTo>
                  <a:lnTo>
                    <a:pt x="13990" y="11858"/>
                  </a:lnTo>
                  <a:cubicBezTo>
                    <a:pt x="15204" y="10334"/>
                    <a:pt x="16145" y="7893"/>
                    <a:pt x="15585" y="5929"/>
                  </a:cubicBezTo>
                  <a:cubicBezTo>
                    <a:pt x="15073" y="4179"/>
                    <a:pt x="13823" y="2631"/>
                    <a:pt x="12335" y="1595"/>
                  </a:cubicBezTo>
                  <a:cubicBezTo>
                    <a:pt x="11573" y="1083"/>
                    <a:pt x="10740" y="750"/>
                    <a:pt x="9847" y="524"/>
                  </a:cubicBezTo>
                  <a:cubicBezTo>
                    <a:pt x="9423" y="410"/>
                    <a:pt x="9008" y="314"/>
                    <a:pt x="8564" y="314"/>
                  </a:cubicBezTo>
                  <a:cubicBezTo>
                    <a:pt x="8496" y="314"/>
                    <a:pt x="8428" y="316"/>
                    <a:pt x="8358" y="321"/>
                  </a:cubicBezTo>
                  <a:cubicBezTo>
                    <a:pt x="8183" y="332"/>
                    <a:pt x="7346" y="614"/>
                    <a:pt x="7136" y="614"/>
                  </a:cubicBezTo>
                  <a:cubicBezTo>
                    <a:pt x="7118" y="614"/>
                    <a:pt x="7104" y="612"/>
                    <a:pt x="7096" y="607"/>
                  </a:cubicBezTo>
                  <a:cubicBezTo>
                    <a:pt x="6416" y="193"/>
                    <a:pt x="5689" y="1"/>
                    <a:pt x="49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5"/>
            <p:cNvSpPr/>
            <p:nvPr/>
          </p:nvSpPr>
          <p:spPr>
            <a:xfrm>
              <a:off x="5568402" y="2142880"/>
              <a:ext cx="448660" cy="599354"/>
            </a:xfrm>
            <a:custGeom>
              <a:avLst/>
              <a:gdLst/>
              <a:ahLst/>
              <a:cxnLst/>
              <a:rect l="l" t="t" r="r" b="b"/>
              <a:pathLst>
                <a:path w="3537" h="4725" extrusionOk="0">
                  <a:moveTo>
                    <a:pt x="2608" y="0"/>
                  </a:moveTo>
                  <a:cubicBezTo>
                    <a:pt x="2045" y="0"/>
                    <a:pt x="1483" y="170"/>
                    <a:pt x="1072" y="558"/>
                  </a:cubicBezTo>
                  <a:cubicBezTo>
                    <a:pt x="251" y="1344"/>
                    <a:pt x="0" y="2594"/>
                    <a:pt x="489" y="3630"/>
                  </a:cubicBezTo>
                  <a:cubicBezTo>
                    <a:pt x="727" y="4106"/>
                    <a:pt x="1120" y="4523"/>
                    <a:pt x="1608" y="4725"/>
                  </a:cubicBezTo>
                  <a:lnTo>
                    <a:pt x="3537" y="153"/>
                  </a:lnTo>
                  <a:cubicBezTo>
                    <a:pt x="3245" y="54"/>
                    <a:pt x="2926" y="0"/>
                    <a:pt x="2608" y="0"/>
                  </a:cubicBezTo>
                  <a:close/>
                </a:path>
              </a:pathLst>
            </a:custGeom>
            <a:solidFill>
              <a:srgbClr val="DD6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5"/>
            <p:cNvSpPr/>
            <p:nvPr/>
          </p:nvSpPr>
          <p:spPr>
            <a:xfrm>
              <a:off x="5600114" y="1874597"/>
              <a:ext cx="2037425" cy="1745168"/>
            </a:xfrm>
            <a:custGeom>
              <a:avLst/>
              <a:gdLst/>
              <a:ahLst/>
              <a:cxnLst/>
              <a:rect l="l" t="t" r="r" b="b"/>
              <a:pathLst>
                <a:path w="16062" h="13758" extrusionOk="0">
                  <a:moveTo>
                    <a:pt x="7364" y="1"/>
                  </a:moveTo>
                  <a:cubicBezTo>
                    <a:pt x="6570" y="1"/>
                    <a:pt x="5774" y="142"/>
                    <a:pt x="5013" y="446"/>
                  </a:cubicBezTo>
                  <a:cubicBezTo>
                    <a:pt x="3465" y="1054"/>
                    <a:pt x="2382" y="2197"/>
                    <a:pt x="1620" y="3637"/>
                  </a:cubicBezTo>
                  <a:cubicBezTo>
                    <a:pt x="417" y="5959"/>
                    <a:pt x="1" y="9519"/>
                    <a:pt x="1906" y="11650"/>
                  </a:cubicBezTo>
                  <a:cubicBezTo>
                    <a:pt x="2870" y="12734"/>
                    <a:pt x="4299" y="13222"/>
                    <a:pt x="5704" y="13484"/>
                  </a:cubicBezTo>
                  <a:cubicBezTo>
                    <a:pt x="6480" y="13621"/>
                    <a:pt x="7331" y="13758"/>
                    <a:pt x="8163" y="13758"/>
                  </a:cubicBezTo>
                  <a:cubicBezTo>
                    <a:pt x="8850" y="13758"/>
                    <a:pt x="9524" y="13664"/>
                    <a:pt x="10133" y="13400"/>
                  </a:cubicBezTo>
                  <a:cubicBezTo>
                    <a:pt x="10716" y="13150"/>
                    <a:pt x="11228" y="12793"/>
                    <a:pt x="11681" y="12364"/>
                  </a:cubicBezTo>
                  <a:cubicBezTo>
                    <a:pt x="12032" y="12723"/>
                    <a:pt x="12572" y="12855"/>
                    <a:pt x="13119" y="12855"/>
                  </a:cubicBezTo>
                  <a:cubicBezTo>
                    <a:pt x="13554" y="12855"/>
                    <a:pt x="13994" y="12772"/>
                    <a:pt x="14348" y="12650"/>
                  </a:cubicBezTo>
                  <a:cubicBezTo>
                    <a:pt x="15110" y="12376"/>
                    <a:pt x="15526" y="11674"/>
                    <a:pt x="15788" y="10948"/>
                  </a:cubicBezTo>
                  <a:cubicBezTo>
                    <a:pt x="16062" y="10269"/>
                    <a:pt x="16003" y="9447"/>
                    <a:pt x="15574" y="8840"/>
                  </a:cubicBezTo>
                  <a:cubicBezTo>
                    <a:pt x="15217" y="8340"/>
                    <a:pt x="14621" y="7947"/>
                    <a:pt x="13990" y="7828"/>
                  </a:cubicBezTo>
                  <a:cubicBezTo>
                    <a:pt x="14157" y="7150"/>
                    <a:pt x="14276" y="6471"/>
                    <a:pt x="14264" y="5780"/>
                  </a:cubicBezTo>
                  <a:cubicBezTo>
                    <a:pt x="14240" y="5459"/>
                    <a:pt x="14217" y="5149"/>
                    <a:pt x="14145" y="4828"/>
                  </a:cubicBezTo>
                  <a:cubicBezTo>
                    <a:pt x="13812" y="3423"/>
                    <a:pt x="12800" y="2185"/>
                    <a:pt x="11621" y="1363"/>
                  </a:cubicBezTo>
                  <a:cubicBezTo>
                    <a:pt x="10367" y="506"/>
                    <a:pt x="8868" y="1"/>
                    <a:pt x="7364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5"/>
            <p:cNvSpPr/>
            <p:nvPr/>
          </p:nvSpPr>
          <p:spPr>
            <a:xfrm>
              <a:off x="7175306" y="3015844"/>
              <a:ext cx="332467" cy="400077"/>
            </a:xfrm>
            <a:custGeom>
              <a:avLst/>
              <a:gdLst/>
              <a:ahLst/>
              <a:cxnLst/>
              <a:rect l="l" t="t" r="r" b="b"/>
              <a:pathLst>
                <a:path w="2621" h="3154" extrusionOk="0">
                  <a:moveTo>
                    <a:pt x="2227" y="1"/>
                  </a:moveTo>
                  <a:cubicBezTo>
                    <a:pt x="2140" y="1"/>
                    <a:pt x="2040" y="6"/>
                    <a:pt x="1930" y="22"/>
                  </a:cubicBezTo>
                  <a:cubicBezTo>
                    <a:pt x="1501" y="69"/>
                    <a:pt x="918" y="343"/>
                    <a:pt x="513" y="891"/>
                  </a:cubicBezTo>
                  <a:cubicBezTo>
                    <a:pt x="120" y="1427"/>
                    <a:pt x="1" y="2058"/>
                    <a:pt x="1" y="2475"/>
                  </a:cubicBezTo>
                  <a:cubicBezTo>
                    <a:pt x="1" y="2903"/>
                    <a:pt x="72" y="3153"/>
                    <a:pt x="84" y="3153"/>
                  </a:cubicBezTo>
                  <a:cubicBezTo>
                    <a:pt x="120" y="3153"/>
                    <a:pt x="72" y="2891"/>
                    <a:pt x="120" y="2475"/>
                  </a:cubicBezTo>
                  <a:cubicBezTo>
                    <a:pt x="144" y="2070"/>
                    <a:pt x="275" y="1486"/>
                    <a:pt x="656" y="986"/>
                  </a:cubicBezTo>
                  <a:cubicBezTo>
                    <a:pt x="1025" y="486"/>
                    <a:pt x="1560" y="212"/>
                    <a:pt x="1965" y="141"/>
                  </a:cubicBezTo>
                  <a:cubicBezTo>
                    <a:pt x="2346" y="46"/>
                    <a:pt x="2620" y="93"/>
                    <a:pt x="2620" y="58"/>
                  </a:cubicBezTo>
                  <a:cubicBezTo>
                    <a:pt x="2620" y="49"/>
                    <a:pt x="2476" y="1"/>
                    <a:pt x="2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5"/>
            <p:cNvSpPr/>
            <p:nvPr/>
          </p:nvSpPr>
          <p:spPr>
            <a:xfrm>
              <a:off x="7252303" y="3107175"/>
              <a:ext cx="142196" cy="266507"/>
            </a:xfrm>
            <a:custGeom>
              <a:avLst/>
              <a:gdLst/>
              <a:ahLst/>
              <a:cxnLst/>
              <a:rect l="l" t="t" r="r" b="b"/>
              <a:pathLst>
                <a:path w="1121" h="2101" extrusionOk="0">
                  <a:moveTo>
                    <a:pt x="66" y="0"/>
                  </a:moveTo>
                  <a:cubicBezTo>
                    <a:pt x="24" y="0"/>
                    <a:pt x="1" y="7"/>
                    <a:pt x="1" y="16"/>
                  </a:cubicBezTo>
                  <a:cubicBezTo>
                    <a:pt x="1" y="40"/>
                    <a:pt x="144" y="64"/>
                    <a:pt x="346" y="195"/>
                  </a:cubicBezTo>
                  <a:cubicBezTo>
                    <a:pt x="549" y="314"/>
                    <a:pt x="799" y="528"/>
                    <a:pt x="894" y="862"/>
                  </a:cubicBezTo>
                  <a:cubicBezTo>
                    <a:pt x="977" y="1183"/>
                    <a:pt x="834" y="1504"/>
                    <a:pt x="715" y="1707"/>
                  </a:cubicBezTo>
                  <a:cubicBezTo>
                    <a:pt x="596" y="1945"/>
                    <a:pt x="501" y="2076"/>
                    <a:pt x="537" y="2100"/>
                  </a:cubicBezTo>
                  <a:cubicBezTo>
                    <a:pt x="537" y="2100"/>
                    <a:pt x="538" y="2101"/>
                    <a:pt x="539" y="2101"/>
                  </a:cubicBezTo>
                  <a:cubicBezTo>
                    <a:pt x="561" y="2101"/>
                    <a:pt x="675" y="1994"/>
                    <a:pt x="822" y="1802"/>
                  </a:cubicBezTo>
                  <a:cubicBezTo>
                    <a:pt x="894" y="1695"/>
                    <a:pt x="965" y="1576"/>
                    <a:pt x="1025" y="1397"/>
                  </a:cubicBezTo>
                  <a:cubicBezTo>
                    <a:pt x="1084" y="1231"/>
                    <a:pt x="1120" y="1028"/>
                    <a:pt x="1061" y="826"/>
                  </a:cubicBezTo>
                  <a:cubicBezTo>
                    <a:pt x="1013" y="635"/>
                    <a:pt x="894" y="457"/>
                    <a:pt x="775" y="338"/>
                  </a:cubicBezTo>
                  <a:cubicBezTo>
                    <a:pt x="656" y="219"/>
                    <a:pt x="525" y="135"/>
                    <a:pt x="406" y="88"/>
                  </a:cubicBezTo>
                  <a:cubicBezTo>
                    <a:pt x="256" y="20"/>
                    <a:pt x="135" y="0"/>
                    <a:pt x="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5"/>
            <p:cNvSpPr/>
            <p:nvPr/>
          </p:nvSpPr>
          <p:spPr>
            <a:xfrm>
              <a:off x="6309953" y="2659149"/>
              <a:ext cx="198009" cy="157418"/>
            </a:xfrm>
            <a:custGeom>
              <a:avLst/>
              <a:gdLst/>
              <a:ahLst/>
              <a:cxnLst/>
              <a:rect l="l" t="t" r="r" b="b"/>
              <a:pathLst>
                <a:path w="1561" h="1241" extrusionOk="0">
                  <a:moveTo>
                    <a:pt x="1500" y="0"/>
                  </a:moveTo>
                  <a:cubicBezTo>
                    <a:pt x="1423" y="0"/>
                    <a:pt x="1274" y="16"/>
                    <a:pt x="1084" y="48"/>
                  </a:cubicBezTo>
                  <a:cubicBezTo>
                    <a:pt x="941" y="60"/>
                    <a:pt x="762" y="95"/>
                    <a:pt x="572" y="131"/>
                  </a:cubicBezTo>
                  <a:cubicBezTo>
                    <a:pt x="465" y="155"/>
                    <a:pt x="358" y="179"/>
                    <a:pt x="250" y="238"/>
                  </a:cubicBezTo>
                  <a:cubicBezTo>
                    <a:pt x="155" y="286"/>
                    <a:pt x="36" y="405"/>
                    <a:pt x="12" y="572"/>
                  </a:cubicBezTo>
                  <a:cubicBezTo>
                    <a:pt x="0" y="715"/>
                    <a:pt x="72" y="834"/>
                    <a:pt x="155" y="917"/>
                  </a:cubicBezTo>
                  <a:cubicBezTo>
                    <a:pt x="227" y="1012"/>
                    <a:pt x="322" y="1084"/>
                    <a:pt x="417" y="1131"/>
                  </a:cubicBezTo>
                  <a:cubicBezTo>
                    <a:pt x="584" y="1204"/>
                    <a:pt x="760" y="1241"/>
                    <a:pt x="897" y="1241"/>
                  </a:cubicBezTo>
                  <a:cubicBezTo>
                    <a:pt x="916" y="1241"/>
                    <a:pt x="935" y="1240"/>
                    <a:pt x="953" y="1238"/>
                  </a:cubicBezTo>
                  <a:cubicBezTo>
                    <a:pt x="1251" y="1226"/>
                    <a:pt x="1417" y="1131"/>
                    <a:pt x="1417" y="1119"/>
                  </a:cubicBezTo>
                  <a:cubicBezTo>
                    <a:pt x="1417" y="1109"/>
                    <a:pt x="1402" y="1106"/>
                    <a:pt x="1374" y="1106"/>
                  </a:cubicBezTo>
                  <a:cubicBezTo>
                    <a:pt x="1314" y="1106"/>
                    <a:pt x="1194" y="1121"/>
                    <a:pt x="1037" y="1121"/>
                  </a:cubicBezTo>
                  <a:cubicBezTo>
                    <a:pt x="1006" y="1121"/>
                    <a:pt x="974" y="1121"/>
                    <a:pt x="941" y="1119"/>
                  </a:cubicBezTo>
                  <a:cubicBezTo>
                    <a:pt x="810" y="1107"/>
                    <a:pt x="631" y="1072"/>
                    <a:pt x="477" y="988"/>
                  </a:cubicBezTo>
                  <a:cubicBezTo>
                    <a:pt x="405" y="941"/>
                    <a:pt x="334" y="881"/>
                    <a:pt x="274" y="810"/>
                  </a:cubicBezTo>
                  <a:cubicBezTo>
                    <a:pt x="215" y="726"/>
                    <a:pt x="167" y="643"/>
                    <a:pt x="179" y="572"/>
                  </a:cubicBezTo>
                  <a:cubicBezTo>
                    <a:pt x="179" y="488"/>
                    <a:pt x="239" y="417"/>
                    <a:pt x="334" y="369"/>
                  </a:cubicBezTo>
                  <a:cubicBezTo>
                    <a:pt x="405" y="334"/>
                    <a:pt x="512" y="298"/>
                    <a:pt x="596" y="286"/>
                  </a:cubicBezTo>
                  <a:cubicBezTo>
                    <a:pt x="786" y="238"/>
                    <a:pt x="953" y="191"/>
                    <a:pt x="1108" y="167"/>
                  </a:cubicBezTo>
                  <a:cubicBezTo>
                    <a:pt x="1382" y="95"/>
                    <a:pt x="1560" y="36"/>
                    <a:pt x="1560" y="12"/>
                  </a:cubicBezTo>
                  <a:cubicBezTo>
                    <a:pt x="1560" y="4"/>
                    <a:pt x="1539" y="0"/>
                    <a:pt x="1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5"/>
            <p:cNvSpPr/>
            <p:nvPr/>
          </p:nvSpPr>
          <p:spPr>
            <a:xfrm>
              <a:off x="6300947" y="2815933"/>
              <a:ext cx="287056" cy="118222"/>
            </a:xfrm>
            <a:custGeom>
              <a:avLst/>
              <a:gdLst/>
              <a:ahLst/>
              <a:cxnLst/>
              <a:rect l="l" t="t" r="r" b="b"/>
              <a:pathLst>
                <a:path w="2263" h="932" extrusionOk="0">
                  <a:moveTo>
                    <a:pt x="2243" y="0"/>
                  </a:moveTo>
                  <a:cubicBezTo>
                    <a:pt x="2208" y="0"/>
                    <a:pt x="2157" y="158"/>
                    <a:pt x="2012" y="348"/>
                  </a:cubicBezTo>
                  <a:cubicBezTo>
                    <a:pt x="1845" y="538"/>
                    <a:pt x="1548" y="764"/>
                    <a:pt x="1155" y="776"/>
                  </a:cubicBezTo>
                  <a:cubicBezTo>
                    <a:pt x="1143" y="777"/>
                    <a:pt x="1132" y="777"/>
                    <a:pt x="1120" y="777"/>
                  </a:cubicBezTo>
                  <a:cubicBezTo>
                    <a:pt x="766" y="777"/>
                    <a:pt x="459" y="604"/>
                    <a:pt x="286" y="431"/>
                  </a:cubicBezTo>
                  <a:cubicBezTo>
                    <a:pt x="107" y="252"/>
                    <a:pt x="24" y="110"/>
                    <a:pt x="12" y="110"/>
                  </a:cubicBezTo>
                  <a:lnTo>
                    <a:pt x="12" y="110"/>
                  </a:lnTo>
                  <a:cubicBezTo>
                    <a:pt x="0" y="110"/>
                    <a:pt x="12" y="276"/>
                    <a:pt x="191" y="502"/>
                  </a:cubicBezTo>
                  <a:cubicBezTo>
                    <a:pt x="286" y="610"/>
                    <a:pt x="417" y="729"/>
                    <a:pt x="583" y="800"/>
                  </a:cubicBezTo>
                  <a:cubicBezTo>
                    <a:pt x="738" y="895"/>
                    <a:pt x="953" y="931"/>
                    <a:pt x="1179" y="931"/>
                  </a:cubicBezTo>
                  <a:cubicBezTo>
                    <a:pt x="1393" y="919"/>
                    <a:pt x="1595" y="848"/>
                    <a:pt x="1750" y="741"/>
                  </a:cubicBezTo>
                  <a:cubicBezTo>
                    <a:pt x="1917" y="633"/>
                    <a:pt x="2036" y="514"/>
                    <a:pt x="2107" y="395"/>
                  </a:cubicBezTo>
                  <a:cubicBezTo>
                    <a:pt x="2262" y="181"/>
                    <a:pt x="2262" y="2"/>
                    <a:pt x="2250" y="2"/>
                  </a:cubicBezTo>
                  <a:cubicBezTo>
                    <a:pt x="2248" y="1"/>
                    <a:pt x="2246" y="0"/>
                    <a:pt x="2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5"/>
            <p:cNvSpPr/>
            <p:nvPr/>
          </p:nvSpPr>
          <p:spPr>
            <a:xfrm>
              <a:off x="6091014" y="2136537"/>
              <a:ext cx="287056" cy="143591"/>
            </a:xfrm>
            <a:custGeom>
              <a:avLst/>
              <a:gdLst/>
              <a:ahLst/>
              <a:cxnLst/>
              <a:rect l="l" t="t" r="r" b="b"/>
              <a:pathLst>
                <a:path w="2263" h="1132" extrusionOk="0">
                  <a:moveTo>
                    <a:pt x="1131" y="1"/>
                  </a:moveTo>
                  <a:cubicBezTo>
                    <a:pt x="512" y="1"/>
                    <a:pt x="0" y="251"/>
                    <a:pt x="0" y="560"/>
                  </a:cubicBezTo>
                  <a:cubicBezTo>
                    <a:pt x="0" y="870"/>
                    <a:pt x="512" y="1132"/>
                    <a:pt x="1131" y="1132"/>
                  </a:cubicBezTo>
                  <a:cubicBezTo>
                    <a:pt x="1750" y="1132"/>
                    <a:pt x="2262" y="870"/>
                    <a:pt x="2262" y="560"/>
                  </a:cubicBezTo>
                  <a:cubicBezTo>
                    <a:pt x="2262" y="251"/>
                    <a:pt x="1750" y="1"/>
                    <a:pt x="1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5"/>
            <p:cNvSpPr/>
            <p:nvPr/>
          </p:nvSpPr>
          <p:spPr>
            <a:xfrm>
              <a:off x="6752397" y="2316661"/>
              <a:ext cx="285661" cy="195599"/>
            </a:xfrm>
            <a:custGeom>
              <a:avLst/>
              <a:gdLst/>
              <a:ahLst/>
              <a:cxnLst/>
              <a:rect l="l" t="t" r="r" b="b"/>
              <a:pathLst>
                <a:path w="2252" h="1542" extrusionOk="0">
                  <a:moveTo>
                    <a:pt x="555" y="1"/>
                  </a:moveTo>
                  <a:cubicBezTo>
                    <a:pt x="377" y="1"/>
                    <a:pt x="238" y="54"/>
                    <a:pt x="168" y="164"/>
                  </a:cubicBezTo>
                  <a:cubicBezTo>
                    <a:pt x="1" y="426"/>
                    <a:pt x="299" y="914"/>
                    <a:pt x="823" y="1248"/>
                  </a:cubicBezTo>
                  <a:cubicBezTo>
                    <a:pt x="1126" y="1441"/>
                    <a:pt x="1446" y="1542"/>
                    <a:pt x="1693" y="1542"/>
                  </a:cubicBezTo>
                  <a:cubicBezTo>
                    <a:pt x="1873" y="1542"/>
                    <a:pt x="2014" y="1489"/>
                    <a:pt x="2085" y="1379"/>
                  </a:cubicBezTo>
                  <a:cubicBezTo>
                    <a:pt x="2251" y="1117"/>
                    <a:pt x="1954" y="628"/>
                    <a:pt x="1430" y="295"/>
                  </a:cubicBezTo>
                  <a:cubicBezTo>
                    <a:pt x="1119" y="102"/>
                    <a:pt x="801" y="1"/>
                    <a:pt x="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5"/>
            <p:cNvSpPr/>
            <p:nvPr/>
          </p:nvSpPr>
          <p:spPr>
            <a:xfrm>
              <a:off x="5858376" y="1790117"/>
              <a:ext cx="950088" cy="389802"/>
            </a:xfrm>
            <a:custGeom>
              <a:avLst/>
              <a:gdLst/>
              <a:ahLst/>
              <a:cxnLst/>
              <a:rect l="l" t="t" r="r" b="b"/>
              <a:pathLst>
                <a:path w="7490" h="3073" extrusionOk="0">
                  <a:moveTo>
                    <a:pt x="5480" y="0"/>
                  </a:moveTo>
                  <a:cubicBezTo>
                    <a:pt x="5120" y="0"/>
                    <a:pt x="4755" y="35"/>
                    <a:pt x="4406" y="76"/>
                  </a:cubicBezTo>
                  <a:cubicBezTo>
                    <a:pt x="3596" y="184"/>
                    <a:pt x="2763" y="279"/>
                    <a:pt x="1989" y="553"/>
                  </a:cubicBezTo>
                  <a:cubicBezTo>
                    <a:pt x="1215" y="827"/>
                    <a:pt x="465" y="1291"/>
                    <a:pt x="0" y="1981"/>
                  </a:cubicBezTo>
                  <a:lnTo>
                    <a:pt x="405" y="2208"/>
                  </a:lnTo>
                  <a:cubicBezTo>
                    <a:pt x="1012" y="2857"/>
                    <a:pt x="1908" y="3072"/>
                    <a:pt x="2819" y="3072"/>
                  </a:cubicBezTo>
                  <a:cubicBezTo>
                    <a:pt x="3160" y="3072"/>
                    <a:pt x="3504" y="3042"/>
                    <a:pt x="3834" y="2994"/>
                  </a:cubicBezTo>
                  <a:cubicBezTo>
                    <a:pt x="4465" y="2910"/>
                    <a:pt x="5096" y="2755"/>
                    <a:pt x="5704" y="2565"/>
                  </a:cubicBezTo>
                  <a:cubicBezTo>
                    <a:pt x="6466" y="2327"/>
                    <a:pt x="7299" y="1898"/>
                    <a:pt x="7466" y="1112"/>
                  </a:cubicBezTo>
                  <a:cubicBezTo>
                    <a:pt x="7490" y="1005"/>
                    <a:pt x="7490" y="898"/>
                    <a:pt x="7466" y="791"/>
                  </a:cubicBezTo>
                  <a:cubicBezTo>
                    <a:pt x="7430" y="719"/>
                    <a:pt x="7370" y="648"/>
                    <a:pt x="7311" y="588"/>
                  </a:cubicBezTo>
                  <a:cubicBezTo>
                    <a:pt x="6827" y="128"/>
                    <a:pt x="6164" y="0"/>
                    <a:pt x="5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5"/>
            <p:cNvSpPr/>
            <p:nvPr/>
          </p:nvSpPr>
          <p:spPr>
            <a:xfrm>
              <a:off x="6778147" y="1848086"/>
              <a:ext cx="702355" cy="1065138"/>
            </a:xfrm>
            <a:custGeom>
              <a:avLst/>
              <a:gdLst/>
              <a:ahLst/>
              <a:cxnLst/>
              <a:rect l="l" t="t" r="r" b="b"/>
              <a:pathLst>
                <a:path w="5537" h="8397" extrusionOk="0">
                  <a:moveTo>
                    <a:pt x="358" y="0"/>
                  </a:moveTo>
                  <a:lnTo>
                    <a:pt x="0" y="262"/>
                  </a:lnTo>
                  <a:cubicBezTo>
                    <a:pt x="87" y="233"/>
                    <a:pt x="175" y="210"/>
                    <a:pt x="263" y="194"/>
                  </a:cubicBezTo>
                  <a:lnTo>
                    <a:pt x="263" y="194"/>
                  </a:lnTo>
                  <a:cubicBezTo>
                    <a:pt x="114" y="550"/>
                    <a:pt x="70" y="965"/>
                    <a:pt x="60" y="1346"/>
                  </a:cubicBezTo>
                  <a:cubicBezTo>
                    <a:pt x="48" y="2286"/>
                    <a:pt x="215" y="3239"/>
                    <a:pt x="727" y="4013"/>
                  </a:cubicBezTo>
                  <a:cubicBezTo>
                    <a:pt x="1225" y="4750"/>
                    <a:pt x="2059" y="5303"/>
                    <a:pt x="2949" y="5303"/>
                  </a:cubicBezTo>
                  <a:cubicBezTo>
                    <a:pt x="2994" y="5303"/>
                    <a:pt x="3039" y="5302"/>
                    <a:pt x="3084" y="5299"/>
                  </a:cubicBezTo>
                  <a:lnTo>
                    <a:pt x="3084" y="5299"/>
                  </a:lnTo>
                  <a:cubicBezTo>
                    <a:pt x="3025" y="5858"/>
                    <a:pt x="3048" y="6430"/>
                    <a:pt x="3167" y="6989"/>
                  </a:cubicBezTo>
                  <a:cubicBezTo>
                    <a:pt x="3251" y="7382"/>
                    <a:pt x="3382" y="7763"/>
                    <a:pt x="3644" y="8049"/>
                  </a:cubicBezTo>
                  <a:cubicBezTo>
                    <a:pt x="3843" y="8257"/>
                    <a:pt x="4125" y="8396"/>
                    <a:pt x="4401" y="8396"/>
                  </a:cubicBezTo>
                  <a:cubicBezTo>
                    <a:pt x="4504" y="8396"/>
                    <a:pt x="4606" y="8377"/>
                    <a:pt x="4703" y="8335"/>
                  </a:cubicBezTo>
                  <a:cubicBezTo>
                    <a:pt x="5013" y="8192"/>
                    <a:pt x="5192" y="7882"/>
                    <a:pt x="5299" y="7573"/>
                  </a:cubicBezTo>
                  <a:cubicBezTo>
                    <a:pt x="5525" y="6942"/>
                    <a:pt x="5537" y="6275"/>
                    <a:pt x="5453" y="5620"/>
                  </a:cubicBezTo>
                  <a:cubicBezTo>
                    <a:pt x="5227" y="3894"/>
                    <a:pt x="4287" y="2298"/>
                    <a:pt x="2965" y="1167"/>
                  </a:cubicBezTo>
                  <a:cubicBezTo>
                    <a:pt x="2316" y="621"/>
                    <a:pt x="1480" y="157"/>
                    <a:pt x="653" y="157"/>
                  </a:cubicBezTo>
                  <a:cubicBezTo>
                    <a:pt x="522" y="157"/>
                    <a:pt x="392" y="169"/>
                    <a:pt x="263" y="194"/>
                  </a:cubicBezTo>
                  <a:lnTo>
                    <a:pt x="263" y="194"/>
                  </a:lnTo>
                  <a:cubicBezTo>
                    <a:pt x="290" y="127"/>
                    <a:pt x="322" y="62"/>
                    <a:pt x="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5"/>
            <p:cNvSpPr/>
            <p:nvPr/>
          </p:nvSpPr>
          <p:spPr>
            <a:xfrm>
              <a:off x="6625549" y="2568453"/>
              <a:ext cx="394369" cy="361389"/>
            </a:xfrm>
            <a:custGeom>
              <a:avLst/>
              <a:gdLst/>
              <a:ahLst/>
              <a:cxnLst/>
              <a:rect l="l" t="t" r="r" b="b"/>
              <a:pathLst>
                <a:path w="3109" h="2849" extrusionOk="0">
                  <a:moveTo>
                    <a:pt x="1586" y="1"/>
                  </a:moveTo>
                  <a:cubicBezTo>
                    <a:pt x="988" y="1"/>
                    <a:pt x="425" y="406"/>
                    <a:pt x="239" y="1013"/>
                  </a:cubicBezTo>
                  <a:cubicBezTo>
                    <a:pt x="1" y="1763"/>
                    <a:pt x="406" y="2561"/>
                    <a:pt x="1132" y="2787"/>
                  </a:cubicBezTo>
                  <a:cubicBezTo>
                    <a:pt x="1265" y="2828"/>
                    <a:pt x="1400" y="2848"/>
                    <a:pt x="1533" y="2848"/>
                  </a:cubicBezTo>
                  <a:cubicBezTo>
                    <a:pt x="2125" y="2848"/>
                    <a:pt x="2676" y="2456"/>
                    <a:pt x="2870" y="1834"/>
                  </a:cubicBezTo>
                  <a:cubicBezTo>
                    <a:pt x="3108" y="1084"/>
                    <a:pt x="2704" y="287"/>
                    <a:pt x="1977" y="60"/>
                  </a:cubicBezTo>
                  <a:cubicBezTo>
                    <a:pt x="1848" y="20"/>
                    <a:pt x="1716" y="1"/>
                    <a:pt x="15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5"/>
            <p:cNvSpPr/>
            <p:nvPr/>
          </p:nvSpPr>
          <p:spPr>
            <a:xfrm>
              <a:off x="5944505" y="2358394"/>
              <a:ext cx="395764" cy="362911"/>
            </a:xfrm>
            <a:custGeom>
              <a:avLst/>
              <a:gdLst/>
              <a:ahLst/>
              <a:cxnLst/>
              <a:rect l="l" t="t" r="r" b="b"/>
              <a:pathLst>
                <a:path w="3120" h="2861" extrusionOk="0">
                  <a:moveTo>
                    <a:pt x="1587" y="1"/>
                  </a:moveTo>
                  <a:cubicBezTo>
                    <a:pt x="988" y="1"/>
                    <a:pt x="433" y="400"/>
                    <a:pt x="238" y="1014"/>
                  </a:cubicBezTo>
                  <a:cubicBezTo>
                    <a:pt x="0" y="1776"/>
                    <a:pt x="405" y="2562"/>
                    <a:pt x="1131" y="2800"/>
                  </a:cubicBezTo>
                  <a:cubicBezTo>
                    <a:pt x="1265" y="2841"/>
                    <a:pt x="1400" y="2860"/>
                    <a:pt x="1532" y="2860"/>
                  </a:cubicBezTo>
                  <a:cubicBezTo>
                    <a:pt x="2132" y="2860"/>
                    <a:pt x="2686" y="2462"/>
                    <a:pt x="2881" y="1847"/>
                  </a:cubicBezTo>
                  <a:cubicBezTo>
                    <a:pt x="3120" y="1085"/>
                    <a:pt x="2715" y="299"/>
                    <a:pt x="1988" y="61"/>
                  </a:cubicBezTo>
                  <a:cubicBezTo>
                    <a:pt x="1855" y="20"/>
                    <a:pt x="1720" y="1"/>
                    <a:pt x="1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5"/>
            <p:cNvSpPr/>
            <p:nvPr/>
          </p:nvSpPr>
          <p:spPr>
            <a:xfrm>
              <a:off x="6636205" y="2576064"/>
              <a:ext cx="193442" cy="291622"/>
            </a:xfrm>
            <a:custGeom>
              <a:avLst/>
              <a:gdLst/>
              <a:ahLst/>
              <a:cxnLst/>
              <a:rect l="l" t="t" r="r" b="b"/>
              <a:pathLst>
                <a:path w="1525" h="2299" extrusionOk="0">
                  <a:moveTo>
                    <a:pt x="1119" y="0"/>
                  </a:moveTo>
                  <a:cubicBezTo>
                    <a:pt x="679" y="119"/>
                    <a:pt x="298" y="477"/>
                    <a:pt x="155" y="953"/>
                  </a:cubicBezTo>
                  <a:cubicBezTo>
                    <a:pt x="0" y="1441"/>
                    <a:pt x="107" y="1941"/>
                    <a:pt x="405" y="2298"/>
                  </a:cubicBezTo>
                  <a:cubicBezTo>
                    <a:pt x="857" y="2179"/>
                    <a:pt x="1227" y="1822"/>
                    <a:pt x="1369" y="1346"/>
                  </a:cubicBezTo>
                  <a:cubicBezTo>
                    <a:pt x="1524" y="846"/>
                    <a:pt x="1417" y="357"/>
                    <a:pt x="1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5"/>
            <p:cNvSpPr/>
            <p:nvPr/>
          </p:nvSpPr>
          <p:spPr>
            <a:xfrm>
              <a:off x="5953511" y="2363087"/>
              <a:ext cx="191920" cy="290100"/>
            </a:xfrm>
            <a:custGeom>
              <a:avLst/>
              <a:gdLst/>
              <a:ahLst/>
              <a:cxnLst/>
              <a:rect l="l" t="t" r="r" b="b"/>
              <a:pathLst>
                <a:path w="1513" h="2287" extrusionOk="0">
                  <a:moveTo>
                    <a:pt x="1120" y="1"/>
                  </a:moveTo>
                  <a:cubicBezTo>
                    <a:pt x="667" y="120"/>
                    <a:pt x="298" y="477"/>
                    <a:pt x="143" y="953"/>
                  </a:cubicBezTo>
                  <a:cubicBezTo>
                    <a:pt x="1" y="1441"/>
                    <a:pt x="108" y="1929"/>
                    <a:pt x="405" y="2287"/>
                  </a:cubicBezTo>
                  <a:cubicBezTo>
                    <a:pt x="846" y="2167"/>
                    <a:pt x="1215" y="1810"/>
                    <a:pt x="1370" y="1334"/>
                  </a:cubicBezTo>
                  <a:cubicBezTo>
                    <a:pt x="1513" y="846"/>
                    <a:pt x="1394" y="358"/>
                    <a:pt x="1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5"/>
            <p:cNvSpPr/>
            <p:nvPr/>
          </p:nvSpPr>
          <p:spPr>
            <a:xfrm>
              <a:off x="6699628" y="2518602"/>
              <a:ext cx="154120" cy="57589"/>
            </a:xfrm>
            <a:custGeom>
              <a:avLst/>
              <a:gdLst/>
              <a:ahLst/>
              <a:cxnLst/>
              <a:rect l="l" t="t" r="r" b="b"/>
              <a:pathLst>
                <a:path w="1215" h="454" extrusionOk="0">
                  <a:moveTo>
                    <a:pt x="839" y="0"/>
                  </a:moveTo>
                  <a:cubicBezTo>
                    <a:pt x="749" y="0"/>
                    <a:pt x="649" y="15"/>
                    <a:pt x="548" y="48"/>
                  </a:cubicBezTo>
                  <a:cubicBezTo>
                    <a:pt x="369" y="108"/>
                    <a:pt x="215" y="203"/>
                    <a:pt x="131" y="287"/>
                  </a:cubicBezTo>
                  <a:cubicBezTo>
                    <a:pt x="36" y="382"/>
                    <a:pt x="0" y="453"/>
                    <a:pt x="12" y="453"/>
                  </a:cubicBezTo>
                  <a:cubicBezTo>
                    <a:pt x="12" y="454"/>
                    <a:pt x="13" y="454"/>
                    <a:pt x="13" y="454"/>
                  </a:cubicBezTo>
                  <a:cubicBezTo>
                    <a:pt x="35" y="454"/>
                    <a:pt x="246" y="225"/>
                    <a:pt x="572" y="144"/>
                  </a:cubicBezTo>
                  <a:cubicBezTo>
                    <a:pt x="716" y="99"/>
                    <a:pt x="852" y="87"/>
                    <a:pt x="961" y="87"/>
                  </a:cubicBezTo>
                  <a:cubicBezTo>
                    <a:pt x="1078" y="87"/>
                    <a:pt x="1164" y="101"/>
                    <a:pt x="1199" y="101"/>
                  </a:cubicBezTo>
                  <a:cubicBezTo>
                    <a:pt x="1209" y="101"/>
                    <a:pt x="1215" y="99"/>
                    <a:pt x="1215" y="96"/>
                  </a:cubicBezTo>
                  <a:cubicBezTo>
                    <a:pt x="1215" y="84"/>
                    <a:pt x="1143" y="37"/>
                    <a:pt x="1024" y="25"/>
                  </a:cubicBezTo>
                  <a:cubicBezTo>
                    <a:pt x="972" y="9"/>
                    <a:pt x="909" y="0"/>
                    <a:pt x="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5"/>
            <p:cNvSpPr/>
            <p:nvPr/>
          </p:nvSpPr>
          <p:spPr>
            <a:xfrm>
              <a:off x="6234478" y="2335308"/>
              <a:ext cx="104269" cy="126086"/>
            </a:xfrm>
            <a:custGeom>
              <a:avLst/>
              <a:gdLst/>
              <a:ahLst/>
              <a:cxnLst/>
              <a:rect l="l" t="t" r="r" b="b"/>
              <a:pathLst>
                <a:path w="822" h="994" extrusionOk="0">
                  <a:moveTo>
                    <a:pt x="12" y="1"/>
                  </a:moveTo>
                  <a:cubicBezTo>
                    <a:pt x="4" y="1"/>
                    <a:pt x="0" y="2"/>
                    <a:pt x="0" y="5"/>
                  </a:cubicBezTo>
                  <a:cubicBezTo>
                    <a:pt x="0" y="41"/>
                    <a:pt x="286" y="124"/>
                    <a:pt x="512" y="410"/>
                  </a:cubicBezTo>
                  <a:cubicBezTo>
                    <a:pt x="726" y="696"/>
                    <a:pt x="762" y="993"/>
                    <a:pt x="786" y="993"/>
                  </a:cubicBezTo>
                  <a:cubicBezTo>
                    <a:pt x="810" y="993"/>
                    <a:pt x="822" y="922"/>
                    <a:pt x="774" y="779"/>
                  </a:cubicBezTo>
                  <a:cubicBezTo>
                    <a:pt x="750" y="660"/>
                    <a:pt x="691" y="505"/>
                    <a:pt x="572" y="350"/>
                  </a:cubicBezTo>
                  <a:cubicBezTo>
                    <a:pt x="453" y="208"/>
                    <a:pt x="310" y="100"/>
                    <a:pt x="191" y="53"/>
                  </a:cubicBezTo>
                  <a:cubicBezTo>
                    <a:pt x="100" y="16"/>
                    <a:pt x="37" y="1"/>
                    <a:pt x="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5"/>
            <p:cNvSpPr/>
            <p:nvPr/>
          </p:nvSpPr>
          <p:spPr>
            <a:xfrm>
              <a:off x="6096976" y="2275435"/>
              <a:ext cx="16744" cy="93867"/>
            </a:xfrm>
            <a:custGeom>
              <a:avLst/>
              <a:gdLst/>
              <a:ahLst/>
              <a:cxnLst/>
              <a:rect l="l" t="t" r="r" b="b"/>
              <a:pathLst>
                <a:path w="132" h="740" extrusionOk="0">
                  <a:moveTo>
                    <a:pt x="72" y="1"/>
                  </a:moveTo>
                  <a:cubicBezTo>
                    <a:pt x="48" y="1"/>
                    <a:pt x="48" y="168"/>
                    <a:pt x="24" y="382"/>
                  </a:cubicBezTo>
                  <a:cubicBezTo>
                    <a:pt x="24" y="572"/>
                    <a:pt x="1" y="739"/>
                    <a:pt x="24" y="739"/>
                  </a:cubicBezTo>
                  <a:cubicBezTo>
                    <a:pt x="48" y="739"/>
                    <a:pt x="108" y="584"/>
                    <a:pt x="120" y="382"/>
                  </a:cubicBezTo>
                  <a:cubicBezTo>
                    <a:pt x="132" y="168"/>
                    <a:pt x="108" y="1"/>
                    <a:pt x="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5"/>
            <p:cNvSpPr/>
            <p:nvPr/>
          </p:nvSpPr>
          <p:spPr>
            <a:xfrm>
              <a:off x="5998796" y="2304103"/>
              <a:ext cx="56067" cy="80294"/>
            </a:xfrm>
            <a:custGeom>
              <a:avLst/>
              <a:gdLst/>
              <a:ahLst/>
              <a:cxnLst/>
              <a:rect l="l" t="t" r="r" b="b"/>
              <a:pathLst>
                <a:path w="442" h="633" extrusionOk="0">
                  <a:moveTo>
                    <a:pt x="15" y="0"/>
                  </a:moveTo>
                  <a:cubicBezTo>
                    <a:pt x="14" y="0"/>
                    <a:pt x="13" y="1"/>
                    <a:pt x="13" y="1"/>
                  </a:cubicBezTo>
                  <a:cubicBezTo>
                    <a:pt x="1" y="13"/>
                    <a:pt x="84" y="156"/>
                    <a:pt x="203" y="335"/>
                  </a:cubicBezTo>
                  <a:cubicBezTo>
                    <a:pt x="306" y="484"/>
                    <a:pt x="410" y="633"/>
                    <a:pt x="428" y="633"/>
                  </a:cubicBezTo>
                  <a:cubicBezTo>
                    <a:pt x="428" y="633"/>
                    <a:pt x="429" y="633"/>
                    <a:pt x="429" y="632"/>
                  </a:cubicBezTo>
                  <a:cubicBezTo>
                    <a:pt x="441" y="632"/>
                    <a:pt x="382" y="466"/>
                    <a:pt x="263" y="287"/>
                  </a:cubicBezTo>
                  <a:cubicBezTo>
                    <a:pt x="149" y="117"/>
                    <a:pt x="36" y="0"/>
                    <a:pt x="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5"/>
            <p:cNvSpPr/>
            <p:nvPr/>
          </p:nvSpPr>
          <p:spPr>
            <a:xfrm>
              <a:off x="5926366" y="2364482"/>
              <a:ext cx="87652" cy="51754"/>
            </a:xfrm>
            <a:custGeom>
              <a:avLst/>
              <a:gdLst/>
              <a:ahLst/>
              <a:cxnLst/>
              <a:rect l="l" t="t" r="r" b="b"/>
              <a:pathLst>
                <a:path w="691" h="408" extrusionOk="0">
                  <a:moveTo>
                    <a:pt x="8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0" y="37"/>
                    <a:pt x="143" y="132"/>
                    <a:pt x="322" y="240"/>
                  </a:cubicBezTo>
                  <a:cubicBezTo>
                    <a:pt x="485" y="349"/>
                    <a:pt x="629" y="408"/>
                    <a:pt x="670" y="408"/>
                  </a:cubicBezTo>
                  <a:cubicBezTo>
                    <a:pt x="674" y="408"/>
                    <a:pt x="677" y="407"/>
                    <a:pt x="679" y="406"/>
                  </a:cubicBezTo>
                  <a:cubicBezTo>
                    <a:pt x="691" y="371"/>
                    <a:pt x="536" y="275"/>
                    <a:pt x="357" y="168"/>
                  </a:cubicBezTo>
                  <a:cubicBezTo>
                    <a:pt x="192" y="69"/>
                    <a:pt x="47" y="0"/>
                    <a:pt x="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5"/>
            <p:cNvSpPr/>
            <p:nvPr/>
          </p:nvSpPr>
          <p:spPr>
            <a:xfrm>
              <a:off x="6991124" y="2733609"/>
              <a:ext cx="104269" cy="14080"/>
            </a:xfrm>
            <a:custGeom>
              <a:avLst/>
              <a:gdLst/>
              <a:ahLst/>
              <a:cxnLst/>
              <a:rect l="l" t="t" r="r" b="b"/>
              <a:pathLst>
                <a:path w="822" h="111" extrusionOk="0">
                  <a:moveTo>
                    <a:pt x="170" y="1"/>
                  </a:moveTo>
                  <a:cubicBezTo>
                    <a:pt x="70" y="1"/>
                    <a:pt x="0" y="6"/>
                    <a:pt x="0" y="20"/>
                  </a:cubicBezTo>
                  <a:cubicBezTo>
                    <a:pt x="0" y="56"/>
                    <a:pt x="179" y="80"/>
                    <a:pt x="405" y="104"/>
                  </a:cubicBezTo>
                  <a:cubicBezTo>
                    <a:pt x="492" y="108"/>
                    <a:pt x="571" y="111"/>
                    <a:pt x="637" y="111"/>
                  </a:cubicBezTo>
                  <a:cubicBezTo>
                    <a:pt x="750" y="111"/>
                    <a:pt x="822" y="103"/>
                    <a:pt x="822" y="80"/>
                  </a:cubicBezTo>
                  <a:cubicBezTo>
                    <a:pt x="822" y="56"/>
                    <a:pt x="643" y="20"/>
                    <a:pt x="417" y="8"/>
                  </a:cubicBezTo>
                  <a:cubicBezTo>
                    <a:pt x="328" y="4"/>
                    <a:pt x="241" y="1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5"/>
            <p:cNvSpPr/>
            <p:nvPr/>
          </p:nvSpPr>
          <p:spPr>
            <a:xfrm>
              <a:off x="6995563" y="2633019"/>
              <a:ext cx="66595" cy="55052"/>
            </a:xfrm>
            <a:custGeom>
              <a:avLst/>
              <a:gdLst/>
              <a:ahLst/>
              <a:cxnLst/>
              <a:rect l="l" t="t" r="r" b="b"/>
              <a:pathLst>
                <a:path w="525" h="434" extrusionOk="0">
                  <a:moveTo>
                    <a:pt x="494" y="0"/>
                  </a:moveTo>
                  <a:cubicBezTo>
                    <a:pt x="464" y="0"/>
                    <a:pt x="356" y="88"/>
                    <a:pt x="239" y="194"/>
                  </a:cubicBezTo>
                  <a:cubicBezTo>
                    <a:pt x="108" y="313"/>
                    <a:pt x="1" y="420"/>
                    <a:pt x="13" y="432"/>
                  </a:cubicBezTo>
                  <a:cubicBezTo>
                    <a:pt x="14" y="433"/>
                    <a:pt x="15" y="434"/>
                    <a:pt x="17" y="434"/>
                  </a:cubicBezTo>
                  <a:cubicBezTo>
                    <a:pt x="42" y="434"/>
                    <a:pt x="154" y="364"/>
                    <a:pt x="287" y="254"/>
                  </a:cubicBezTo>
                  <a:cubicBezTo>
                    <a:pt x="430" y="135"/>
                    <a:pt x="525" y="16"/>
                    <a:pt x="501" y="4"/>
                  </a:cubicBezTo>
                  <a:cubicBezTo>
                    <a:pt x="500" y="1"/>
                    <a:pt x="497" y="0"/>
                    <a:pt x="4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5"/>
            <p:cNvSpPr/>
            <p:nvPr/>
          </p:nvSpPr>
          <p:spPr>
            <a:xfrm>
              <a:off x="6950279" y="2557544"/>
              <a:ext cx="54544" cy="76108"/>
            </a:xfrm>
            <a:custGeom>
              <a:avLst/>
              <a:gdLst/>
              <a:ahLst/>
              <a:cxnLst/>
              <a:rect l="l" t="t" r="r" b="b"/>
              <a:pathLst>
                <a:path w="430" h="600" extrusionOk="0">
                  <a:moveTo>
                    <a:pt x="407" y="0"/>
                  </a:moveTo>
                  <a:cubicBezTo>
                    <a:pt x="365" y="0"/>
                    <a:pt x="277" y="113"/>
                    <a:pt x="179" y="265"/>
                  </a:cubicBezTo>
                  <a:cubicBezTo>
                    <a:pt x="72" y="432"/>
                    <a:pt x="1" y="575"/>
                    <a:pt x="13" y="599"/>
                  </a:cubicBezTo>
                  <a:cubicBezTo>
                    <a:pt x="14" y="599"/>
                    <a:pt x="16" y="600"/>
                    <a:pt x="18" y="600"/>
                  </a:cubicBezTo>
                  <a:cubicBezTo>
                    <a:pt x="57" y="600"/>
                    <a:pt x="149" y="484"/>
                    <a:pt x="251" y="325"/>
                  </a:cubicBezTo>
                  <a:cubicBezTo>
                    <a:pt x="358" y="158"/>
                    <a:pt x="429" y="15"/>
                    <a:pt x="417" y="3"/>
                  </a:cubicBezTo>
                  <a:cubicBezTo>
                    <a:pt x="414" y="1"/>
                    <a:pt x="411" y="0"/>
                    <a:pt x="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5"/>
            <p:cNvSpPr/>
            <p:nvPr/>
          </p:nvSpPr>
          <p:spPr>
            <a:xfrm>
              <a:off x="6649777" y="2562491"/>
              <a:ext cx="361008" cy="256866"/>
            </a:xfrm>
            <a:custGeom>
              <a:avLst/>
              <a:gdLst/>
              <a:ahLst/>
              <a:cxnLst/>
              <a:rect l="l" t="t" r="r" b="b"/>
              <a:pathLst>
                <a:path w="2846" h="2025" extrusionOk="0">
                  <a:moveTo>
                    <a:pt x="1370" y="0"/>
                  </a:moveTo>
                  <a:cubicBezTo>
                    <a:pt x="1203" y="24"/>
                    <a:pt x="1060" y="48"/>
                    <a:pt x="917" y="95"/>
                  </a:cubicBezTo>
                  <a:cubicBezTo>
                    <a:pt x="655" y="203"/>
                    <a:pt x="429" y="357"/>
                    <a:pt x="298" y="524"/>
                  </a:cubicBezTo>
                  <a:cubicBezTo>
                    <a:pt x="167" y="703"/>
                    <a:pt x="72" y="857"/>
                    <a:pt x="48" y="976"/>
                  </a:cubicBezTo>
                  <a:cubicBezTo>
                    <a:pt x="12" y="1072"/>
                    <a:pt x="0" y="1155"/>
                    <a:pt x="12" y="1155"/>
                  </a:cubicBezTo>
                  <a:cubicBezTo>
                    <a:pt x="13" y="1155"/>
                    <a:pt x="14" y="1155"/>
                    <a:pt x="15" y="1155"/>
                  </a:cubicBezTo>
                  <a:cubicBezTo>
                    <a:pt x="51" y="1155"/>
                    <a:pt x="114" y="887"/>
                    <a:pt x="417" y="584"/>
                  </a:cubicBezTo>
                  <a:cubicBezTo>
                    <a:pt x="548" y="453"/>
                    <a:pt x="739" y="298"/>
                    <a:pt x="1000" y="226"/>
                  </a:cubicBezTo>
                  <a:cubicBezTo>
                    <a:pt x="1130" y="189"/>
                    <a:pt x="1273" y="168"/>
                    <a:pt x="1420" y="168"/>
                  </a:cubicBezTo>
                  <a:cubicBezTo>
                    <a:pt x="1556" y="168"/>
                    <a:pt x="1697" y="186"/>
                    <a:pt x="1834" y="226"/>
                  </a:cubicBezTo>
                  <a:cubicBezTo>
                    <a:pt x="1977" y="274"/>
                    <a:pt x="2096" y="334"/>
                    <a:pt x="2215" y="417"/>
                  </a:cubicBezTo>
                  <a:cubicBezTo>
                    <a:pt x="2334" y="512"/>
                    <a:pt x="2429" y="619"/>
                    <a:pt x="2501" y="715"/>
                  </a:cubicBezTo>
                  <a:cubicBezTo>
                    <a:pt x="2632" y="941"/>
                    <a:pt x="2703" y="1179"/>
                    <a:pt x="2727" y="1369"/>
                  </a:cubicBezTo>
                  <a:cubicBezTo>
                    <a:pt x="2763" y="1774"/>
                    <a:pt x="2632" y="2012"/>
                    <a:pt x="2667" y="2024"/>
                  </a:cubicBezTo>
                  <a:cubicBezTo>
                    <a:pt x="2667" y="2024"/>
                    <a:pt x="2703" y="1965"/>
                    <a:pt x="2751" y="1858"/>
                  </a:cubicBezTo>
                  <a:cubicBezTo>
                    <a:pt x="2798" y="1750"/>
                    <a:pt x="2846" y="1584"/>
                    <a:pt x="2846" y="1357"/>
                  </a:cubicBezTo>
                  <a:cubicBezTo>
                    <a:pt x="2834" y="1131"/>
                    <a:pt x="2775" y="881"/>
                    <a:pt x="2620" y="631"/>
                  </a:cubicBezTo>
                  <a:cubicBezTo>
                    <a:pt x="2536" y="512"/>
                    <a:pt x="2441" y="393"/>
                    <a:pt x="2310" y="286"/>
                  </a:cubicBezTo>
                  <a:cubicBezTo>
                    <a:pt x="2179" y="191"/>
                    <a:pt x="2024" y="107"/>
                    <a:pt x="1858" y="60"/>
                  </a:cubicBezTo>
                  <a:cubicBezTo>
                    <a:pt x="1691" y="24"/>
                    <a:pt x="1536" y="0"/>
                    <a:pt x="13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5"/>
            <p:cNvSpPr/>
            <p:nvPr/>
          </p:nvSpPr>
          <p:spPr>
            <a:xfrm>
              <a:off x="5961122" y="2349134"/>
              <a:ext cx="356441" cy="249636"/>
            </a:xfrm>
            <a:custGeom>
              <a:avLst/>
              <a:gdLst/>
              <a:ahLst/>
              <a:cxnLst/>
              <a:rect l="l" t="t" r="r" b="b"/>
              <a:pathLst>
                <a:path w="2810" h="1968" extrusionOk="0">
                  <a:moveTo>
                    <a:pt x="1360" y="0"/>
                  </a:moveTo>
                  <a:cubicBezTo>
                    <a:pt x="1331" y="0"/>
                    <a:pt x="1303" y="1"/>
                    <a:pt x="1274" y="3"/>
                  </a:cubicBezTo>
                  <a:cubicBezTo>
                    <a:pt x="1119" y="3"/>
                    <a:pt x="965" y="51"/>
                    <a:pt x="834" y="111"/>
                  </a:cubicBezTo>
                  <a:cubicBezTo>
                    <a:pt x="560" y="230"/>
                    <a:pt x="357" y="408"/>
                    <a:pt x="238" y="587"/>
                  </a:cubicBezTo>
                  <a:cubicBezTo>
                    <a:pt x="119" y="765"/>
                    <a:pt x="60" y="932"/>
                    <a:pt x="24" y="1051"/>
                  </a:cubicBezTo>
                  <a:cubicBezTo>
                    <a:pt x="0" y="1146"/>
                    <a:pt x="0" y="1230"/>
                    <a:pt x="12" y="1230"/>
                  </a:cubicBezTo>
                  <a:cubicBezTo>
                    <a:pt x="48" y="1230"/>
                    <a:pt x="72" y="956"/>
                    <a:pt x="322" y="646"/>
                  </a:cubicBezTo>
                  <a:cubicBezTo>
                    <a:pt x="441" y="492"/>
                    <a:pt x="643" y="337"/>
                    <a:pt x="881" y="241"/>
                  </a:cubicBezTo>
                  <a:cubicBezTo>
                    <a:pt x="1012" y="194"/>
                    <a:pt x="1143" y="158"/>
                    <a:pt x="1274" y="158"/>
                  </a:cubicBezTo>
                  <a:cubicBezTo>
                    <a:pt x="1429" y="158"/>
                    <a:pt x="1560" y="170"/>
                    <a:pt x="1715" y="218"/>
                  </a:cubicBezTo>
                  <a:cubicBezTo>
                    <a:pt x="1988" y="301"/>
                    <a:pt x="2227" y="480"/>
                    <a:pt x="2393" y="694"/>
                  </a:cubicBezTo>
                  <a:cubicBezTo>
                    <a:pt x="2560" y="884"/>
                    <a:pt x="2643" y="1123"/>
                    <a:pt x="2679" y="1313"/>
                  </a:cubicBezTo>
                  <a:cubicBezTo>
                    <a:pt x="2739" y="1718"/>
                    <a:pt x="2643" y="1968"/>
                    <a:pt x="2679" y="1968"/>
                  </a:cubicBezTo>
                  <a:cubicBezTo>
                    <a:pt x="2691" y="1968"/>
                    <a:pt x="2727" y="1908"/>
                    <a:pt x="2750" y="1837"/>
                  </a:cubicBezTo>
                  <a:cubicBezTo>
                    <a:pt x="2786" y="1718"/>
                    <a:pt x="2810" y="1551"/>
                    <a:pt x="2798" y="1325"/>
                  </a:cubicBezTo>
                  <a:cubicBezTo>
                    <a:pt x="2786" y="1111"/>
                    <a:pt x="2703" y="849"/>
                    <a:pt x="2524" y="611"/>
                  </a:cubicBezTo>
                  <a:cubicBezTo>
                    <a:pt x="2441" y="492"/>
                    <a:pt x="2334" y="372"/>
                    <a:pt x="2203" y="289"/>
                  </a:cubicBezTo>
                  <a:cubicBezTo>
                    <a:pt x="2084" y="194"/>
                    <a:pt x="1929" y="122"/>
                    <a:pt x="1774" y="63"/>
                  </a:cubicBezTo>
                  <a:cubicBezTo>
                    <a:pt x="1636" y="23"/>
                    <a:pt x="1498" y="0"/>
                    <a:pt x="13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" name="Google Shape;402;p25"/>
          <p:cNvGrpSpPr/>
          <p:nvPr/>
        </p:nvGrpSpPr>
        <p:grpSpPr>
          <a:xfrm>
            <a:off x="8459602" y="-556164"/>
            <a:ext cx="634637" cy="1118776"/>
            <a:chOff x="7795702" y="745324"/>
            <a:chExt cx="634637" cy="1118776"/>
          </a:xfrm>
        </p:grpSpPr>
        <p:sp>
          <p:nvSpPr>
            <p:cNvPr id="403" name="Google Shape;403;p25"/>
            <p:cNvSpPr/>
            <p:nvPr/>
          </p:nvSpPr>
          <p:spPr>
            <a:xfrm>
              <a:off x="7795702" y="745324"/>
              <a:ext cx="99815" cy="179410"/>
            </a:xfrm>
            <a:custGeom>
              <a:avLst/>
              <a:gdLst/>
              <a:ahLst/>
              <a:cxnLst/>
              <a:rect l="l" t="t" r="r" b="b"/>
              <a:pathLst>
                <a:path w="2251" h="4046" extrusionOk="0">
                  <a:moveTo>
                    <a:pt x="953" y="1"/>
                  </a:moveTo>
                  <a:cubicBezTo>
                    <a:pt x="465" y="24"/>
                    <a:pt x="0" y="453"/>
                    <a:pt x="48" y="953"/>
                  </a:cubicBezTo>
                  <a:cubicBezTo>
                    <a:pt x="107" y="1775"/>
                    <a:pt x="215" y="2584"/>
                    <a:pt x="393" y="3370"/>
                  </a:cubicBezTo>
                  <a:cubicBezTo>
                    <a:pt x="482" y="3786"/>
                    <a:pt x="909" y="4046"/>
                    <a:pt x="1311" y="4046"/>
                  </a:cubicBezTo>
                  <a:cubicBezTo>
                    <a:pt x="1392" y="4046"/>
                    <a:pt x="1472" y="4035"/>
                    <a:pt x="1548" y="4013"/>
                  </a:cubicBezTo>
                  <a:cubicBezTo>
                    <a:pt x="1786" y="3930"/>
                    <a:pt x="2001" y="3775"/>
                    <a:pt x="2120" y="3549"/>
                  </a:cubicBezTo>
                  <a:cubicBezTo>
                    <a:pt x="2239" y="3322"/>
                    <a:pt x="2251" y="3084"/>
                    <a:pt x="2191" y="2846"/>
                  </a:cubicBezTo>
                  <a:cubicBezTo>
                    <a:pt x="2132" y="2560"/>
                    <a:pt x="2072" y="2287"/>
                    <a:pt x="2024" y="2013"/>
                  </a:cubicBezTo>
                  <a:cubicBezTo>
                    <a:pt x="1989" y="1644"/>
                    <a:pt x="1941" y="1287"/>
                    <a:pt x="1905" y="917"/>
                  </a:cubicBezTo>
                  <a:cubicBezTo>
                    <a:pt x="1882" y="405"/>
                    <a:pt x="1489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5"/>
            <p:cNvSpPr/>
            <p:nvPr/>
          </p:nvSpPr>
          <p:spPr>
            <a:xfrm>
              <a:off x="7851131" y="990320"/>
              <a:ext cx="131520" cy="204419"/>
            </a:xfrm>
            <a:custGeom>
              <a:avLst/>
              <a:gdLst/>
              <a:ahLst/>
              <a:cxnLst/>
              <a:rect l="l" t="t" r="r" b="b"/>
              <a:pathLst>
                <a:path w="2966" h="4610" extrusionOk="0">
                  <a:moveTo>
                    <a:pt x="1013" y="0"/>
                  </a:moveTo>
                  <a:cubicBezTo>
                    <a:pt x="929" y="0"/>
                    <a:pt x="834" y="12"/>
                    <a:pt x="762" y="48"/>
                  </a:cubicBezTo>
                  <a:cubicBezTo>
                    <a:pt x="262" y="191"/>
                    <a:pt x="0" y="714"/>
                    <a:pt x="120" y="1203"/>
                  </a:cubicBezTo>
                  <a:cubicBezTo>
                    <a:pt x="381" y="2238"/>
                    <a:pt x="751" y="3215"/>
                    <a:pt x="1191" y="4167"/>
                  </a:cubicBezTo>
                  <a:cubicBezTo>
                    <a:pt x="1298" y="4382"/>
                    <a:pt x="1548" y="4536"/>
                    <a:pt x="1775" y="4584"/>
                  </a:cubicBezTo>
                  <a:cubicBezTo>
                    <a:pt x="1843" y="4601"/>
                    <a:pt x="1912" y="4609"/>
                    <a:pt x="1982" y="4609"/>
                  </a:cubicBezTo>
                  <a:cubicBezTo>
                    <a:pt x="2154" y="4609"/>
                    <a:pt x="2328" y="4558"/>
                    <a:pt x="2489" y="4465"/>
                  </a:cubicBezTo>
                  <a:cubicBezTo>
                    <a:pt x="2703" y="4334"/>
                    <a:pt x="2846" y="4120"/>
                    <a:pt x="2906" y="3882"/>
                  </a:cubicBezTo>
                  <a:cubicBezTo>
                    <a:pt x="2965" y="3620"/>
                    <a:pt x="2906" y="3405"/>
                    <a:pt x="2787" y="3167"/>
                  </a:cubicBezTo>
                  <a:cubicBezTo>
                    <a:pt x="2763" y="3108"/>
                    <a:pt x="2727" y="3036"/>
                    <a:pt x="2703" y="2977"/>
                  </a:cubicBezTo>
                  <a:cubicBezTo>
                    <a:pt x="2370" y="2238"/>
                    <a:pt x="2120" y="1465"/>
                    <a:pt x="1929" y="667"/>
                  </a:cubicBezTo>
                  <a:cubicBezTo>
                    <a:pt x="1822" y="262"/>
                    <a:pt x="1417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5"/>
            <p:cNvSpPr/>
            <p:nvPr/>
          </p:nvSpPr>
          <p:spPr>
            <a:xfrm>
              <a:off x="7967265" y="1254206"/>
              <a:ext cx="144202" cy="190451"/>
            </a:xfrm>
            <a:custGeom>
              <a:avLst/>
              <a:gdLst/>
              <a:ahLst/>
              <a:cxnLst/>
              <a:rect l="l" t="t" r="r" b="b"/>
              <a:pathLst>
                <a:path w="3252" h="4295" extrusionOk="0">
                  <a:moveTo>
                    <a:pt x="882" y="0"/>
                  </a:moveTo>
                  <a:cubicBezTo>
                    <a:pt x="739" y="0"/>
                    <a:pt x="582" y="48"/>
                    <a:pt x="453" y="133"/>
                  </a:cubicBezTo>
                  <a:cubicBezTo>
                    <a:pt x="239" y="276"/>
                    <a:pt x="96" y="478"/>
                    <a:pt x="37" y="717"/>
                  </a:cubicBezTo>
                  <a:cubicBezTo>
                    <a:pt x="25" y="788"/>
                    <a:pt x="25" y="883"/>
                    <a:pt x="1" y="955"/>
                  </a:cubicBezTo>
                  <a:cubicBezTo>
                    <a:pt x="1" y="1121"/>
                    <a:pt x="48" y="1288"/>
                    <a:pt x="144" y="1431"/>
                  </a:cubicBezTo>
                  <a:cubicBezTo>
                    <a:pt x="513" y="2264"/>
                    <a:pt x="918" y="3074"/>
                    <a:pt x="1394" y="3848"/>
                  </a:cubicBezTo>
                  <a:cubicBezTo>
                    <a:pt x="1567" y="4131"/>
                    <a:pt x="1879" y="4294"/>
                    <a:pt x="2195" y="4294"/>
                  </a:cubicBezTo>
                  <a:cubicBezTo>
                    <a:pt x="2358" y="4294"/>
                    <a:pt x="2522" y="4251"/>
                    <a:pt x="2668" y="4158"/>
                  </a:cubicBezTo>
                  <a:cubicBezTo>
                    <a:pt x="3096" y="3896"/>
                    <a:pt x="3251" y="3300"/>
                    <a:pt x="2977" y="2860"/>
                  </a:cubicBezTo>
                  <a:cubicBezTo>
                    <a:pt x="2489" y="2086"/>
                    <a:pt x="2108" y="1288"/>
                    <a:pt x="1727" y="455"/>
                  </a:cubicBezTo>
                  <a:cubicBezTo>
                    <a:pt x="1644" y="240"/>
                    <a:pt x="1358" y="74"/>
                    <a:pt x="1156" y="38"/>
                  </a:cubicBezTo>
                  <a:cubicBezTo>
                    <a:pt x="1072" y="26"/>
                    <a:pt x="1001" y="2"/>
                    <a:pt x="930" y="2"/>
                  </a:cubicBezTo>
                  <a:cubicBezTo>
                    <a:pt x="914" y="1"/>
                    <a:pt x="898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5"/>
            <p:cNvSpPr/>
            <p:nvPr/>
          </p:nvSpPr>
          <p:spPr>
            <a:xfrm>
              <a:off x="8096082" y="1489225"/>
              <a:ext cx="152095" cy="171650"/>
            </a:xfrm>
            <a:custGeom>
              <a:avLst/>
              <a:gdLst/>
              <a:ahLst/>
              <a:cxnLst/>
              <a:rect l="l" t="t" r="r" b="b"/>
              <a:pathLst>
                <a:path w="3430" h="3871" extrusionOk="0">
                  <a:moveTo>
                    <a:pt x="1073" y="1"/>
                  </a:moveTo>
                  <a:cubicBezTo>
                    <a:pt x="894" y="12"/>
                    <a:pt x="727" y="60"/>
                    <a:pt x="584" y="155"/>
                  </a:cubicBezTo>
                  <a:cubicBezTo>
                    <a:pt x="156" y="417"/>
                    <a:pt x="1" y="1001"/>
                    <a:pt x="275" y="1429"/>
                  </a:cubicBezTo>
                  <a:cubicBezTo>
                    <a:pt x="751" y="2203"/>
                    <a:pt x="1239" y="2953"/>
                    <a:pt x="1846" y="3620"/>
                  </a:cubicBezTo>
                  <a:cubicBezTo>
                    <a:pt x="2001" y="3799"/>
                    <a:pt x="2275" y="3870"/>
                    <a:pt x="2501" y="3870"/>
                  </a:cubicBezTo>
                  <a:cubicBezTo>
                    <a:pt x="2751" y="3870"/>
                    <a:pt x="2989" y="3751"/>
                    <a:pt x="3168" y="3572"/>
                  </a:cubicBezTo>
                  <a:cubicBezTo>
                    <a:pt x="3335" y="3394"/>
                    <a:pt x="3430" y="3156"/>
                    <a:pt x="3430" y="2918"/>
                  </a:cubicBezTo>
                  <a:cubicBezTo>
                    <a:pt x="3430" y="2656"/>
                    <a:pt x="3299" y="2441"/>
                    <a:pt x="3132" y="2251"/>
                  </a:cubicBezTo>
                  <a:cubicBezTo>
                    <a:pt x="3073" y="2191"/>
                    <a:pt x="3001" y="2120"/>
                    <a:pt x="2954" y="2048"/>
                  </a:cubicBezTo>
                  <a:cubicBezTo>
                    <a:pt x="2549" y="1536"/>
                    <a:pt x="2204" y="989"/>
                    <a:pt x="1882" y="453"/>
                  </a:cubicBezTo>
                  <a:cubicBezTo>
                    <a:pt x="1704" y="167"/>
                    <a:pt x="1382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5"/>
            <p:cNvSpPr/>
            <p:nvPr/>
          </p:nvSpPr>
          <p:spPr>
            <a:xfrm>
              <a:off x="8269286" y="1708325"/>
              <a:ext cx="161052" cy="155775"/>
            </a:xfrm>
            <a:custGeom>
              <a:avLst/>
              <a:gdLst/>
              <a:ahLst/>
              <a:cxnLst/>
              <a:rect l="l" t="t" r="r" b="b"/>
              <a:pathLst>
                <a:path w="3632" h="3513" extrusionOk="0">
                  <a:moveTo>
                    <a:pt x="917" y="1"/>
                  </a:moveTo>
                  <a:cubicBezTo>
                    <a:pt x="667" y="1"/>
                    <a:pt x="429" y="120"/>
                    <a:pt x="250" y="298"/>
                  </a:cubicBezTo>
                  <a:cubicBezTo>
                    <a:pt x="84" y="477"/>
                    <a:pt x="0" y="715"/>
                    <a:pt x="0" y="953"/>
                  </a:cubicBezTo>
                  <a:cubicBezTo>
                    <a:pt x="12" y="1025"/>
                    <a:pt x="24" y="1120"/>
                    <a:pt x="24" y="1191"/>
                  </a:cubicBezTo>
                  <a:cubicBezTo>
                    <a:pt x="72" y="1358"/>
                    <a:pt x="155" y="1501"/>
                    <a:pt x="274" y="1620"/>
                  </a:cubicBezTo>
                  <a:cubicBezTo>
                    <a:pt x="786" y="2215"/>
                    <a:pt x="1346" y="2751"/>
                    <a:pt x="1965" y="3263"/>
                  </a:cubicBezTo>
                  <a:cubicBezTo>
                    <a:pt x="2155" y="3430"/>
                    <a:pt x="2358" y="3513"/>
                    <a:pt x="2620" y="3513"/>
                  </a:cubicBezTo>
                  <a:cubicBezTo>
                    <a:pt x="2870" y="3513"/>
                    <a:pt x="3108" y="3394"/>
                    <a:pt x="3286" y="3215"/>
                  </a:cubicBezTo>
                  <a:cubicBezTo>
                    <a:pt x="3608" y="2858"/>
                    <a:pt x="3632" y="2215"/>
                    <a:pt x="3239" y="1894"/>
                  </a:cubicBezTo>
                  <a:cubicBezTo>
                    <a:pt x="2632" y="1394"/>
                    <a:pt x="2060" y="870"/>
                    <a:pt x="1560" y="251"/>
                  </a:cubicBezTo>
                  <a:cubicBezTo>
                    <a:pt x="1405" y="96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25"/>
          <p:cNvGrpSpPr/>
          <p:nvPr/>
        </p:nvGrpSpPr>
        <p:grpSpPr>
          <a:xfrm>
            <a:off x="5817613" y="562616"/>
            <a:ext cx="753956" cy="370171"/>
            <a:chOff x="5702350" y="2486504"/>
            <a:chExt cx="753956" cy="370171"/>
          </a:xfrm>
        </p:grpSpPr>
        <p:sp>
          <p:nvSpPr>
            <p:cNvPr id="409" name="Google Shape;409;p25"/>
            <p:cNvSpPr/>
            <p:nvPr/>
          </p:nvSpPr>
          <p:spPr>
            <a:xfrm>
              <a:off x="5702350" y="2486504"/>
              <a:ext cx="753956" cy="370171"/>
            </a:xfrm>
            <a:custGeom>
              <a:avLst/>
              <a:gdLst/>
              <a:ahLst/>
              <a:cxnLst/>
              <a:rect l="l" t="t" r="r" b="b"/>
              <a:pathLst>
                <a:path w="17003" h="8348" extrusionOk="0">
                  <a:moveTo>
                    <a:pt x="9401" y="0"/>
                  </a:moveTo>
                  <a:cubicBezTo>
                    <a:pt x="8832" y="0"/>
                    <a:pt x="8307" y="97"/>
                    <a:pt x="7846" y="311"/>
                  </a:cubicBezTo>
                  <a:cubicBezTo>
                    <a:pt x="7382" y="525"/>
                    <a:pt x="7001" y="823"/>
                    <a:pt x="6703" y="1180"/>
                  </a:cubicBezTo>
                  <a:cubicBezTo>
                    <a:pt x="6537" y="1382"/>
                    <a:pt x="6406" y="1609"/>
                    <a:pt x="6298" y="1847"/>
                  </a:cubicBezTo>
                  <a:cubicBezTo>
                    <a:pt x="6227" y="2025"/>
                    <a:pt x="6156" y="2204"/>
                    <a:pt x="6108" y="2383"/>
                  </a:cubicBezTo>
                  <a:cubicBezTo>
                    <a:pt x="6072" y="2323"/>
                    <a:pt x="6037" y="2264"/>
                    <a:pt x="5989" y="2192"/>
                  </a:cubicBezTo>
                  <a:cubicBezTo>
                    <a:pt x="5834" y="2014"/>
                    <a:pt x="5667" y="1871"/>
                    <a:pt x="5489" y="1763"/>
                  </a:cubicBezTo>
                  <a:cubicBezTo>
                    <a:pt x="5275" y="1621"/>
                    <a:pt x="5001" y="1549"/>
                    <a:pt x="4727" y="1549"/>
                  </a:cubicBezTo>
                  <a:cubicBezTo>
                    <a:pt x="4596" y="1549"/>
                    <a:pt x="4477" y="1549"/>
                    <a:pt x="4370" y="1585"/>
                  </a:cubicBezTo>
                  <a:cubicBezTo>
                    <a:pt x="3572" y="1716"/>
                    <a:pt x="2798" y="2264"/>
                    <a:pt x="2262" y="3073"/>
                  </a:cubicBezTo>
                  <a:cubicBezTo>
                    <a:pt x="2024" y="3407"/>
                    <a:pt x="1869" y="3811"/>
                    <a:pt x="1786" y="4216"/>
                  </a:cubicBezTo>
                  <a:cubicBezTo>
                    <a:pt x="1715" y="4573"/>
                    <a:pt x="1715" y="4931"/>
                    <a:pt x="1810" y="5276"/>
                  </a:cubicBezTo>
                  <a:lnTo>
                    <a:pt x="1774" y="5252"/>
                  </a:lnTo>
                  <a:cubicBezTo>
                    <a:pt x="1667" y="5252"/>
                    <a:pt x="1572" y="5252"/>
                    <a:pt x="1453" y="5288"/>
                  </a:cubicBezTo>
                  <a:cubicBezTo>
                    <a:pt x="1274" y="5312"/>
                    <a:pt x="1095" y="5395"/>
                    <a:pt x="917" y="5490"/>
                  </a:cubicBezTo>
                  <a:cubicBezTo>
                    <a:pt x="762" y="5585"/>
                    <a:pt x="631" y="5704"/>
                    <a:pt x="500" y="5847"/>
                  </a:cubicBezTo>
                  <a:cubicBezTo>
                    <a:pt x="381" y="5990"/>
                    <a:pt x="262" y="6145"/>
                    <a:pt x="179" y="6324"/>
                  </a:cubicBezTo>
                  <a:cubicBezTo>
                    <a:pt x="107" y="6490"/>
                    <a:pt x="48" y="6669"/>
                    <a:pt x="36" y="6836"/>
                  </a:cubicBezTo>
                  <a:cubicBezTo>
                    <a:pt x="0" y="7026"/>
                    <a:pt x="12" y="7217"/>
                    <a:pt x="60" y="7431"/>
                  </a:cubicBezTo>
                  <a:cubicBezTo>
                    <a:pt x="155" y="7788"/>
                    <a:pt x="405" y="8110"/>
                    <a:pt x="774" y="8324"/>
                  </a:cubicBezTo>
                  <a:cubicBezTo>
                    <a:pt x="810" y="8336"/>
                    <a:pt x="857" y="8348"/>
                    <a:pt x="881" y="8348"/>
                  </a:cubicBezTo>
                  <a:lnTo>
                    <a:pt x="988" y="8348"/>
                  </a:lnTo>
                  <a:cubicBezTo>
                    <a:pt x="4001" y="8336"/>
                    <a:pt x="7037" y="8336"/>
                    <a:pt x="10061" y="8324"/>
                  </a:cubicBezTo>
                  <a:cubicBezTo>
                    <a:pt x="12025" y="8324"/>
                    <a:pt x="13978" y="8312"/>
                    <a:pt x="15943" y="8312"/>
                  </a:cubicBezTo>
                  <a:cubicBezTo>
                    <a:pt x="15990" y="8312"/>
                    <a:pt x="16014" y="8288"/>
                    <a:pt x="16062" y="8276"/>
                  </a:cubicBezTo>
                  <a:cubicBezTo>
                    <a:pt x="16121" y="8264"/>
                    <a:pt x="16169" y="8229"/>
                    <a:pt x="16193" y="8205"/>
                  </a:cubicBezTo>
                  <a:cubicBezTo>
                    <a:pt x="16562" y="7859"/>
                    <a:pt x="16824" y="7431"/>
                    <a:pt x="16907" y="6967"/>
                  </a:cubicBezTo>
                  <a:cubicBezTo>
                    <a:pt x="17002" y="6562"/>
                    <a:pt x="16955" y="6121"/>
                    <a:pt x="16788" y="5693"/>
                  </a:cubicBezTo>
                  <a:cubicBezTo>
                    <a:pt x="16478" y="4859"/>
                    <a:pt x="15788" y="4216"/>
                    <a:pt x="14990" y="3990"/>
                  </a:cubicBezTo>
                  <a:cubicBezTo>
                    <a:pt x="14835" y="3942"/>
                    <a:pt x="14692" y="3930"/>
                    <a:pt x="14538" y="3930"/>
                  </a:cubicBezTo>
                  <a:cubicBezTo>
                    <a:pt x="14347" y="3930"/>
                    <a:pt x="14157" y="3942"/>
                    <a:pt x="13942" y="4002"/>
                  </a:cubicBezTo>
                  <a:cubicBezTo>
                    <a:pt x="13811" y="4049"/>
                    <a:pt x="13680" y="4097"/>
                    <a:pt x="13561" y="4169"/>
                  </a:cubicBezTo>
                  <a:cubicBezTo>
                    <a:pt x="13609" y="3990"/>
                    <a:pt x="13621" y="3788"/>
                    <a:pt x="13609" y="3573"/>
                  </a:cubicBezTo>
                  <a:cubicBezTo>
                    <a:pt x="13585" y="3204"/>
                    <a:pt x="13514" y="2811"/>
                    <a:pt x="13383" y="2478"/>
                  </a:cubicBezTo>
                  <a:cubicBezTo>
                    <a:pt x="13252" y="2133"/>
                    <a:pt x="13049" y="1823"/>
                    <a:pt x="12799" y="1525"/>
                  </a:cubicBezTo>
                  <a:cubicBezTo>
                    <a:pt x="12573" y="1263"/>
                    <a:pt x="12311" y="1025"/>
                    <a:pt x="11978" y="811"/>
                  </a:cubicBezTo>
                  <a:cubicBezTo>
                    <a:pt x="11704" y="609"/>
                    <a:pt x="11371" y="454"/>
                    <a:pt x="11001" y="299"/>
                  </a:cubicBezTo>
                  <a:cubicBezTo>
                    <a:pt x="10668" y="180"/>
                    <a:pt x="10311" y="97"/>
                    <a:pt x="9954" y="49"/>
                  </a:cubicBezTo>
                  <a:cubicBezTo>
                    <a:pt x="9799" y="13"/>
                    <a:pt x="9632" y="1"/>
                    <a:pt x="9501" y="1"/>
                  </a:cubicBezTo>
                  <a:cubicBezTo>
                    <a:pt x="9468" y="1"/>
                    <a:pt x="9434" y="0"/>
                    <a:pt x="9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5"/>
            <p:cNvSpPr/>
            <p:nvPr/>
          </p:nvSpPr>
          <p:spPr>
            <a:xfrm>
              <a:off x="6044457" y="2524018"/>
              <a:ext cx="223885" cy="118439"/>
            </a:xfrm>
            <a:custGeom>
              <a:avLst/>
              <a:gdLst/>
              <a:ahLst/>
              <a:cxnLst/>
              <a:rect l="l" t="t" r="r" b="b"/>
              <a:pathLst>
                <a:path w="5049" h="2671" extrusionOk="0">
                  <a:moveTo>
                    <a:pt x="1453" y="1"/>
                  </a:moveTo>
                  <a:cubicBezTo>
                    <a:pt x="1000" y="1"/>
                    <a:pt x="548" y="84"/>
                    <a:pt x="119" y="263"/>
                  </a:cubicBezTo>
                  <a:cubicBezTo>
                    <a:pt x="24" y="298"/>
                    <a:pt x="0" y="406"/>
                    <a:pt x="24" y="477"/>
                  </a:cubicBezTo>
                  <a:cubicBezTo>
                    <a:pt x="60" y="550"/>
                    <a:pt x="132" y="581"/>
                    <a:pt x="200" y="581"/>
                  </a:cubicBezTo>
                  <a:cubicBezTo>
                    <a:pt x="222" y="581"/>
                    <a:pt x="243" y="578"/>
                    <a:pt x="262" y="572"/>
                  </a:cubicBezTo>
                  <a:lnTo>
                    <a:pt x="488" y="477"/>
                  </a:lnTo>
                  <a:cubicBezTo>
                    <a:pt x="679" y="417"/>
                    <a:pt x="881" y="394"/>
                    <a:pt x="1072" y="382"/>
                  </a:cubicBezTo>
                  <a:cubicBezTo>
                    <a:pt x="1126" y="376"/>
                    <a:pt x="1180" y="374"/>
                    <a:pt x="1234" y="374"/>
                  </a:cubicBezTo>
                  <a:cubicBezTo>
                    <a:pt x="1422" y="374"/>
                    <a:pt x="1614" y="402"/>
                    <a:pt x="1798" y="429"/>
                  </a:cubicBezTo>
                  <a:cubicBezTo>
                    <a:pt x="2096" y="489"/>
                    <a:pt x="2393" y="620"/>
                    <a:pt x="2679" y="751"/>
                  </a:cubicBezTo>
                  <a:cubicBezTo>
                    <a:pt x="2941" y="894"/>
                    <a:pt x="3191" y="1060"/>
                    <a:pt x="3429" y="1275"/>
                  </a:cubicBezTo>
                  <a:cubicBezTo>
                    <a:pt x="3584" y="1406"/>
                    <a:pt x="3715" y="1549"/>
                    <a:pt x="3822" y="1715"/>
                  </a:cubicBezTo>
                  <a:cubicBezTo>
                    <a:pt x="3929" y="1882"/>
                    <a:pt x="4001" y="2049"/>
                    <a:pt x="4060" y="2215"/>
                  </a:cubicBezTo>
                  <a:cubicBezTo>
                    <a:pt x="4072" y="2251"/>
                    <a:pt x="4072" y="2275"/>
                    <a:pt x="4096" y="2311"/>
                  </a:cubicBezTo>
                  <a:cubicBezTo>
                    <a:pt x="4120" y="2430"/>
                    <a:pt x="4179" y="2513"/>
                    <a:pt x="4275" y="2596"/>
                  </a:cubicBezTo>
                  <a:cubicBezTo>
                    <a:pt x="4344" y="2646"/>
                    <a:pt x="4438" y="2671"/>
                    <a:pt x="4537" y="2671"/>
                  </a:cubicBezTo>
                  <a:cubicBezTo>
                    <a:pt x="4556" y="2671"/>
                    <a:pt x="4576" y="2670"/>
                    <a:pt x="4596" y="2668"/>
                  </a:cubicBezTo>
                  <a:cubicBezTo>
                    <a:pt x="4882" y="2620"/>
                    <a:pt x="5049" y="2311"/>
                    <a:pt x="4906" y="2037"/>
                  </a:cubicBezTo>
                  <a:cubicBezTo>
                    <a:pt x="4810" y="1834"/>
                    <a:pt x="4691" y="1644"/>
                    <a:pt x="4537" y="1465"/>
                  </a:cubicBezTo>
                  <a:cubicBezTo>
                    <a:pt x="4394" y="1275"/>
                    <a:pt x="4191" y="1108"/>
                    <a:pt x="4013" y="953"/>
                  </a:cubicBezTo>
                  <a:cubicBezTo>
                    <a:pt x="3656" y="656"/>
                    <a:pt x="3239" y="417"/>
                    <a:pt x="2798" y="251"/>
                  </a:cubicBezTo>
                  <a:cubicBezTo>
                    <a:pt x="2382" y="108"/>
                    <a:pt x="1917" y="13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5"/>
            <p:cNvSpPr/>
            <p:nvPr/>
          </p:nvSpPr>
          <p:spPr>
            <a:xfrm>
              <a:off x="6329007" y="2697710"/>
              <a:ext cx="92986" cy="75382"/>
            </a:xfrm>
            <a:custGeom>
              <a:avLst/>
              <a:gdLst/>
              <a:ahLst/>
              <a:cxnLst/>
              <a:rect l="l" t="t" r="r" b="b"/>
              <a:pathLst>
                <a:path w="2097" h="1700" extrusionOk="0">
                  <a:moveTo>
                    <a:pt x="120" y="1"/>
                  </a:moveTo>
                  <a:cubicBezTo>
                    <a:pt x="60" y="1"/>
                    <a:pt x="13" y="48"/>
                    <a:pt x="1" y="120"/>
                  </a:cubicBezTo>
                  <a:cubicBezTo>
                    <a:pt x="1" y="191"/>
                    <a:pt x="36" y="239"/>
                    <a:pt x="120" y="251"/>
                  </a:cubicBezTo>
                  <a:cubicBezTo>
                    <a:pt x="179" y="251"/>
                    <a:pt x="251" y="263"/>
                    <a:pt x="310" y="287"/>
                  </a:cubicBezTo>
                  <a:cubicBezTo>
                    <a:pt x="453" y="310"/>
                    <a:pt x="608" y="370"/>
                    <a:pt x="739" y="429"/>
                  </a:cubicBezTo>
                  <a:cubicBezTo>
                    <a:pt x="894" y="501"/>
                    <a:pt x="1025" y="596"/>
                    <a:pt x="1144" y="703"/>
                  </a:cubicBezTo>
                  <a:cubicBezTo>
                    <a:pt x="1251" y="787"/>
                    <a:pt x="1334" y="906"/>
                    <a:pt x="1406" y="1013"/>
                  </a:cubicBezTo>
                  <a:cubicBezTo>
                    <a:pt x="1465" y="1120"/>
                    <a:pt x="1525" y="1215"/>
                    <a:pt x="1560" y="1334"/>
                  </a:cubicBezTo>
                  <a:lnTo>
                    <a:pt x="1608" y="1513"/>
                  </a:lnTo>
                  <a:cubicBezTo>
                    <a:pt x="1618" y="1615"/>
                    <a:pt x="1716" y="1699"/>
                    <a:pt x="1818" y="1699"/>
                  </a:cubicBezTo>
                  <a:cubicBezTo>
                    <a:pt x="1835" y="1699"/>
                    <a:pt x="1853" y="1697"/>
                    <a:pt x="1870" y="1692"/>
                  </a:cubicBezTo>
                  <a:cubicBezTo>
                    <a:pt x="2025" y="1668"/>
                    <a:pt x="2096" y="1501"/>
                    <a:pt x="2037" y="1370"/>
                  </a:cubicBezTo>
                  <a:cubicBezTo>
                    <a:pt x="1941" y="1191"/>
                    <a:pt x="1846" y="1013"/>
                    <a:pt x="1727" y="846"/>
                  </a:cubicBezTo>
                  <a:cubicBezTo>
                    <a:pt x="1584" y="680"/>
                    <a:pt x="1441" y="537"/>
                    <a:pt x="1263" y="418"/>
                  </a:cubicBezTo>
                  <a:cubicBezTo>
                    <a:pt x="929" y="168"/>
                    <a:pt x="537" y="25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5"/>
            <p:cNvSpPr/>
            <p:nvPr/>
          </p:nvSpPr>
          <p:spPr>
            <a:xfrm>
              <a:off x="6247726" y="2666537"/>
              <a:ext cx="25896" cy="24388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288" y="0"/>
                  </a:moveTo>
                  <a:cubicBezTo>
                    <a:pt x="153" y="0"/>
                    <a:pt x="23" y="104"/>
                    <a:pt x="12" y="251"/>
                  </a:cubicBezTo>
                  <a:cubicBezTo>
                    <a:pt x="0" y="406"/>
                    <a:pt x="119" y="549"/>
                    <a:pt x="262" y="549"/>
                  </a:cubicBezTo>
                  <a:cubicBezTo>
                    <a:pt x="417" y="549"/>
                    <a:pt x="548" y="454"/>
                    <a:pt x="560" y="299"/>
                  </a:cubicBezTo>
                  <a:cubicBezTo>
                    <a:pt x="584" y="156"/>
                    <a:pt x="465" y="1"/>
                    <a:pt x="310" y="1"/>
                  </a:cubicBezTo>
                  <a:cubicBezTo>
                    <a:pt x="302" y="1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25"/>
          <p:cNvGrpSpPr/>
          <p:nvPr/>
        </p:nvGrpSpPr>
        <p:grpSpPr>
          <a:xfrm>
            <a:off x="4700839" y="932777"/>
            <a:ext cx="670015" cy="407064"/>
            <a:chOff x="8441914" y="3061502"/>
            <a:chExt cx="670015" cy="407064"/>
          </a:xfrm>
        </p:grpSpPr>
        <p:sp>
          <p:nvSpPr>
            <p:cNvPr id="414" name="Google Shape;414;p25"/>
            <p:cNvSpPr/>
            <p:nvPr/>
          </p:nvSpPr>
          <p:spPr>
            <a:xfrm>
              <a:off x="8441914" y="3061502"/>
              <a:ext cx="670015" cy="407064"/>
            </a:xfrm>
            <a:custGeom>
              <a:avLst/>
              <a:gdLst/>
              <a:ahLst/>
              <a:cxnLst/>
              <a:rect l="l" t="t" r="r" b="b"/>
              <a:pathLst>
                <a:path w="15110" h="9180" extrusionOk="0">
                  <a:moveTo>
                    <a:pt x="8549" y="0"/>
                  </a:moveTo>
                  <a:cubicBezTo>
                    <a:pt x="8406" y="0"/>
                    <a:pt x="8264" y="0"/>
                    <a:pt x="8109" y="12"/>
                  </a:cubicBezTo>
                  <a:cubicBezTo>
                    <a:pt x="7894" y="24"/>
                    <a:pt x="7656" y="72"/>
                    <a:pt x="7382" y="119"/>
                  </a:cubicBezTo>
                  <a:cubicBezTo>
                    <a:pt x="6906" y="215"/>
                    <a:pt x="6430" y="381"/>
                    <a:pt x="5906" y="655"/>
                  </a:cubicBezTo>
                  <a:cubicBezTo>
                    <a:pt x="5430" y="893"/>
                    <a:pt x="4989" y="1191"/>
                    <a:pt x="4561" y="1548"/>
                  </a:cubicBezTo>
                  <a:cubicBezTo>
                    <a:pt x="4144" y="1893"/>
                    <a:pt x="3799" y="2286"/>
                    <a:pt x="3525" y="2715"/>
                  </a:cubicBezTo>
                  <a:cubicBezTo>
                    <a:pt x="3263" y="3167"/>
                    <a:pt x="3084" y="3655"/>
                    <a:pt x="3037" y="4156"/>
                  </a:cubicBezTo>
                  <a:cubicBezTo>
                    <a:pt x="3013" y="4429"/>
                    <a:pt x="3037" y="4715"/>
                    <a:pt x="3096" y="5013"/>
                  </a:cubicBezTo>
                  <a:cubicBezTo>
                    <a:pt x="2906" y="4894"/>
                    <a:pt x="2679" y="4810"/>
                    <a:pt x="2453" y="4787"/>
                  </a:cubicBezTo>
                  <a:cubicBezTo>
                    <a:pt x="2418" y="4787"/>
                    <a:pt x="2358" y="4775"/>
                    <a:pt x="2310" y="4775"/>
                  </a:cubicBezTo>
                  <a:cubicBezTo>
                    <a:pt x="1953" y="4775"/>
                    <a:pt x="1596" y="4882"/>
                    <a:pt x="1263" y="5084"/>
                  </a:cubicBezTo>
                  <a:cubicBezTo>
                    <a:pt x="929" y="5299"/>
                    <a:pt x="644" y="5608"/>
                    <a:pt x="393" y="6037"/>
                  </a:cubicBezTo>
                  <a:cubicBezTo>
                    <a:pt x="286" y="6215"/>
                    <a:pt x="191" y="6430"/>
                    <a:pt x="120" y="6668"/>
                  </a:cubicBezTo>
                  <a:cubicBezTo>
                    <a:pt x="60" y="6870"/>
                    <a:pt x="12" y="7084"/>
                    <a:pt x="12" y="7334"/>
                  </a:cubicBezTo>
                  <a:cubicBezTo>
                    <a:pt x="1" y="7632"/>
                    <a:pt x="48" y="7942"/>
                    <a:pt x="155" y="8239"/>
                  </a:cubicBezTo>
                  <a:cubicBezTo>
                    <a:pt x="251" y="8537"/>
                    <a:pt x="429" y="8835"/>
                    <a:pt x="703" y="9109"/>
                  </a:cubicBezTo>
                  <a:cubicBezTo>
                    <a:pt x="751" y="9156"/>
                    <a:pt x="810" y="9168"/>
                    <a:pt x="870" y="9168"/>
                  </a:cubicBezTo>
                  <a:cubicBezTo>
                    <a:pt x="905" y="9168"/>
                    <a:pt x="929" y="9180"/>
                    <a:pt x="953" y="9180"/>
                  </a:cubicBezTo>
                  <a:cubicBezTo>
                    <a:pt x="3942" y="9168"/>
                    <a:pt x="6918" y="9132"/>
                    <a:pt x="9918" y="9120"/>
                  </a:cubicBezTo>
                  <a:cubicBezTo>
                    <a:pt x="11300" y="9109"/>
                    <a:pt x="12681" y="9109"/>
                    <a:pt x="14062" y="9097"/>
                  </a:cubicBezTo>
                  <a:cubicBezTo>
                    <a:pt x="14098" y="9097"/>
                    <a:pt x="14121" y="9097"/>
                    <a:pt x="14157" y="9073"/>
                  </a:cubicBezTo>
                  <a:cubicBezTo>
                    <a:pt x="14205" y="9073"/>
                    <a:pt x="14240" y="9061"/>
                    <a:pt x="14300" y="9049"/>
                  </a:cubicBezTo>
                  <a:cubicBezTo>
                    <a:pt x="14621" y="8894"/>
                    <a:pt x="14860" y="8632"/>
                    <a:pt x="14991" y="8323"/>
                  </a:cubicBezTo>
                  <a:cubicBezTo>
                    <a:pt x="15050" y="8156"/>
                    <a:pt x="15098" y="7989"/>
                    <a:pt x="15098" y="7811"/>
                  </a:cubicBezTo>
                  <a:cubicBezTo>
                    <a:pt x="15110" y="7668"/>
                    <a:pt x="15074" y="7501"/>
                    <a:pt x="15038" y="7334"/>
                  </a:cubicBezTo>
                  <a:cubicBezTo>
                    <a:pt x="14943" y="7025"/>
                    <a:pt x="14741" y="6775"/>
                    <a:pt x="14467" y="6608"/>
                  </a:cubicBezTo>
                  <a:cubicBezTo>
                    <a:pt x="14300" y="6501"/>
                    <a:pt x="14098" y="6453"/>
                    <a:pt x="13871" y="6442"/>
                  </a:cubicBezTo>
                  <a:lnTo>
                    <a:pt x="13824" y="6442"/>
                  </a:lnTo>
                  <a:cubicBezTo>
                    <a:pt x="13883" y="6311"/>
                    <a:pt x="13931" y="6156"/>
                    <a:pt x="13967" y="5977"/>
                  </a:cubicBezTo>
                  <a:cubicBezTo>
                    <a:pt x="14026" y="5715"/>
                    <a:pt x="14062" y="5418"/>
                    <a:pt x="14086" y="5120"/>
                  </a:cubicBezTo>
                  <a:cubicBezTo>
                    <a:pt x="14109" y="4596"/>
                    <a:pt x="14038" y="4060"/>
                    <a:pt x="13871" y="3560"/>
                  </a:cubicBezTo>
                  <a:cubicBezTo>
                    <a:pt x="13728" y="3084"/>
                    <a:pt x="13490" y="2620"/>
                    <a:pt x="13169" y="2203"/>
                  </a:cubicBezTo>
                  <a:cubicBezTo>
                    <a:pt x="13014" y="1989"/>
                    <a:pt x="12836" y="1798"/>
                    <a:pt x="12657" y="1619"/>
                  </a:cubicBezTo>
                  <a:cubicBezTo>
                    <a:pt x="12478" y="1453"/>
                    <a:pt x="12276" y="1298"/>
                    <a:pt x="12026" y="1119"/>
                  </a:cubicBezTo>
                  <a:cubicBezTo>
                    <a:pt x="11609" y="822"/>
                    <a:pt x="11145" y="584"/>
                    <a:pt x="10585" y="381"/>
                  </a:cubicBezTo>
                  <a:cubicBezTo>
                    <a:pt x="10073" y="203"/>
                    <a:pt x="9514" y="84"/>
                    <a:pt x="8918" y="48"/>
                  </a:cubicBezTo>
                  <a:cubicBezTo>
                    <a:pt x="8787" y="0"/>
                    <a:pt x="8668" y="0"/>
                    <a:pt x="8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5"/>
            <p:cNvSpPr/>
            <p:nvPr/>
          </p:nvSpPr>
          <p:spPr>
            <a:xfrm>
              <a:off x="8623544" y="3102165"/>
              <a:ext cx="333278" cy="175907"/>
            </a:xfrm>
            <a:custGeom>
              <a:avLst/>
              <a:gdLst/>
              <a:ahLst/>
              <a:cxnLst/>
              <a:rect l="l" t="t" r="r" b="b"/>
              <a:pathLst>
                <a:path w="7516" h="3967" extrusionOk="0">
                  <a:moveTo>
                    <a:pt x="965" y="3465"/>
                  </a:moveTo>
                  <a:cubicBezTo>
                    <a:pt x="977" y="3489"/>
                    <a:pt x="965" y="3500"/>
                    <a:pt x="965" y="3500"/>
                  </a:cubicBezTo>
                  <a:lnTo>
                    <a:pt x="965" y="3465"/>
                  </a:lnTo>
                  <a:close/>
                  <a:moveTo>
                    <a:pt x="4941" y="0"/>
                  </a:moveTo>
                  <a:cubicBezTo>
                    <a:pt x="4644" y="0"/>
                    <a:pt x="4334" y="36"/>
                    <a:pt x="4037" y="71"/>
                  </a:cubicBezTo>
                  <a:cubicBezTo>
                    <a:pt x="3441" y="179"/>
                    <a:pt x="2822" y="357"/>
                    <a:pt x="2286" y="643"/>
                  </a:cubicBezTo>
                  <a:cubicBezTo>
                    <a:pt x="1751" y="905"/>
                    <a:pt x="1262" y="1286"/>
                    <a:pt x="858" y="1726"/>
                  </a:cubicBezTo>
                  <a:cubicBezTo>
                    <a:pt x="655" y="1953"/>
                    <a:pt x="477" y="2191"/>
                    <a:pt x="334" y="2453"/>
                  </a:cubicBezTo>
                  <a:cubicBezTo>
                    <a:pt x="262" y="2607"/>
                    <a:pt x="191" y="2750"/>
                    <a:pt x="143" y="2917"/>
                  </a:cubicBezTo>
                  <a:cubicBezTo>
                    <a:pt x="84" y="3084"/>
                    <a:pt x="72" y="3262"/>
                    <a:pt x="24" y="3441"/>
                  </a:cubicBezTo>
                  <a:cubicBezTo>
                    <a:pt x="0" y="3560"/>
                    <a:pt x="72" y="3715"/>
                    <a:pt x="143" y="3798"/>
                  </a:cubicBezTo>
                  <a:cubicBezTo>
                    <a:pt x="238" y="3881"/>
                    <a:pt x="358" y="3941"/>
                    <a:pt x="477" y="3965"/>
                  </a:cubicBezTo>
                  <a:cubicBezTo>
                    <a:pt x="490" y="3966"/>
                    <a:pt x="503" y="3967"/>
                    <a:pt x="516" y="3967"/>
                  </a:cubicBezTo>
                  <a:cubicBezTo>
                    <a:pt x="632" y="3967"/>
                    <a:pt x="738" y="3921"/>
                    <a:pt x="834" y="3846"/>
                  </a:cubicBezTo>
                  <a:cubicBezTo>
                    <a:pt x="858" y="3810"/>
                    <a:pt x="893" y="3786"/>
                    <a:pt x="917" y="3739"/>
                  </a:cubicBezTo>
                  <a:cubicBezTo>
                    <a:pt x="965" y="3679"/>
                    <a:pt x="977" y="3620"/>
                    <a:pt x="989" y="3560"/>
                  </a:cubicBezTo>
                  <a:cubicBezTo>
                    <a:pt x="1084" y="3262"/>
                    <a:pt x="1167" y="2977"/>
                    <a:pt x="1310" y="2715"/>
                  </a:cubicBezTo>
                  <a:cubicBezTo>
                    <a:pt x="1441" y="2441"/>
                    <a:pt x="1608" y="2203"/>
                    <a:pt x="1786" y="1965"/>
                  </a:cubicBezTo>
                  <a:cubicBezTo>
                    <a:pt x="2048" y="1667"/>
                    <a:pt x="2346" y="1417"/>
                    <a:pt x="2655" y="1191"/>
                  </a:cubicBezTo>
                  <a:cubicBezTo>
                    <a:pt x="3048" y="941"/>
                    <a:pt x="3465" y="738"/>
                    <a:pt x="3906" y="583"/>
                  </a:cubicBezTo>
                  <a:cubicBezTo>
                    <a:pt x="4287" y="464"/>
                    <a:pt x="4679" y="393"/>
                    <a:pt x="5084" y="357"/>
                  </a:cubicBezTo>
                  <a:cubicBezTo>
                    <a:pt x="5162" y="355"/>
                    <a:pt x="5240" y="353"/>
                    <a:pt x="5318" y="353"/>
                  </a:cubicBezTo>
                  <a:cubicBezTo>
                    <a:pt x="5588" y="353"/>
                    <a:pt x="5859" y="371"/>
                    <a:pt x="6108" y="417"/>
                  </a:cubicBezTo>
                  <a:cubicBezTo>
                    <a:pt x="6406" y="476"/>
                    <a:pt x="6692" y="572"/>
                    <a:pt x="6977" y="702"/>
                  </a:cubicBezTo>
                  <a:cubicBezTo>
                    <a:pt x="7085" y="750"/>
                    <a:pt x="7180" y="810"/>
                    <a:pt x="7275" y="881"/>
                  </a:cubicBezTo>
                  <a:cubicBezTo>
                    <a:pt x="7297" y="895"/>
                    <a:pt x="7318" y="901"/>
                    <a:pt x="7338" y="901"/>
                  </a:cubicBezTo>
                  <a:cubicBezTo>
                    <a:pt x="7442" y="901"/>
                    <a:pt x="7515" y="746"/>
                    <a:pt x="7406" y="667"/>
                  </a:cubicBezTo>
                  <a:cubicBezTo>
                    <a:pt x="7168" y="524"/>
                    <a:pt x="6930" y="393"/>
                    <a:pt x="6668" y="286"/>
                  </a:cubicBezTo>
                  <a:cubicBezTo>
                    <a:pt x="6394" y="179"/>
                    <a:pt x="6108" y="107"/>
                    <a:pt x="5834" y="60"/>
                  </a:cubicBezTo>
                  <a:cubicBezTo>
                    <a:pt x="5608" y="12"/>
                    <a:pt x="5370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5"/>
            <p:cNvSpPr/>
            <p:nvPr/>
          </p:nvSpPr>
          <p:spPr>
            <a:xfrm>
              <a:off x="8620351" y="3303305"/>
              <a:ext cx="24876" cy="23812"/>
            </a:xfrm>
            <a:custGeom>
              <a:avLst/>
              <a:gdLst/>
              <a:ahLst/>
              <a:cxnLst/>
              <a:rect l="l" t="t" r="r" b="b"/>
              <a:pathLst>
                <a:path w="561" h="537" extrusionOk="0">
                  <a:moveTo>
                    <a:pt x="299" y="0"/>
                  </a:moveTo>
                  <a:cubicBezTo>
                    <a:pt x="144" y="0"/>
                    <a:pt x="13" y="107"/>
                    <a:pt x="13" y="262"/>
                  </a:cubicBezTo>
                  <a:cubicBezTo>
                    <a:pt x="1" y="393"/>
                    <a:pt x="120" y="536"/>
                    <a:pt x="263" y="536"/>
                  </a:cubicBezTo>
                  <a:cubicBezTo>
                    <a:pt x="418" y="536"/>
                    <a:pt x="549" y="441"/>
                    <a:pt x="549" y="286"/>
                  </a:cubicBezTo>
                  <a:cubicBezTo>
                    <a:pt x="560" y="143"/>
                    <a:pt x="441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5"/>
            <p:cNvSpPr/>
            <p:nvPr/>
          </p:nvSpPr>
          <p:spPr>
            <a:xfrm>
              <a:off x="8476768" y="3322816"/>
              <a:ext cx="63410" cy="88774"/>
            </a:xfrm>
            <a:custGeom>
              <a:avLst/>
              <a:gdLst/>
              <a:ahLst/>
              <a:cxnLst/>
              <a:rect l="l" t="t" r="r" b="b"/>
              <a:pathLst>
                <a:path w="1430" h="2002" extrusionOk="0">
                  <a:moveTo>
                    <a:pt x="1274" y="1"/>
                  </a:moveTo>
                  <a:cubicBezTo>
                    <a:pt x="1096" y="72"/>
                    <a:pt x="941" y="156"/>
                    <a:pt x="774" y="275"/>
                  </a:cubicBezTo>
                  <a:cubicBezTo>
                    <a:pt x="631" y="382"/>
                    <a:pt x="512" y="513"/>
                    <a:pt x="405" y="668"/>
                  </a:cubicBezTo>
                  <a:cubicBezTo>
                    <a:pt x="298" y="810"/>
                    <a:pt x="215" y="977"/>
                    <a:pt x="155" y="1144"/>
                  </a:cubicBezTo>
                  <a:cubicBezTo>
                    <a:pt x="84" y="1334"/>
                    <a:pt x="48" y="1525"/>
                    <a:pt x="24" y="1739"/>
                  </a:cubicBezTo>
                  <a:cubicBezTo>
                    <a:pt x="0" y="1799"/>
                    <a:pt x="36" y="1870"/>
                    <a:pt x="84" y="1918"/>
                  </a:cubicBezTo>
                  <a:cubicBezTo>
                    <a:pt x="129" y="1963"/>
                    <a:pt x="188" y="2001"/>
                    <a:pt x="256" y="2001"/>
                  </a:cubicBezTo>
                  <a:cubicBezTo>
                    <a:pt x="277" y="2001"/>
                    <a:pt x="299" y="1998"/>
                    <a:pt x="322" y="1989"/>
                  </a:cubicBezTo>
                  <a:cubicBezTo>
                    <a:pt x="381" y="1977"/>
                    <a:pt x="441" y="1942"/>
                    <a:pt x="477" y="1882"/>
                  </a:cubicBezTo>
                  <a:cubicBezTo>
                    <a:pt x="512" y="1858"/>
                    <a:pt x="512" y="1811"/>
                    <a:pt x="524" y="1763"/>
                  </a:cubicBezTo>
                  <a:cubicBezTo>
                    <a:pt x="524" y="1727"/>
                    <a:pt x="524" y="1680"/>
                    <a:pt x="500" y="1644"/>
                  </a:cubicBezTo>
                  <a:cubicBezTo>
                    <a:pt x="477" y="1572"/>
                    <a:pt x="465" y="1513"/>
                    <a:pt x="465" y="1441"/>
                  </a:cubicBezTo>
                  <a:cubicBezTo>
                    <a:pt x="465" y="1346"/>
                    <a:pt x="465" y="1263"/>
                    <a:pt x="477" y="1168"/>
                  </a:cubicBezTo>
                  <a:cubicBezTo>
                    <a:pt x="512" y="1072"/>
                    <a:pt x="536" y="977"/>
                    <a:pt x="584" y="870"/>
                  </a:cubicBezTo>
                  <a:cubicBezTo>
                    <a:pt x="643" y="775"/>
                    <a:pt x="703" y="679"/>
                    <a:pt x="774" y="596"/>
                  </a:cubicBezTo>
                  <a:cubicBezTo>
                    <a:pt x="870" y="501"/>
                    <a:pt x="953" y="418"/>
                    <a:pt x="1060" y="358"/>
                  </a:cubicBezTo>
                  <a:cubicBezTo>
                    <a:pt x="1155" y="298"/>
                    <a:pt x="1251" y="239"/>
                    <a:pt x="1358" y="191"/>
                  </a:cubicBezTo>
                  <a:cubicBezTo>
                    <a:pt x="1405" y="179"/>
                    <a:pt x="1429" y="96"/>
                    <a:pt x="1405" y="60"/>
                  </a:cubicBezTo>
                  <a:cubicBezTo>
                    <a:pt x="1393" y="25"/>
                    <a:pt x="1358" y="1"/>
                    <a:pt x="1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25"/>
          <p:cNvGrpSpPr/>
          <p:nvPr/>
        </p:nvGrpSpPr>
        <p:grpSpPr>
          <a:xfrm>
            <a:off x="8460195" y="652249"/>
            <a:ext cx="660001" cy="583995"/>
            <a:chOff x="8222283" y="2519761"/>
            <a:chExt cx="660001" cy="583995"/>
          </a:xfrm>
        </p:grpSpPr>
        <p:sp>
          <p:nvSpPr>
            <p:cNvPr id="419" name="Google Shape;419;p25"/>
            <p:cNvSpPr/>
            <p:nvPr/>
          </p:nvSpPr>
          <p:spPr>
            <a:xfrm>
              <a:off x="8564922" y="2706180"/>
              <a:ext cx="151031" cy="152272"/>
            </a:xfrm>
            <a:custGeom>
              <a:avLst/>
              <a:gdLst/>
              <a:ahLst/>
              <a:cxnLst/>
              <a:rect l="l" t="t" r="r" b="b"/>
              <a:pathLst>
                <a:path w="3406" h="3434" extrusionOk="0">
                  <a:moveTo>
                    <a:pt x="2346" y="0"/>
                  </a:moveTo>
                  <a:cubicBezTo>
                    <a:pt x="2084" y="0"/>
                    <a:pt x="1799" y="119"/>
                    <a:pt x="1608" y="358"/>
                  </a:cubicBezTo>
                  <a:cubicBezTo>
                    <a:pt x="1156" y="893"/>
                    <a:pt x="691" y="1417"/>
                    <a:pt x="215" y="1929"/>
                  </a:cubicBezTo>
                  <a:cubicBezTo>
                    <a:pt x="48" y="2084"/>
                    <a:pt x="1" y="2382"/>
                    <a:pt x="25" y="2608"/>
                  </a:cubicBezTo>
                  <a:cubicBezTo>
                    <a:pt x="48" y="2858"/>
                    <a:pt x="191" y="3084"/>
                    <a:pt x="382" y="3239"/>
                  </a:cubicBezTo>
                  <a:cubicBezTo>
                    <a:pt x="548" y="3364"/>
                    <a:pt x="760" y="3434"/>
                    <a:pt x="969" y="3434"/>
                  </a:cubicBezTo>
                  <a:cubicBezTo>
                    <a:pt x="1000" y="3434"/>
                    <a:pt x="1030" y="3432"/>
                    <a:pt x="1060" y="3429"/>
                  </a:cubicBezTo>
                  <a:cubicBezTo>
                    <a:pt x="1334" y="3394"/>
                    <a:pt x="1513" y="3263"/>
                    <a:pt x="1691" y="3072"/>
                  </a:cubicBezTo>
                  <a:cubicBezTo>
                    <a:pt x="2168" y="2560"/>
                    <a:pt x="2632" y="2048"/>
                    <a:pt x="3073" y="1512"/>
                  </a:cubicBezTo>
                  <a:cubicBezTo>
                    <a:pt x="3406" y="1120"/>
                    <a:pt x="3299" y="500"/>
                    <a:pt x="2906" y="203"/>
                  </a:cubicBezTo>
                  <a:cubicBezTo>
                    <a:pt x="2751" y="60"/>
                    <a:pt x="253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5"/>
            <p:cNvSpPr/>
            <p:nvPr/>
          </p:nvSpPr>
          <p:spPr>
            <a:xfrm>
              <a:off x="8723316" y="2519761"/>
              <a:ext cx="158968" cy="167659"/>
            </a:xfrm>
            <a:custGeom>
              <a:avLst/>
              <a:gdLst/>
              <a:ahLst/>
              <a:cxnLst/>
              <a:rect l="l" t="t" r="r" b="b"/>
              <a:pathLst>
                <a:path w="3585" h="3781" extrusionOk="0">
                  <a:moveTo>
                    <a:pt x="2505" y="1"/>
                  </a:moveTo>
                  <a:cubicBezTo>
                    <a:pt x="2241" y="1"/>
                    <a:pt x="1970" y="141"/>
                    <a:pt x="1798" y="347"/>
                  </a:cubicBezTo>
                  <a:cubicBezTo>
                    <a:pt x="1286" y="1002"/>
                    <a:pt x="786" y="1680"/>
                    <a:pt x="215" y="2276"/>
                  </a:cubicBezTo>
                  <a:cubicBezTo>
                    <a:pt x="48" y="2454"/>
                    <a:pt x="1" y="2728"/>
                    <a:pt x="24" y="2954"/>
                  </a:cubicBezTo>
                  <a:cubicBezTo>
                    <a:pt x="48" y="3204"/>
                    <a:pt x="191" y="3430"/>
                    <a:pt x="382" y="3585"/>
                  </a:cubicBezTo>
                  <a:cubicBezTo>
                    <a:pt x="548" y="3710"/>
                    <a:pt x="760" y="3780"/>
                    <a:pt x="969" y="3780"/>
                  </a:cubicBezTo>
                  <a:cubicBezTo>
                    <a:pt x="1000" y="3780"/>
                    <a:pt x="1030" y="3779"/>
                    <a:pt x="1060" y="3776"/>
                  </a:cubicBezTo>
                  <a:cubicBezTo>
                    <a:pt x="1334" y="3740"/>
                    <a:pt x="1513" y="3609"/>
                    <a:pt x="1691" y="3419"/>
                  </a:cubicBezTo>
                  <a:cubicBezTo>
                    <a:pt x="2251" y="2811"/>
                    <a:pt x="2763" y="2156"/>
                    <a:pt x="3275" y="1502"/>
                  </a:cubicBezTo>
                  <a:cubicBezTo>
                    <a:pt x="3584" y="1097"/>
                    <a:pt x="3513" y="502"/>
                    <a:pt x="3108" y="192"/>
                  </a:cubicBezTo>
                  <a:cubicBezTo>
                    <a:pt x="2941" y="61"/>
                    <a:pt x="2727" y="1"/>
                    <a:pt x="2537" y="1"/>
                  </a:cubicBezTo>
                  <a:cubicBezTo>
                    <a:pt x="2526" y="1"/>
                    <a:pt x="2515" y="1"/>
                    <a:pt x="2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5"/>
            <p:cNvSpPr/>
            <p:nvPr/>
          </p:nvSpPr>
          <p:spPr>
            <a:xfrm>
              <a:off x="8222815" y="2764270"/>
              <a:ext cx="345827" cy="338954"/>
            </a:xfrm>
            <a:custGeom>
              <a:avLst/>
              <a:gdLst/>
              <a:ahLst/>
              <a:cxnLst/>
              <a:rect l="l" t="t" r="r" b="b"/>
              <a:pathLst>
                <a:path w="7799" h="7644" extrusionOk="0">
                  <a:moveTo>
                    <a:pt x="2870" y="0"/>
                  </a:moveTo>
                  <a:cubicBezTo>
                    <a:pt x="2834" y="0"/>
                    <a:pt x="2787" y="0"/>
                    <a:pt x="2751" y="24"/>
                  </a:cubicBezTo>
                  <a:cubicBezTo>
                    <a:pt x="2275" y="71"/>
                    <a:pt x="2072" y="583"/>
                    <a:pt x="2001" y="786"/>
                  </a:cubicBezTo>
                  <a:cubicBezTo>
                    <a:pt x="1846" y="1226"/>
                    <a:pt x="1834" y="1703"/>
                    <a:pt x="1822" y="2072"/>
                  </a:cubicBezTo>
                  <a:cubicBezTo>
                    <a:pt x="1822" y="2274"/>
                    <a:pt x="1822" y="2488"/>
                    <a:pt x="1834" y="2703"/>
                  </a:cubicBezTo>
                  <a:cubicBezTo>
                    <a:pt x="1822" y="2703"/>
                    <a:pt x="1822" y="2715"/>
                    <a:pt x="1798" y="2715"/>
                  </a:cubicBezTo>
                  <a:cubicBezTo>
                    <a:pt x="1679" y="2786"/>
                    <a:pt x="1560" y="2846"/>
                    <a:pt x="1465" y="2905"/>
                  </a:cubicBezTo>
                  <a:lnTo>
                    <a:pt x="1298" y="3000"/>
                  </a:lnTo>
                  <a:cubicBezTo>
                    <a:pt x="1048" y="3131"/>
                    <a:pt x="846" y="3250"/>
                    <a:pt x="667" y="3369"/>
                  </a:cubicBezTo>
                  <a:cubicBezTo>
                    <a:pt x="465" y="3512"/>
                    <a:pt x="298" y="3667"/>
                    <a:pt x="179" y="3834"/>
                  </a:cubicBezTo>
                  <a:cubicBezTo>
                    <a:pt x="120" y="3917"/>
                    <a:pt x="72" y="4012"/>
                    <a:pt x="48" y="4096"/>
                  </a:cubicBezTo>
                  <a:cubicBezTo>
                    <a:pt x="12" y="4215"/>
                    <a:pt x="0" y="4322"/>
                    <a:pt x="12" y="4441"/>
                  </a:cubicBezTo>
                  <a:cubicBezTo>
                    <a:pt x="48" y="4679"/>
                    <a:pt x="191" y="4846"/>
                    <a:pt x="310" y="4941"/>
                  </a:cubicBezTo>
                  <a:cubicBezTo>
                    <a:pt x="393" y="5001"/>
                    <a:pt x="477" y="5048"/>
                    <a:pt x="572" y="5096"/>
                  </a:cubicBezTo>
                  <a:cubicBezTo>
                    <a:pt x="643" y="5144"/>
                    <a:pt x="727" y="5167"/>
                    <a:pt x="846" y="5203"/>
                  </a:cubicBezTo>
                  <a:cubicBezTo>
                    <a:pt x="1286" y="5322"/>
                    <a:pt x="1727" y="5346"/>
                    <a:pt x="2120" y="5346"/>
                  </a:cubicBezTo>
                  <a:lnTo>
                    <a:pt x="2322" y="5346"/>
                  </a:lnTo>
                  <a:cubicBezTo>
                    <a:pt x="2334" y="5584"/>
                    <a:pt x="2370" y="5834"/>
                    <a:pt x="2394" y="6072"/>
                  </a:cubicBezTo>
                  <a:cubicBezTo>
                    <a:pt x="2453" y="6465"/>
                    <a:pt x="2548" y="6929"/>
                    <a:pt x="2798" y="7287"/>
                  </a:cubicBezTo>
                  <a:cubicBezTo>
                    <a:pt x="2906" y="7441"/>
                    <a:pt x="3048" y="7560"/>
                    <a:pt x="3203" y="7608"/>
                  </a:cubicBezTo>
                  <a:cubicBezTo>
                    <a:pt x="3275" y="7644"/>
                    <a:pt x="3346" y="7644"/>
                    <a:pt x="3418" y="7644"/>
                  </a:cubicBezTo>
                  <a:cubicBezTo>
                    <a:pt x="3549" y="7644"/>
                    <a:pt x="3644" y="7608"/>
                    <a:pt x="3763" y="7560"/>
                  </a:cubicBezTo>
                  <a:cubicBezTo>
                    <a:pt x="3965" y="7477"/>
                    <a:pt x="4108" y="7310"/>
                    <a:pt x="4215" y="7191"/>
                  </a:cubicBezTo>
                  <a:cubicBezTo>
                    <a:pt x="4346" y="7025"/>
                    <a:pt x="4453" y="6834"/>
                    <a:pt x="4537" y="6644"/>
                  </a:cubicBezTo>
                  <a:cubicBezTo>
                    <a:pt x="4739" y="6251"/>
                    <a:pt x="4870" y="5822"/>
                    <a:pt x="4965" y="5501"/>
                  </a:cubicBezTo>
                  <a:lnTo>
                    <a:pt x="5025" y="5525"/>
                  </a:lnTo>
                  <a:cubicBezTo>
                    <a:pt x="5311" y="5632"/>
                    <a:pt x="5596" y="5751"/>
                    <a:pt x="5894" y="5834"/>
                  </a:cubicBezTo>
                  <a:cubicBezTo>
                    <a:pt x="6144" y="5917"/>
                    <a:pt x="6442" y="5989"/>
                    <a:pt x="6739" y="5989"/>
                  </a:cubicBezTo>
                  <a:cubicBezTo>
                    <a:pt x="6930" y="5989"/>
                    <a:pt x="7097" y="5953"/>
                    <a:pt x="7251" y="5894"/>
                  </a:cubicBezTo>
                  <a:cubicBezTo>
                    <a:pt x="7442" y="5822"/>
                    <a:pt x="7585" y="5655"/>
                    <a:pt x="7692" y="5465"/>
                  </a:cubicBezTo>
                  <a:cubicBezTo>
                    <a:pt x="7799" y="5227"/>
                    <a:pt x="7751" y="4977"/>
                    <a:pt x="7704" y="4846"/>
                  </a:cubicBezTo>
                  <a:cubicBezTo>
                    <a:pt x="7632" y="4572"/>
                    <a:pt x="7501" y="4346"/>
                    <a:pt x="7382" y="4167"/>
                  </a:cubicBezTo>
                  <a:cubicBezTo>
                    <a:pt x="7228" y="3953"/>
                    <a:pt x="7073" y="3739"/>
                    <a:pt x="6930" y="3596"/>
                  </a:cubicBezTo>
                  <a:cubicBezTo>
                    <a:pt x="6811" y="3453"/>
                    <a:pt x="6692" y="3322"/>
                    <a:pt x="6561" y="3191"/>
                  </a:cubicBezTo>
                  <a:lnTo>
                    <a:pt x="6620" y="3084"/>
                  </a:lnTo>
                  <a:cubicBezTo>
                    <a:pt x="6751" y="2858"/>
                    <a:pt x="6894" y="2619"/>
                    <a:pt x="6989" y="2369"/>
                  </a:cubicBezTo>
                  <a:cubicBezTo>
                    <a:pt x="7085" y="2179"/>
                    <a:pt x="7132" y="2000"/>
                    <a:pt x="7156" y="1822"/>
                  </a:cubicBezTo>
                  <a:cubicBezTo>
                    <a:pt x="7192" y="1631"/>
                    <a:pt x="7156" y="1417"/>
                    <a:pt x="7085" y="1274"/>
                  </a:cubicBezTo>
                  <a:cubicBezTo>
                    <a:pt x="6989" y="1107"/>
                    <a:pt x="6847" y="976"/>
                    <a:pt x="6632" y="881"/>
                  </a:cubicBezTo>
                  <a:cubicBezTo>
                    <a:pt x="6537" y="833"/>
                    <a:pt x="6418" y="822"/>
                    <a:pt x="6275" y="822"/>
                  </a:cubicBezTo>
                  <a:cubicBezTo>
                    <a:pt x="6180" y="822"/>
                    <a:pt x="6073" y="833"/>
                    <a:pt x="5954" y="857"/>
                  </a:cubicBezTo>
                  <a:cubicBezTo>
                    <a:pt x="5585" y="929"/>
                    <a:pt x="5239" y="1095"/>
                    <a:pt x="4906" y="1250"/>
                  </a:cubicBezTo>
                  <a:lnTo>
                    <a:pt x="4763" y="1334"/>
                  </a:lnTo>
                  <a:lnTo>
                    <a:pt x="4584" y="1107"/>
                  </a:lnTo>
                  <a:cubicBezTo>
                    <a:pt x="4418" y="917"/>
                    <a:pt x="4239" y="714"/>
                    <a:pt x="4049" y="560"/>
                  </a:cubicBezTo>
                  <a:cubicBezTo>
                    <a:pt x="3858" y="381"/>
                    <a:pt x="3656" y="238"/>
                    <a:pt x="3441" y="119"/>
                  </a:cubicBezTo>
                  <a:cubicBezTo>
                    <a:pt x="3215" y="48"/>
                    <a:pt x="3037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5"/>
            <p:cNvSpPr/>
            <p:nvPr/>
          </p:nvSpPr>
          <p:spPr>
            <a:xfrm>
              <a:off x="8222283" y="2762141"/>
              <a:ext cx="341615" cy="341615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263" y="155"/>
                    <a:pt x="2048" y="620"/>
                    <a:pt x="1989" y="822"/>
                  </a:cubicBezTo>
                  <a:cubicBezTo>
                    <a:pt x="1846" y="1251"/>
                    <a:pt x="1810" y="1727"/>
                    <a:pt x="1810" y="2108"/>
                  </a:cubicBezTo>
                  <a:cubicBezTo>
                    <a:pt x="1810" y="2310"/>
                    <a:pt x="1810" y="2525"/>
                    <a:pt x="1834" y="2727"/>
                  </a:cubicBezTo>
                  <a:cubicBezTo>
                    <a:pt x="1679" y="2822"/>
                    <a:pt x="1560" y="2882"/>
                    <a:pt x="1453" y="2941"/>
                  </a:cubicBezTo>
                  <a:lnTo>
                    <a:pt x="1298" y="3025"/>
                  </a:lnTo>
                  <a:cubicBezTo>
                    <a:pt x="1060" y="3156"/>
                    <a:pt x="846" y="3275"/>
                    <a:pt x="667" y="3394"/>
                  </a:cubicBezTo>
                  <a:cubicBezTo>
                    <a:pt x="441" y="3548"/>
                    <a:pt x="298" y="3715"/>
                    <a:pt x="179" y="3858"/>
                  </a:cubicBezTo>
                  <a:cubicBezTo>
                    <a:pt x="120" y="3953"/>
                    <a:pt x="72" y="4037"/>
                    <a:pt x="48" y="4132"/>
                  </a:cubicBezTo>
                  <a:cubicBezTo>
                    <a:pt x="12" y="4251"/>
                    <a:pt x="1" y="4358"/>
                    <a:pt x="12" y="4489"/>
                  </a:cubicBezTo>
                  <a:cubicBezTo>
                    <a:pt x="48" y="4727"/>
                    <a:pt x="191" y="4882"/>
                    <a:pt x="310" y="4989"/>
                  </a:cubicBezTo>
                  <a:cubicBezTo>
                    <a:pt x="382" y="5049"/>
                    <a:pt x="477" y="5108"/>
                    <a:pt x="560" y="5144"/>
                  </a:cubicBezTo>
                  <a:cubicBezTo>
                    <a:pt x="644" y="5180"/>
                    <a:pt x="727" y="5215"/>
                    <a:pt x="846" y="5239"/>
                  </a:cubicBezTo>
                  <a:cubicBezTo>
                    <a:pt x="1275" y="5382"/>
                    <a:pt x="1727" y="5394"/>
                    <a:pt x="2108" y="5394"/>
                  </a:cubicBezTo>
                  <a:lnTo>
                    <a:pt x="2322" y="5394"/>
                  </a:lnTo>
                  <a:cubicBezTo>
                    <a:pt x="2334" y="5573"/>
                    <a:pt x="2346" y="5858"/>
                    <a:pt x="2394" y="6120"/>
                  </a:cubicBezTo>
                  <a:cubicBezTo>
                    <a:pt x="2453" y="6513"/>
                    <a:pt x="2549" y="6966"/>
                    <a:pt x="2799" y="7347"/>
                  </a:cubicBezTo>
                  <a:cubicBezTo>
                    <a:pt x="2906" y="7501"/>
                    <a:pt x="3049" y="7620"/>
                    <a:pt x="3215" y="7668"/>
                  </a:cubicBezTo>
                  <a:cubicBezTo>
                    <a:pt x="3287" y="7704"/>
                    <a:pt x="3358" y="7704"/>
                    <a:pt x="3441" y="7704"/>
                  </a:cubicBezTo>
                  <a:cubicBezTo>
                    <a:pt x="3561" y="7704"/>
                    <a:pt x="3656" y="7668"/>
                    <a:pt x="3775" y="7620"/>
                  </a:cubicBezTo>
                  <a:cubicBezTo>
                    <a:pt x="3977" y="7537"/>
                    <a:pt x="4120" y="7370"/>
                    <a:pt x="4227" y="7251"/>
                  </a:cubicBezTo>
                  <a:cubicBezTo>
                    <a:pt x="4358" y="7073"/>
                    <a:pt x="4465" y="6882"/>
                    <a:pt x="4549" y="6704"/>
                  </a:cubicBezTo>
                  <a:cubicBezTo>
                    <a:pt x="4751" y="6311"/>
                    <a:pt x="4882" y="5882"/>
                    <a:pt x="4989" y="5561"/>
                  </a:cubicBezTo>
                  <a:lnTo>
                    <a:pt x="5025" y="5584"/>
                  </a:lnTo>
                  <a:cubicBezTo>
                    <a:pt x="5299" y="5692"/>
                    <a:pt x="5597" y="5811"/>
                    <a:pt x="5894" y="5894"/>
                  </a:cubicBezTo>
                  <a:cubicBezTo>
                    <a:pt x="6144" y="5977"/>
                    <a:pt x="6442" y="6049"/>
                    <a:pt x="6740" y="6049"/>
                  </a:cubicBezTo>
                  <a:cubicBezTo>
                    <a:pt x="6930" y="6049"/>
                    <a:pt x="7097" y="6013"/>
                    <a:pt x="7251" y="5954"/>
                  </a:cubicBezTo>
                  <a:cubicBezTo>
                    <a:pt x="7442" y="5882"/>
                    <a:pt x="7597" y="5715"/>
                    <a:pt x="7692" y="5513"/>
                  </a:cubicBezTo>
                  <a:cubicBezTo>
                    <a:pt x="7692" y="5501"/>
                    <a:pt x="7704" y="5477"/>
                    <a:pt x="7704" y="5465"/>
                  </a:cubicBezTo>
                  <a:lnTo>
                    <a:pt x="7704" y="5465"/>
                  </a:lnTo>
                  <a:cubicBezTo>
                    <a:pt x="7585" y="5513"/>
                    <a:pt x="7454" y="5561"/>
                    <a:pt x="7323" y="5573"/>
                  </a:cubicBezTo>
                  <a:cubicBezTo>
                    <a:pt x="7213" y="5581"/>
                    <a:pt x="7110" y="5589"/>
                    <a:pt x="7004" y="5589"/>
                  </a:cubicBezTo>
                  <a:cubicBezTo>
                    <a:pt x="6960" y="5589"/>
                    <a:pt x="6916" y="5588"/>
                    <a:pt x="6870" y="5584"/>
                  </a:cubicBezTo>
                  <a:cubicBezTo>
                    <a:pt x="6728" y="5573"/>
                    <a:pt x="6573" y="5561"/>
                    <a:pt x="6430" y="5525"/>
                  </a:cubicBezTo>
                  <a:cubicBezTo>
                    <a:pt x="5847" y="5394"/>
                    <a:pt x="5311" y="5120"/>
                    <a:pt x="4811" y="4846"/>
                  </a:cubicBezTo>
                  <a:cubicBezTo>
                    <a:pt x="4787" y="4882"/>
                    <a:pt x="4775" y="4941"/>
                    <a:pt x="4763" y="4989"/>
                  </a:cubicBezTo>
                  <a:lnTo>
                    <a:pt x="4668" y="5299"/>
                  </a:lnTo>
                  <a:cubicBezTo>
                    <a:pt x="4608" y="5513"/>
                    <a:pt x="4549" y="5715"/>
                    <a:pt x="4465" y="5930"/>
                  </a:cubicBezTo>
                  <a:cubicBezTo>
                    <a:pt x="4418" y="6037"/>
                    <a:pt x="4370" y="6132"/>
                    <a:pt x="4334" y="6227"/>
                  </a:cubicBezTo>
                  <a:cubicBezTo>
                    <a:pt x="4287" y="6311"/>
                    <a:pt x="4239" y="6394"/>
                    <a:pt x="4180" y="6465"/>
                  </a:cubicBezTo>
                  <a:cubicBezTo>
                    <a:pt x="4132" y="6537"/>
                    <a:pt x="4073" y="6596"/>
                    <a:pt x="4001" y="6644"/>
                  </a:cubicBezTo>
                  <a:cubicBezTo>
                    <a:pt x="3977" y="6656"/>
                    <a:pt x="3942" y="6692"/>
                    <a:pt x="3918" y="6704"/>
                  </a:cubicBezTo>
                  <a:cubicBezTo>
                    <a:pt x="3882" y="6716"/>
                    <a:pt x="3858" y="6727"/>
                    <a:pt x="3811" y="6727"/>
                  </a:cubicBezTo>
                  <a:cubicBezTo>
                    <a:pt x="3778" y="6738"/>
                    <a:pt x="3742" y="6744"/>
                    <a:pt x="3704" y="6744"/>
                  </a:cubicBezTo>
                  <a:cubicBezTo>
                    <a:pt x="3658" y="6744"/>
                    <a:pt x="3612" y="6735"/>
                    <a:pt x="3572" y="6716"/>
                  </a:cubicBezTo>
                  <a:cubicBezTo>
                    <a:pt x="3501" y="6692"/>
                    <a:pt x="3418" y="6656"/>
                    <a:pt x="3358" y="6608"/>
                  </a:cubicBezTo>
                  <a:cubicBezTo>
                    <a:pt x="3227" y="6489"/>
                    <a:pt x="3144" y="6335"/>
                    <a:pt x="3096" y="6156"/>
                  </a:cubicBezTo>
                  <a:cubicBezTo>
                    <a:pt x="3037" y="5942"/>
                    <a:pt x="3025" y="5715"/>
                    <a:pt x="3025" y="5501"/>
                  </a:cubicBezTo>
                  <a:cubicBezTo>
                    <a:pt x="3025" y="5275"/>
                    <a:pt x="3037" y="5049"/>
                    <a:pt x="3049" y="4822"/>
                  </a:cubicBezTo>
                  <a:lnTo>
                    <a:pt x="3096" y="4430"/>
                  </a:lnTo>
                  <a:lnTo>
                    <a:pt x="3096" y="4430"/>
                  </a:lnTo>
                  <a:cubicBezTo>
                    <a:pt x="2965" y="4465"/>
                    <a:pt x="2822" y="4501"/>
                    <a:pt x="2691" y="4525"/>
                  </a:cubicBezTo>
                  <a:cubicBezTo>
                    <a:pt x="2608" y="4549"/>
                    <a:pt x="2513" y="4560"/>
                    <a:pt x="2406" y="4572"/>
                  </a:cubicBezTo>
                  <a:cubicBezTo>
                    <a:pt x="2364" y="4578"/>
                    <a:pt x="2316" y="4581"/>
                    <a:pt x="2269" y="4581"/>
                  </a:cubicBezTo>
                  <a:cubicBezTo>
                    <a:pt x="2221" y="4581"/>
                    <a:pt x="2173" y="4578"/>
                    <a:pt x="2132" y="4572"/>
                  </a:cubicBezTo>
                  <a:cubicBezTo>
                    <a:pt x="2037" y="4560"/>
                    <a:pt x="1965" y="4560"/>
                    <a:pt x="1894" y="4525"/>
                  </a:cubicBezTo>
                  <a:cubicBezTo>
                    <a:pt x="1810" y="4501"/>
                    <a:pt x="1751" y="4465"/>
                    <a:pt x="1691" y="4406"/>
                  </a:cubicBezTo>
                  <a:cubicBezTo>
                    <a:pt x="1667" y="4382"/>
                    <a:pt x="1632" y="4346"/>
                    <a:pt x="1620" y="4322"/>
                  </a:cubicBezTo>
                  <a:cubicBezTo>
                    <a:pt x="1596" y="4287"/>
                    <a:pt x="1572" y="4251"/>
                    <a:pt x="1560" y="4215"/>
                  </a:cubicBezTo>
                  <a:cubicBezTo>
                    <a:pt x="1536" y="4144"/>
                    <a:pt x="1513" y="4072"/>
                    <a:pt x="1501" y="3989"/>
                  </a:cubicBezTo>
                  <a:cubicBezTo>
                    <a:pt x="1501" y="3929"/>
                    <a:pt x="1501" y="3858"/>
                    <a:pt x="1536" y="3798"/>
                  </a:cubicBezTo>
                  <a:cubicBezTo>
                    <a:pt x="1548" y="3775"/>
                    <a:pt x="1548" y="3739"/>
                    <a:pt x="1560" y="3715"/>
                  </a:cubicBezTo>
                  <a:cubicBezTo>
                    <a:pt x="1572" y="3679"/>
                    <a:pt x="1596" y="3656"/>
                    <a:pt x="1620" y="3632"/>
                  </a:cubicBezTo>
                  <a:cubicBezTo>
                    <a:pt x="1667" y="3572"/>
                    <a:pt x="1715" y="3537"/>
                    <a:pt x="1751" y="3501"/>
                  </a:cubicBezTo>
                  <a:cubicBezTo>
                    <a:pt x="1810" y="3453"/>
                    <a:pt x="1870" y="3417"/>
                    <a:pt x="1929" y="3382"/>
                  </a:cubicBezTo>
                  <a:cubicBezTo>
                    <a:pt x="2072" y="3310"/>
                    <a:pt x="2203" y="3239"/>
                    <a:pt x="2334" y="3179"/>
                  </a:cubicBezTo>
                  <a:cubicBezTo>
                    <a:pt x="2453" y="3120"/>
                    <a:pt x="2560" y="3060"/>
                    <a:pt x="2668" y="2977"/>
                  </a:cubicBezTo>
                  <a:cubicBezTo>
                    <a:pt x="2691" y="2965"/>
                    <a:pt x="2703" y="2941"/>
                    <a:pt x="2739" y="2906"/>
                  </a:cubicBezTo>
                  <a:cubicBezTo>
                    <a:pt x="2751" y="2894"/>
                    <a:pt x="2751" y="2882"/>
                    <a:pt x="2763" y="2858"/>
                  </a:cubicBezTo>
                  <a:cubicBezTo>
                    <a:pt x="2787" y="2834"/>
                    <a:pt x="2787" y="2798"/>
                    <a:pt x="2787" y="2775"/>
                  </a:cubicBezTo>
                  <a:cubicBezTo>
                    <a:pt x="2799" y="2667"/>
                    <a:pt x="2787" y="2584"/>
                    <a:pt x="2763" y="2477"/>
                  </a:cubicBezTo>
                  <a:cubicBezTo>
                    <a:pt x="2739" y="2227"/>
                    <a:pt x="2668" y="1965"/>
                    <a:pt x="2596" y="1727"/>
                  </a:cubicBezTo>
                  <a:cubicBezTo>
                    <a:pt x="2572" y="1608"/>
                    <a:pt x="2537" y="1489"/>
                    <a:pt x="2525" y="1370"/>
                  </a:cubicBezTo>
                  <a:cubicBezTo>
                    <a:pt x="2513" y="1286"/>
                    <a:pt x="2501" y="1179"/>
                    <a:pt x="2477" y="1096"/>
                  </a:cubicBezTo>
                  <a:lnTo>
                    <a:pt x="2477" y="941"/>
                  </a:lnTo>
                  <a:cubicBezTo>
                    <a:pt x="2477" y="870"/>
                    <a:pt x="2501" y="798"/>
                    <a:pt x="2501" y="715"/>
                  </a:cubicBezTo>
                  <a:cubicBezTo>
                    <a:pt x="2513" y="572"/>
                    <a:pt x="2525" y="441"/>
                    <a:pt x="2572" y="286"/>
                  </a:cubicBezTo>
                  <a:cubicBezTo>
                    <a:pt x="2596" y="179"/>
                    <a:pt x="2632" y="96"/>
                    <a:pt x="267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5"/>
            <p:cNvSpPr/>
            <p:nvPr/>
          </p:nvSpPr>
          <p:spPr>
            <a:xfrm>
              <a:off x="8346355" y="288727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3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25"/>
          <p:cNvGrpSpPr/>
          <p:nvPr/>
        </p:nvGrpSpPr>
        <p:grpSpPr>
          <a:xfrm>
            <a:off x="3673516" y="410634"/>
            <a:ext cx="256078" cy="258739"/>
            <a:chOff x="6968391" y="4377697"/>
            <a:chExt cx="256078" cy="258739"/>
          </a:xfrm>
        </p:grpSpPr>
        <p:sp>
          <p:nvSpPr>
            <p:cNvPr id="425" name="Google Shape;425;p25"/>
            <p:cNvSpPr/>
            <p:nvPr/>
          </p:nvSpPr>
          <p:spPr>
            <a:xfrm>
              <a:off x="6968391" y="4377697"/>
              <a:ext cx="254482" cy="257142"/>
            </a:xfrm>
            <a:custGeom>
              <a:avLst/>
              <a:gdLst/>
              <a:ahLst/>
              <a:cxnLst/>
              <a:rect l="l" t="t" r="r" b="b"/>
              <a:pathLst>
                <a:path w="5739" h="5799" extrusionOk="0">
                  <a:moveTo>
                    <a:pt x="3358" y="0"/>
                  </a:moveTo>
                  <a:lnTo>
                    <a:pt x="3382" y="12"/>
                  </a:lnTo>
                  <a:lnTo>
                    <a:pt x="3334" y="12"/>
                  </a:lnTo>
                  <a:cubicBezTo>
                    <a:pt x="3179" y="24"/>
                    <a:pt x="3048" y="60"/>
                    <a:pt x="2929" y="143"/>
                  </a:cubicBezTo>
                  <a:cubicBezTo>
                    <a:pt x="2786" y="239"/>
                    <a:pt x="2632" y="358"/>
                    <a:pt x="2501" y="501"/>
                  </a:cubicBezTo>
                  <a:cubicBezTo>
                    <a:pt x="2370" y="643"/>
                    <a:pt x="2251" y="798"/>
                    <a:pt x="2131" y="941"/>
                  </a:cubicBezTo>
                  <a:cubicBezTo>
                    <a:pt x="2084" y="1001"/>
                    <a:pt x="2036" y="1060"/>
                    <a:pt x="2012" y="1120"/>
                  </a:cubicBezTo>
                  <a:lnTo>
                    <a:pt x="1893" y="1072"/>
                  </a:lnTo>
                  <a:cubicBezTo>
                    <a:pt x="1619" y="977"/>
                    <a:pt x="1346" y="882"/>
                    <a:pt x="1084" y="858"/>
                  </a:cubicBezTo>
                  <a:cubicBezTo>
                    <a:pt x="1036" y="858"/>
                    <a:pt x="977" y="834"/>
                    <a:pt x="941" y="834"/>
                  </a:cubicBezTo>
                  <a:lnTo>
                    <a:pt x="834" y="834"/>
                  </a:lnTo>
                  <a:cubicBezTo>
                    <a:pt x="727" y="858"/>
                    <a:pt x="643" y="870"/>
                    <a:pt x="584" y="917"/>
                  </a:cubicBezTo>
                  <a:cubicBezTo>
                    <a:pt x="429" y="989"/>
                    <a:pt x="322" y="1108"/>
                    <a:pt x="262" y="1239"/>
                  </a:cubicBezTo>
                  <a:cubicBezTo>
                    <a:pt x="226" y="1358"/>
                    <a:pt x="203" y="1513"/>
                    <a:pt x="250" y="1655"/>
                  </a:cubicBezTo>
                  <a:cubicBezTo>
                    <a:pt x="286" y="1786"/>
                    <a:pt x="346" y="1929"/>
                    <a:pt x="417" y="2060"/>
                  </a:cubicBezTo>
                  <a:cubicBezTo>
                    <a:pt x="524" y="2239"/>
                    <a:pt x="643" y="2417"/>
                    <a:pt x="738" y="2560"/>
                  </a:cubicBezTo>
                  <a:lnTo>
                    <a:pt x="798" y="2644"/>
                  </a:lnTo>
                  <a:cubicBezTo>
                    <a:pt x="715" y="2739"/>
                    <a:pt x="631" y="2846"/>
                    <a:pt x="548" y="2965"/>
                  </a:cubicBezTo>
                  <a:cubicBezTo>
                    <a:pt x="429" y="3132"/>
                    <a:pt x="322" y="3275"/>
                    <a:pt x="250" y="3429"/>
                  </a:cubicBezTo>
                  <a:cubicBezTo>
                    <a:pt x="179" y="3572"/>
                    <a:pt x="84" y="3751"/>
                    <a:pt x="48" y="3953"/>
                  </a:cubicBezTo>
                  <a:cubicBezTo>
                    <a:pt x="24" y="4049"/>
                    <a:pt x="0" y="4263"/>
                    <a:pt x="107" y="4430"/>
                  </a:cubicBezTo>
                  <a:cubicBezTo>
                    <a:pt x="179" y="4572"/>
                    <a:pt x="310" y="4680"/>
                    <a:pt x="453" y="4727"/>
                  </a:cubicBezTo>
                  <a:cubicBezTo>
                    <a:pt x="548" y="4751"/>
                    <a:pt x="631" y="4763"/>
                    <a:pt x="727" y="4763"/>
                  </a:cubicBezTo>
                  <a:lnTo>
                    <a:pt x="846" y="4763"/>
                  </a:lnTo>
                  <a:cubicBezTo>
                    <a:pt x="1072" y="4751"/>
                    <a:pt x="1274" y="4680"/>
                    <a:pt x="1477" y="4608"/>
                  </a:cubicBezTo>
                  <a:cubicBezTo>
                    <a:pt x="1679" y="4525"/>
                    <a:pt x="1893" y="4430"/>
                    <a:pt x="2072" y="4322"/>
                  </a:cubicBezTo>
                  <a:lnTo>
                    <a:pt x="2120" y="4287"/>
                  </a:lnTo>
                  <a:cubicBezTo>
                    <a:pt x="2239" y="4620"/>
                    <a:pt x="2381" y="4882"/>
                    <a:pt x="2512" y="5108"/>
                  </a:cubicBezTo>
                  <a:cubicBezTo>
                    <a:pt x="2584" y="5227"/>
                    <a:pt x="2679" y="5382"/>
                    <a:pt x="2798" y="5501"/>
                  </a:cubicBezTo>
                  <a:cubicBezTo>
                    <a:pt x="2870" y="5584"/>
                    <a:pt x="3001" y="5692"/>
                    <a:pt x="3155" y="5751"/>
                  </a:cubicBezTo>
                  <a:cubicBezTo>
                    <a:pt x="3227" y="5775"/>
                    <a:pt x="3286" y="5799"/>
                    <a:pt x="3358" y="5799"/>
                  </a:cubicBezTo>
                  <a:lnTo>
                    <a:pt x="3405" y="5799"/>
                  </a:lnTo>
                  <a:cubicBezTo>
                    <a:pt x="3465" y="5775"/>
                    <a:pt x="3524" y="5775"/>
                    <a:pt x="3572" y="5751"/>
                  </a:cubicBezTo>
                  <a:cubicBezTo>
                    <a:pt x="3691" y="5704"/>
                    <a:pt x="3786" y="5596"/>
                    <a:pt x="3846" y="5477"/>
                  </a:cubicBezTo>
                  <a:cubicBezTo>
                    <a:pt x="4013" y="5180"/>
                    <a:pt x="4048" y="4846"/>
                    <a:pt x="4060" y="4549"/>
                  </a:cubicBezTo>
                  <a:cubicBezTo>
                    <a:pt x="4072" y="4346"/>
                    <a:pt x="4072" y="4156"/>
                    <a:pt x="4072" y="3989"/>
                  </a:cubicBezTo>
                  <a:lnTo>
                    <a:pt x="4227" y="3989"/>
                  </a:lnTo>
                  <a:cubicBezTo>
                    <a:pt x="4501" y="3965"/>
                    <a:pt x="4846" y="3918"/>
                    <a:pt x="5156" y="3787"/>
                  </a:cubicBezTo>
                  <a:cubicBezTo>
                    <a:pt x="5251" y="3751"/>
                    <a:pt x="5310" y="3727"/>
                    <a:pt x="5370" y="3679"/>
                  </a:cubicBezTo>
                  <a:cubicBezTo>
                    <a:pt x="5429" y="3632"/>
                    <a:pt x="5489" y="3608"/>
                    <a:pt x="5549" y="3549"/>
                  </a:cubicBezTo>
                  <a:cubicBezTo>
                    <a:pt x="5632" y="3453"/>
                    <a:pt x="5727" y="3322"/>
                    <a:pt x="5739" y="3144"/>
                  </a:cubicBezTo>
                  <a:cubicBezTo>
                    <a:pt x="5739" y="3060"/>
                    <a:pt x="5727" y="2965"/>
                    <a:pt x="5691" y="2882"/>
                  </a:cubicBezTo>
                  <a:cubicBezTo>
                    <a:pt x="5668" y="2798"/>
                    <a:pt x="5620" y="2739"/>
                    <a:pt x="5572" y="2679"/>
                  </a:cubicBezTo>
                  <a:cubicBezTo>
                    <a:pt x="5489" y="2560"/>
                    <a:pt x="5358" y="2477"/>
                    <a:pt x="5179" y="2370"/>
                  </a:cubicBezTo>
                  <a:cubicBezTo>
                    <a:pt x="5037" y="2298"/>
                    <a:pt x="4882" y="2227"/>
                    <a:pt x="4679" y="2132"/>
                  </a:cubicBezTo>
                  <a:lnTo>
                    <a:pt x="4548" y="2072"/>
                  </a:lnTo>
                  <a:lnTo>
                    <a:pt x="4525" y="2060"/>
                  </a:lnTo>
                  <a:cubicBezTo>
                    <a:pt x="4441" y="2025"/>
                    <a:pt x="4358" y="1989"/>
                    <a:pt x="4263" y="1953"/>
                  </a:cubicBezTo>
                  <a:lnTo>
                    <a:pt x="4239" y="1941"/>
                  </a:lnTo>
                  <a:cubicBezTo>
                    <a:pt x="4239" y="1774"/>
                    <a:pt x="4227" y="1608"/>
                    <a:pt x="4203" y="1477"/>
                  </a:cubicBezTo>
                  <a:cubicBezTo>
                    <a:pt x="4179" y="1179"/>
                    <a:pt x="4132" y="834"/>
                    <a:pt x="3989" y="536"/>
                  </a:cubicBezTo>
                  <a:cubicBezTo>
                    <a:pt x="3905" y="393"/>
                    <a:pt x="3715" y="36"/>
                    <a:pt x="3358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5"/>
            <p:cNvSpPr/>
            <p:nvPr/>
          </p:nvSpPr>
          <p:spPr>
            <a:xfrm>
              <a:off x="6972072" y="4384038"/>
              <a:ext cx="252398" cy="252398"/>
            </a:xfrm>
            <a:custGeom>
              <a:avLst/>
              <a:gdLst/>
              <a:ahLst/>
              <a:cxnLst/>
              <a:rect l="l" t="t" r="r" b="b"/>
              <a:pathLst>
                <a:path w="5692" h="5692" extrusionOk="0">
                  <a:moveTo>
                    <a:pt x="3620" y="0"/>
                  </a:moveTo>
                  <a:lnTo>
                    <a:pt x="3620" y="0"/>
                  </a:lnTo>
                  <a:cubicBezTo>
                    <a:pt x="3633" y="10"/>
                    <a:pt x="3646" y="20"/>
                    <a:pt x="3659" y="30"/>
                  </a:cubicBezTo>
                  <a:lnTo>
                    <a:pt x="3659" y="30"/>
                  </a:lnTo>
                  <a:cubicBezTo>
                    <a:pt x="3652" y="12"/>
                    <a:pt x="3645" y="0"/>
                    <a:pt x="3620" y="0"/>
                  </a:cubicBezTo>
                  <a:close/>
                  <a:moveTo>
                    <a:pt x="3659" y="30"/>
                  </a:moveTo>
                  <a:cubicBezTo>
                    <a:pt x="3661" y="39"/>
                    <a:pt x="3664" y="49"/>
                    <a:pt x="3668" y="60"/>
                  </a:cubicBezTo>
                  <a:lnTo>
                    <a:pt x="3715" y="238"/>
                  </a:lnTo>
                  <a:cubicBezTo>
                    <a:pt x="3739" y="369"/>
                    <a:pt x="3739" y="500"/>
                    <a:pt x="3739" y="631"/>
                  </a:cubicBezTo>
                  <a:cubicBezTo>
                    <a:pt x="3727" y="929"/>
                    <a:pt x="3680" y="1215"/>
                    <a:pt x="3608" y="1512"/>
                  </a:cubicBezTo>
                  <a:cubicBezTo>
                    <a:pt x="3561" y="1703"/>
                    <a:pt x="3501" y="1905"/>
                    <a:pt x="3441" y="2096"/>
                  </a:cubicBezTo>
                  <a:cubicBezTo>
                    <a:pt x="3537" y="2108"/>
                    <a:pt x="3608" y="2120"/>
                    <a:pt x="3692" y="2155"/>
                  </a:cubicBezTo>
                  <a:cubicBezTo>
                    <a:pt x="3775" y="2167"/>
                    <a:pt x="3846" y="2203"/>
                    <a:pt x="3918" y="2227"/>
                  </a:cubicBezTo>
                  <a:cubicBezTo>
                    <a:pt x="3977" y="2263"/>
                    <a:pt x="4049" y="2274"/>
                    <a:pt x="4108" y="2322"/>
                  </a:cubicBezTo>
                  <a:cubicBezTo>
                    <a:pt x="4156" y="2346"/>
                    <a:pt x="4215" y="2382"/>
                    <a:pt x="4239" y="2405"/>
                  </a:cubicBezTo>
                  <a:cubicBezTo>
                    <a:pt x="4323" y="2465"/>
                    <a:pt x="4394" y="2524"/>
                    <a:pt x="4418" y="2620"/>
                  </a:cubicBezTo>
                  <a:cubicBezTo>
                    <a:pt x="4442" y="2644"/>
                    <a:pt x="4454" y="2691"/>
                    <a:pt x="4454" y="2715"/>
                  </a:cubicBezTo>
                  <a:lnTo>
                    <a:pt x="4454" y="2822"/>
                  </a:lnTo>
                  <a:cubicBezTo>
                    <a:pt x="4442" y="2870"/>
                    <a:pt x="4418" y="2894"/>
                    <a:pt x="4406" y="2941"/>
                  </a:cubicBezTo>
                  <a:cubicBezTo>
                    <a:pt x="4394" y="2977"/>
                    <a:pt x="4358" y="3013"/>
                    <a:pt x="4334" y="3048"/>
                  </a:cubicBezTo>
                  <a:cubicBezTo>
                    <a:pt x="4299" y="3072"/>
                    <a:pt x="4263" y="3108"/>
                    <a:pt x="4227" y="3132"/>
                  </a:cubicBezTo>
                  <a:lnTo>
                    <a:pt x="4096" y="3227"/>
                  </a:lnTo>
                  <a:cubicBezTo>
                    <a:pt x="3977" y="3286"/>
                    <a:pt x="3846" y="3346"/>
                    <a:pt x="3703" y="3370"/>
                  </a:cubicBezTo>
                  <a:cubicBezTo>
                    <a:pt x="3572" y="3417"/>
                    <a:pt x="3430" y="3453"/>
                    <a:pt x="3287" y="3465"/>
                  </a:cubicBezTo>
                  <a:cubicBezTo>
                    <a:pt x="3322" y="3572"/>
                    <a:pt x="3346" y="3691"/>
                    <a:pt x="3382" y="3787"/>
                  </a:cubicBezTo>
                  <a:cubicBezTo>
                    <a:pt x="3406" y="3894"/>
                    <a:pt x="3430" y="3989"/>
                    <a:pt x="3441" y="4084"/>
                  </a:cubicBezTo>
                  <a:cubicBezTo>
                    <a:pt x="3453" y="4179"/>
                    <a:pt x="3465" y="4263"/>
                    <a:pt x="3465" y="4370"/>
                  </a:cubicBezTo>
                  <a:cubicBezTo>
                    <a:pt x="3465" y="4525"/>
                    <a:pt x="3465" y="4703"/>
                    <a:pt x="3394" y="4834"/>
                  </a:cubicBezTo>
                  <a:cubicBezTo>
                    <a:pt x="3370" y="4894"/>
                    <a:pt x="3322" y="4941"/>
                    <a:pt x="3275" y="4965"/>
                  </a:cubicBezTo>
                  <a:cubicBezTo>
                    <a:pt x="3227" y="5001"/>
                    <a:pt x="3156" y="5013"/>
                    <a:pt x="3096" y="5013"/>
                  </a:cubicBezTo>
                  <a:cubicBezTo>
                    <a:pt x="2965" y="5013"/>
                    <a:pt x="2846" y="4941"/>
                    <a:pt x="2775" y="4846"/>
                  </a:cubicBezTo>
                  <a:cubicBezTo>
                    <a:pt x="2668" y="4727"/>
                    <a:pt x="2572" y="4596"/>
                    <a:pt x="2501" y="4441"/>
                  </a:cubicBezTo>
                  <a:cubicBezTo>
                    <a:pt x="2382" y="4191"/>
                    <a:pt x="2298" y="3929"/>
                    <a:pt x="2215" y="3656"/>
                  </a:cubicBezTo>
                  <a:cubicBezTo>
                    <a:pt x="2179" y="3703"/>
                    <a:pt x="2120" y="3751"/>
                    <a:pt x="2072" y="3775"/>
                  </a:cubicBezTo>
                  <a:cubicBezTo>
                    <a:pt x="2001" y="3834"/>
                    <a:pt x="1906" y="3894"/>
                    <a:pt x="1822" y="3941"/>
                  </a:cubicBezTo>
                  <a:cubicBezTo>
                    <a:pt x="1644" y="4048"/>
                    <a:pt x="1441" y="4132"/>
                    <a:pt x="1239" y="4191"/>
                  </a:cubicBezTo>
                  <a:cubicBezTo>
                    <a:pt x="1048" y="4251"/>
                    <a:pt x="834" y="4287"/>
                    <a:pt x="632" y="4298"/>
                  </a:cubicBezTo>
                  <a:cubicBezTo>
                    <a:pt x="536" y="4298"/>
                    <a:pt x="453" y="4298"/>
                    <a:pt x="346" y="4287"/>
                  </a:cubicBezTo>
                  <a:cubicBezTo>
                    <a:pt x="251" y="4263"/>
                    <a:pt x="179" y="4251"/>
                    <a:pt x="96" y="4239"/>
                  </a:cubicBezTo>
                  <a:cubicBezTo>
                    <a:pt x="79" y="4256"/>
                    <a:pt x="62" y="4273"/>
                    <a:pt x="45" y="4273"/>
                  </a:cubicBezTo>
                  <a:cubicBezTo>
                    <a:pt x="38" y="4273"/>
                    <a:pt x="31" y="4270"/>
                    <a:pt x="24" y="4263"/>
                  </a:cubicBezTo>
                  <a:lnTo>
                    <a:pt x="1" y="4263"/>
                  </a:lnTo>
                  <a:cubicBezTo>
                    <a:pt x="24" y="4287"/>
                    <a:pt x="24" y="4310"/>
                    <a:pt x="36" y="4322"/>
                  </a:cubicBezTo>
                  <a:cubicBezTo>
                    <a:pt x="108" y="4477"/>
                    <a:pt x="239" y="4584"/>
                    <a:pt x="393" y="4620"/>
                  </a:cubicBezTo>
                  <a:cubicBezTo>
                    <a:pt x="477" y="4656"/>
                    <a:pt x="572" y="4668"/>
                    <a:pt x="655" y="4668"/>
                  </a:cubicBezTo>
                  <a:lnTo>
                    <a:pt x="774" y="4668"/>
                  </a:lnTo>
                  <a:cubicBezTo>
                    <a:pt x="1001" y="4644"/>
                    <a:pt x="1227" y="4560"/>
                    <a:pt x="1406" y="4501"/>
                  </a:cubicBezTo>
                  <a:cubicBezTo>
                    <a:pt x="1620" y="4418"/>
                    <a:pt x="1846" y="4310"/>
                    <a:pt x="2001" y="4227"/>
                  </a:cubicBezTo>
                  <a:lnTo>
                    <a:pt x="2060" y="4191"/>
                  </a:lnTo>
                  <a:cubicBezTo>
                    <a:pt x="2179" y="4525"/>
                    <a:pt x="2298" y="4787"/>
                    <a:pt x="2441" y="5013"/>
                  </a:cubicBezTo>
                  <a:cubicBezTo>
                    <a:pt x="2501" y="5120"/>
                    <a:pt x="2608" y="5275"/>
                    <a:pt x="2727" y="5394"/>
                  </a:cubicBezTo>
                  <a:cubicBezTo>
                    <a:pt x="2799" y="5489"/>
                    <a:pt x="2930" y="5596"/>
                    <a:pt x="3084" y="5656"/>
                  </a:cubicBezTo>
                  <a:cubicBezTo>
                    <a:pt x="3156" y="5680"/>
                    <a:pt x="3215" y="5692"/>
                    <a:pt x="3287" y="5692"/>
                  </a:cubicBezTo>
                  <a:lnTo>
                    <a:pt x="3334" y="5692"/>
                  </a:lnTo>
                  <a:cubicBezTo>
                    <a:pt x="3406" y="5680"/>
                    <a:pt x="3453" y="5668"/>
                    <a:pt x="3501" y="5656"/>
                  </a:cubicBezTo>
                  <a:cubicBezTo>
                    <a:pt x="3620" y="5608"/>
                    <a:pt x="3727" y="5501"/>
                    <a:pt x="3787" y="5370"/>
                  </a:cubicBezTo>
                  <a:cubicBezTo>
                    <a:pt x="3942" y="5072"/>
                    <a:pt x="3977" y="4727"/>
                    <a:pt x="4001" y="4429"/>
                  </a:cubicBezTo>
                  <a:cubicBezTo>
                    <a:pt x="4025" y="4239"/>
                    <a:pt x="4025" y="4048"/>
                    <a:pt x="4025" y="3882"/>
                  </a:cubicBezTo>
                  <a:lnTo>
                    <a:pt x="4168" y="3882"/>
                  </a:lnTo>
                  <a:cubicBezTo>
                    <a:pt x="4465" y="3846"/>
                    <a:pt x="4799" y="3810"/>
                    <a:pt x="5108" y="3667"/>
                  </a:cubicBezTo>
                  <a:cubicBezTo>
                    <a:pt x="5192" y="3644"/>
                    <a:pt x="5251" y="3608"/>
                    <a:pt x="5311" y="3572"/>
                  </a:cubicBezTo>
                  <a:cubicBezTo>
                    <a:pt x="5370" y="3525"/>
                    <a:pt x="5430" y="3489"/>
                    <a:pt x="5489" y="3429"/>
                  </a:cubicBezTo>
                  <a:cubicBezTo>
                    <a:pt x="5585" y="3346"/>
                    <a:pt x="5668" y="3215"/>
                    <a:pt x="5692" y="3036"/>
                  </a:cubicBezTo>
                  <a:cubicBezTo>
                    <a:pt x="5692" y="2941"/>
                    <a:pt x="5668" y="2858"/>
                    <a:pt x="5644" y="2763"/>
                  </a:cubicBezTo>
                  <a:cubicBezTo>
                    <a:pt x="5608" y="2691"/>
                    <a:pt x="5573" y="2632"/>
                    <a:pt x="5525" y="2572"/>
                  </a:cubicBezTo>
                  <a:cubicBezTo>
                    <a:pt x="5430" y="2465"/>
                    <a:pt x="5299" y="2358"/>
                    <a:pt x="5120" y="2263"/>
                  </a:cubicBezTo>
                  <a:cubicBezTo>
                    <a:pt x="4977" y="2167"/>
                    <a:pt x="4823" y="2096"/>
                    <a:pt x="4632" y="2024"/>
                  </a:cubicBezTo>
                  <a:lnTo>
                    <a:pt x="4501" y="1965"/>
                  </a:lnTo>
                  <a:lnTo>
                    <a:pt x="4465" y="1941"/>
                  </a:lnTo>
                  <a:cubicBezTo>
                    <a:pt x="4394" y="1917"/>
                    <a:pt x="4299" y="1870"/>
                    <a:pt x="4215" y="1846"/>
                  </a:cubicBezTo>
                  <a:lnTo>
                    <a:pt x="4180" y="1822"/>
                  </a:lnTo>
                  <a:cubicBezTo>
                    <a:pt x="4180" y="1679"/>
                    <a:pt x="4180" y="1524"/>
                    <a:pt x="4168" y="1370"/>
                  </a:cubicBezTo>
                  <a:cubicBezTo>
                    <a:pt x="4144" y="1072"/>
                    <a:pt x="4096" y="739"/>
                    <a:pt x="3942" y="429"/>
                  </a:cubicBezTo>
                  <a:cubicBezTo>
                    <a:pt x="3908" y="330"/>
                    <a:pt x="3814" y="159"/>
                    <a:pt x="3659" y="3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5"/>
            <p:cNvSpPr/>
            <p:nvPr/>
          </p:nvSpPr>
          <p:spPr>
            <a:xfrm>
              <a:off x="7127317" y="4382974"/>
              <a:ext cx="0" cy="4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69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25"/>
          <p:cNvGrpSpPr/>
          <p:nvPr/>
        </p:nvGrpSpPr>
        <p:grpSpPr>
          <a:xfrm>
            <a:off x="7238967" y="154954"/>
            <a:ext cx="214396" cy="218609"/>
            <a:chOff x="6778292" y="971829"/>
            <a:chExt cx="214396" cy="218609"/>
          </a:xfrm>
        </p:grpSpPr>
        <p:sp>
          <p:nvSpPr>
            <p:cNvPr id="429" name="Google Shape;429;p25"/>
            <p:cNvSpPr/>
            <p:nvPr/>
          </p:nvSpPr>
          <p:spPr>
            <a:xfrm>
              <a:off x="6779357" y="971829"/>
              <a:ext cx="213332" cy="214396"/>
            </a:xfrm>
            <a:custGeom>
              <a:avLst/>
              <a:gdLst/>
              <a:ahLst/>
              <a:cxnLst/>
              <a:rect l="l" t="t" r="r" b="b"/>
              <a:pathLst>
                <a:path w="4811" h="4835" extrusionOk="0">
                  <a:moveTo>
                    <a:pt x="1965" y="0"/>
                  </a:moveTo>
                  <a:cubicBezTo>
                    <a:pt x="1668" y="12"/>
                    <a:pt x="1501" y="310"/>
                    <a:pt x="1441" y="453"/>
                  </a:cubicBezTo>
                  <a:cubicBezTo>
                    <a:pt x="1346" y="703"/>
                    <a:pt x="1299" y="1001"/>
                    <a:pt x="1263" y="1239"/>
                  </a:cubicBezTo>
                  <a:cubicBezTo>
                    <a:pt x="1263" y="1358"/>
                    <a:pt x="1251" y="1489"/>
                    <a:pt x="1251" y="1620"/>
                  </a:cubicBezTo>
                  <a:lnTo>
                    <a:pt x="1227" y="1620"/>
                  </a:lnTo>
                  <a:cubicBezTo>
                    <a:pt x="1144" y="1655"/>
                    <a:pt x="1072" y="1679"/>
                    <a:pt x="1013" y="1715"/>
                  </a:cubicBezTo>
                  <a:lnTo>
                    <a:pt x="1001" y="1727"/>
                  </a:lnTo>
                  <a:lnTo>
                    <a:pt x="894" y="1774"/>
                  </a:lnTo>
                  <a:cubicBezTo>
                    <a:pt x="727" y="1846"/>
                    <a:pt x="596" y="1917"/>
                    <a:pt x="477" y="1977"/>
                  </a:cubicBezTo>
                  <a:cubicBezTo>
                    <a:pt x="346" y="2072"/>
                    <a:pt x="227" y="2155"/>
                    <a:pt x="156" y="2251"/>
                  </a:cubicBezTo>
                  <a:cubicBezTo>
                    <a:pt x="108" y="2298"/>
                    <a:pt x="72" y="2358"/>
                    <a:pt x="48" y="2417"/>
                  </a:cubicBezTo>
                  <a:cubicBezTo>
                    <a:pt x="13" y="2489"/>
                    <a:pt x="1" y="2560"/>
                    <a:pt x="1" y="2632"/>
                  </a:cubicBezTo>
                  <a:cubicBezTo>
                    <a:pt x="13" y="2786"/>
                    <a:pt x="96" y="2906"/>
                    <a:pt x="167" y="2977"/>
                  </a:cubicBezTo>
                  <a:cubicBezTo>
                    <a:pt x="215" y="3013"/>
                    <a:pt x="251" y="3048"/>
                    <a:pt x="310" y="3084"/>
                  </a:cubicBezTo>
                  <a:cubicBezTo>
                    <a:pt x="358" y="3108"/>
                    <a:pt x="406" y="3144"/>
                    <a:pt x="477" y="3167"/>
                  </a:cubicBezTo>
                  <a:cubicBezTo>
                    <a:pt x="751" y="3275"/>
                    <a:pt x="1025" y="3310"/>
                    <a:pt x="1275" y="3334"/>
                  </a:cubicBezTo>
                  <a:lnTo>
                    <a:pt x="1406" y="3334"/>
                  </a:lnTo>
                  <a:cubicBezTo>
                    <a:pt x="1406" y="3489"/>
                    <a:pt x="1406" y="3632"/>
                    <a:pt x="1418" y="3798"/>
                  </a:cubicBezTo>
                  <a:cubicBezTo>
                    <a:pt x="1430" y="4049"/>
                    <a:pt x="1465" y="4346"/>
                    <a:pt x="1596" y="4584"/>
                  </a:cubicBezTo>
                  <a:cubicBezTo>
                    <a:pt x="1656" y="4691"/>
                    <a:pt x="1751" y="4763"/>
                    <a:pt x="1834" y="4811"/>
                  </a:cubicBezTo>
                  <a:cubicBezTo>
                    <a:pt x="1870" y="4822"/>
                    <a:pt x="1906" y="4834"/>
                    <a:pt x="1965" y="4834"/>
                  </a:cubicBezTo>
                  <a:lnTo>
                    <a:pt x="2013" y="4834"/>
                  </a:lnTo>
                  <a:cubicBezTo>
                    <a:pt x="2072" y="4834"/>
                    <a:pt x="2132" y="4822"/>
                    <a:pt x="2192" y="4811"/>
                  </a:cubicBezTo>
                  <a:cubicBezTo>
                    <a:pt x="2323" y="4763"/>
                    <a:pt x="2430" y="4680"/>
                    <a:pt x="2489" y="4596"/>
                  </a:cubicBezTo>
                  <a:cubicBezTo>
                    <a:pt x="2596" y="4501"/>
                    <a:pt x="2668" y="4382"/>
                    <a:pt x="2727" y="4275"/>
                  </a:cubicBezTo>
                  <a:cubicBezTo>
                    <a:pt x="2846" y="4096"/>
                    <a:pt x="2954" y="3870"/>
                    <a:pt x="3061" y="3584"/>
                  </a:cubicBezTo>
                  <a:lnTo>
                    <a:pt x="3096" y="3620"/>
                  </a:lnTo>
                  <a:cubicBezTo>
                    <a:pt x="3251" y="3703"/>
                    <a:pt x="3430" y="3787"/>
                    <a:pt x="3608" y="3858"/>
                  </a:cubicBezTo>
                  <a:cubicBezTo>
                    <a:pt x="3751" y="3918"/>
                    <a:pt x="3930" y="3977"/>
                    <a:pt x="4132" y="3989"/>
                  </a:cubicBezTo>
                  <a:lnTo>
                    <a:pt x="4216" y="3989"/>
                  </a:lnTo>
                  <a:cubicBezTo>
                    <a:pt x="4287" y="3989"/>
                    <a:pt x="4370" y="3977"/>
                    <a:pt x="4442" y="3965"/>
                  </a:cubicBezTo>
                  <a:cubicBezTo>
                    <a:pt x="4561" y="3918"/>
                    <a:pt x="4668" y="3822"/>
                    <a:pt x="4739" y="3703"/>
                  </a:cubicBezTo>
                  <a:cubicBezTo>
                    <a:pt x="4811" y="3560"/>
                    <a:pt x="4799" y="3394"/>
                    <a:pt x="4787" y="3310"/>
                  </a:cubicBezTo>
                  <a:cubicBezTo>
                    <a:pt x="4751" y="3132"/>
                    <a:pt x="4680" y="2977"/>
                    <a:pt x="4620" y="2858"/>
                  </a:cubicBezTo>
                  <a:cubicBezTo>
                    <a:pt x="4549" y="2739"/>
                    <a:pt x="4466" y="2608"/>
                    <a:pt x="4370" y="2477"/>
                  </a:cubicBezTo>
                  <a:cubicBezTo>
                    <a:pt x="4287" y="2382"/>
                    <a:pt x="4228" y="2298"/>
                    <a:pt x="4156" y="2203"/>
                  </a:cubicBezTo>
                  <a:lnTo>
                    <a:pt x="4204" y="2144"/>
                  </a:lnTo>
                  <a:cubicBezTo>
                    <a:pt x="4287" y="2024"/>
                    <a:pt x="4382" y="1882"/>
                    <a:pt x="4466" y="1727"/>
                  </a:cubicBezTo>
                  <a:cubicBezTo>
                    <a:pt x="4525" y="1608"/>
                    <a:pt x="4573" y="1501"/>
                    <a:pt x="4609" y="1382"/>
                  </a:cubicBezTo>
                  <a:cubicBezTo>
                    <a:pt x="4632" y="1251"/>
                    <a:pt x="4632" y="1131"/>
                    <a:pt x="4585" y="1024"/>
                  </a:cubicBezTo>
                  <a:cubicBezTo>
                    <a:pt x="4549" y="929"/>
                    <a:pt x="4454" y="822"/>
                    <a:pt x="4335" y="762"/>
                  </a:cubicBezTo>
                  <a:cubicBezTo>
                    <a:pt x="4275" y="739"/>
                    <a:pt x="4204" y="715"/>
                    <a:pt x="4108" y="703"/>
                  </a:cubicBezTo>
                  <a:lnTo>
                    <a:pt x="3906" y="703"/>
                  </a:lnTo>
                  <a:cubicBezTo>
                    <a:pt x="3668" y="727"/>
                    <a:pt x="3442" y="810"/>
                    <a:pt x="3215" y="893"/>
                  </a:cubicBezTo>
                  <a:lnTo>
                    <a:pt x="3132" y="941"/>
                  </a:lnTo>
                  <a:cubicBezTo>
                    <a:pt x="3096" y="893"/>
                    <a:pt x="3061" y="834"/>
                    <a:pt x="3025" y="786"/>
                  </a:cubicBezTo>
                  <a:cubicBezTo>
                    <a:pt x="2918" y="667"/>
                    <a:pt x="2811" y="536"/>
                    <a:pt x="2715" y="417"/>
                  </a:cubicBezTo>
                  <a:cubicBezTo>
                    <a:pt x="2608" y="298"/>
                    <a:pt x="2489" y="215"/>
                    <a:pt x="2358" y="119"/>
                  </a:cubicBezTo>
                  <a:cubicBezTo>
                    <a:pt x="2251" y="48"/>
                    <a:pt x="2132" y="12"/>
                    <a:pt x="2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5"/>
            <p:cNvSpPr/>
            <p:nvPr/>
          </p:nvSpPr>
          <p:spPr>
            <a:xfrm>
              <a:off x="6778292" y="977593"/>
              <a:ext cx="212312" cy="212844"/>
            </a:xfrm>
            <a:custGeom>
              <a:avLst/>
              <a:gdLst/>
              <a:ahLst/>
              <a:cxnLst/>
              <a:rect l="l" t="t" r="r" b="b"/>
              <a:pathLst>
                <a:path w="4788" h="4800" extrusionOk="0">
                  <a:moveTo>
                    <a:pt x="1723" y="1"/>
                  </a:moveTo>
                  <a:cubicBezTo>
                    <a:pt x="1717" y="1"/>
                    <a:pt x="1707" y="14"/>
                    <a:pt x="1692" y="37"/>
                  </a:cubicBezTo>
                  <a:cubicBezTo>
                    <a:pt x="1692" y="37"/>
                    <a:pt x="1692" y="37"/>
                    <a:pt x="1692" y="38"/>
                  </a:cubicBezTo>
                  <a:lnTo>
                    <a:pt x="1692" y="38"/>
                  </a:lnTo>
                  <a:cubicBezTo>
                    <a:pt x="1703" y="29"/>
                    <a:pt x="1715" y="21"/>
                    <a:pt x="1727" y="13"/>
                  </a:cubicBezTo>
                  <a:cubicBezTo>
                    <a:pt x="1727" y="5"/>
                    <a:pt x="1726" y="1"/>
                    <a:pt x="1723" y="1"/>
                  </a:cubicBezTo>
                  <a:close/>
                  <a:moveTo>
                    <a:pt x="1692" y="38"/>
                  </a:moveTo>
                  <a:cubicBezTo>
                    <a:pt x="1561" y="135"/>
                    <a:pt x="1497" y="283"/>
                    <a:pt x="1454" y="370"/>
                  </a:cubicBezTo>
                  <a:cubicBezTo>
                    <a:pt x="1346" y="620"/>
                    <a:pt x="1311" y="918"/>
                    <a:pt x="1275" y="1156"/>
                  </a:cubicBezTo>
                  <a:cubicBezTo>
                    <a:pt x="1263" y="1287"/>
                    <a:pt x="1263" y="1418"/>
                    <a:pt x="1263" y="1537"/>
                  </a:cubicBezTo>
                  <a:lnTo>
                    <a:pt x="1227" y="1537"/>
                  </a:lnTo>
                  <a:cubicBezTo>
                    <a:pt x="1156" y="1573"/>
                    <a:pt x="1084" y="1597"/>
                    <a:pt x="1025" y="1633"/>
                  </a:cubicBezTo>
                  <a:lnTo>
                    <a:pt x="1013" y="1644"/>
                  </a:lnTo>
                  <a:lnTo>
                    <a:pt x="906" y="1692"/>
                  </a:lnTo>
                  <a:cubicBezTo>
                    <a:pt x="739" y="1763"/>
                    <a:pt x="608" y="1823"/>
                    <a:pt x="489" y="1894"/>
                  </a:cubicBezTo>
                  <a:cubicBezTo>
                    <a:pt x="334" y="1990"/>
                    <a:pt x="215" y="2073"/>
                    <a:pt x="144" y="2168"/>
                  </a:cubicBezTo>
                  <a:cubicBezTo>
                    <a:pt x="96" y="2216"/>
                    <a:pt x="72" y="2275"/>
                    <a:pt x="37" y="2335"/>
                  </a:cubicBezTo>
                  <a:cubicBezTo>
                    <a:pt x="13" y="2406"/>
                    <a:pt x="1" y="2478"/>
                    <a:pt x="1" y="2549"/>
                  </a:cubicBezTo>
                  <a:cubicBezTo>
                    <a:pt x="13" y="2704"/>
                    <a:pt x="84" y="2823"/>
                    <a:pt x="156" y="2895"/>
                  </a:cubicBezTo>
                  <a:cubicBezTo>
                    <a:pt x="203" y="2942"/>
                    <a:pt x="263" y="2966"/>
                    <a:pt x="311" y="3002"/>
                  </a:cubicBezTo>
                  <a:cubicBezTo>
                    <a:pt x="334" y="3026"/>
                    <a:pt x="394" y="3061"/>
                    <a:pt x="477" y="3085"/>
                  </a:cubicBezTo>
                  <a:cubicBezTo>
                    <a:pt x="727" y="3204"/>
                    <a:pt x="1025" y="3240"/>
                    <a:pt x="1263" y="3264"/>
                  </a:cubicBezTo>
                  <a:lnTo>
                    <a:pt x="1394" y="3264"/>
                  </a:lnTo>
                  <a:cubicBezTo>
                    <a:pt x="1394" y="3407"/>
                    <a:pt x="1394" y="3561"/>
                    <a:pt x="1406" y="3728"/>
                  </a:cubicBezTo>
                  <a:cubicBezTo>
                    <a:pt x="1430" y="3978"/>
                    <a:pt x="1454" y="4264"/>
                    <a:pt x="1585" y="4514"/>
                  </a:cubicBezTo>
                  <a:cubicBezTo>
                    <a:pt x="1644" y="4633"/>
                    <a:pt x="1739" y="4716"/>
                    <a:pt x="1823" y="4752"/>
                  </a:cubicBezTo>
                  <a:cubicBezTo>
                    <a:pt x="1870" y="4788"/>
                    <a:pt x="1918" y="4800"/>
                    <a:pt x="1977" y="4800"/>
                  </a:cubicBezTo>
                  <a:lnTo>
                    <a:pt x="2025" y="4800"/>
                  </a:lnTo>
                  <a:cubicBezTo>
                    <a:pt x="2085" y="4800"/>
                    <a:pt x="2144" y="4788"/>
                    <a:pt x="2204" y="4776"/>
                  </a:cubicBezTo>
                  <a:cubicBezTo>
                    <a:pt x="2335" y="4728"/>
                    <a:pt x="2442" y="4633"/>
                    <a:pt x="2501" y="4561"/>
                  </a:cubicBezTo>
                  <a:cubicBezTo>
                    <a:pt x="2597" y="4454"/>
                    <a:pt x="2680" y="4323"/>
                    <a:pt x="2739" y="4240"/>
                  </a:cubicBezTo>
                  <a:cubicBezTo>
                    <a:pt x="2858" y="4038"/>
                    <a:pt x="2954" y="3823"/>
                    <a:pt x="3061" y="3549"/>
                  </a:cubicBezTo>
                  <a:lnTo>
                    <a:pt x="3109" y="3585"/>
                  </a:lnTo>
                  <a:cubicBezTo>
                    <a:pt x="3239" y="3657"/>
                    <a:pt x="3430" y="3740"/>
                    <a:pt x="3609" y="3823"/>
                  </a:cubicBezTo>
                  <a:cubicBezTo>
                    <a:pt x="3763" y="3883"/>
                    <a:pt x="3942" y="3942"/>
                    <a:pt x="4132" y="3954"/>
                  </a:cubicBezTo>
                  <a:lnTo>
                    <a:pt x="4228" y="3954"/>
                  </a:lnTo>
                  <a:cubicBezTo>
                    <a:pt x="4299" y="3954"/>
                    <a:pt x="4371" y="3942"/>
                    <a:pt x="4442" y="3919"/>
                  </a:cubicBezTo>
                  <a:cubicBezTo>
                    <a:pt x="4585" y="3895"/>
                    <a:pt x="4680" y="3788"/>
                    <a:pt x="4763" y="3668"/>
                  </a:cubicBezTo>
                  <a:cubicBezTo>
                    <a:pt x="4775" y="3657"/>
                    <a:pt x="4787" y="3645"/>
                    <a:pt x="4787" y="3621"/>
                  </a:cubicBezTo>
                  <a:lnTo>
                    <a:pt x="4775" y="3621"/>
                  </a:lnTo>
                  <a:cubicBezTo>
                    <a:pt x="4740" y="3621"/>
                    <a:pt x="4728" y="3609"/>
                    <a:pt x="4716" y="3597"/>
                  </a:cubicBezTo>
                  <a:cubicBezTo>
                    <a:pt x="4644" y="3609"/>
                    <a:pt x="4585" y="3609"/>
                    <a:pt x="4502" y="3621"/>
                  </a:cubicBezTo>
                  <a:lnTo>
                    <a:pt x="4263" y="3621"/>
                  </a:lnTo>
                  <a:cubicBezTo>
                    <a:pt x="4085" y="3609"/>
                    <a:pt x="3906" y="3585"/>
                    <a:pt x="3751" y="3538"/>
                  </a:cubicBezTo>
                  <a:cubicBezTo>
                    <a:pt x="3585" y="3490"/>
                    <a:pt x="3418" y="3418"/>
                    <a:pt x="3275" y="3323"/>
                  </a:cubicBezTo>
                  <a:cubicBezTo>
                    <a:pt x="3192" y="3287"/>
                    <a:pt x="3132" y="3240"/>
                    <a:pt x="3061" y="3192"/>
                  </a:cubicBezTo>
                  <a:cubicBezTo>
                    <a:pt x="3025" y="3168"/>
                    <a:pt x="2978" y="3121"/>
                    <a:pt x="2930" y="3085"/>
                  </a:cubicBezTo>
                  <a:cubicBezTo>
                    <a:pt x="2870" y="3311"/>
                    <a:pt x="2799" y="3538"/>
                    <a:pt x="2692" y="3740"/>
                  </a:cubicBezTo>
                  <a:cubicBezTo>
                    <a:pt x="2632" y="3859"/>
                    <a:pt x="2561" y="3978"/>
                    <a:pt x="2466" y="4085"/>
                  </a:cubicBezTo>
                  <a:cubicBezTo>
                    <a:pt x="2394" y="4157"/>
                    <a:pt x="2287" y="4216"/>
                    <a:pt x="2192" y="4216"/>
                  </a:cubicBezTo>
                  <a:cubicBezTo>
                    <a:pt x="2132" y="4216"/>
                    <a:pt x="2085" y="4204"/>
                    <a:pt x="2037" y="4180"/>
                  </a:cubicBezTo>
                  <a:cubicBezTo>
                    <a:pt x="1989" y="4157"/>
                    <a:pt x="1966" y="4109"/>
                    <a:pt x="1930" y="4073"/>
                  </a:cubicBezTo>
                  <a:cubicBezTo>
                    <a:pt x="1870" y="3954"/>
                    <a:pt x="1870" y="3811"/>
                    <a:pt x="1870" y="3680"/>
                  </a:cubicBezTo>
                  <a:cubicBezTo>
                    <a:pt x="1870" y="3597"/>
                    <a:pt x="1894" y="3514"/>
                    <a:pt x="1906" y="3442"/>
                  </a:cubicBezTo>
                  <a:cubicBezTo>
                    <a:pt x="1918" y="3359"/>
                    <a:pt x="1942" y="3276"/>
                    <a:pt x="1966" y="3192"/>
                  </a:cubicBezTo>
                  <a:cubicBezTo>
                    <a:pt x="1977" y="3085"/>
                    <a:pt x="2013" y="3002"/>
                    <a:pt x="2037" y="2906"/>
                  </a:cubicBezTo>
                  <a:cubicBezTo>
                    <a:pt x="1918" y="2895"/>
                    <a:pt x="1799" y="2859"/>
                    <a:pt x="1680" y="2835"/>
                  </a:cubicBezTo>
                  <a:cubicBezTo>
                    <a:pt x="1561" y="2799"/>
                    <a:pt x="1454" y="2764"/>
                    <a:pt x="1358" y="2704"/>
                  </a:cubicBezTo>
                  <a:cubicBezTo>
                    <a:pt x="1311" y="2668"/>
                    <a:pt x="1263" y="2656"/>
                    <a:pt x="1239" y="2621"/>
                  </a:cubicBezTo>
                  <a:cubicBezTo>
                    <a:pt x="1204" y="2609"/>
                    <a:pt x="1168" y="2585"/>
                    <a:pt x="1144" y="2549"/>
                  </a:cubicBezTo>
                  <a:cubicBezTo>
                    <a:pt x="1132" y="2525"/>
                    <a:pt x="1096" y="2490"/>
                    <a:pt x="1084" y="2466"/>
                  </a:cubicBezTo>
                  <a:cubicBezTo>
                    <a:pt x="1061" y="2430"/>
                    <a:pt x="1061" y="2383"/>
                    <a:pt x="1037" y="2359"/>
                  </a:cubicBezTo>
                  <a:lnTo>
                    <a:pt x="1037" y="2264"/>
                  </a:lnTo>
                  <a:cubicBezTo>
                    <a:pt x="1037" y="2240"/>
                    <a:pt x="1049" y="2204"/>
                    <a:pt x="1073" y="2180"/>
                  </a:cubicBezTo>
                  <a:cubicBezTo>
                    <a:pt x="1096" y="2109"/>
                    <a:pt x="1156" y="2049"/>
                    <a:pt x="1215" y="2002"/>
                  </a:cubicBezTo>
                  <a:cubicBezTo>
                    <a:pt x="1251" y="1966"/>
                    <a:pt x="1299" y="1942"/>
                    <a:pt x="1334" y="1930"/>
                  </a:cubicBezTo>
                  <a:cubicBezTo>
                    <a:pt x="1394" y="1894"/>
                    <a:pt x="1442" y="1871"/>
                    <a:pt x="1501" y="1847"/>
                  </a:cubicBezTo>
                  <a:cubicBezTo>
                    <a:pt x="1561" y="1823"/>
                    <a:pt x="1620" y="1811"/>
                    <a:pt x="1680" y="1787"/>
                  </a:cubicBezTo>
                  <a:cubicBezTo>
                    <a:pt x="1751" y="1775"/>
                    <a:pt x="1811" y="1763"/>
                    <a:pt x="1894" y="1752"/>
                  </a:cubicBezTo>
                  <a:lnTo>
                    <a:pt x="1751" y="1252"/>
                  </a:lnTo>
                  <a:cubicBezTo>
                    <a:pt x="1692" y="1013"/>
                    <a:pt x="1656" y="775"/>
                    <a:pt x="1632" y="525"/>
                  </a:cubicBezTo>
                  <a:cubicBezTo>
                    <a:pt x="1620" y="406"/>
                    <a:pt x="1632" y="299"/>
                    <a:pt x="1656" y="180"/>
                  </a:cubicBezTo>
                  <a:cubicBezTo>
                    <a:pt x="1668" y="144"/>
                    <a:pt x="1680" y="85"/>
                    <a:pt x="1692" y="38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25"/>
          <p:cNvGrpSpPr/>
          <p:nvPr/>
        </p:nvGrpSpPr>
        <p:grpSpPr>
          <a:xfrm rot="-6049132">
            <a:off x="567379" y="4629745"/>
            <a:ext cx="305234" cy="304477"/>
            <a:chOff x="1548327" y="2761296"/>
            <a:chExt cx="305242" cy="304485"/>
          </a:xfrm>
        </p:grpSpPr>
        <p:sp>
          <p:nvSpPr>
            <p:cNvPr id="432" name="Google Shape;432;p25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5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5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5" name="Google Shape;435;p25"/>
          <p:cNvSpPr/>
          <p:nvPr/>
        </p:nvSpPr>
        <p:spPr>
          <a:xfrm>
            <a:off x="321200" y="3949957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5"/>
          <p:cNvSpPr/>
          <p:nvPr/>
        </p:nvSpPr>
        <p:spPr>
          <a:xfrm>
            <a:off x="4944666" y="235950"/>
            <a:ext cx="182365" cy="174680"/>
          </a:xfrm>
          <a:custGeom>
            <a:avLst/>
            <a:gdLst/>
            <a:ahLst/>
            <a:cxnLst/>
            <a:rect l="l" t="t" r="r" b="b"/>
            <a:pathLst>
              <a:path w="3180" h="3046" extrusionOk="0">
                <a:moveTo>
                  <a:pt x="1755" y="0"/>
                </a:moveTo>
                <a:cubicBezTo>
                  <a:pt x="1716" y="0"/>
                  <a:pt x="1681" y="16"/>
                  <a:pt x="1656" y="35"/>
                </a:cubicBezTo>
                <a:lnTo>
                  <a:pt x="1644" y="47"/>
                </a:lnTo>
                <a:cubicBezTo>
                  <a:pt x="1406" y="225"/>
                  <a:pt x="1298" y="666"/>
                  <a:pt x="1191" y="951"/>
                </a:cubicBezTo>
                <a:cubicBezTo>
                  <a:pt x="1039" y="906"/>
                  <a:pt x="667" y="767"/>
                  <a:pt x="381" y="767"/>
                </a:cubicBezTo>
                <a:cubicBezTo>
                  <a:pt x="221" y="767"/>
                  <a:pt x="88" y="811"/>
                  <a:pt x="36" y="940"/>
                </a:cubicBezTo>
                <a:cubicBezTo>
                  <a:pt x="1" y="1011"/>
                  <a:pt x="36" y="1106"/>
                  <a:pt x="84" y="1178"/>
                </a:cubicBezTo>
                <a:cubicBezTo>
                  <a:pt x="239" y="1416"/>
                  <a:pt x="477" y="1559"/>
                  <a:pt x="751" y="1654"/>
                </a:cubicBezTo>
                <a:cubicBezTo>
                  <a:pt x="597" y="1855"/>
                  <a:pt x="55" y="2797"/>
                  <a:pt x="621" y="2797"/>
                </a:cubicBezTo>
                <a:cubicBezTo>
                  <a:pt x="624" y="2797"/>
                  <a:pt x="628" y="2797"/>
                  <a:pt x="632" y="2797"/>
                </a:cubicBezTo>
                <a:cubicBezTo>
                  <a:pt x="929" y="2785"/>
                  <a:pt x="1275" y="2475"/>
                  <a:pt x="1453" y="2249"/>
                </a:cubicBezTo>
                <a:cubicBezTo>
                  <a:pt x="1548" y="2511"/>
                  <a:pt x="1787" y="2916"/>
                  <a:pt x="2072" y="3023"/>
                </a:cubicBezTo>
                <a:cubicBezTo>
                  <a:pt x="2116" y="3038"/>
                  <a:pt x="2155" y="3045"/>
                  <a:pt x="2189" y="3045"/>
                </a:cubicBezTo>
                <a:cubicBezTo>
                  <a:pt x="2581" y="3045"/>
                  <a:pt x="2364" y="2111"/>
                  <a:pt x="2298" y="1892"/>
                </a:cubicBezTo>
                <a:cubicBezTo>
                  <a:pt x="2584" y="1880"/>
                  <a:pt x="2858" y="1797"/>
                  <a:pt x="3072" y="1618"/>
                </a:cubicBezTo>
                <a:cubicBezTo>
                  <a:pt x="3120" y="1559"/>
                  <a:pt x="3180" y="1487"/>
                  <a:pt x="3180" y="1416"/>
                </a:cubicBezTo>
                <a:cubicBezTo>
                  <a:pt x="3150" y="1107"/>
                  <a:pt x="2560" y="1081"/>
                  <a:pt x="2229" y="1081"/>
                </a:cubicBezTo>
                <a:cubicBezTo>
                  <a:pt x="2165" y="1081"/>
                  <a:pt x="2111" y="1082"/>
                  <a:pt x="2072" y="1082"/>
                </a:cubicBezTo>
                <a:cubicBezTo>
                  <a:pt x="2060" y="892"/>
                  <a:pt x="2084" y="594"/>
                  <a:pt x="2048" y="392"/>
                </a:cubicBezTo>
                <a:cubicBezTo>
                  <a:pt x="2013" y="154"/>
                  <a:pt x="1870" y="47"/>
                  <a:pt x="1870" y="47"/>
                </a:cubicBezTo>
                <a:cubicBezTo>
                  <a:pt x="1830" y="13"/>
                  <a:pt x="1791" y="0"/>
                  <a:pt x="175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5"/>
          <p:cNvSpPr/>
          <p:nvPr/>
        </p:nvSpPr>
        <p:spPr>
          <a:xfrm>
            <a:off x="7861507" y="1426917"/>
            <a:ext cx="125018" cy="122838"/>
          </a:xfrm>
          <a:custGeom>
            <a:avLst/>
            <a:gdLst/>
            <a:ahLst/>
            <a:cxnLst/>
            <a:rect l="l" t="t" r="r" b="b"/>
            <a:pathLst>
              <a:path w="2180" h="2142" extrusionOk="0">
                <a:moveTo>
                  <a:pt x="886" y="1"/>
                </a:moveTo>
                <a:cubicBezTo>
                  <a:pt x="843" y="1"/>
                  <a:pt x="808" y="34"/>
                  <a:pt x="799" y="61"/>
                </a:cubicBezTo>
                <a:cubicBezTo>
                  <a:pt x="799" y="61"/>
                  <a:pt x="799" y="73"/>
                  <a:pt x="775" y="73"/>
                </a:cubicBezTo>
                <a:cubicBezTo>
                  <a:pt x="680" y="252"/>
                  <a:pt x="715" y="561"/>
                  <a:pt x="715" y="776"/>
                </a:cubicBezTo>
                <a:cubicBezTo>
                  <a:pt x="561" y="776"/>
                  <a:pt x="1" y="776"/>
                  <a:pt x="1" y="1038"/>
                </a:cubicBezTo>
                <a:cubicBezTo>
                  <a:pt x="1" y="1097"/>
                  <a:pt x="49" y="1145"/>
                  <a:pt x="96" y="1192"/>
                </a:cubicBezTo>
                <a:cubicBezTo>
                  <a:pt x="232" y="1297"/>
                  <a:pt x="396" y="1337"/>
                  <a:pt x="564" y="1337"/>
                </a:cubicBezTo>
                <a:cubicBezTo>
                  <a:pt x="586" y="1337"/>
                  <a:pt x="609" y="1337"/>
                  <a:pt x="632" y="1335"/>
                </a:cubicBezTo>
                <a:lnTo>
                  <a:pt x="632" y="1335"/>
                </a:lnTo>
                <a:cubicBezTo>
                  <a:pt x="599" y="1487"/>
                  <a:pt x="498" y="2141"/>
                  <a:pt x="749" y="2141"/>
                </a:cubicBezTo>
                <a:cubicBezTo>
                  <a:pt x="774" y="2141"/>
                  <a:pt x="802" y="2135"/>
                  <a:pt x="834" y="2121"/>
                </a:cubicBezTo>
                <a:cubicBezTo>
                  <a:pt x="1013" y="2050"/>
                  <a:pt x="1144" y="1752"/>
                  <a:pt x="1203" y="1561"/>
                </a:cubicBezTo>
                <a:cubicBezTo>
                  <a:pt x="1346" y="1704"/>
                  <a:pt x="1596" y="1919"/>
                  <a:pt x="1787" y="1919"/>
                </a:cubicBezTo>
                <a:cubicBezTo>
                  <a:pt x="2180" y="1907"/>
                  <a:pt x="1739" y="1264"/>
                  <a:pt x="1644" y="1109"/>
                </a:cubicBezTo>
                <a:cubicBezTo>
                  <a:pt x="1823" y="1038"/>
                  <a:pt x="1965" y="918"/>
                  <a:pt x="2061" y="740"/>
                </a:cubicBezTo>
                <a:cubicBezTo>
                  <a:pt x="2085" y="692"/>
                  <a:pt x="2108" y="633"/>
                  <a:pt x="2085" y="573"/>
                </a:cubicBezTo>
                <a:cubicBezTo>
                  <a:pt x="2046" y="497"/>
                  <a:pt x="1969" y="469"/>
                  <a:pt x="1876" y="469"/>
                </a:cubicBezTo>
                <a:cubicBezTo>
                  <a:pt x="1680" y="469"/>
                  <a:pt x="1416" y="592"/>
                  <a:pt x="1311" y="633"/>
                </a:cubicBezTo>
                <a:cubicBezTo>
                  <a:pt x="1251" y="514"/>
                  <a:pt x="1192" y="311"/>
                  <a:pt x="1120" y="192"/>
                </a:cubicBezTo>
                <a:cubicBezTo>
                  <a:pt x="1049" y="37"/>
                  <a:pt x="930" y="14"/>
                  <a:pt x="930" y="14"/>
                </a:cubicBezTo>
                <a:cubicBezTo>
                  <a:pt x="915" y="5"/>
                  <a:pt x="900" y="1"/>
                  <a:pt x="88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5"/>
          <p:cNvSpPr/>
          <p:nvPr/>
        </p:nvSpPr>
        <p:spPr>
          <a:xfrm>
            <a:off x="5897764" y="1724474"/>
            <a:ext cx="101104" cy="93075"/>
          </a:xfrm>
          <a:custGeom>
            <a:avLst/>
            <a:gdLst/>
            <a:ahLst/>
            <a:cxnLst/>
            <a:rect l="l" t="t" r="r" b="b"/>
            <a:pathLst>
              <a:path w="1763" h="1623" extrusionOk="0">
                <a:moveTo>
                  <a:pt x="664" y="1"/>
                </a:moveTo>
                <a:cubicBezTo>
                  <a:pt x="627" y="1"/>
                  <a:pt x="604" y="23"/>
                  <a:pt x="595" y="32"/>
                </a:cubicBezTo>
                <a:lnTo>
                  <a:pt x="595" y="44"/>
                </a:lnTo>
                <a:cubicBezTo>
                  <a:pt x="512" y="187"/>
                  <a:pt x="572" y="425"/>
                  <a:pt x="572" y="592"/>
                </a:cubicBezTo>
                <a:cubicBezTo>
                  <a:pt x="429" y="604"/>
                  <a:pt x="0" y="628"/>
                  <a:pt x="0" y="830"/>
                </a:cubicBezTo>
                <a:cubicBezTo>
                  <a:pt x="0" y="866"/>
                  <a:pt x="36" y="901"/>
                  <a:pt x="72" y="925"/>
                </a:cubicBezTo>
                <a:cubicBezTo>
                  <a:pt x="192" y="995"/>
                  <a:pt x="312" y="1023"/>
                  <a:pt x="439" y="1023"/>
                </a:cubicBezTo>
                <a:cubicBezTo>
                  <a:pt x="463" y="1023"/>
                  <a:pt x="488" y="1022"/>
                  <a:pt x="512" y="1021"/>
                </a:cubicBezTo>
                <a:lnTo>
                  <a:pt x="512" y="1021"/>
                </a:lnTo>
                <a:cubicBezTo>
                  <a:pt x="480" y="1138"/>
                  <a:pt x="428" y="1623"/>
                  <a:pt x="627" y="1623"/>
                </a:cubicBezTo>
                <a:cubicBezTo>
                  <a:pt x="649" y="1623"/>
                  <a:pt x="674" y="1617"/>
                  <a:pt x="703" y="1604"/>
                </a:cubicBezTo>
                <a:cubicBezTo>
                  <a:pt x="834" y="1521"/>
                  <a:pt x="941" y="1306"/>
                  <a:pt x="988" y="1152"/>
                </a:cubicBezTo>
                <a:cubicBezTo>
                  <a:pt x="1080" y="1254"/>
                  <a:pt x="1281" y="1390"/>
                  <a:pt x="1424" y="1390"/>
                </a:cubicBezTo>
                <a:cubicBezTo>
                  <a:pt x="1429" y="1390"/>
                  <a:pt x="1435" y="1390"/>
                  <a:pt x="1441" y="1390"/>
                </a:cubicBezTo>
                <a:cubicBezTo>
                  <a:pt x="1762" y="1366"/>
                  <a:pt x="1405" y="901"/>
                  <a:pt x="1310" y="794"/>
                </a:cubicBezTo>
                <a:cubicBezTo>
                  <a:pt x="1441" y="735"/>
                  <a:pt x="1560" y="628"/>
                  <a:pt x="1643" y="497"/>
                </a:cubicBezTo>
                <a:cubicBezTo>
                  <a:pt x="1643" y="485"/>
                  <a:pt x="1655" y="437"/>
                  <a:pt x="1643" y="390"/>
                </a:cubicBezTo>
                <a:cubicBezTo>
                  <a:pt x="1612" y="338"/>
                  <a:pt x="1558" y="319"/>
                  <a:pt x="1493" y="319"/>
                </a:cubicBezTo>
                <a:cubicBezTo>
                  <a:pt x="1333" y="319"/>
                  <a:pt x="1109" y="436"/>
                  <a:pt x="1024" y="461"/>
                </a:cubicBezTo>
                <a:cubicBezTo>
                  <a:pt x="988" y="378"/>
                  <a:pt x="929" y="223"/>
                  <a:pt x="869" y="140"/>
                </a:cubicBezTo>
                <a:cubicBezTo>
                  <a:pt x="810" y="32"/>
                  <a:pt x="703" y="9"/>
                  <a:pt x="703" y="9"/>
                </a:cubicBezTo>
                <a:cubicBezTo>
                  <a:pt x="688" y="3"/>
                  <a:pt x="675" y="1"/>
                  <a:pt x="6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9" name="Google Shape;439;p25"/>
          <p:cNvGrpSpPr/>
          <p:nvPr/>
        </p:nvGrpSpPr>
        <p:grpSpPr>
          <a:xfrm>
            <a:off x="3143184" y="-176150"/>
            <a:ext cx="252400" cy="805492"/>
            <a:chOff x="3143184" y="-176150"/>
            <a:chExt cx="252400" cy="805492"/>
          </a:xfrm>
        </p:grpSpPr>
        <p:sp>
          <p:nvSpPr>
            <p:cNvPr id="440" name="Google Shape;440;p25"/>
            <p:cNvSpPr/>
            <p:nvPr/>
          </p:nvSpPr>
          <p:spPr>
            <a:xfrm>
              <a:off x="3293108" y="-176150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3299449" y="48714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3242424" y="270519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3143184" y="473123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7"/>
          <p:cNvSpPr/>
          <p:nvPr/>
        </p:nvSpPr>
        <p:spPr>
          <a:xfrm rot="-5400000">
            <a:off x="5660860" y="1503971"/>
            <a:ext cx="5383168" cy="2135539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7"/>
          <p:cNvSpPr/>
          <p:nvPr/>
        </p:nvSpPr>
        <p:spPr>
          <a:xfrm flipH="1">
            <a:off x="598426" y="222592"/>
            <a:ext cx="924276" cy="954824"/>
          </a:xfrm>
          <a:custGeom>
            <a:avLst/>
            <a:gdLst/>
            <a:ahLst/>
            <a:cxnLst/>
            <a:rect l="l" t="t" r="r" b="b"/>
            <a:pathLst>
              <a:path w="847" h="875" extrusionOk="0">
                <a:moveTo>
                  <a:pt x="418" y="0"/>
                </a:moveTo>
                <a:cubicBezTo>
                  <a:pt x="358" y="0"/>
                  <a:pt x="299" y="12"/>
                  <a:pt x="251" y="36"/>
                </a:cubicBezTo>
                <a:cubicBezTo>
                  <a:pt x="191" y="48"/>
                  <a:pt x="144" y="72"/>
                  <a:pt x="120" y="120"/>
                </a:cubicBezTo>
                <a:cubicBezTo>
                  <a:pt x="61" y="179"/>
                  <a:pt x="25" y="239"/>
                  <a:pt x="13" y="310"/>
                </a:cubicBezTo>
                <a:cubicBezTo>
                  <a:pt x="1" y="393"/>
                  <a:pt x="1" y="465"/>
                  <a:pt x="13" y="536"/>
                </a:cubicBezTo>
                <a:lnTo>
                  <a:pt x="13" y="548"/>
                </a:lnTo>
                <a:cubicBezTo>
                  <a:pt x="25" y="584"/>
                  <a:pt x="49" y="632"/>
                  <a:pt x="61" y="655"/>
                </a:cubicBezTo>
                <a:cubicBezTo>
                  <a:pt x="84" y="703"/>
                  <a:pt x="120" y="751"/>
                  <a:pt x="168" y="774"/>
                </a:cubicBezTo>
                <a:cubicBezTo>
                  <a:pt x="191" y="810"/>
                  <a:pt x="227" y="822"/>
                  <a:pt x="251" y="834"/>
                </a:cubicBezTo>
                <a:cubicBezTo>
                  <a:pt x="287" y="861"/>
                  <a:pt x="329" y="874"/>
                  <a:pt x="373" y="874"/>
                </a:cubicBezTo>
                <a:cubicBezTo>
                  <a:pt x="388" y="874"/>
                  <a:pt x="403" y="873"/>
                  <a:pt x="418" y="870"/>
                </a:cubicBezTo>
                <a:cubicBezTo>
                  <a:pt x="465" y="870"/>
                  <a:pt x="489" y="846"/>
                  <a:pt x="537" y="846"/>
                </a:cubicBezTo>
                <a:cubicBezTo>
                  <a:pt x="561" y="834"/>
                  <a:pt x="608" y="822"/>
                  <a:pt x="644" y="810"/>
                </a:cubicBezTo>
                <a:cubicBezTo>
                  <a:pt x="680" y="774"/>
                  <a:pt x="727" y="751"/>
                  <a:pt x="763" y="703"/>
                </a:cubicBezTo>
                <a:cubicBezTo>
                  <a:pt x="799" y="655"/>
                  <a:pt x="823" y="608"/>
                  <a:pt x="834" y="548"/>
                </a:cubicBezTo>
                <a:lnTo>
                  <a:pt x="834" y="536"/>
                </a:lnTo>
                <a:cubicBezTo>
                  <a:pt x="846" y="465"/>
                  <a:pt x="846" y="393"/>
                  <a:pt x="834" y="310"/>
                </a:cubicBezTo>
                <a:cubicBezTo>
                  <a:pt x="823" y="239"/>
                  <a:pt x="775" y="179"/>
                  <a:pt x="727" y="120"/>
                </a:cubicBezTo>
                <a:cubicBezTo>
                  <a:pt x="703" y="108"/>
                  <a:pt x="668" y="72"/>
                  <a:pt x="644" y="60"/>
                </a:cubicBezTo>
                <a:cubicBezTo>
                  <a:pt x="584" y="12"/>
                  <a:pt x="501" y="0"/>
                  <a:pt x="41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4" name="Google Shape;524;p27">
            <a:hlinkClick r:id="" action="ppaction://hlinkshowjump?jump=nextslide"/>
          </p:cNvPr>
          <p:cNvSpPr/>
          <p:nvPr/>
        </p:nvSpPr>
        <p:spPr>
          <a:xfrm>
            <a:off x="4864888" y="4493260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7">
            <a:hlinkClick r:id="rId3" action="ppaction://hlinksldjump"/>
          </p:cNvPr>
          <p:cNvSpPr/>
          <p:nvPr/>
        </p:nvSpPr>
        <p:spPr>
          <a:xfrm>
            <a:off x="4432363" y="4469419"/>
            <a:ext cx="279278" cy="268147"/>
          </a:xfrm>
          <a:custGeom>
            <a:avLst/>
            <a:gdLst/>
            <a:ahLst/>
            <a:cxnLst/>
            <a:rect l="l" t="t" r="r" b="b"/>
            <a:pathLst>
              <a:path w="4240" h="4071" extrusionOk="0">
                <a:moveTo>
                  <a:pt x="2326" y="1"/>
                </a:moveTo>
                <a:cubicBezTo>
                  <a:pt x="2305" y="1"/>
                  <a:pt x="2284" y="2"/>
                  <a:pt x="2263" y="4"/>
                </a:cubicBezTo>
                <a:cubicBezTo>
                  <a:pt x="1846" y="52"/>
                  <a:pt x="1537" y="493"/>
                  <a:pt x="1596" y="909"/>
                </a:cubicBezTo>
                <a:cubicBezTo>
                  <a:pt x="1564" y="701"/>
                  <a:pt x="1348" y="616"/>
                  <a:pt x="1116" y="616"/>
                </a:cubicBezTo>
                <a:cubicBezTo>
                  <a:pt x="1004" y="616"/>
                  <a:pt x="888" y="636"/>
                  <a:pt x="787" y="671"/>
                </a:cubicBezTo>
                <a:cubicBezTo>
                  <a:pt x="656" y="719"/>
                  <a:pt x="537" y="790"/>
                  <a:pt x="525" y="850"/>
                </a:cubicBezTo>
                <a:cubicBezTo>
                  <a:pt x="251" y="1314"/>
                  <a:pt x="608" y="1790"/>
                  <a:pt x="1013" y="1981"/>
                </a:cubicBezTo>
                <a:cubicBezTo>
                  <a:pt x="620" y="2147"/>
                  <a:pt x="1" y="2743"/>
                  <a:pt x="287" y="3195"/>
                </a:cubicBezTo>
                <a:cubicBezTo>
                  <a:pt x="393" y="3354"/>
                  <a:pt x="584" y="3441"/>
                  <a:pt x="778" y="3441"/>
                </a:cubicBezTo>
                <a:cubicBezTo>
                  <a:pt x="845" y="3441"/>
                  <a:pt x="913" y="3431"/>
                  <a:pt x="977" y="3410"/>
                </a:cubicBezTo>
                <a:cubicBezTo>
                  <a:pt x="1239" y="3338"/>
                  <a:pt x="1441" y="3160"/>
                  <a:pt x="1608" y="2957"/>
                </a:cubicBezTo>
                <a:lnTo>
                  <a:pt x="1608" y="2957"/>
                </a:lnTo>
                <a:cubicBezTo>
                  <a:pt x="1572" y="3314"/>
                  <a:pt x="1668" y="3683"/>
                  <a:pt x="1930" y="3910"/>
                </a:cubicBezTo>
                <a:cubicBezTo>
                  <a:pt x="2063" y="4014"/>
                  <a:pt x="2236" y="4070"/>
                  <a:pt x="2405" y="4070"/>
                </a:cubicBezTo>
                <a:cubicBezTo>
                  <a:pt x="2582" y="4070"/>
                  <a:pt x="2754" y="4008"/>
                  <a:pt x="2870" y="3874"/>
                </a:cubicBezTo>
                <a:cubicBezTo>
                  <a:pt x="3144" y="3564"/>
                  <a:pt x="2989" y="3100"/>
                  <a:pt x="2823" y="2731"/>
                </a:cubicBezTo>
                <a:lnTo>
                  <a:pt x="2823" y="2731"/>
                </a:lnTo>
                <a:cubicBezTo>
                  <a:pt x="3049" y="2898"/>
                  <a:pt x="3299" y="3040"/>
                  <a:pt x="3573" y="3040"/>
                </a:cubicBezTo>
                <a:cubicBezTo>
                  <a:pt x="3582" y="3041"/>
                  <a:pt x="3592" y="3041"/>
                  <a:pt x="3601" y="3041"/>
                </a:cubicBezTo>
                <a:cubicBezTo>
                  <a:pt x="3856" y="3041"/>
                  <a:pt x="4134" y="2888"/>
                  <a:pt x="4192" y="2624"/>
                </a:cubicBezTo>
                <a:cubicBezTo>
                  <a:pt x="4239" y="2421"/>
                  <a:pt x="4156" y="2195"/>
                  <a:pt x="4001" y="2040"/>
                </a:cubicBezTo>
                <a:cubicBezTo>
                  <a:pt x="3858" y="1897"/>
                  <a:pt x="3656" y="1802"/>
                  <a:pt x="3466" y="1719"/>
                </a:cubicBezTo>
                <a:cubicBezTo>
                  <a:pt x="3763" y="1719"/>
                  <a:pt x="4037" y="1493"/>
                  <a:pt x="4097" y="1207"/>
                </a:cubicBezTo>
                <a:cubicBezTo>
                  <a:pt x="4156" y="921"/>
                  <a:pt x="3978" y="612"/>
                  <a:pt x="3704" y="516"/>
                </a:cubicBezTo>
                <a:cubicBezTo>
                  <a:pt x="3636" y="490"/>
                  <a:pt x="3564" y="477"/>
                  <a:pt x="3493" y="477"/>
                </a:cubicBezTo>
                <a:cubicBezTo>
                  <a:pt x="3277" y="477"/>
                  <a:pt x="3064" y="593"/>
                  <a:pt x="2965" y="790"/>
                </a:cubicBezTo>
                <a:cubicBezTo>
                  <a:pt x="3090" y="417"/>
                  <a:pt x="2720" y="1"/>
                  <a:pt x="2326" y="1"/>
                </a:cubicBez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7"/>
          <p:cNvSpPr txBox="1">
            <a:spLocks noGrp="1"/>
          </p:cNvSpPr>
          <p:nvPr>
            <p:ph type="title"/>
          </p:nvPr>
        </p:nvSpPr>
        <p:spPr>
          <a:xfrm>
            <a:off x="1913571" y="235411"/>
            <a:ext cx="3142800" cy="954900"/>
          </a:xfrm>
          <a:prstGeom prst="rect">
            <a:avLst/>
          </a:prstGeom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Resolvamos</a:t>
            </a:r>
            <a:r>
              <a:rPr lang="en" dirty="0"/>
              <a:t> el acertijo</a:t>
            </a:r>
            <a:endParaRPr dirty="0"/>
          </a:p>
        </p:txBody>
      </p:sp>
      <p:sp>
        <p:nvSpPr>
          <p:cNvPr id="527" name="Google Shape;527;p27"/>
          <p:cNvSpPr txBox="1">
            <a:spLocks noGrp="1"/>
          </p:cNvSpPr>
          <p:nvPr>
            <p:ph type="title" idx="2"/>
          </p:nvPr>
        </p:nvSpPr>
        <p:spPr>
          <a:xfrm>
            <a:off x="631107" y="460948"/>
            <a:ext cx="8112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529" name="Google Shape;529;p27"/>
          <p:cNvGrpSpPr/>
          <p:nvPr/>
        </p:nvGrpSpPr>
        <p:grpSpPr>
          <a:xfrm>
            <a:off x="6234537" y="1493371"/>
            <a:ext cx="1857610" cy="2932651"/>
            <a:chOff x="6234537" y="1493371"/>
            <a:chExt cx="1857610" cy="2932651"/>
          </a:xfrm>
        </p:grpSpPr>
        <p:sp>
          <p:nvSpPr>
            <p:cNvPr id="530" name="Google Shape;530;p27"/>
            <p:cNvSpPr/>
            <p:nvPr/>
          </p:nvSpPr>
          <p:spPr>
            <a:xfrm>
              <a:off x="7507879" y="2640507"/>
              <a:ext cx="149924" cy="61941"/>
            </a:xfrm>
            <a:custGeom>
              <a:avLst/>
              <a:gdLst/>
              <a:ahLst/>
              <a:cxnLst/>
              <a:rect l="l" t="t" r="r" b="b"/>
              <a:pathLst>
                <a:path w="2585" h="1068" extrusionOk="0">
                  <a:moveTo>
                    <a:pt x="1166" y="0"/>
                  </a:moveTo>
                  <a:cubicBezTo>
                    <a:pt x="766" y="0"/>
                    <a:pt x="368" y="85"/>
                    <a:pt x="1" y="252"/>
                  </a:cubicBezTo>
                  <a:lnTo>
                    <a:pt x="1" y="526"/>
                  </a:lnTo>
                  <a:cubicBezTo>
                    <a:pt x="414" y="882"/>
                    <a:pt x="959" y="1067"/>
                    <a:pt x="1505" y="1067"/>
                  </a:cubicBezTo>
                  <a:cubicBezTo>
                    <a:pt x="1762" y="1067"/>
                    <a:pt x="2019" y="1026"/>
                    <a:pt x="2263" y="942"/>
                  </a:cubicBezTo>
                  <a:cubicBezTo>
                    <a:pt x="2358" y="895"/>
                    <a:pt x="2466" y="847"/>
                    <a:pt x="2525" y="752"/>
                  </a:cubicBezTo>
                  <a:cubicBezTo>
                    <a:pt x="2585" y="609"/>
                    <a:pt x="2537" y="466"/>
                    <a:pt x="2454" y="359"/>
                  </a:cubicBezTo>
                  <a:cubicBezTo>
                    <a:pt x="2358" y="252"/>
                    <a:pt x="2227" y="192"/>
                    <a:pt x="2096" y="156"/>
                  </a:cubicBezTo>
                  <a:cubicBezTo>
                    <a:pt x="1793" y="52"/>
                    <a:pt x="1479" y="0"/>
                    <a:pt x="11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6472096" y="4107964"/>
              <a:ext cx="463400" cy="318058"/>
            </a:xfrm>
            <a:custGeom>
              <a:avLst/>
              <a:gdLst/>
              <a:ahLst/>
              <a:cxnLst/>
              <a:rect l="l" t="t" r="r" b="b"/>
              <a:pathLst>
                <a:path w="7990" h="5484" extrusionOk="0">
                  <a:moveTo>
                    <a:pt x="7882" y="0"/>
                  </a:moveTo>
                  <a:lnTo>
                    <a:pt x="2168" y="953"/>
                  </a:lnTo>
                  <a:cubicBezTo>
                    <a:pt x="2037" y="1608"/>
                    <a:pt x="1965" y="2275"/>
                    <a:pt x="1965" y="2953"/>
                  </a:cubicBezTo>
                  <a:cubicBezTo>
                    <a:pt x="1895" y="2945"/>
                    <a:pt x="1825" y="2941"/>
                    <a:pt x="1755" y="2941"/>
                  </a:cubicBezTo>
                  <a:cubicBezTo>
                    <a:pt x="1324" y="2941"/>
                    <a:pt x="900" y="3097"/>
                    <a:pt x="572" y="3394"/>
                  </a:cubicBezTo>
                  <a:cubicBezTo>
                    <a:pt x="203" y="3739"/>
                    <a:pt x="1" y="4239"/>
                    <a:pt x="24" y="4739"/>
                  </a:cubicBezTo>
                  <a:cubicBezTo>
                    <a:pt x="24" y="4822"/>
                    <a:pt x="36" y="4930"/>
                    <a:pt x="84" y="5001"/>
                  </a:cubicBezTo>
                  <a:cubicBezTo>
                    <a:pt x="155" y="5120"/>
                    <a:pt x="310" y="5180"/>
                    <a:pt x="453" y="5215"/>
                  </a:cubicBezTo>
                  <a:cubicBezTo>
                    <a:pt x="1001" y="5358"/>
                    <a:pt x="1584" y="5406"/>
                    <a:pt x="2156" y="5430"/>
                  </a:cubicBezTo>
                  <a:cubicBezTo>
                    <a:pt x="2781" y="5466"/>
                    <a:pt x="3409" y="5483"/>
                    <a:pt x="4037" y="5483"/>
                  </a:cubicBezTo>
                  <a:cubicBezTo>
                    <a:pt x="5046" y="5483"/>
                    <a:pt x="6056" y="5439"/>
                    <a:pt x="7061" y="5358"/>
                  </a:cubicBezTo>
                  <a:cubicBezTo>
                    <a:pt x="7275" y="5346"/>
                    <a:pt x="7478" y="5311"/>
                    <a:pt x="7644" y="5192"/>
                  </a:cubicBezTo>
                  <a:cubicBezTo>
                    <a:pt x="7906" y="5001"/>
                    <a:pt x="7942" y="4632"/>
                    <a:pt x="7954" y="4299"/>
                  </a:cubicBezTo>
                  <a:cubicBezTo>
                    <a:pt x="7990" y="2870"/>
                    <a:pt x="7871" y="1429"/>
                    <a:pt x="7882" y="0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6950636" y="2555077"/>
              <a:ext cx="835628" cy="992337"/>
            </a:xfrm>
            <a:custGeom>
              <a:avLst/>
              <a:gdLst/>
              <a:ahLst/>
              <a:cxnLst/>
              <a:rect l="l" t="t" r="r" b="b"/>
              <a:pathLst>
                <a:path w="14408" h="17110" extrusionOk="0">
                  <a:moveTo>
                    <a:pt x="5475" y="0"/>
                  </a:moveTo>
                  <a:cubicBezTo>
                    <a:pt x="4827" y="0"/>
                    <a:pt x="4178" y="87"/>
                    <a:pt x="3561" y="236"/>
                  </a:cubicBezTo>
                  <a:cubicBezTo>
                    <a:pt x="2465" y="522"/>
                    <a:pt x="143" y="1320"/>
                    <a:pt x="1" y="2701"/>
                  </a:cubicBezTo>
                  <a:lnTo>
                    <a:pt x="6049" y="17012"/>
                  </a:lnTo>
                  <a:cubicBezTo>
                    <a:pt x="6230" y="17084"/>
                    <a:pt x="6422" y="17110"/>
                    <a:pt x="6617" y="17110"/>
                  </a:cubicBezTo>
                  <a:cubicBezTo>
                    <a:pt x="6844" y="17110"/>
                    <a:pt x="7075" y="17075"/>
                    <a:pt x="7299" y="17036"/>
                  </a:cubicBezTo>
                  <a:cubicBezTo>
                    <a:pt x="8918" y="16715"/>
                    <a:pt x="10645" y="16036"/>
                    <a:pt x="12038" y="15155"/>
                  </a:cubicBezTo>
                  <a:cubicBezTo>
                    <a:pt x="13038" y="14536"/>
                    <a:pt x="13895" y="13536"/>
                    <a:pt x="14145" y="12369"/>
                  </a:cubicBezTo>
                  <a:cubicBezTo>
                    <a:pt x="14407" y="11095"/>
                    <a:pt x="13895" y="9797"/>
                    <a:pt x="13443" y="8618"/>
                  </a:cubicBezTo>
                  <a:cubicBezTo>
                    <a:pt x="12562" y="6344"/>
                    <a:pt x="11633" y="4023"/>
                    <a:pt x="10038" y="2165"/>
                  </a:cubicBezTo>
                  <a:cubicBezTo>
                    <a:pt x="9478" y="1522"/>
                    <a:pt x="8847" y="939"/>
                    <a:pt x="8085" y="570"/>
                  </a:cubicBezTo>
                  <a:cubicBezTo>
                    <a:pt x="7275" y="168"/>
                    <a:pt x="6376" y="0"/>
                    <a:pt x="54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6544594" y="3315890"/>
              <a:ext cx="515888" cy="920594"/>
            </a:xfrm>
            <a:custGeom>
              <a:avLst/>
              <a:gdLst/>
              <a:ahLst/>
              <a:cxnLst/>
              <a:rect l="l" t="t" r="r" b="b"/>
              <a:pathLst>
                <a:path w="8895" h="15873" extrusionOk="0">
                  <a:moveTo>
                    <a:pt x="2942" y="1"/>
                  </a:moveTo>
                  <a:cubicBezTo>
                    <a:pt x="2942" y="1"/>
                    <a:pt x="501" y="6573"/>
                    <a:pt x="1" y="14908"/>
                  </a:cubicBezTo>
                  <a:cubicBezTo>
                    <a:pt x="1" y="14908"/>
                    <a:pt x="2378" y="15872"/>
                    <a:pt x="5055" y="15872"/>
                  </a:cubicBezTo>
                  <a:cubicBezTo>
                    <a:pt x="5922" y="15872"/>
                    <a:pt x="6821" y="15771"/>
                    <a:pt x="7680" y="15503"/>
                  </a:cubicBezTo>
                  <a:cubicBezTo>
                    <a:pt x="7680" y="15503"/>
                    <a:pt x="8073" y="4013"/>
                    <a:pt x="8895" y="49"/>
                  </a:cubicBezTo>
                  <a:lnTo>
                    <a:pt x="29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548073" y="3317282"/>
              <a:ext cx="469606" cy="910213"/>
            </a:xfrm>
            <a:custGeom>
              <a:avLst/>
              <a:gdLst/>
              <a:ahLst/>
              <a:cxnLst/>
              <a:rect l="l" t="t" r="r" b="b"/>
              <a:pathLst>
                <a:path w="8097" h="15694" extrusionOk="0">
                  <a:moveTo>
                    <a:pt x="8013" y="1"/>
                  </a:moveTo>
                  <a:cubicBezTo>
                    <a:pt x="7989" y="215"/>
                    <a:pt x="7942" y="418"/>
                    <a:pt x="7918" y="644"/>
                  </a:cubicBezTo>
                  <a:cubicBezTo>
                    <a:pt x="7763" y="1537"/>
                    <a:pt x="7596" y="2608"/>
                    <a:pt x="7442" y="3787"/>
                  </a:cubicBezTo>
                  <a:cubicBezTo>
                    <a:pt x="7287" y="4978"/>
                    <a:pt x="7144" y="6287"/>
                    <a:pt x="7001" y="7656"/>
                  </a:cubicBezTo>
                  <a:cubicBezTo>
                    <a:pt x="6882" y="9038"/>
                    <a:pt x="6799" y="10347"/>
                    <a:pt x="6751" y="11538"/>
                  </a:cubicBezTo>
                  <a:cubicBezTo>
                    <a:pt x="6703" y="12729"/>
                    <a:pt x="6680" y="13812"/>
                    <a:pt x="6680" y="14729"/>
                  </a:cubicBezTo>
                  <a:lnTo>
                    <a:pt x="6680" y="14860"/>
                  </a:lnTo>
                  <a:lnTo>
                    <a:pt x="6668" y="14860"/>
                  </a:lnTo>
                  <a:cubicBezTo>
                    <a:pt x="6366" y="14883"/>
                    <a:pt x="6050" y="14894"/>
                    <a:pt x="5724" y="14894"/>
                  </a:cubicBezTo>
                  <a:cubicBezTo>
                    <a:pt x="5213" y="14894"/>
                    <a:pt x="4677" y="14868"/>
                    <a:pt x="4132" y="14824"/>
                  </a:cubicBezTo>
                  <a:cubicBezTo>
                    <a:pt x="2524" y="14705"/>
                    <a:pt x="1084" y="14348"/>
                    <a:pt x="12" y="13979"/>
                  </a:cubicBezTo>
                  <a:cubicBezTo>
                    <a:pt x="12" y="14003"/>
                    <a:pt x="12" y="14038"/>
                    <a:pt x="0" y="14062"/>
                  </a:cubicBezTo>
                  <a:cubicBezTo>
                    <a:pt x="1072" y="14455"/>
                    <a:pt x="2512" y="14812"/>
                    <a:pt x="4120" y="14943"/>
                  </a:cubicBezTo>
                  <a:cubicBezTo>
                    <a:pt x="4593" y="14980"/>
                    <a:pt x="5056" y="14998"/>
                    <a:pt x="5501" y="14998"/>
                  </a:cubicBezTo>
                  <a:cubicBezTo>
                    <a:pt x="5907" y="14998"/>
                    <a:pt x="6298" y="14983"/>
                    <a:pt x="6668" y="14955"/>
                  </a:cubicBezTo>
                  <a:lnTo>
                    <a:pt x="6680" y="14955"/>
                  </a:lnTo>
                  <a:lnTo>
                    <a:pt x="6680" y="15693"/>
                  </a:lnTo>
                  <a:cubicBezTo>
                    <a:pt x="6703" y="15693"/>
                    <a:pt x="6727" y="15669"/>
                    <a:pt x="6751" y="15669"/>
                  </a:cubicBezTo>
                  <a:cubicBezTo>
                    <a:pt x="6751" y="15455"/>
                    <a:pt x="6751" y="15217"/>
                    <a:pt x="6763" y="14955"/>
                  </a:cubicBezTo>
                  <a:cubicBezTo>
                    <a:pt x="7084" y="14931"/>
                    <a:pt x="7358" y="14895"/>
                    <a:pt x="7644" y="14860"/>
                  </a:cubicBezTo>
                  <a:cubicBezTo>
                    <a:pt x="7632" y="14836"/>
                    <a:pt x="7632" y="14812"/>
                    <a:pt x="7632" y="14765"/>
                  </a:cubicBezTo>
                  <a:cubicBezTo>
                    <a:pt x="7346" y="14812"/>
                    <a:pt x="7061" y="14836"/>
                    <a:pt x="6751" y="14872"/>
                  </a:cubicBezTo>
                  <a:lnTo>
                    <a:pt x="6751" y="14753"/>
                  </a:lnTo>
                  <a:cubicBezTo>
                    <a:pt x="6763" y="13848"/>
                    <a:pt x="6799" y="12776"/>
                    <a:pt x="6858" y="11574"/>
                  </a:cubicBezTo>
                  <a:cubicBezTo>
                    <a:pt x="6918" y="10383"/>
                    <a:pt x="7001" y="9050"/>
                    <a:pt x="7120" y="7680"/>
                  </a:cubicBezTo>
                  <a:cubicBezTo>
                    <a:pt x="7239" y="6311"/>
                    <a:pt x="7394" y="5001"/>
                    <a:pt x="7537" y="3811"/>
                  </a:cubicBezTo>
                  <a:cubicBezTo>
                    <a:pt x="7692" y="2620"/>
                    <a:pt x="7858" y="1572"/>
                    <a:pt x="7989" y="656"/>
                  </a:cubicBezTo>
                  <a:cubicBezTo>
                    <a:pt x="8013" y="418"/>
                    <a:pt x="8061" y="215"/>
                    <a:pt x="80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6472792" y="4259860"/>
              <a:ext cx="462008" cy="165467"/>
            </a:xfrm>
            <a:custGeom>
              <a:avLst/>
              <a:gdLst/>
              <a:ahLst/>
              <a:cxnLst/>
              <a:rect l="l" t="t" r="r" b="b"/>
              <a:pathLst>
                <a:path w="7966" h="2853" extrusionOk="0">
                  <a:moveTo>
                    <a:pt x="7930" y="1"/>
                  </a:moveTo>
                  <a:cubicBezTo>
                    <a:pt x="6847" y="1"/>
                    <a:pt x="5751" y="394"/>
                    <a:pt x="4953" y="1120"/>
                  </a:cubicBezTo>
                  <a:cubicBezTo>
                    <a:pt x="3989" y="727"/>
                    <a:pt x="2977" y="346"/>
                    <a:pt x="1965" y="263"/>
                  </a:cubicBezTo>
                  <a:lnTo>
                    <a:pt x="1965" y="322"/>
                  </a:lnTo>
                  <a:cubicBezTo>
                    <a:pt x="1895" y="314"/>
                    <a:pt x="1825" y="310"/>
                    <a:pt x="1755" y="310"/>
                  </a:cubicBezTo>
                  <a:cubicBezTo>
                    <a:pt x="1324" y="310"/>
                    <a:pt x="900" y="466"/>
                    <a:pt x="572" y="763"/>
                  </a:cubicBezTo>
                  <a:cubicBezTo>
                    <a:pt x="203" y="1108"/>
                    <a:pt x="0" y="1608"/>
                    <a:pt x="24" y="2108"/>
                  </a:cubicBezTo>
                  <a:cubicBezTo>
                    <a:pt x="24" y="2192"/>
                    <a:pt x="48" y="2299"/>
                    <a:pt x="84" y="2370"/>
                  </a:cubicBezTo>
                  <a:cubicBezTo>
                    <a:pt x="155" y="2489"/>
                    <a:pt x="310" y="2549"/>
                    <a:pt x="453" y="2573"/>
                  </a:cubicBezTo>
                  <a:cubicBezTo>
                    <a:pt x="1013" y="2727"/>
                    <a:pt x="1584" y="2775"/>
                    <a:pt x="2156" y="2799"/>
                  </a:cubicBezTo>
                  <a:cubicBezTo>
                    <a:pt x="2781" y="2835"/>
                    <a:pt x="3409" y="2853"/>
                    <a:pt x="4037" y="2853"/>
                  </a:cubicBezTo>
                  <a:cubicBezTo>
                    <a:pt x="5046" y="2853"/>
                    <a:pt x="6056" y="2808"/>
                    <a:pt x="7061" y="2727"/>
                  </a:cubicBezTo>
                  <a:cubicBezTo>
                    <a:pt x="7263" y="2727"/>
                    <a:pt x="7466" y="2692"/>
                    <a:pt x="7632" y="2573"/>
                  </a:cubicBezTo>
                  <a:cubicBezTo>
                    <a:pt x="7906" y="2382"/>
                    <a:pt x="7930" y="2013"/>
                    <a:pt x="7942" y="1680"/>
                  </a:cubicBezTo>
                  <a:cubicBezTo>
                    <a:pt x="7966" y="1120"/>
                    <a:pt x="7942" y="572"/>
                    <a:pt x="7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7657049" y="3468772"/>
              <a:ext cx="434401" cy="435677"/>
            </a:xfrm>
            <a:custGeom>
              <a:avLst/>
              <a:gdLst/>
              <a:ahLst/>
              <a:cxnLst/>
              <a:rect l="l" t="t" r="r" b="b"/>
              <a:pathLst>
                <a:path w="7490" h="7512" extrusionOk="0">
                  <a:moveTo>
                    <a:pt x="4551" y="0"/>
                  </a:moveTo>
                  <a:cubicBezTo>
                    <a:pt x="4362" y="0"/>
                    <a:pt x="4163" y="58"/>
                    <a:pt x="3989" y="127"/>
                  </a:cubicBezTo>
                  <a:cubicBezTo>
                    <a:pt x="2644" y="603"/>
                    <a:pt x="1334" y="1211"/>
                    <a:pt x="1" y="1723"/>
                  </a:cubicBezTo>
                  <a:lnTo>
                    <a:pt x="2870" y="6711"/>
                  </a:lnTo>
                  <a:cubicBezTo>
                    <a:pt x="3525" y="6604"/>
                    <a:pt x="4180" y="6438"/>
                    <a:pt x="4811" y="6199"/>
                  </a:cubicBezTo>
                  <a:cubicBezTo>
                    <a:pt x="4930" y="6688"/>
                    <a:pt x="5263" y="7116"/>
                    <a:pt x="5716" y="7330"/>
                  </a:cubicBezTo>
                  <a:cubicBezTo>
                    <a:pt x="5952" y="7452"/>
                    <a:pt x="6222" y="7511"/>
                    <a:pt x="6491" y="7511"/>
                  </a:cubicBezTo>
                  <a:cubicBezTo>
                    <a:pt x="6725" y="7511"/>
                    <a:pt x="6958" y="7467"/>
                    <a:pt x="7168" y="7378"/>
                  </a:cubicBezTo>
                  <a:cubicBezTo>
                    <a:pt x="7264" y="7342"/>
                    <a:pt x="7347" y="7283"/>
                    <a:pt x="7394" y="7223"/>
                  </a:cubicBezTo>
                  <a:cubicBezTo>
                    <a:pt x="7490" y="7116"/>
                    <a:pt x="7490" y="6949"/>
                    <a:pt x="7466" y="6819"/>
                  </a:cubicBezTo>
                  <a:cubicBezTo>
                    <a:pt x="7406" y="6247"/>
                    <a:pt x="7264" y="5699"/>
                    <a:pt x="7085" y="5140"/>
                  </a:cubicBezTo>
                  <a:cubicBezTo>
                    <a:pt x="6573" y="3580"/>
                    <a:pt x="5978" y="2068"/>
                    <a:pt x="5287" y="580"/>
                  </a:cubicBezTo>
                  <a:cubicBezTo>
                    <a:pt x="5192" y="401"/>
                    <a:pt x="5108" y="199"/>
                    <a:pt x="4930" y="103"/>
                  </a:cubicBezTo>
                  <a:cubicBezTo>
                    <a:pt x="4816" y="29"/>
                    <a:pt x="4686" y="0"/>
                    <a:pt x="4551" y="0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7007938" y="3268970"/>
              <a:ext cx="831452" cy="724215"/>
            </a:xfrm>
            <a:custGeom>
              <a:avLst/>
              <a:gdLst/>
              <a:ahLst/>
              <a:cxnLst/>
              <a:rect l="l" t="t" r="r" b="b"/>
              <a:pathLst>
                <a:path w="14336" h="12487" extrusionOk="0">
                  <a:moveTo>
                    <a:pt x="5525" y="0"/>
                  </a:moveTo>
                  <a:lnTo>
                    <a:pt x="5525" y="0"/>
                  </a:lnTo>
                  <a:cubicBezTo>
                    <a:pt x="3692" y="179"/>
                    <a:pt x="1894" y="679"/>
                    <a:pt x="203" y="1429"/>
                  </a:cubicBezTo>
                  <a:cubicBezTo>
                    <a:pt x="1" y="3953"/>
                    <a:pt x="537" y="6644"/>
                    <a:pt x="1549" y="8954"/>
                  </a:cubicBezTo>
                  <a:cubicBezTo>
                    <a:pt x="1775" y="9442"/>
                    <a:pt x="2013" y="9930"/>
                    <a:pt x="2334" y="10359"/>
                  </a:cubicBezTo>
                  <a:cubicBezTo>
                    <a:pt x="3025" y="11252"/>
                    <a:pt x="4049" y="11871"/>
                    <a:pt x="5121" y="12180"/>
                  </a:cubicBezTo>
                  <a:cubicBezTo>
                    <a:pt x="5883" y="12398"/>
                    <a:pt x="6674" y="12486"/>
                    <a:pt x="7470" y="12486"/>
                  </a:cubicBezTo>
                  <a:cubicBezTo>
                    <a:pt x="7806" y="12486"/>
                    <a:pt x="8143" y="12471"/>
                    <a:pt x="8478" y="12442"/>
                  </a:cubicBezTo>
                  <a:cubicBezTo>
                    <a:pt x="10490" y="12299"/>
                    <a:pt x="12467" y="11764"/>
                    <a:pt x="14336" y="10978"/>
                  </a:cubicBezTo>
                  <a:cubicBezTo>
                    <a:pt x="14050" y="8549"/>
                    <a:pt x="13383" y="6180"/>
                    <a:pt x="12157" y="4060"/>
                  </a:cubicBezTo>
                  <a:cubicBezTo>
                    <a:pt x="11931" y="4168"/>
                    <a:pt x="11717" y="4287"/>
                    <a:pt x="11490" y="4394"/>
                  </a:cubicBezTo>
                  <a:cubicBezTo>
                    <a:pt x="10621" y="4822"/>
                    <a:pt x="9728" y="5251"/>
                    <a:pt x="8764" y="5251"/>
                  </a:cubicBezTo>
                  <a:cubicBezTo>
                    <a:pt x="7156" y="5251"/>
                    <a:pt x="6430" y="3870"/>
                    <a:pt x="5978" y="2536"/>
                  </a:cubicBezTo>
                  <a:cubicBezTo>
                    <a:pt x="5906" y="2322"/>
                    <a:pt x="5144" y="48"/>
                    <a:pt x="55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7175088" y="3297273"/>
              <a:ext cx="622893" cy="629157"/>
            </a:xfrm>
            <a:custGeom>
              <a:avLst/>
              <a:gdLst/>
              <a:ahLst/>
              <a:cxnLst/>
              <a:rect l="l" t="t" r="r" b="b"/>
              <a:pathLst>
                <a:path w="10740" h="10848" extrusionOk="0">
                  <a:moveTo>
                    <a:pt x="60" y="1"/>
                  </a:moveTo>
                  <a:cubicBezTo>
                    <a:pt x="48" y="1"/>
                    <a:pt x="36" y="24"/>
                    <a:pt x="0" y="24"/>
                  </a:cubicBezTo>
                  <a:cubicBezTo>
                    <a:pt x="119" y="453"/>
                    <a:pt x="274" y="1001"/>
                    <a:pt x="464" y="1644"/>
                  </a:cubicBezTo>
                  <a:cubicBezTo>
                    <a:pt x="715" y="2477"/>
                    <a:pt x="1048" y="3441"/>
                    <a:pt x="1453" y="4513"/>
                  </a:cubicBezTo>
                  <a:cubicBezTo>
                    <a:pt x="1655" y="5049"/>
                    <a:pt x="1881" y="5596"/>
                    <a:pt x="2203" y="6156"/>
                  </a:cubicBezTo>
                  <a:cubicBezTo>
                    <a:pt x="2524" y="6692"/>
                    <a:pt x="2941" y="7204"/>
                    <a:pt x="3501" y="7585"/>
                  </a:cubicBezTo>
                  <a:cubicBezTo>
                    <a:pt x="4072" y="7966"/>
                    <a:pt x="4727" y="8121"/>
                    <a:pt x="5346" y="8132"/>
                  </a:cubicBezTo>
                  <a:cubicBezTo>
                    <a:pt x="5386" y="8133"/>
                    <a:pt x="5425" y="8134"/>
                    <a:pt x="5464" y="8134"/>
                  </a:cubicBezTo>
                  <a:cubicBezTo>
                    <a:pt x="6044" y="8134"/>
                    <a:pt x="6619" y="8053"/>
                    <a:pt x="7132" y="7942"/>
                  </a:cubicBezTo>
                  <a:cubicBezTo>
                    <a:pt x="8084" y="7751"/>
                    <a:pt x="8966" y="7525"/>
                    <a:pt x="9704" y="7299"/>
                  </a:cubicBezTo>
                  <a:cubicBezTo>
                    <a:pt x="9739" y="7370"/>
                    <a:pt x="9751" y="7454"/>
                    <a:pt x="9787" y="7525"/>
                  </a:cubicBezTo>
                  <a:cubicBezTo>
                    <a:pt x="10025" y="8311"/>
                    <a:pt x="10216" y="9085"/>
                    <a:pt x="10359" y="9787"/>
                  </a:cubicBezTo>
                  <a:cubicBezTo>
                    <a:pt x="10418" y="10145"/>
                    <a:pt x="10490" y="10466"/>
                    <a:pt x="10537" y="10788"/>
                  </a:cubicBezTo>
                  <a:cubicBezTo>
                    <a:pt x="10537" y="10799"/>
                    <a:pt x="10537" y="10823"/>
                    <a:pt x="10561" y="10847"/>
                  </a:cubicBezTo>
                  <a:cubicBezTo>
                    <a:pt x="10585" y="10823"/>
                    <a:pt x="10621" y="10811"/>
                    <a:pt x="10644" y="10811"/>
                  </a:cubicBezTo>
                  <a:lnTo>
                    <a:pt x="10644" y="10764"/>
                  </a:lnTo>
                  <a:cubicBezTo>
                    <a:pt x="10597" y="10454"/>
                    <a:pt x="10537" y="10109"/>
                    <a:pt x="10478" y="9752"/>
                  </a:cubicBezTo>
                  <a:cubicBezTo>
                    <a:pt x="10347" y="9037"/>
                    <a:pt x="10156" y="8263"/>
                    <a:pt x="9918" y="7478"/>
                  </a:cubicBezTo>
                  <a:cubicBezTo>
                    <a:pt x="9882" y="7406"/>
                    <a:pt x="9870" y="7335"/>
                    <a:pt x="9847" y="7251"/>
                  </a:cubicBezTo>
                  <a:cubicBezTo>
                    <a:pt x="9930" y="7228"/>
                    <a:pt x="10001" y="7216"/>
                    <a:pt x="10097" y="7180"/>
                  </a:cubicBezTo>
                  <a:cubicBezTo>
                    <a:pt x="10299" y="7109"/>
                    <a:pt x="10525" y="7025"/>
                    <a:pt x="10740" y="6966"/>
                  </a:cubicBezTo>
                  <a:cubicBezTo>
                    <a:pt x="10740" y="6942"/>
                    <a:pt x="10716" y="6930"/>
                    <a:pt x="10716" y="6894"/>
                  </a:cubicBezTo>
                  <a:cubicBezTo>
                    <a:pt x="10513" y="6954"/>
                    <a:pt x="10287" y="7025"/>
                    <a:pt x="10049" y="7109"/>
                  </a:cubicBezTo>
                  <a:cubicBezTo>
                    <a:pt x="9954" y="7132"/>
                    <a:pt x="9882" y="7144"/>
                    <a:pt x="9799" y="7180"/>
                  </a:cubicBezTo>
                  <a:cubicBezTo>
                    <a:pt x="9573" y="6513"/>
                    <a:pt x="9323" y="5870"/>
                    <a:pt x="9085" y="5287"/>
                  </a:cubicBezTo>
                  <a:cubicBezTo>
                    <a:pt x="8930" y="4965"/>
                    <a:pt x="8799" y="4644"/>
                    <a:pt x="8656" y="4370"/>
                  </a:cubicBezTo>
                  <a:cubicBezTo>
                    <a:pt x="8596" y="4227"/>
                    <a:pt x="8537" y="4108"/>
                    <a:pt x="8454" y="3989"/>
                  </a:cubicBezTo>
                  <a:lnTo>
                    <a:pt x="8370" y="4037"/>
                  </a:lnTo>
                  <a:cubicBezTo>
                    <a:pt x="8430" y="4156"/>
                    <a:pt x="8489" y="4275"/>
                    <a:pt x="8549" y="4406"/>
                  </a:cubicBezTo>
                  <a:cubicBezTo>
                    <a:pt x="8692" y="4692"/>
                    <a:pt x="8823" y="5001"/>
                    <a:pt x="8977" y="5335"/>
                  </a:cubicBezTo>
                  <a:cubicBezTo>
                    <a:pt x="9216" y="5894"/>
                    <a:pt x="9466" y="6537"/>
                    <a:pt x="9692" y="7204"/>
                  </a:cubicBezTo>
                  <a:cubicBezTo>
                    <a:pt x="8942" y="7418"/>
                    <a:pt x="8084" y="7644"/>
                    <a:pt x="7120" y="7835"/>
                  </a:cubicBezTo>
                  <a:cubicBezTo>
                    <a:pt x="6596" y="7935"/>
                    <a:pt x="6041" y="8015"/>
                    <a:pt x="5465" y="8015"/>
                  </a:cubicBezTo>
                  <a:cubicBezTo>
                    <a:pt x="5425" y="8015"/>
                    <a:pt x="5386" y="8014"/>
                    <a:pt x="5346" y="8013"/>
                  </a:cubicBezTo>
                  <a:cubicBezTo>
                    <a:pt x="4739" y="8001"/>
                    <a:pt x="4096" y="7847"/>
                    <a:pt x="3560" y="7478"/>
                  </a:cubicBezTo>
                  <a:cubicBezTo>
                    <a:pt x="3024" y="7120"/>
                    <a:pt x="2608" y="6608"/>
                    <a:pt x="2298" y="6073"/>
                  </a:cubicBezTo>
                  <a:cubicBezTo>
                    <a:pt x="1977" y="5537"/>
                    <a:pt x="1738" y="4989"/>
                    <a:pt x="1548" y="4465"/>
                  </a:cubicBezTo>
                  <a:cubicBezTo>
                    <a:pt x="1143" y="3394"/>
                    <a:pt x="822" y="2429"/>
                    <a:pt x="548" y="1608"/>
                  </a:cubicBezTo>
                  <a:cubicBezTo>
                    <a:pt x="345" y="977"/>
                    <a:pt x="191" y="417"/>
                    <a:pt x="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796534" y="3468772"/>
              <a:ext cx="295613" cy="437765"/>
            </a:xfrm>
            <a:custGeom>
              <a:avLst/>
              <a:gdLst/>
              <a:ahLst/>
              <a:cxnLst/>
              <a:rect l="l" t="t" r="r" b="b"/>
              <a:pathLst>
                <a:path w="5097" h="7548" extrusionOk="0">
                  <a:moveTo>
                    <a:pt x="2146" y="0"/>
                  </a:moveTo>
                  <a:cubicBezTo>
                    <a:pt x="1957" y="0"/>
                    <a:pt x="1758" y="58"/>
                    <a:pt x="1584" y="127"/>
                  </a:cubicBezTo>
                  <a:cubicBezTo>
                    <a:pt x="1049" y="306"/>
                    <a:pt x="525" y="520"/>
                    <a:pt x="1" y="746"/>
                  </a:cubicBezTo>
                  <a:cubicBezTo>
                    <a:pt x="370" y="1758"/>
                    <a:pt x="1132" y="2651"/>
                    <a:pt x="2108" y="3140"/>
                  </a:cubicBezTo>
                  <a:cubicBezTo>
                    <a:pt x="2072" y="4175"/>
                    <a:pt x="2072" y="5271"/>
                    <a:pt x="2358" y="6247"/>
                  </a:cubicBezTo>
                  <a:cubicBezTo>
                    <a:pt x="2370" y="6247"/>
                    <a:pt x="2406" y="6235"/>
                    <a:pt x="2418" y="6235"/>
                  </a:cubicBezTo>
                  <a:cubicBezTo>
                    <a:pt x="2537" y="6723"/>
                    <a:pt x="2882" y="7140"/>
                    <a:pt x="3323" y="7366"/>
                  </a:cubicBezTo>
                  <a:cubicBezTo>
                    <a:pt x="3565" y="7487"/>
                    <a:pt x="3835" y="7547"/>
                    <a:pt x="4104" y="7547"/>
                  </a:cubicBezTo>
                  <a:cubicBezTo>
                    <a:pt x="4338" y="7547"/>
                    <a:pt x="4571" y="7502"/>
                    <a:pt x="4787" y="7414"/>
                  </a:cubicBezTo>
                  <a:cubicBezTo>
                    <a:pt x="4870" y="7378"/>
                    <a:pt x="4966" y="7319"/>
                    <a:pt x="5001" y="7259"/>
                  </a:cubicBezTo>
                  <a:cubicBezTo>
                    <a:pt x="5097" y="7140"/>
                    <a:pt x="5097" y="6973"/>
                    <a:pt x="5085" y="6842"/>
                  </a:cubicBezTo>
                  <a:cubicBezTo>
                    <a:pt x="5025" y="6283"/>
                    <a:pt x="4870" y="5723"/>
                    <a:pt x="4692" y="5175"/>
                  </a:cubicBezTo>
                  <a:cubicBezTo>
                    <a:pt x="4192" y="3616"/>
                    <a:pt x="3596" y="2092"/>
                    <a:pt x="2894" y="603"/>
                  </a:cubicBezTo>
                  <a:cubicBezTo>
                    <a:pt x="2787" y="401"/>
                    <a:pt x="2680" y="199"/>
                    <a:pt x="2525" y="103"/>
                  </a:cubicBezTo>
                  <a:cubicBezTo>
                    <a:pt x="2411" y="29"/>
                    <a:pt x="2281" y="0"/>
                    <a:pt x="2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7436774" y="2684063"/>
              <a:ext cx="309417" cy="660244"/>
            </a:xfrm>
            <a:custGeom>
              <a:avLst/>
              <a:gdLst/>
              <a:ahLst/>
              <a:cxnLst/>
              <a:rect l="l" t="t" r="r" b="b"/>
              <a:pathLst>
                <a:path w="5335" h="11384" extrusionOk="0">
                  <a:moveTo>
                    <a:pt x="1" y="1"/>
                  </a:moveTo>
                  <a:lnTo>
                    <a:pt x="96" y="132"/>
                  </a:lnTo>
                  <a:cubicBezTo>
                    <a:pt x="179" y="251"/>
                    <a:pt x="251" y="370"/>
                    <a:pt x="346" y="489"/>
                  </a:cubicBezTo>
                  <a:cubicBezTo>
                    <a:pt x="572" y="799"/>
                    <a:pt x="894" y="1263"/>
                    <a:pt x="1263" y="1846"/>
                  </a:cubicBezTo>
                  <a:cubicBezTo>
                    <a:pt x="2025" y="3001"/>
                    <a:pt x="3013" y="4644"/>
                    <a:pt x="3858" y="6573"/>
                  </a:cubicBezTo>
                  <a:cubicBezTo>
                    <a:pt x="4287" y="7549"/>
                    <a:pt x="4656" y="8478"/>
                    <a:pt x="4894" y="9359"/>
                  </a:cubicBezTo>
                  <a:cubicBezTo>
                    <a:pt x="5096" y="10085"/>
                    <a:pt x="5192" y="10776"/>
                    <a:pt x="5251" y="11383"/>
                  </a:cubicBezTo>
                  <a:cubicBezTo>
                    <a:pt x="5287" y="11336"/>
                    <a:pt x="5311" y="11300"/>
                    <a:pt x="5335" y="11252"/>
                  </a:cubicBezTo>
                  <a:cubicBezTo>
                    <a:pt x="5299" y="10657"/>
                    <a:pt x="5216" y="10002"/>
                    <a:pt x="5037" y="9311"/>
                  </a:cubicBezTo>
                  <a:cubicBezTo>
                    <a:pt x="4787" y="8418"/>
                    <a:pt x="4418" y="7490"/>
                    <a:pt x="3989" y="6513"/>
                  </a:cubicBezTo>
                  <a:cubicBezTo>
                    <a:pt x="3132" y="4585"/>
                    <a:pt x="2144" y="2930"/>
                    <a:pt x="1358" y="1787"/>
                  </a:cubicBezTo>
                  <a:cubicBezTo>
                    <a:pt x="965" y="1203"/>
                    <a:pt x="632" y="763"/>
                    <a:pt x="394" y="465"/>
                  </a:cubicBezTo>
                  <a:cubicBezTo>
                    <a:pt x="263" y="310"/>
                    <a:pt x="179" y="191"/>
                    <a:pt x="108" y="120"/>
                  </a:cubicBezTo>
                  <a:cubicBezTo>
                    <a:pt x="48" y="4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7199969" y="2639637"/>
              <a:ext cx="313071" cy="232976"/>
            </a:xfrm>
            <a:custGeom>
              <a:avLst/>
              <a:gdLst/>
              <a:ahLst/>
              <a:cxnLst/>
              <a:rect l="l" t="t" r="r" b="b"/>
              <a:pathLst>
                <a:path w="5398" h="4017" extrusionOk="0">
                  <a:moveTo>
                    <a:pt x="5184" y="0"/>
                  </a:moveTo>
                  <a:cubicBezTo>
                    <a:pt x="5174" y="0"/>
                    <a:pt x="5165" y="2"/>
                    <a:pt x="5155" y="5"/>
                  </a:cubicBezTo>
                  <a:cubicBezTo>
                    <a:pt x="3273" y="711"/>
                    <a:pt x="984" y="1870"/>
                    <a:pt x="68" y="3793"/>
                  </a:cubicBezTo>
                  <a:lnTo>
                    <a:pt x="68" y="3793"/>
                  </a:lnTo>
                  <a:cubicBezTo>
                    <a:pt x="61" y="3800"/>
                    <a:pt x="54" y="3807"/>
                    <a:pt x="47" y="3815"/>
                  </a:cubicBezTo>
                  <a:cubicBezTo>
                    <a:pt x="50" y="3817"/>
                    <a:pt x="52" y="3819"/>
                    <a:pt x="55" y="3821"/>
                  </a:cubicBezTo>
                  <a:lnTo>
                    <a:pt x="55" y="3821"/>
                  </a:lnTo>
                  <a:cubicBezTo>
                    <a:pt x="48" y="3835"/>
                    <a:pt x="42" y="3848"/>
                    <a:pt x="35" y="3862"/>
                  </a:cubicBezTo>
                  <a:cubicBezTo>
                    <a:pt x="0" y="3933"/>
                    <a:pt x="56" y="4016"/>
                    <a:pt x="126" y="4016"/>
                  </a:cubicBezTo>
                  <a:cubicBezTo>
                    <a:pt x="151" y="4016"/>
                    <a:pt x="177" y="4006"/>
                    <a:pt x="202" y="3981"/>
                  </a:cubicBezTo>
                  <a:cubicBezTo>
                    <a:pt x="786" y="3350"/>
                    <a:pt x="1226" y="2684"/>
                    <a:pt x="1917" y="2112"/>
                  </a:cubicBezTo>
                  <a:cubicBezTo>
                    <a:pt x="2897" y="1309"/>
                    <a:pt x="4076" y="740"/>
                    <a:pt x="5281" y="278"/>
                  </a:cubicBezTo>
                  <a:lnTo>
                    <a:pt x="5281" y="278"/>
                  </a:lnTo>
                  <a:cubicBezTo>
                    <a:pt x="5291" y="282"/>
                    <a:pt x="5301" y="283"/>
                    <a:pt x="5310" y="283"/>
                  </a:cubicBezTo>
                  <a:cubicBezTo>
                    <a:pt x="5362" y="283"/>
                    <a:pt x="5398" y="231"/>
                    <a:pt x="5378" y="173"/>
                  </a:cubicBezTo>
                  <a:lnTo>
                    <a:pt x="5378" y="173"/>
                  </a:lnTo>
                  <a:cubicBezTo>
                    <a:pt x="5381" y="117"/>
                    <a:pt x="5347" y="58"/>
                    <a:pt x="5288" y="57"/>
                  </a:cubicBezTo>
                  <a:lnTo>
                    <a:pt x="5288" y="57"/>
                  </a:lnTo>
                  <a:lnTo>
                    <a:pt x="5262" y="29"/>
                  </a:lnTo>
                  <a:cubicBezTo>
                    <a:pt x="5236" y="11"/>
                    <a:pt x="5210" y="0"/>
                    <a:pt x="5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6695156" y="3280570"/>
              <a:ext cx="663665" cy="224798"/>
            </a:xfrm>
            <a:custGeom>
              <a:avLst/>
              <a:gdLst/>
              <a:ahLst/>
              <a:cxnLst/>
              <a:rect l="l" t="t" r="r" b="b"/>
              <a:pathLst>
                <a:path w="11443" h="3876" extrusionOk="0">
                  <a:moveTo>
                    <a:pt x="3996" y="0"/>
                  </a:moveTo>
                  <a:cubicBezTo>
                    <a:pt x="3386" y="0"/>
                    <a:pt x="2772" y="143"/>
                    <a:pt x="2310" y="515"/>
                  </a:cubicBezTo>
                  <a:lnTo>
                    <a:pt x="0" y="1443"/>
                  </a:lnTo>
                  <a:cubicBezTo>
                    <a:pt x="1489" y="2527"/>
                    <a:pt x="3322" y="3134"/>
                    <a:pt x="5168" y="3194"/>
                  </a:cubicBezTo>
                  <a:cubicBezTo>
                    <a:pt x="5561" y="3206"/>
                    <a:pt x="5953" y="3194"/>
                    <a:pt x="6346" y="3289"/>
                  </a:cubicBezTo>
                  <a:cubicBezTo>
                    <a:pt x="6727" y="3372"/>
                    <a:pt x="7085" y="3587"/>
                    <a:pt x="7454" y="3718"/>
                  </a:cubicBezTo>
                  <a:cubicBezTo>
                    <a:pt x="7763" y="3823"/>
                    <a:pt x="8089" y="3875"/>
                    <a:pt x="8416" y="3875"/>
                  </a:cubicBezTo>
                  <a:cubicBezTo>
                    <a:pt x="9006" y="3875"/>
                    <a:pt x="9598" y="3706"/>
                    <a:pt x="10097" y="3384"/>
                  </a:cubicBezTo>
                  <a:cubicBezTo>
                    <a:pt x="10847" y="2884"/>
                    <a:pt x="11371" y="2015"/>
                    <a:pt x="11442" y="1110"/>
                  </a:cubicBezTo>
                  <a:lnTo>
                    <a:pt x="11442" y="1110"/>
                  </a:lnTo>
                  <a:cubicBezTo>
                    <a:pt x="11274" y="1115"/>
                    <a:pt x="11106" y="1117"/>
                    <a:pt x="10938" y="1117"/>
                  </a:cubicBezTo>
                  <a:cubicBezTo>
                    <a:pt x="9412" y="1117"/>
                    <a:pt x="7875" y="921"/>
                    <a:pt x="6406" y="503"/>
                  </a:cubicBezTo>
                  <a:cubicBezTo>
                    <a:pt x="5715" y="312"/>
                    <a:pt x="5037" y="86"/>
                    <a:pt x="4334" y="15"/>
                  </a:cubicBezTo>
                  <a:cubicBezTo>
                    <a:pt x="4222" y="5"/>
                    <a:pt x="4109" y="0"/>
                    <a:pt x="3996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6673755" y="2628154"/>
              <a:ext cx="829364" cy="780298"/>
            </a:xfrm>
            <a:custGeom>
              <a:avLst/>
              <a:gdLst/>
              <a:ahLst/>
              <a:cxnLst/>
              <a:rect l="l" t="t" r="r" b="b"/>
              <a:pathLst>
                <a:path w="14300" h="13454" extrusionOk="0">
                  <a:moveTo>
                    <a:pt x="8767" y="0"/>
                  </a:moveTo>
                  <a:cubicBezTo>
                    <a:pt x="7975" y="0"/>
                    <a:pt x="7191" y="214"/>
                    <a:pt x="6406" y="274"/>
                  </a:cubicBezTo>
                  <a:cubicBezTo>
                    <a:pt x="6284" y="285"/>
                    <a:pt x="6162" y="289"/>
                    <a:pt x="6039" y="289"/>
                  </a:cubicBezTo>
                  <a:cubicBezTo>
                    <a:pt x="5486" y="289"/>
                    <a:pt x="4920" y="202"/>
                    <a:pt x="4380" y="202"/>
                  </a:cubicBezTo>
                  <a:cubicBezTo>
                    <a:pt x="4227" y="202"/>
                    <a:pt x="4077" y="209"/>
                    <a:pt x="3929" y="227"/>
                  </a:cubicBezTo>
                  <a:cubicBezTo>
                    <a:pt x="3322" y="310"/>
                    <a:pt x="2679" y="691"/>
                    <a:pt x="2239" y="1096"/>
                  </a:cubicBezTo>
                  <a:cubicBezTo>
                    <a:pt x="1655" y="1632"/>
                    <a:pt x="1250" y="2310"/>
                    <a:pt x="846" y="2989"/>
                  </a:cubicBezTo>
                  <a:cubicBezTo>
                    <a:pt x="834" y="3001"/>
                    <a:pt x="1727" y="3763"/>
                    <a:pt x="1810" y="3798"/>
                  </a:cubicBezTo>
                  <a:cubicBezTo>
                    <a:pt x="1869" y="3846"/>
                    <a:pt x="1834" y="3846"/>
                    <a:pt x="1858" y="3918"/>
                  </a:cubicBezTo>
                  <a:cubicBezTo>
                    <a:pt x="1893" y="3977"/>
                    <a:pt x="1846" y="4025"/>
                    <a:pt x="1846" y="4084"/>
                  </a:cubicBezTo>
                  <a:cubicBezTo>
                    <a:pt x="1774" y="4846"/>
                    <a:pt x="1655" y="5525"/>
                    <a:pt x="1500" y="6239"/>
                  </a:cubicBezTo>
                  <a:cubicBezTo>
                    <a:pt x="1334" y="7037"/>
                    <a:pt x="1131" y="7811"/>
                    <a:pt x="881" y="8585"/>
                  </a:cubicBezTo>
                  <a:cubicBezTo>
                    <a:pt x="655" y="9252"/>
                    <a:pt x="417" y="9918"/>
                    <a:pt x="286" y="10621"/>
                  </a:cubicBezTo>
                  <a:cubicBezTo>
                    <a:pt x="203" y="11049"/>
                    <a:pt x="0" y="11942"/>
                    <a:pt x="286" y="12347"/>
                  </a:cubicBezTo>
                  <a:cubicBezTo>
                    <a:pt x="417" y="12490"/>
                    <a:pt x="596" y="12597"/>
                    <a:pt x="822" y="12692"/>
                  </a:cubicBezTo>
                  <a:cubicBezTo>
                    <a:pt x="1250" y="12871"/>
                    <a:pt x="1798" y="12954"/>
                    <a:pt x="2108" y="13026"/>
                  </a:cubicBezTo>
                  <a:cubicBezTo>
                    <a:pt x="2810" y="13204"/>
                    <a:pt x="3524" y="13312"/>
                    <a:pt x="4239" y="13371"/>
                  </a:cubicBezTo>
                  <a:cubicBezTo>
                    <a:pt x="4907" y="13422"/>
                    <a:pt x="5578" y="13453"/>
                    <a:pt x="6248" y="13453"/>
                  </a:cubicBezTo>
                  <a:cubicBezTo>
                    <a:pt x="8064" y="13453"/>
                    <a:pt x="9872" y="13229"/>
                    <a:pt x="11585" y="12585"/>
                  </a:cubicBezTo>
                  <a:cubicBezTo>
                    <a:pt x="12192" y="12359"/>
                    <a:pt x="12776" y="12073"/>
                    <a:pt x="13323" y="11752"/>
                  </a:cubicBezTo>
                  <a:cubicBezTo>
                    <a:pt x="13704" y="11526"/>
                    <a:pt x="13811" y="11538"/>
                    <a:pt x="13680" y="11109"/>
                  </a:cubicBezTo>
                  <a:cubicBezTo>
                    <a:pt x="13573" y="10787"/>
                    <a:pt x="13395" y="10454"/>
                    <a:pt x="13252" y="10144"/>
                  </a:cubicBezTo>
                  <a:cubicBezTo>
                    <a:pt x="12668" y="8847"/>
                    <a:pt x="12037" y="7585"/>
                    <a:pt x="11359" y="6346"/>
                  </a:cubicBezTo>
                  <a:cubicBezTo>
                    <a:pt x="12395" y="5870"/>
                    <a:pt x="13442" y="5382"/>
                    <a:pt x="14300" y="4632"/>
                  </a:cubicBezTo>
                  <a:cubicBezTo>
                    <a:pt x="13919" y="3953"/>
                    <a:pt x="13466" y="3298"/>
                    <a:pt x="12966" y="2667"/>
                  </a:cubicBezTo>
                  <a:cubicBezTo>
                    <a:pt x="12561" y="2167"/>
                    <a:pt x="12216" y="1596"/>
                    <a:pt x="11728" y="1179"/>
                  </a:cubicBezTo>
                  <a:cubicBezTo>
                    <a:pt x="11002" y="584"/>
                    <a:pt x="10132" y="108"/>
                    <a:pt x="9204" y="24"/>
                  </a:cubicBezTo>
                  <a:cubicBezTo>
                    <a:pt x="9058" y="8"/>
                    <a:pt x="8913" y="0"/>
                    <a:pt x="87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6869845" y="2630242"/>
              <a:ext cx="294221" cy="114487"/>
            </a:xfrm>
            <a:custGeom>
              <a:avLst/>
              <a:gdLst/>
              <a:ahLst/>
              <a:cxnLst/>
              <a:rect l="l" t="t" r="r" b="b"/>
              <a:pathLst>
                <a:path w="5073" h="1974" extrusionOk="0">
                  <a:moveTo>
                    <a:pt x="5073" y="0"/>
                  </a:moveTo>
                  <a:lnTo>
                    <a:pt x="5073" y="0"/>
                  </a:lnTo>
                  <a:cubicBezTo>
                    <a:pt x="4406" y="48"/>
                    <a:pt x="3739" y="214"/>
                    <a:pt x="3049" y="274"/>
                  </a:cubicBezTo>
                  <a:cubicBezTo>
                    <a:pt x="2933" y="284"/>
                    <a:pt x="2816" y="288"/>
                    <a:pt x="2699" y="288"/>
                  </a:cubicBezTo>
                  <a:cubicBezTo>
                    <a:pt x="2150" y="288"/>
                    <a:pt x="1592" y="197"/>
                    <a:pt x="1051" y="197"/>
                  </a:cubicBezTo>
                  <a:cubicBezTo>
                    <a:pt x="890" y="197"/>
                    <a:pt x="730" y="205"/>
                    <a:pt x="572" y="226"/>
                  </a:cubicBezTo>
                  <a:cubicBezTo>
                    <a:pt x="382" y="262"/>
                    <a:pt x="191" y="322"/>
                    <a:pt x="1" y="393"/>
                  </a:cubicBezTo>
                  <a:cubicBezTo>
                    <a:pt x="96" y="857"/>
                    <a:pt x="346" y="1286"/>
                    <a:pt x="715" y="1548"/>
                  </a:cubicBezTo>
                  <a:cubicBezTo>
                    <a:pt x="1084" y="1822"/>
                    <a:pt x="1548" y="1941"/>
                    <a:pt x="1989" y="1965"/>
                  </a:cubicBezTo>
                  <a:cubicBezTo>
                    <a:pt x="2074" y="1970"/>
                    <a:pt x="2159" y="1973"/>
                    <a:pt x="2244" y="1973"/>
                  </a:cubicBezTo>
                  <a:cubicBezTo>
                    <a:pt x="2872" y="1973"/>
                    <a:pt x="3494" y="1819"/>
                    <a:pt x="4061" y="1536"/>
                  </a:cubicBezTo>
                  <a:cubicBezTo>
                    <a:pt x="4275" y="1417"/>
                    <a:pt x="4465" y="1298"/>
                    <a:pt x="4596" y="1143"/>
                  </a:cubicBezTo>
                  <a:cubicBezTo>
                    <a:pt x="4775" y="953"/>
                    <a:pt x="4894" y="703"/>
                    <a:pt x="4965" y="429"/>
                  </a:cubicBezTo>
                  <a:cubicBezTo>
                    <a:pt x="5013" y="286"/>
                    <a:pt x="5049" y="131"/>
                    <a:pt x="5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6914039" y="2545971"/>
              <a:ext cx="206529" cy="141050"/>
            </a:xfrm>
            <a:custGeom>
              <a:avLst/>
              <a:gdLst/>
              <a:ahLst/>
              <a:cxnLst/>
              <a:rect l="l" t="t" r="r" b="b"/>
              <a:pathLst>
                <a:path w="3561" h="2432" extrusionOk="0">
                  <a:moveTo>
                    <a:pt x="3191" y="1"/>
                  </a:moveTo>
                  <a:lnTo>
                    <a:pt x="1" y="774"/>
                  </a:lnTo>
                  <a:lnTo>
                    <a:pt x="1" y="1822"/>
                  </a:lnTo>
                  <a:cubicBezTo>
                    <a:pt x="1" y="1929"/>
                    <a:pt x="1" y="2037"/>
                    <a:pt x="48" y="2120"/>
                  </a:cubicBezTo>
                  <a:cubicBezTo>
                    <a:pt x="132" y="2227"/>
                    <a:pt x="263" y="2275"/>
                    <a:pt x="382" y="2310"/>
                  </a:cubicBezTo>
                  <a:cubicBezTo>
                    <a:pt x="742" y="2391"/>
                    <a:pt x="1112" y="2432"/>
                    <a:pt x="1483" y="2432"/>
                  </a:cubicBezTo>
                  <a:cubicBezTo>
                    <a:pt x="2095" y="2432"/>
                    <a:pt x="2709" y="2323"/>
                    <a:pt x="3287" y="2108"/>
                  </a:cubicBezTo>
                  <a:cubicBezTo>
                    <a:pt x="3370" y="2084"/>
                    <a:pt x="3465" y="2037"/>
                    <a:pt x="3501" y="1965"/>
                  </a:cubicBezTo>
                  <a:cubicBezTo>
                    <a:pt x="3561" y="1870"/>
                    <a:pt x="3549" y="1739"/>
                    <a:pt x="3525" y="1632"/>
                  </a:cubicBezTo>
                  <a:cubicBezTo>
                    <a:pt x="3418" y="1084"/>
                    <a:pt x="3311" y="548"/>
                    <a:pt x="3191" y="1"/>
                  </a:cubicBezTo>
                  <a:close/>
                </a:path>
              </a:pathLst>
            </a:custGeom>
            <a:solidFill>
              <a:srgbClr val="B2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6235929" y="2637839"/>
              <a:ext cx="551092" cy="728449"/>
            </a:xfrm>
            <a:custGeom>
              <a:avLst/>
              <a:gdLst/>
              <a:ahLst/>
              <a:cxnLst/>
              <a:rect l="l" t="t" r="r" b="b"/>
              <a:pathLst>
                <a:path w="9502" h="12560" extrusionOk="0">
                  <a:moveTo>
                    <a:pt x="7839" y="0"/>
                  </a:moveTo>
                  <a:cubicBezTo>
                    <a:pt x="7766" y="0"/>
                    <a:pt x="7693" y="12"/>
                    <a:pt x="7621" y="36"/>
                  </a:cubicBezTo>
                  <a:lnTo>
                    <a:pt x="560" y="2381"/>
                  </a:lnTo>
                  <a:cubicBezTo>
                    <a:pt x="203" y="2500"/>
                    <a:pt x="1" y="2893"/>
                    <a:pt x="120" y="3250"/>
                  </a:cubicBezTo>
                  <a:lnTo>
                    <a:pt x="3072" y="12085"/>
                  </a:lnTo>
                  <a:cubicBezTo>
                    <a:pt x="3168" y="12372"/>
                    <a:pt x="3434" y="12560"/>
                    <a:pt x="3720" y="12560"/>
                  </a:cubicBezTo>
                  <a:cubicBezTo>
                    <a:pt x="3789" y="12560"/>
                    <a:pt x="3860" y="12549"/>
                    <a:pt x="3930" y="12525"/>
                  </a:cubicBezTo>
                  <a:lnTo>
                    <a:pt x="7835" y="11228"/>
                  </a:lnTo>
                  <a:cubicBezTo>
                    <a:pt x="7799" y="10775"/>
                    <a:pt x="7871" y="10347"/>
                    <a:pt x="8014" y="9930"/>
                  </a:cubicBezTo>
                  <a:lnTo>
                    <a:pt x="8014" y="9811"/>
                  </a:lnTo>
                  <a:cubicBezTo>
                    <a:pt x="8133" y="9085"/>
                    <a:pt x="8430" y="8418"/>
                    <a:pt x="8692" y="7715"/>
                  </a:cubicBezTo>
                  <a:cubicBezTo>
                    <a:pt x="8895" y="6584"/>
                    <a:pt x="9145" y="5453"/>
                    <a:pt x="9371" y="4322"/>
                  </a:cubicBezTo>
                  <a:cubicBezTo>
                    <a:pt x="9383" y="4060"/>
                    <a:pt x="9407" y="3786"/>
                    <a:pt x="9502" y="3536"/>
                  </a:cubicBezTo>
                  <a:lnTo>
                    <a:pt x="8490" y="464"/>
                  </a:lnTo>
                  <a:cubicBezTo>
                    <a:pt x="8395" y="179"/>
                    <a:pt x="8125" y="0"/>
                    <a:pt x="78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6268408" y="2663358"/>
              <a:ext cx="343229" cy="259713"/>
            </a:xfrm>
            <a:custGeom>
              <a:avLst/>
              <a:gdLst/>
              <a:ahLst/>
              <a:cxnLst/>
              <a:rect l="l" t="t" r="r" b="b"/>
              <a:pathLst>
                <a:path w="5918" h="4478" extrusionOk="0">
                  <a:moveTo>
                    <a:pt x="5918" y="1"/>
                  </a:moveTo>
                  <a:lnTo>
                    <a:pt x="5001" y="310"/>
                  </a:lnTo>
                  <a:cubicBezTo>
                    <a:pt x="4608" y="608"/>
                    <a:pt x="4203" y="905"/>
                    <a:pt x="3810" y="1215"/>
                  </a:cubicBezTo>
                  <a:cubicBezTo>
                    <a:pt x="2417" y="2287"/>
                    <a:pt x="1131" y="3299"/>
                    <a:pt x="0" y="4192"/>
                  </a:cubicBezTo>
                  <a:lnTo>
                    <a:pt x="84" y="4477"/>
                  </a:lnTo>
                  <a:cubicBezTo>
                    <a:pt x="1250" y="3584"/>
                    <a:pt x="2584" y="2560"/>
                    <a:pt x="4001" y="1465"/>
                  </a:cubicBezTo>
                  <a:cubicBezTo>
                    <a:pt x="4656" y="953"/>
                    <a:pt x="5298" y="453"/>
                    <a:pt x="5918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6305701" y="2688935"/>
              <a:ext cx="435735" cy="348739"/>
            </a:xfrm>
            <a:custGeom>
              <a:avLst/>
              <a:gdLst/>
              <a:ahLst/>
              <a:cxnLst/>
              <a:rect l="l" t="t" r="r" b="b"/>
              <a:pathLst>
                <a:path w="7513" h="6013" extrusionOk="0">
                  <a:moveTo>
                    <a:pt x="7406" y="0"/>
                  </a:moveTo>
                  <a:cubicBezTo>
                    <a:pt x="6406" y="750"/>
                    <a:pt x="5322" y="1584"/>
                    <a:pt x="4191" y="2453"/>
                  </a:cubicBezTo>
                  <a:cubicBezTo>
                    <a:pt x="2655" y="3643"/>
                    <a:pt x="1227" y="4763"/>
                    <a:pt x="0" y="5727"/>
                  </a:cubicBezTo>
                  <a:lnTo>
                    <a:pt x="95" y="6013"/>
                  </a:lnTo>
                  <a:cubicBezTo>
                    <a:pt x="1346" y="5060"/>
                    <a:pt x="2822" y="3929"/>
                    <a:pt x="4382" y="2727"/>
                  </a:cubicBezTo>
                  <a:cubicBezTo>
                    <a:pt x="5501" y="1858"/>
                    <a:pt x="6537" y="1048"/>
                    <a:pt x="7513" y="298"/>
                  </a:cubicBezTo>
                  <a:lnTo>
                    <a:pt x="7406" y="0"/>
                  </a:ln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6343689" y="2803539"/>
              <a:ext cx="435039" cy="348101"/>
            </a:xfrm>
            <a:custGeom>
              <a:avLst/>
              <a:gdLst/>
              <a:ahLst/>
              <a:cxnLst/>
              <a:rect l="l" t="t" r="r" b="b"/>
              <a:pathLst>
                <a:path w="7501" h="6002" extrusionOk="0">
                  <a:moveTo>
                    <a:pt x="7406" y="1"/>
                  </a:moveTo>
                  <a:cubicBezTo>
                    <a:pt x="6513" y="679"/>
                    <a:pt x="5560" y="1406"/>
                    <a:pt x="4560" y="2168"/>
                  </a:cubicBezTo>
                  <a:cubicBezTo>
                    <a:pt x="2869" y="3477"/>
                    <a:pt x="1298" y="4704"/>
                    <a:pt x="0" y="5739"/>
                  </a:cubicBezTo>
                  <a:lnTo>
                    <a:pt x="95" y="6001"/>
                  </a:lnTo>
                  <a:cubicBezTo>
                    <a:pt x="1417" y="4989"/>
                    <a:pt x="3024" y="3751"/>
                    <a:pt x="4751" y="2418"/>
                  </a:cubicBezTo>
                  <a:cubicBezTo>
                    <a:pt x="5739" y="1667"/>
                    <a:pt x="6656" y="953"/>
                    <a:pt x="7501" y="298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6383012" y="2951317"/>
              <a:ext cx="383305" cy="314230"/>
            </a:xfrm>
            <a:custGeom>
              <a:avLst/>
              <a:gdLst/>
              <a:ahLst/>
              <a:cxnLst/>
              <a:rect l="l" t="t" r="r" b="b"/>
              <a:pathLst>
                <a:path w="6609" h="5418" extrusionOk="0">
                  <a:moveTo>
                    <a:pt x="6609" y="0"/>
                  </a:moveTo>
                  <a:lnTo>
                    <a:pt x="6609" y="0"/>
                  </a:lnTo>
                  <a:cubicBezTo>
                    <a:pt x="6061" y="417"/>
                    <a:pt x="5501" y="846"/>
                    <a:pt x="4918" y="1298"/>
                  </a:cubicBezTo>
                  <a:cubicBezTo>
                    <a:pt x="3061" y="2739"/>
                    <a:pt x="1346" y="4084"/>
                    <a:pt x="1" y="5168"/>
                  </a:cubicBezTo>
                  <a:lnTo>
                    <a:pt x="84" y="5418"/>
                  </a:lnTo>
                  <a:cubicBezTo>
                    <a:pt x="1489" y="4346"/>
                    <a:pt x="3227" y="3013"/>
                    <a:pt x="5132" y="1548"/>
                  </a:cubicBezTo>
                  <a:cubicBezTo>
                    <a:pt x="5609" y="1179"/>
                    <a:pt x="6073" y="834"/>
                    <a:pt x="6513" y="477"/>
                  </a:cubicBezTo>
                  <a:cubicBezTo>
                    <a:pt x="6549" y="334"/>
                    <a:pt x="6573" y="167"/>
                    <a:pt x="6609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6427902" y="3127398"/>
              <a:ext cx="296309" cy="238312"/>
            </a:xfrm>
            <a:custGeom>
              <a:avLst/>
              <a:gdLst/>
              <a:ahLst/>
              <a:cxnLst/>
              <a:rect l="l" t="t" r="r" b="b"/>
              <a:pathLst>
                <a:path w="5109" h="4109" extrusionOk="0">
                  <a:moveTo>
                    <a:pt x="5108" y="1"/>
                  </a:moveTo>
                  <a:lnTo>
                    <a:pt x="5108" y="1"/>
                  </a:lnTo>
                  <a:cubicBezTo>
                    <a:pt x="3156" y="1501"/>
                    <a:pt x="1382" y="2906"/>
                    <a:pt x="1" y="4001"/>
                  </a:cubicBezTo>
                  <a:cubicBezTo>
                    <a:pt x="72" y="4061"/>
                    <a:pt x="179" y="4096"/>
                    <a:pt x="263" y="4108"/>
                  </a:cubicBezTo>
                  <a:cubicBezTo>
                    <a:pt x="1560" y="3132"/>
                    <a:pt x="3156" y="1894"/>
                    <a:pt x="4894" y="548"/>
                  </a:cubicBezTo>
                  <a:cubicBezTo>
                    <a:pt x="4965" y="370"/>
                    <a:pt x="5025" y="203"/>
                    <a:pt x="5108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6234537" y="2744845"/>
              <a:ext cx="325308" cy="622197"/>
            </a:xfrm>
            <a:custGeom>
              <a:avLst/>
              <a:gdLst/>
              <a:ahLst/>
              <a:cxnLst/>
              <a:rect l="l" t="t" r="r" b="b"/>
              <a:pathLst>
                <a:path w="5609" h="10728" extrusionOk="0">
                  <a:moveTo>
                    <a:pt x="2227" y="1"/>
                  </a:moveTo>
                  <a:lnTo>
                    <a:pt x="549" y="560"/>
                  </a:lnTo>
                  <a:cubicBezTo>
                    <a:pt x="191" y="679"/>
                    <a:pt x="1" y="1060"/>
                    <a:pt x="120" y="1417"/>
                  </a:cubicBezTo>
                  <a:lnTo>
                    <a:pt x="3061" y="10264"/>
                  </a:lnTo>
                  <a:cubicBezTo>
                    <a:pt x="3156" y="10549"/>
                    <a:pt x="3425" y="10728"/>
                    <a:pt x="3712" y="10728"/>
                  </a:cubicBezTo>
                  <a:cubicBezTo>
                    <a:pt x="3784" y="10728"/>
                    <a:pt x="3858" y="10716"/>
                    <a:pt x="3930" y="10692"/>
                  </a:cubicBezTo>
                  <a:lnTo>
                    <a:pt x="5609" y="10145"/>
                  </a:lnTo>
                  <a:lnTo>
                    <a:pt x="22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6437588" y="2733651"/>
              <a:ext cx="294221" cy="177530"/>
            </a:xfrm>
            <a:custGeom>
              <a:avLst/>
              <a:gdLst/>
              <a:ahLst/>
              <a:cxnLst/>
              <a:rect l="l" t="t" r="r" b="b"/>
              <a:pathLst>
                <a:path w="5073" h="3061" extrusionOk="0">
                  <a:moveTo>
                    <a:pt x="4285" y="0"/>
                  </a:moveTo>
                  <a:cubicBezTo>
                    <a:pt x="4235" y="0"/>
                    <a:pt x="4183" y="9"/>
                    <a:pt x="4132" y="27"/>
                  </a:cubicBezTo>
                  <a:lnTo>
                    <a:pt x="357" y="1289"/>
                  </a:lnTo>
                  <a:cubicBezTo>
                    <a:pt x="119" y="1360"/>
                    <a:pt x="0" y="1610"/>
                    <a:pt x="72" y="1849"/>
                  </a:cubicBezTo>
                  <a:lnTo>
                    <a:pt x="369" y="2753"/>
                  </a:lnTo>
                  <a:cubicBezTo>
                    <a:pt x="426" y="2952"/>
                    <a:pt x="596" y="3061"/>
                    <a:pt x="783" y="3061"/>
                  </a:cubicBezTo>
                  <a:cubicBezTo>
                    <a:pt x="831" y="3061"/>
                    <a:pt x="880" y="3054"/>
                    <a:pt x="929" y="3039"/>
                  </a:cubicBezTo>
                  <a:lnTo>
                    <a:pt x="4715" y="1777"/>
                  </a:lnTo>
                  <a:cubicBezTo>
                    <a:pt x="4953" y="1682"/>
                    <a:pt x="5072" y="1432"/>
                    <a:pt x="4989" y="1217"/>
                  </a:cubicBezTo>
                  <a:lnTo>
                    <a:pt x="4691" y="301"/>
                  </a:lnTo>
                  <a:cubicBezTo>
                    <a:pt x="4635" y="114"/>
                    <a:pt x="4469" y="0"/>
                    <a:pt x="42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6684774" y="2731042"/>
              <a:ext cx="127826" cy="621559"/>
            </a:xfrm>
            <a:custGeom>
              <a:avLst/>
              <a:gdLst/>
              <a:ahLst/>
              <a:cxnLst/>
              <a:rect l="l" t="t" r="r" b="b"/>
              <a:pathLst>
                <a:path w="2204" h="10717" extrusionOk="0">
                  <a:moveTo>
                    <a:pt x="2203" y="0"/>
                  </a:moveTo>
                  <a:lnTo>
                    <a:pt x="2203" y="0"/>
                  </a:lnTo>
                  <a:cubicBezTo>
                    <a:pt x="2191" y="0"/>
                    <a:pt x="2144" y="155"/>
                    <a:pt x="2072" y="417"/>
                  </a:cubicBezTo>
                  <a:cubicBezTo>
                    <a:pt x="2001" y="691"/>
                    <a:pt x="1882" y="1072"/>
                    <a:pt x="1763" y="1548"/>
                  </a:cubicBezTo>
                  <a:cubicBezTo>
                    <a:pt x="1703" y="1786"/>
                    <a:pt x="1644" y="2060"/>
                    <a:pt x="1596" y="2358"/>
                  </a:cubicBezTo>
                  <a:cubicBezTo>
                    <a:pt x="1537" y="2644"/>
                    <a:pt x="1525" y="2965"/>
                    <a:pt x="1489" y="3275"/>
                  </a:cubicBezTo>
                  <a:cubicBezTo>
                    <a:pt x="1429" y="3918"/>
                    <a:pt x="1287" y="4632"/>
                    <a:pt x="1084" y="5358"/>
                  </a:cubicBezTo>
                  <a:cubicBezTo>
                    <a:pt x="894" y="6096"/>
                    <a:pt x="656" y="6775"/>
                    <a:pt x="453" y="7382"/>
                  </a:cubicBezTo>
                  <a:cubicBezTo>
                    <a:pt x="239" y="8013"/>
                    <a:pt x="120" y="8609"/>
                    <a:pt x="60" y="9097"/>
                  </a:cubicBezTo>
                  <a:cubicBezTo>
                    <a:pt x="1" y="9585"/>
                    <a:pt x="13" y="10002"/>
                    <a:pt x="48" y="10275"/>
                  </a:cubicBezTo>
                  <a:cubicBezTo>
                    <a:pt x="48" y="10573"/>
                    <a:pt x="96" y="10716"/>
                    <a:pt x="108" y="10716"/>
                  </a:cubicBezTo>
                  <a:cubicBezTo>
                    <a:pt x="132" y="10716"/>
                    <a:pt x="13" y="10109"/>
                    <a:pt x="167" y="9132"/>
                  </a:cubicBezTo>
                  <a:cubicBezTo>
                    <a:pt x="239" y="8632"/>
                    <a:pt x="370" y="8073"/>
                    <a:pt x="584" y="7442"/>
                  </a:cubicBezTo>
                  <a:cubicBezTo>
                    <a:pt x="810" y="6835"/>
                    <a:pt x="1048" y="6156"/>
                    <a:pt x="1239" y="5406"/>
                  </a:cubicBezTo>
                  <a:cubicBezTo>
                    <a:pt x="1441" y="4680"/>
                    <a:pt x="1584" y="3965"/>
                    <a:pt x="1644" y="3298"/>
                  </a:cubicBezTo>
                  <a:cubicBezTo>
                    <a:pt x="1668" y="2965"/>
                    <a:pt x="1668" y="2656"/>
                    <a:pt x="1727" y="2370"/>
                  </a:cubicBezTo>
                  <a:cubicBezTo>
                    <a:pt x="1775" y="2084"/>
                    <a:pt x="1822" y="1822"/>
                    <a:pt x="1882" y="1584"/>
                  </a:cubicBezTo>
                  <a:cubicBezTo>
                    <a:pt x="1977" y="1108"/>
                    <a:pt x="2084" y="703"/>
                    <a:pt x="2132" y="441"/>
                  </a:cubicBezTo>
                  <a:cubicBezTo>
                    <a:pt x="2191" y="167"/>
                    <a:pt x="2203" y="0"/>
                    <a:pt x="2203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7"/>
            <p:cNvSpPr/>
            <p:nvPr/>
          </p:nvSpPr>
          <p:spPr>
            <a:xfrm>
              <a:off x="7039721" y="2597125"/>
              <a:ext cx="279026" cy="642902"/>
            </a:xfrm>
            <a:custGeom>
              <a:avLst/>
              <a:gdLst/>
              <a:ahLst/>
              <a:cxnLst/>
              <a:rect l="l" t="t" r="r" b="b"/>
              <a:pathLst>
                <a:path w="4811" h="11085" extrusionOk="0">
                  <a:moveTo>
                    <a:pt x="2814" y="1"/>
                  </a:moveTo>
                  <a:cubicBezTo>
                    <a:pt x="2403" y="1"/>
                    <a:pt x="1967" y="138"/>
                    <a:pt x="1703" y="309"/>
                  </a:cubicBezTo>
                  <a:cubicBezTo>
                    <a:pt x="1382" y="512"/>
                    <a:pt x="1132" y="809"/>
                    <a:pt x="905" y="1107"/>
                  </a:cubicBezTo>
                  <a:cubicBezTo>
                    <a:pt x="548" y="1559"/>
                    <a:pt x="512" y="1917"/>
                    <a:pt x="370" y="2452"/>
                  </a:cubicBezTo>
                  <a:cubicBezTo>
                    <a:pt x="239" y="3060"/>
                    <a:pt x="155" y="3667"/>
                    <a:pt x="108" y="4298"/>
                  </a:cubicBezTo>
                  <a:cubicBezTo>
                    <a:pt x="1" y="6107"/>
                    <a:pt x="274" y="8167"/>
                    <a:pt x="1167" y="9763"/>
                  </a:cubicBezTo>
                  <a:cubicBezTo>
                    <a:pt x="1346" y="10048"/>
                    <a:pt x="1441" y="10394"/>
                    <a:pt x="1644" y="10679"/>
                  </a:cubicBezTo>
                  <a:cubicBezTo>
                    <a:pt x="1727" y="10810"/>
                    <a:pt x="1846" y="10941"/>
                    <a:pt x="1965" y="11084"/>
                  </a:cubicBezTo>
                  <a:cubicBezTo>
                    <a:pt x="2918" y="11013"/>
                    <a:pt x="3930" y="10751"/>
                    <a:pt x="4811" y="10310"/>
                  </a:cubicBezTo>
                  <a:cubicBezTo>
                    <a:pt x="4239" y="9239"/>
                    <a:pt x="3572" y="7489"/>
                    <a:pt x="3489" y="7250"/>
                  </a:cubicBezTo>
                  <a:cubicBezTo>
                    <a:pt x="2918" y="5631"/>
                    <a:pt x="2751" y="3500"/>
                    <a:pt x="3287" y="1857"/>
                  </a:cubicBezTo>
                  <a:cubicBezTo>
                    <a:pt x="3441" y="1381"/>
                    <a:pt x="4001" y="964"/>
                    <a:pt x="3739" y="452"/>
                  </a:cubicBezTo>
                  <a:cubicBezTo>
                    <a:pt x="3566" y="123"/>
                    <a:pt x="3201" y="1"/>
                    <a:pt x="28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7"/>
            <p:cNvSpPr/>
            <p:nvPr/>
          </p:nvSpPr>
          <p:spPr>
            <a:xfrm>
              <a:off x="7166794" y="2404399"/>
              <a:ext cx="214823" cy="136642"/>
            </a:xfrm>
            <a:custGeom>
              <a:avLst/>
              <a:gdLst/>
              <a:ahLst/>
              <a:cxnLst/>
              <a:rect l="l" t="t" r="r" b="b"/>
              <a:pathLst>
                <a:path w="3704" h="2356" extrusionOk="0">
                  <a:moveTo>
                    <a:pt x="3513" y="1"/>
                  </a:moveTo>
                  <a:lnTo>
                    <a:pt x="0" y="1811"/>
                  </a:lnTo>
                  <a:cubicBezTo>
                    <a:pt x="107" y="2049"/>
                    <a:pt x="357" y="2168"/>
                    <a:pt x="596" y="2239"/>
                  </a:cubicBezTo>
                  <a:cubicBezTo>
                    <a:pt x="850" y="2316"/>
                    <a:pt x="1118" y="2356"/>
                    <a:pt x="1386" y="2356"/>
                  </a:cubicBezTo>
                  <a:cubicBezTo>
                    <a:pt x="1868" y="2356"/>
                    <a:pt x="2348" y="2225"/>
                    <a:pt x="2739" y="1941"/>
                  </a:cubicBezTo>
                  <a:cubicBezTo>
                    <a:pt x="3346" y="1513"/>
                    <a:pt x="3703" y="715"/>
                    <a:pt x="3513" y="1"/>
                  </a:cubicBezTo>
                  <a:close/>
                </a:path>
              </a:pathLst>
            </a:custGeom>
            <a:solidFill>
              <a:srgbClr val="800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7"/>
            <p:cNvSpPr/>
            <p:nvPr/>
          </p:nvSpPr>
          <p:spPr>
            <a:xfrm>
              <a:off x="7103924" y="1493371"/>
              <a:ext cx="618775" cy="570753"/>
            </a:xfrm>
            <a:custGeom>
              <a:avLst/>
              <a:gdLst/>
              <a:ahLst/>
              <a:cxnLst/>
              <a:rect l="l" t="t" r="r" b="b"/>
              <a:pathLst>
                <a:path w="10669" h="9841" extrusionOk="0">
                  <a:moveTo>
                    <a:pt x="4193" y="1"/>
                  </a:moveTo>
                  <a:cubicBezTo>
                    <a:pt x="3347" y="1"/>
                    <a:pt x="2401" y="445"/>
                    <a:pt x="1906" y="1064"/>
                  </a:cubicBezTo>
                  <a:cubicBezTo>
                    <a:pt x="1501" y="1564"/>
                    <a:pt x="1346" y="2314"/>
                    <a:pt x="1680" y="2862"/>
                  </a:cubicBezTo>
                  <a:cubicBezTo>
                    <a:pt x="1607" y="2839"/>
                    <a:pt x="1533" y="2829"/>
                    <a:pt x="1460" y="2829"/>
                  </a:cubicBezTo>
                  <a:cubicBezTo>
                    <a:pt x="1111" y="2829"/>
                    <a:pt x="763" y="3065"/>
                    <a:pt x="537" y="3350"/>
                  </a:cubicBezTo>
                  <a:cubicBezTo>
                    <a:pt x="203" y="3755"/>
                    <a:pt x="1" y="4255"/>
                    <a:pt x="13" y="4767"/>
                  </a:cubicBezTo>
                  <a:cubicBezTo>
                    <a:pt x="25" y="5267"/>
                    <a:pt x="298" y="5791"/>
                    <a:pt x="739" y="6041"/>
                  </a:cubicBezTo>
                  <a:lnTo>
                    <a:pt x="4299" y="8041"/>
                  </a:lnTo>
                  <a:cubicBezTo>
                    <a:pt x="4478" y="8553"/>
                    <a:pt x="4799" y="9148"/>
                    <a:pt x="5240" y="9482"/>
                  </a:cubicBezTo>
                  <a:cubicBezTo>
                    <a:pt x="5615" y="9782"/>
                    <a:pt x="6213" y="9841"/>
                    <a:pt x="6710" y="9841"/>
                  </a:cubicBezTo>
                  <a:cubicBezTo>
                    <a:pt x="6765" y="9841"/>
                    <a:pt x="6819" y="9840"/>
                    <a:pt x="6871" y="9839"/>
                  </a:cubicBezTo>
                  <a:cubicBezTo>
                    <a:pt x="7645" y="9827"/>
                    <a:pt x="8466" y="9541"/>
                    <a:pt x="8835" y="8827"/>
                  </a:cubicBezTo>
                  <a:cubicBezTo>
                    <a:pt x="9014" y="8458"/>
                    <a:pt x="9026" y="7970"/>
                    <a:pt x="8764" y="7636"/>
                  </a:cubicBezTo>
                  <a:cubicBezTo>
                    <a:pt x="9550" y="7327"/>
                    <a:pt x="10181" y="6684"/>
                    <a:pt x="10478" y="5898"/>
                  </a:cubicBezTo>
                  <a:cubicBezTo>
                    <a:pt x="10669" y="5374"/>
                    <a:pt x="10609" y="4838"/>
                    <a:pt x="10276" y="4398"/>
                  </a:cubicBezTo>
                  <a:cubicBezTo>
                    <a:pt x="9919" y="3922"/>
                    <a:pt x="9359" y="3600"/>
                    <a:pt x="8764" y="3505"/>
                  </a:cubicBezTo>
                  <a:cubicBezTo>
                    <a:pt x="9050" y="3231"/>
                    <a:pt x="9145" y="2814"/>
                    <a:pt x="9145" y="2410"/>
                  </a:cubicBezTo>
                  <a:cubicBezTo>
                    <a:pt x="9145" y="1576"/>
                    <a:pt x="8704" y="731"/>
                    <a:pt x="7954" y="350"/>
                  </a:cubicBezTo>
                  <a:cubicBezTo>
                    <a:pt x="7689" y="209"/>
                    <a:pt x="7388" y="140"/>
                    <a:pt x="7088" y="140"/>
                  </a:cubicBezTo>
                  <a:cubicBezTo>
                    <a:pt x="6553" y="140"/>
                    <a:pt x="6018" y="358"/>
                    <a:pt x="5682" y="776"/>
                  </a:cubicBezTo>
                  <a:lnTo>
                    <a:pt x="5682" y="776"/>
                  </a:lnTo>
                  <a:cubicBezTo>
                    <a:pt x="5802" y="618"/>
                    <a:pt x="4917" y="123"/>
                    <a:pt x="4799" y="88"/>
                  </a:cubicBezTo>
                  <a:cubicBezTo>
                    <a:pt x="4609" y="28"/>
                    <a:pt x="4404" y="1"/>
                    <a:pt x="4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7"/>
            <p:cNvSpPr/>
            <p:nvPr/>
          </p:nvSpPr>
          <p:spPr>
            <a:xfrm>
              <a:off x="7155716" y="1660695"/>
              <a:ext cx="51850" cy="161813"/>
            </a:xfrm>
            <a:custGeom>
              <a:avLst/>
              <a:gdLst/>
              <a:ahLst/>
              <a:cxnLst/>
              <a:rect l="l" t="t" r="r" b="b"/>
              <a:pathLst>
                <a:path w="894" h="2790" extrusionOk="0">
                  <a:moveTo>
                    <a:pt x="275" y="1"/>
                  </a:moveTo>
                  <a:cubicBezTo>
                    <a:pt x="227" y="25"/>
                    <a:pt x="179" y="48"/>
                    <a:pt x="132" y="60"/>
                  </a:cubicBezTo>
                  <a:cubicBezTo>
                    <a:pt x="203" y="298"/>
                    <a:pt x="239" y="596"/>
                    <a:pt x="191" y="918"/>
                  </a:cubicBezTo>
                  <a:cubicBezTo>
                    <a:pt x="144" y="1215"/>
                    <a:pt x="25" y="1489"/>
                    <a:pt x="13" y="1787"/>
                  </a:cubicBezTo>
                  <a:cubicBezTo>
                    <a:pt x="1" y="2084"/>
                    <a:pt x="132" y="2346"/>
                    <a:pt x="275" y="2501"/>
                  </a:cubicBezTo>
                  <a:cubicBezTo>
                    <a:pt x="429" y="2668"/>
                    <a:pt x="596" y="2739"/>
                    <a:pt x="715" y="2775"/>
                  </a:cubicBezTo>
                  <a:cubicBezTo>
                    <a:pt x="775" y="2787"/>
                    <a:pt x="819" y="2790"/>
                    <a:pt x="849" y="2790"/>
                  </a:cubicBezTo>
                  <a:cubicBezTo>
                    <a:pt x="879" y="2790"/>
                    <a:pt x="894" y="2787"/>
                    <a:pt x="894" y="2787"/>
                  </a:cubicBezTo>
                  <a:cubicBezTo>
                    <a:pt x="894" y="2775"/>
                    <a:pt x="834" y="2763"/>
                    <a:pt x="727" y="2715"/>
                  </a:cubicBezTo>
                  <a:cubicBezTo>
                    <a:pt x="620" y="2668"/>
                    <a:pt x="489" y="2584"/>
                    <a:pt x="370" y="2430"/>
                  </a:cubicBezTo>
                  <a:cubicBezTo>
                    <a:pt x="251" y="2287"/>
                    <a:pt x="144" y="2061"/>
                    <a:pt x="179" y="1811"/>
                  </a:cubicBezTo>
                  <a:cubicBezTo>
                    <a:pt x="191" y="1549"/>
                    <a:pt x="322" y="1275"/>
                    <a:pt x="370" y="941"/>
                  </a:cubicBezTo>
                  <a:cubicBezTo>
                    <a:pt x="417" y="620"/>
                    <a:pt x="382" y="298"/>
                    <a:pt x="298" y="36"/>
                  </a:cubicBezTo>
                  <a:cubicBezTo>
                    <a:pt x="298" y="25"/>
                    <a:pt x="298" y="25"/>
                    <a:pt x="275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7"/>
            <p:cNvSpPr/>
            <p:nvPr/>
          </p:nvSpPr>
          <p:spPr>
            <a:xfrm>
              <a:off x="7256574" y="1496387"/>
              <a:ext cx="100162" cy="318348"/>
            </a:xfrm>
            <a:custGeom>
              <a:avLst/>
              <a:gdLst/>
              <a:ahLst/>
              <a:cxnLst/>
              <a:rect l="l" t="t" r="r" b="b"/>
              <a:pathLst>
                <a:path w="1727" h="5489" extrusionOk="0">
                  <a:moveTo>
                    <a:pt x="1607" y="0"/>
                  </a:moveTo>
                  <a:cubicBezTo>
                    <a:pt x="1607" y="83"/>
                    <a:pt x="1572" y="214"/>
                    <a:pt x="1488" y="333"/>
                  </a:cubicBezTo>
                  <a:cubicBezTo>
                    <a:pt x="1393" y="488"/>
                    <a:pt x="1262" y="631"/>
                    <a:pt x="1095" y="786"/>
                  </a:cubicBezTo>
                  <a:cubicBezTo>
                    <a:pt x="953" y="929"/>
                    <a:pt x="774" y="1084"/>
                    <a:pt x="607" y="1262"/>
                  </a:cubicBezTo>
                  <a:cubicBezTo>
                    <a:pt x="453" y="1441"/>
                    <a:pt x="322" y="1667"/>
                    <a:pt x="214" y="1905"/>
                  </a:cubicBezTo>
                  <a:cubicBezTo>
                    <a:pt x="119" y="2143"/>
                    <a:pt x="60" y="2381"/>
                    <a:pt x="24" y="2619"/>
                  </a:cubicBezTo>
                  <a:cubicBezTo>
                    <a:pt x="0" y="2858"/>
                    <a:pt x="12" y="3096"/>
                    <a:pt x="24" y="3310"/>
                  </a:cubicBezTo>
                  <a:cubicBezTo>
                    <a:pt x="72" y="3751"/>
                    <a:pt x="155" y="4132"/>
                    <a:pt x="191" y="4441"/>
                  </a:cubicBezTo>
                  <a:cubicBezTo>
                    <a:pt x="214" y="4763"/>
                    <a:pt x="202" y="5025"/>
                    <a:pt x="155" y="5203"/>
                  </a:cubicBezTo>
                  <a:cubicBezTo>
                    <a:pt x="143" y="5251"/>
                    <a:pt x="143" y="5286"/>
                    <a:pt x="131" y="5322"/>
                  </a:cubicBezTo>
                  <a:lnTo>
                    <a:pt x="95" y="5417"/>
                  </a:lnTo>
                  <a:cubicBezTo>
                    <a:pt x="83" y="5453"/>
                    <a:pt x="83" y="5489"/>
                    <a:pt x="83" y="5489"/>
                  </a:cubicBezTo>
                  <a:cubicBezTo>
                    <a:pt x="83" y="5489"/>
                    <a:pt x="95" y="5477"/>
                    <a:pt x="131" y="5429"/>
                  </a:cubicBezTo>
                  <a:cubicBezTo>
                    <a:pt x="143" y="5417"/>
                    <a:pt x="155" y="5382"/>
                    <a:pt x="179" y="5358"/>
                  </a:cubicBezTo>
                  <a:cubicBezTo>
                    <a:pt x="191" y="5310"/>
                    <a:pt x="202" y="5286"/>
                    <a:pt x="226" y="5239"/>
                  </a:cubicBezTo>
                  <a:cubicBezTo>
                    <a:pt x="274" y="5060"/>
                    <a:pt x="322" y="4786"/>
                    <a:pt x="310" y="4465"/>
                  </a:cubicBezTo>
                  <a:cubicBezTo>
                    <a:pt x="298" y="4132"/>
                    <a:pt x="226" y="3751"/>
                    <a:pt x="179" y="3334"/>
                  </a:cubicBezTo>
                  <a:cubicBezTo>
                    <a:pt x="131" y="2917"/>
                    <a:pt x="179" y="2441"/>
                    <a:pt x="369" y="2012"/>
                  </a:cubicBezTo>
                  <a:cubicBezTo>
                    <a:pt x="464" y="1786"/>
                    <a:pt x="595" y="1596"/>
                    <a:pt x="726" y="1417"/>
                  </a:cubicBezTo>
                  <a:cubicBezTo>
                    <a:pt x="881" y="1226"/>
                    <a:pt x="1036" y="1084"/>
                    <a:pt x="1191" y="929"/>
                  </a:cubicBezTo>
                  <a:cubicBezTo>
                    <a:pt x="1334" y="786"/>
                    <a:pt x="1488" y="619"/>
                    <a:pt x="1596" y="441"/>
                  </a:cubicBezTo>
                  <a:cubicBezTo>
                    <a:pt x="1679" y="298"/>
                    <a:pt x="1715" y="131"/>
                    <a:pt x="1726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7"/>
            <p:cNvSpPr/>
            <p:nvPr/>
          </p:nvSpPr>
          <p:spPr>
            <a:xfrm>
              <a:off x="7320082" y="1535014"/>
              <a:ext cx="279026" cy="273516"/>
            </a:xfrm>
            <a:custGeom>
              <a:avLst/>
              <a:gdLst/>
              <a:ahLst/>
              <a:cxnLst/>
              <a:rect l="l" t="t" r="r" b="b"/>
              <a:pathLst>
                <a:path w="4811" h="4716" extrusionOk="0">
                  <a:moveTo>
                    <a:pt x="4727" y="1"/>
                  </a:moveTo>
                  <a:cubicBezTo>
                    <a:pt x="4680" y="13"/>
                    <a:pt x="4620" y="25"/>
                    <a:pt x="4549" y="48"/>
                  </a:cubicBezTo>
                  <a:cubicBezTo>
                    <a:pt x="4370" y="84"/>
                    <a:pt x="4168" y="132"/>
                    <a:pt x="3965" y="227"/>
                  </a:cubicBezTo>
                  <a:cubicBezTo>
                    <a:pt x="3751" y="310"/>
                    <a:pt x="3560" y="465"/>
                    <a:pt x="3394" y="656"/>
                  </a:cubicBezTo>
                  <a:cubicBezTo>
                    <a:pt x="3072" y="1025"/>
                    <a:pt x="2858" y="1513"/>
                    <a:pt x="2406" y="1799"/>
                  </a:cubicBezTo>
                  <a:cubicBezTo>
                    <a:pt x="1953" y="2084"/>
                    <a:pt x="1417" y="2239"/>
                    <a:pt x="1036" y="2549"/>
                  </a:cubicBezTo>
                  <a:cubicBezTo>
                    <a:pt x="643" y="2846"/>
                    <a:pt x="393" y="3227"/>
                    <a:pt x="227" y="3561"/>
                  </a:cubicBezTo>
                  <a:cubicBezTo>
                    <a:pt x="84" y="3894"/>
                    <a:pt x="36" y="4192"/>
                    <a:pt x="24" y="4406"/>
                  </a:cubicBezTo>
                  <a:cubicBezTo>
                    <a:pt x="0" y="4620"/>
                    <a:pt x="36" y="4716"/>
                    <a:pt x="36" y="4716"/>
                  </a:cubicBezTo>
                  <a:cubicBezTo>
                    <a:pt x="48" y="4716"/>
                    <a:pt x="48" y="4597"/>
                    <a:pt x="84" y="4406"/>
                  </a:cubicBezTo>
                  <a:cubicBezTo>
                    <a:pt x="108" y="4216"/>
                    <a:pt x="179" y="3930"/>
                    <a:pt x="334" y="3608"/>
                  </a:cubicBezTo>
                  <a:cubicBezTo>
                    <a:pt x="501" y="3287"/>
                    <a:pt x="739" y="2930"/>
                    <a:pt x="1120" y="2668"/>
                  </a:cubicBezTo>
                  <a:cubicBezTo>
                    <a:pt x="1298" y="2537"/>
                    <a:pt x="1524" y="2418"/>
                    <a:pt x="1763" y="2311"/>
                  </a:cubicBezTo>
                  <a:cubicBezTo>
                    <a:pt x="2001" y="2203"/>
                    <a:pt x="2251" y="2096"/>
                    <a:pt x="2489" y="1942"/>
                  </a:cubicBezTo>
                  <a:cubicBezTo>
                    <a:pt x="2727" y="1787"/>
                    <a:pt x="2941" y="1561"/>
                    <a:pt x="3084" y="1358"/>
                  </a:cubicBezTo>
                  <a:cubicBezTo>
                    <a:pt x="3239" y="1144"/>
                    <a:pt x="3370" y="930"/>
                    <a:pt x="3513" y="751"/>
                  </a:cubicBezTo>
                  <a:cubicBezTo>
                    <a:pt x="3668" y="572"/>
                    <a:pt x="3834" y="429"/>
                    <a:pt x="4013" y="346"/>
                  </a:cubicBezTo>
                  <a:cubicBezTo>
                    <a:pt x="4191" y="251"/>
                    <a:pt x="4382" y="215"/>
                    <a:pt x="4561" y="168"/>
                  </a:cubicBezTo>
                  <a:cubicBezTo>
                    <a:pt x="4644" y="132"/>
                    <a:pt x="4739" y="120"/>
                    <a:pt x="4811" y="96"/>
                  </a:cubicBezTo>
                  <a:lnTo>
                    <a:pt x="4727" y="1"/>
                  </a:ln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7"/>
            <p:cNvSpPr/>
            <p:nvPr/>
          </p:nvSpPr>
          <p:spPr>
            <a:xfrm>
              <a:off x="7324200" y="1778024"/>
              <a:ext cx="392991" cy="63797"/>
            </a:xfrm>
            <a:custGeom>
              <a:avLst/>
              <a:gdLst/>
              <a:ahLst/>
              <a:cxnLst/>
              <a:rect l="l" t="t" r="r" b="b"/>
              <a:pathLst>
                <a:path w="6776" h="1100" extrusionOk="0">
                  <a:moveTo>
                    <a:pt x="6056" y="0"/>
                  </a:moveTo>
                  <a:cubicBezTo>
                    <a:pt x="5855" y="0"/>
                    <a:pt x="5621" y="49"/>
                    <a:pt x="5406" y="157"/>
                  </a:cubicBezTo>
                  <a:cubicBezTo>
                    <a:pt x="5168" y="264"/>
                    <a:pt x="4966" y="419"/>
                    <a:pt x="4740" y="538"/>
                  </a:cubicBezTo>
                  <a:cubicBezTo>
                    <a:pt x="4553" y="636"/>
                    <a:pt x="4350" y="702"/>
                    <a:pt x="4125" y="702"/>
                  </a:cubicBezTo>
                  <a:cubicBezTo>
                    <a:pt x="4077" y="702"/>
                    <a:pt x="4028" y="699"/>
                    <a:pt x="3978" y="692"/>
                  </a:cubicBezTo>
                  <a:cubicBezTo>
                    <a:pt x="3442" y="633"/>
                    <a:pt x="2942" y="359"/>
                    <a:pt x="2418" y="347"/>
                  </a:cubicBezTo>
                  <a:cubicBezTo>
                    <a:pt x="2373" y="345"/>
                    <a:pt x="2330" y="344"/>
                    <a:pt x="2286" y="344"/>
                  </a:cubicBezTo>
                  <a:cubicBezTo>
                    <a:pt x="1830" y="344"/>
                    <a:pt x="1434" y="454"/>
                    <a:pt x="1108" y="573"/>
                  </a:cubicBezTo>
                  <a:cubicBezTo>
                    <a:pt x="751" y="704"/>
                    <a:pt x="477" y="835"/>
                    <a:pt x="287" y="931"/>
                  </a:cubicBezTo>
                  <a:cubicBezTo>
                    <a:pt x="108" y="1026"/>
                    <a:pt x="1" y="1073"/>
                    <a:pt x="1" y="1097"/>
                  </a:cubicBezTo>
                  <a:cubicBezTo>
                    <a:pt x="1" y="1098"/>
                    <a:pt x="2" y="1099"/>
                    <a:pt x="5" y="1099"/>
                  </a:cubicBezTo>
                  <a:cubicBezTo>
                    <a:pt x="26" y="1099"/>
                    <a:pt x="141" y="1054"/>
                    <a:pt x="322" y="990"/>
                  </a:cubicBezTo>
                  <a:cubicBezTo>
                    <a:pt x="513" y="919"/>
                    <a:pt x="799" y="800"/>
                    <a:pt x="1144" y="692"/>
                  </a:cubicBezTo>
                  <a:cubicBezTo>
                    <a:pt x="1443" y="600"/>
                    <a:pt x="1813" y="507"/>
                    <a:pt x="2217" y="507"/>
                  </a:cubicBezTo>
                  <a:cubicBezTo>
                    <a:pt x="2279" y="507"/>
                    <a:pt x="2342" y="509"/>
                    <a:pt x="2406" y="514"/>
                  </a:cubicBezTo>
                  <a:cubicBezTo>
                    <a:pt x="2644" y="526"/>
                    <a:pt x="2882" y="585"/>
                    <a:pt x="3132" y="680"/>
                  </a:cubicBezTo>
                  <a:cubicBezTo>
                    <a:pt x="3382" y="752"/>
                    <a:pt x="3656" y="835"/>
                    <a:pt x="3954" y="871"/>
                  </a:cubicBezTo>
                  <a:cubicBezTo>
                    <a:pt x="4013" y="876"/>
                    <a:pt x="4074" y="879"/>
                    <a:pt x="4136" y="879"/>
                  </a:cubicBezTo>
                  <a:cubicBezTo>
                    <a:pt x="4223" y="879"/>
                    <a:pt x="4311" y="873"/>
                    <a:pt x="4394" y="859"/>
                  </a:cubicBezTo>
                  <a:cubicBezTo>
                    <a:pt x="4549" y="823"/>
                    <a:pt x="4680" y="764"/>
                    <a:pt x="4799" y="704"/>
                  </a:cubicBezTo>
                  <a:cubicBezTo>
                    <a:pt x="5037" y="573"/>
                    <a:pt x="5240" y="419"/>
                    <a:pt x="5466" y="323"/>
                  </a:cubicBezTo>
                  <a:cubicBezTo>
                    <a:pt x="5674" y="210"/>
                    <a:pt x="5894" y="174"/>
                    <a:pt x="6107" y="174"/>
                  </a:cubicBezTo>
                  <a:cubicBezTo>
                    <a:pt x="6320" y="174"/>
                    <a:pt x="6526" y="210"/>
                    <a:pt x="6704" y="240"/>
                  </a:cubicBezTo>
                  <a:cubicBezTo>
                    <a:pt x="6728" y="240"/>
                    <a:pt x="6752" y="264"/>
                    <a:pt x="6776" y="264"/>
                  </a:cubicBezTo>
                  <a:cubicBezTo>
                    <a:pt x="6776" y="216"/>
                    <a:pt x="6764" y="169"/>
                    <a:pt x="6752" y="145"/>
                  </a:cubicBezTo>
                  <a:cubicBezTo>
                    <a:pt x="6752" y="97"/>
                    <a:pt x="6752" y="97"/>
                    <a:pt x="6740" y="97"/>
                  </a:cubicBezTo>
                  <a:cubicBezTo>
                    <a:pt x="6561" y="49"/>
                    <a:pt x="6347" y="2"/>
                    <a:pt x="6121" y="2"/>
                  </a:cubicBezTo>
                  <a:cubicBezTo>
                    <a:pt x="6099" y="1"/>
                    <a:pt x="6078" y="0"/>
                    <a:pt x="6056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7"/>
            <p:cNvSpPr/>
            <p:nvPr/>
          </p:nvSpPr>
          <p:spPr>
            <a:xfrm>
              <a:off x="7353895" y="1887581"/>
              <a:ext cx="268006" cy="115009"/>
            </a:xfrm>
            <a:custGeom>
              <a:avLst/>
              <a:gdLst/>
              <a:ahLst/>
              <a:cxnLst/>
              <a:rect l="l" t="t" r="r" b="b"/>
              <a:pathLst>
                <a:path w="4621" h="1983" extrusionOk="0">
                  <a:moveTo>
                    <a:pt x="661" y="1"/>
                  </a:moveTo>
                  <a:cubicBezTo>
                    <a:pt x="488" y="1"/>
                    <a:pt x="348" y="9"/>
                    <a:pt x="239" y="18"/>
                  </a:cubicBezTo>
                  <a:cubicBezTo>
                    <a:pt x="96" y="42"/>
                    <a:pt x="1" y="54"/>
                    <a:pt x="1" y="65"/>
                  </a:cubicBezTo>
                  <a:cubicBezTo>
                    <a:pt x="1" y="77"/>
                    <a:pt x="96" y="77"/>
                    <a:pt x="239" y="101"/>
                  </a:cubicBezTo>
                  <a:cubicBezTo>
                    <a:pt x="394" y="101"/>
                    <a:pt x="608" y="113"/>
                    <a:pt x="882" y="125"/>
                  </a:cubicBezTo>
                  <a:cubicBezTo>
                    <a:pt x="1144" y="161"/>
                    <a:pt x="1477" y="196"/>
                    <a:pt x="1787" y="363"/>
                  </a:cubicBezTo>
                  <a:cubicBezTo>
                    <a:pt x="1953" y="435"/>
                    <a:pt x="2084" y="542"/>
                    <a:pt x="2239" y="673"/>
                  </a:cubicBezTo>
                  <a:cubicBezTo>
                    <a:pt x="2382" y="816"/>
                    <a:pt x="2513" y="958"/>
                    <a:pt x="2680" y="1089"/>
                  </a:cubicBezTo>
                  <a:cubicBezTo>
                    <a:pt x="2846" y="1232"/>
                    <a:pt x="3073" y="1328"/>
                    <a:pt x="3275" y="1363"/>
                  </a:cubicBezTo>
                  <a:cubicBezTo>
                    <a:pt x="3489" y="1387"/>
                    <a:pt x="3668" y="1411"/>
                    <a:pt x="3823" y="1470"/>
                  </a:cubicBezTo>
                  <a:cubicBezTo>
                    <a:pt x="3989" y="1530"/>
                    <a:pt x="4120" y="1613"/>
                    <a:pt x="4239" y="1720"/>
                  </a:cubicBezTo>
                  <a:cubicBezTo>
                    <a:pt x="4359" y="1816"/>
                    <a:pt x="4466" y="1899"/>
                    <a:pt x="4573" y="1982"/>
                  </a:cubicBezTo>
                  <a:cubicBezTo>
                    <a:pt x="4585" y="1947"/>
                    <a:pt x="4597" y="1911"/>
                    <a:pt x="4620" y="1863"/>
                  </a:cubicBezTo>
                  <a:cubicBezTo>
                    <a:pt x="4525" y="1792"/>
                    <a:pt x="4442" y="1709"/>
                    <a:pt x="4335" y="1613"/>
                  </a:cubicBezTo>
                  <a:cubicBezTo>
                    <a:pt x="4216" y="1482"/>
                    <a:pt x="4061" y="1363"/>
                    <a:pt x="3882" y="1304"/>
                  </a:cubicBezTo>
                  <a:cubicBezTo>
                    <a:pt x="3704" y="1232"/>
                    <a:pt x="3501" y="1208"/>
                    <a:pt x="3323" y="1185"/>
                  </a:cubicBezTo>
                  <a:cubicBezTo>
                    <a:pt x="3132" y="1149"/>
                    <a:pt x="2966" y="1077"/>
                    <a:pt x="2799" y="947"/>
                  </a:cubicBezTo>
                  <a:cubicBezTo>
                    <a:pt x="2632" y="827"/>
                    <a:pt x="2501" y="673"/>
                    <a:pt x="2358" y="542"/>
                  </a:cubicBezTo>
                  <a:cubicBezTo>
                    <a:pt x="2204" y="411"/>
                    <a:pt x="2037" y="292"/>
                    <a:pt x="1858" y="220"/>
                  </a:cubicBezTo>
                  <a:cubicBezTo>
                    <a:pt x="1525" y="54"/>
                    <a:pt x="1180" y="18"/>
                    <a:pt x="894" y="6"/>
                  </a:cubicBezTo>
                  <a:cubicBezTo>
                    <a:pt x="810" y="2"/>
                    <a:pt x="733" y="1"/>
                    <a:pt x="661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7"/>
            <p:cNvSpPr/>
            <p:nvPr/>
          </p:nvSpPr>
          <p:spPr>
            <a:xfrm>
              <a:off x="7146727" y="1743225"/>
              <a:ext cx="318406" cy="276590"/>
            </a:xfrm>
            <a:custGeom>
              <a:avLst/>
              <a:gdLst/>
              <a:ahLst/>
              <a:cxnLst/>
              <a:rect l="l" t="t" r="r" b="b"/>
              <a:pathLst>
                <a:path w="5490" h="4769" extrusionOk="0">
                  <a:moveTo>
                    <a:pt x="3228" y="0"/>
                  </a:moveTo>
                  <a:cubicBezTo>
                    <a:pt x="3010" y="0"/>
                    <a:pt x="2792" y="58"/>
                    <a:pt x="2608" y="173"/>
                  </a:cubicBezTo>
                  <a:cubicBezTo>
                    <a:pt x="2382" y="328"/>
                    <a:pt x="2192" y="542"/>
                    <a:pt x="1918" y="566"/>
                  </a:cubicBezTo>
                  <a:cubicBezTo>
                    <a:pt x="1912" y="566"/>
                    <a:pt x="1905" y="567"/>
                    <a:pt x="1899" y="567"/>
                  </a:cubicBezTo>
                  <a:cubicBezTo>
                    <a:pt x="1645" y="567"/>
                    <a:pt x="1424" y="338"/>
                    <a:pt x="1180" y="268"/>
                  </a:cubicBezTo>
                  <a:cubicBezTo>
                    <a:pt x="1105" y="244"/>
                    <a:pt x="1028" y="233"/>
                    <a:pt x="951" y="233"/>
                  </a:cubicBezTo>
                  <a:cubicBezTo>
                    <a:pt x="689" y="233"/>
                    <a:pt x="432" y="369"/>
                    <a:pt x="275" y="590"/>
                  </a:cubicBezTo>
                  <a:cubicBezTo>
                    <a:pt x="61" y="876"/>
                    <a:pt x="1" y="1233"/>
                    <a:pt x="49" y="1578"/>
                  </a:cubicBezTo>
                  <a:lnTo>
                    <a:pt x="4085" y="4769"/>
                  </a:lnTo>
                  <a:cubicBezTo>
                    <a:pt x="4502" y="4614"/>
                    <a:pt x="4883" y="4340"/>
                    <a:pt x="5180" y="3983"/>
                  </a:cubicBezTo>
                  <a:cubicBezTo>
                    <a:pt x="5347" y="3781"/>
                    <a:pt x="5490" y="3519"/>
                    <a:pt x="5454" y="3269"/>
                  </a:cubicBezTo>
                  <a:cubicBezTo>
                    <a:pt x="5406" y="3031"/>
                    <a:pt x="5216" y="2852"/>
                    <a:pt x="5002" y="2733"/>
                  </a:cubicBezTo>
                  <a:cubicBezTo>
                    <a:pt x="4799" y="2614"/>
                    <a:pt x="4561" y="2554"/>
                    <a:pt x="4335" y="2447"/>
                  </a:cubicBezTo>
                  <a:cubicBezTo>
                    <a:pt x="4263" y="2423"/>
                    <a:pt x="4168" y="2376"/>
                    <a:pt x="4121" y="2304"/>
                  </a:cubicBezTo>
                  <a:cubicBezTo>
                    <a:pt x="3990" y="2114"/>
                    <a:pt x="4168" y="1852"/>
                    <a:pt x="4275" y="1638"/>
                  </a:cubicBezTo>
                  <a:cubicBezTo>
                    <a:pt x="4478" y="1185"/>
                    <a:pt x="4359" y="602"/>
                    <a:pt x="3990" y="280"/>
                  </a:cubicBezTo>
                  <a:cubicBezTo>
                    <a:pt x="3783" y="94"/>
                    <a:pt x="3505" y="0"/>
                    <a:pt x="32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7"/>
            <p:cNvSpPr/>
            <p:nvPr/>
          </p:nvSpPr>
          <p:spPr>
            <a:xfrm>
              <a:off x="6492164" y="1753781"/>
              <a:ext cx="1031660" cy="685240"/>
            </a:xfrm>
            <a:custGeom>
              <a:avLst/>
              <a:gdLst/>
              <a:ahLst/>
              <a:cxnLst/>
              <a:rect l="l" t="t" r="r" b="b"/>
              <a:pathLst>
                <a:path w="17788" h="11815" extrusionOk="0">
                  <a:moveTo>
                    <a:pt x="8778" y="1"/>
                  </a:moveTo>
                  <a:cubicBezTo>
                    <a:pt x="8123" y="1"/>
                    <a:pt x="7457" y="192"/>
                    <a:pt x="6953" y="622"/>
                  </a:cubicBezTo>
                  <a:cubicBezTo>
                    <a:pt x="6596" y="920"/>
                    <a:pt x="6334" y="1301"/>
                    <a:pt x="6060" y="1670"/>
                  </a:cubicBezTo>
                  <a:cubicBezTo>
                    <a:pt x="5561" y="1537"/>
                    <a:pt x="4929" y="1385"/>
                    <a:pt x="4333" y="1385"/>
                  </a:cubicBezTo>
                  <a:cubicBezTo>
                    <a:pt x="3862" y="1385"/>
                    <a:pt x="3413" y="1480"/>
                    <a:pt x="3072" y="1753"/>
                  </a:cubicBezTo>
                  <a:cubicBezTo>
                    <a:pt x="2714" y="2027"/>
                    <a:pt x="2441" y="2372"/>
                    <a:pt x="2298" y="2789"/>
                  </a:cubicBezTo>
                  <a:cubicBezTo>
                    <a:pt x="2263" y="2894"/>
                    <a:pt x="2125" y="4029"/>
                    <a:pt x="2198" y="4029"/>
                  </a:cubicBezTo>
                  <a:cubicBezTo>
                    <a:pt x="2198" y="4029"/>
                    <a:pt x="2198" y="4029"/>
                    <a:pt x="2199" y="4029"/>
                  </a:cubicBezTo>
                  <a:lnTo>
                    <a:pt x="2199" y="4029"/>
                  </a:lnTo>
                  <a:cubicBezTo>
                    <a:pt x="1" y="4829"/>
                    <a:pt x="941" y="7957"/>
                    <a:pt x="2357" y="9016"/>
                  </a:cubicBezTo>
                  <a:lnTo>
                    <a:pt x="14895" y="11814"/>
                  </a:lnTo>
                  <a:cubicBezTo>
                    <a:pt x="15240" y="11314"/>
                    <a:pt x="15526" y="10814"/>
                    <a:pt x="15942" y="10385"/>
                  </a:cubicBezTo>
                  <a:cubicBezTo>
                    <a:pt x="16442" y="9885"/>
                    <a:pt x="16823" y="9338"/>
                    <a:pt x="17073" y="8683"/>
                  </a:cubicBezTo>
                  <a:cubicBezTo>
                    <a:pt x="17788" y="6790"/>
                    <a:pt x="17073" y="5230"/>
                    <a:pt x="15621" y="3980"/>
                  </a:cubicBezTo>
                  <a:cubicBezTo>
                    <a:pt x="14978" y="3432"/>
                    <a:pt x="14025" y="3504"/>
                    <a:pt x="13418" y="2956"/>
                  </a:cubicBezTo>
                  <a:cubicBezTo>
                    <a:pt x="12882" y="2468"/>
                    <a:pt x="12704" y="1813"/>
                    <a:pt x="12120" y="1360"/>
                  </a:cubicBezTo>
                  <a:cubicBezTo>
                    <a:pt x="11299" y="741"/>
                    <a:pt x="10370" y="241"/>
                    <a:pt x="9358" y="51"/>
                  </a:cubicBezTo>
                  <a:cubicBezTo>
                    <a:pt x="9169" y="18"/>
                    <a:pt x="8974" y="1"/>
                    <a:pt x="87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7"/>
            <p:cNvSpPr/>
            <p:nvPr/>
          </p:nvSpPr>
          <p:spPr>
            <a:xfrm>
              <a:off x="6584670" y="1892859"/>
              <a:ext cx="271428" cy="357381"/>
            </a:xfrm>
            <a:custGeom>
              <a:avLst/>
              <a:gdLst/>
              <a:ahLst/>
              <a:cxnLst/>
              <a:rect l="l" t="t" r="r" b="b"/>
              <a:pathLst>
                <a:path w="4680" h="6162" extrusionOk="0">
                  <a:moveTo>
                    <a:pt x="3616" y="1"/>
                  </a:moveTo>
                  <a:cubicBezTo>
                    <a:pt x="3224" y="1"/>
                    <a:pt x="2837" y="74"/>
                    <a:pt x="2489" y="248"/>
                  </a:cubicBezTo>
                  <a:cubicBezTo>
                    <a:pt x="1822" y="570"/>
                    <a:pt x="1298" y="1284"/>
                    <a:pt x="1370" y="2034"/>
                  </a:cubicBezTo>
                  <a:cubicBezTo>
                    <a:pt x="1405" y="2344"/>
                    <a:pt x="1512" y="2725"/>
                    <a:pt x="1274" y="2951"/>
                  </a:cubicBezTo>
                  <a:cubicBezTo>
                    <a:pt x="1179" y="3046"/>
                    <a:pt x="1048" y="3082"/>
                    <a:pt x="929" y="3130"/>
                  </a:cubicBezTo>
                  <a:cubicBezTo>
                    <a:pt x="584" y="3284"/>
                    <a:pt x="286" y="3582"/>
                    <a:pt x="179" y="3951"/>
                  </a:cubicBezTo>
                  <a:cubicBezTo>
                    <a:pt x="0" y="4618"/>
                    <a:pt x="465" y="5273"/>
                    <a:pt x="989" y="5737"/>
                  </a:cubicBezTo>
                  <a:cubicBezTo>
                    <a:pt x="1179" y="5916"/>
                    <a:pt x="1405" y="6082"/>
                    <a:pt x="1667" y="6142"/>
                  </a:cubicBezTo>
                  <a:cubicBezTo>
                    <a:pt x="1728" y="6155"/>
                    <a:pt x="1790" y="6162"/>
                    <a:pt x="1852" y="6162"/>
                  </a:cubicBezTo>
                  <a:cubicBezTo>
                    <a:pt x="2066" y="6162"/>
                    <a:pt x="2270" y="6080"/>
                    <a:pt x="2382" y="5904"/>
                  </a:cubicBezTo>
                  <a:lnTo>
                    <a:pt x="4679" y="165"/>
                  </a:lnTo>
                  <a:cubicBezTo>
                    <a:pt x="4338" y="62"/>
                    <a:pt x="3975" y="1"/>
                    <a:pt x="3616" y="1"/>
                  </a:cubicBezTo>
                  <a:close/>
                </a:path>
              </a:pathLst>
            </a:custGeom>
            <a:solidFill>
              <a:srgbClr val="800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7"/>
            <p:cNvSpPr/>
            <p:nvPr/>
          </p:nvSpPr>
          <p:spPr>
            <a:xfrm>
              <a:off x="6580494" y="2203205"/>
              <a:ext cx="104338" cy="247533"/>
            </a:xfrm>
            <a:custGeom>
              <a:avLst/>
              <a:gdLst/>
              <a:ahLst/>
              <a:cxnLst/>
              <a:rect l="l" t="t" r="r" b="b"/>
              <a:pathLst>
                <a:path w="1799" h="4268" extrusionOk="0">
                  <a:moveTo>
                    <a:pt x="1605" y="0"/>
                  </a:moveTo>
                  <a:cubicBezTo>
                    <a:pt x="1064" y="0"/>
                    <a:pt x="542" y="386"/>
                    <a:pt x="287" y="886"/>
                  </a:cubicBezTo>
                  <a:cubicBezTo>
                    <a:pt x="1" y="1458"/>
                    <a:pt x="37" y="2124"/>
                    <a:pt x="215" y="2720"/>
                  </a:cubicBezTo>
                  <a:cubicBezTo>
                    <a:pt x="406" y="3363"/>
                    <a:pt x="1001" y="4267"/>
                    <a:pt x="1775" y="4267"/>
                  </a:cubicBezTo>
                  <a:lnTo>
                    <a:pt x="1799" y="17"/>
                  </a:lnTo>
                  <a:cubicBezTo>
                    <a:pt x="1734" y="6"/>
                    <a:pt x="1669" y="0"/>
                    <a:pt x="1605" y="0"/>
                  </a:cubicBezTo>
                  <a:close/>
                </a:path>
              </a:pathLst>
            </a:custGeom>
            <a:solidFill>
              <a:srgbClr val="B2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7"/>
            <p:cNvSpPr/>
            <p:nvPr/>
          </p:nvSpPr>
          <p:spPr>
            <a:xfrm>
              <a:off x="6565995" y="2184588"/>
              <a:ext cx="155433" cy="14093"/>
            </a:xfrm>
            <a:custGeom>
              <a:avLst/>
              <a:gdLst/>
              <a:ahLst/>
              <a:cxnLst/>
              <a:rect l="l" t="t" r="r" b="b"/>
              <a:pathLst>
                <a:path w="2680" h="243" extrusionOk="0">
                  <a:moveTo>
                    <a:pt x="1547" y="1"/>
                  </a:moveTo>
                  <a:cubicBezTo>
                    <a:pt x="1076" y="1"/>
                    <a:pt x="606" y="12"/>
                    <a:pt x="132" y="40"/>
                  </a:cubicBezTo>
                  <a:cubicBezTo>
                    <a:pt x="1" y="40"/>
                    <a:pt x="1" y="243"/>
                    <a:pt x="132" y="243"/>
                  </a:cubicBezTo>
                  <a:cubicBezTo>
                    <a:pt x="566" y="217"/>
                    <a:pt x="996" y="205"/>
                    <a:pt x="1427" y="205"/>
                  </a:cubicBezTo>
                  <a:cubicBezTo>
                    <a:pt x="1800" y="205"/>
                    <a:pt x="2173" y="214"/>
                    <a:pt x="2549" y="231"/>
                  </a:cubicBezTo>
                  <a:cubicBezTo>
                    <a:pt x="2680" y="231"/>
                    <a:pt x="2680" y="16"/>
                    <a:pt x="2549" y="16"/>
                  </a:cubicBezTo>
                  <a:cubicBezTo>
                    <a:pt x="2213" y="7"/>
                    <a:pt x="1880" y="1"/>
                    <a:pt x="15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7"/>
            <p:cNvSpPr/>
            <p:nvPr/>
          </p:nvSpPr>
          <p:spPr>
            <a:xfrm>
              <a:off x="6619875" y="2240729"/>
              <a:ext cx="46340" cy="156825"/>
            </a:xfrm>
            <a:custGeom>
              <a:avLst/>
              <a:gdLst/>
              <a:ahLst/>
              <a:cxnLst/>
              <a:rect l="l" t="t" r="r" b="b"/>
              <a:pathLst>
                <a:path w="799" h="2704" extrusionOk="0">
                  <a:moveTo>
                    <a:pt x="28" y="0"/>
                  </a:moveTo>
                  <a:cubicBezTo>
                    <a:pt x="26" y="0"/>
                    <a:pt x="25" y="0"/>
                    <a:pt x="24" y="1"/>
                  </a:cubicBezTo>
                  <a:cubicBezTo>
                    <a:pt x="1" y="25"/>
                    <a:pt x="108" y="144"/>
                    <a:pt x="227" y="358"/>
                  </a:cubicBezTo>
                  <a:cubicBezTo>
                    <a:pt x="346" y="584"/>
                    <a:pt x="477" y="918"/>
                    <a:pt x="560" y="1287"/>
                  </a:cubicBezTo>
                  <a:cubicBezTo>
                    <a:pt x="632" y="1656"/>
                    <a:pt x="643" y="2013"/>
                    <a:pt x="679" y="2287"/>
                  </a:cubicBezTo>
                  <a:cubicBezTo>
                    <a:pt x="679" y="2537"/>
                    <a:pt x="703" y="2704"/>
                    <a:pt x="727" y="2704"/>
                  </a:cubicBezTo>
                  <a:cubicBezTo>
                    <a:pt x="751" y="2704"/>
                    <a:pt x="763" y="2537"/>
                    <a:pt x="786" y="2287"/>
                  </a:cubicBezTo>
                  <a:cubicBezTo>
                    <a:pt x="798" y="2025"/>
                    <a:pt x="798" y="1656"/>
                    <a:pt x="727" y="1251"/>
                  </a:cubicBezTo>
                  <a:cubicBezTo>
                    <a:pt x="643" y="858"/>
                    <a:pt x="501" y="513"/>
                    <a:pt x="334" y="299"/>
                  </a:cubicBezTo>
                  <a:cubicBezTo>
                    <a:pt x="199" y="96"/>
                    <a:pt x="53" y="0"/>
                    <a:pt x="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7"/>
            <p:cNvSpPr/>
            <p:nvPr/>
          </p:nvSpPr>
          <p:spPr>
            <a:xfrm>
              <a:off x="6648178" y="1922728"/>
              <a:ext cx="776935" cy="706700"/>
            </a:xfrm>
            <a:custGeom>
              <a:avLst/>
              <a:gdLst/>
              <a:ahLst/>
              <a:cxnLst/>
              <a:rect l="l" t="t" r="r" b="b"/>
              <a:pathLst>
                <a:path w="13396" h="12185" extrusionOk="0">
                  <a:moveTo>
                    <a:pt x="5947" y="0"/>
                  </a:moveTo>
                  <a:cubicBezTo>
                    <a:pt x="5144" y="0"/>
                    <a:pt x="4381" y="173"/>
                    <a:pt x="3584" y="412"/>
                  </a:cubicBezTo>
                  <a:cubicBezTo>
                    <a:pt x="2620" y="698"/>
                    <a:pt x="1703" y="1245"/>
                    <a:pt x="1048" y="2031"/>
                  </a:cubicBezTo>
                  <a:cubicBezTo>
                    <a:pt x="382" y="2829"/>
                    <a:pt x="263" y="3793"/>
                    <a:pt x="155" y="4793"/>
                  </a:cubicBezTo>
                  <a:cubicBezTo>
                    <a:pt x="36" y="5948"/>
                    <a:pt x="1" y="7115"/>
                    <a:pt x="60" y="8270"/>
                  </a:cubicBezTo>
                  <a:cubicBezTo>
                    <a:pt x="72" y="8746"/>
                    <a:pt x="120" y="9234"/>
                    <a:pt x="275" y="9687"/>
                  </a:cubicBezTo>
                  <a:cubicBezTo>
                    <a:pt x="969" y="11583"/>
                    <a:pt x="3441" y="12184"/>
                    <a:pt x="5500" y="12184"/>
                  </a:cubicBezTo>
                  <a:cubicBezTo>
                    <a:pt x="6052" y="12184"/>
                    <a:pt x="6575" y="12141"/>
                    <a:pt x="7025" y="12068"/>
                  </a:cubicBezTo>
                  <a:cubicBezTo>
                    <a:pt x="8418" y="11830"/>
                    <a:pt x="9645" y="11056"/>
                    <a:pt x="10311" y="9794"/>
                  </a:cubicBezTo>
                  <a:lnTo>
                    <a:pt x="10442" y="9520"/>
                  </a:lnTo>
                  <a:cubicBezTo>
                    <a:pt x="10580" y="9534"/>
                    <a:pt x="10722" y="9542"/>
                    <a:pt x="10865" y="9542"/>
                  </a:cubicBezTo>
                  <a:cubicBezTo>
                    <a:pt x="11684" y="9542"/>
                    <a:pt x="12544" y="9293"/>
                    <a:pt x="12990" y="8603"/>
                  </a:cubicBezTo>
                  <a:cubicBezTo>
                    <a:pt x="13193" y="8270"/>
                    <a:pt x="13288" y="7889"/>
                    <a:pt x="13312" y="7508"/>
                  </a:cubicBezTo>
                  <a:cubicBezTo>
                    <a:pt x="13395" y="6556"/>
                    <a:pt x="12800" y="5532"/>
                    <a:pt x="11824" y="5389"/>
                  </a:cubicBezTo>
                  <a:cubicBezTo>
                    <a:pt x="11722" y="5371"/>
                    <a:pt x="11618" y="5362"/>
                    <a:pt x="11514" y="5362"/>
                  </a:cubicBezTo>
                  <a:cubicBezTo>
                    <a:pt x="11410" y="5362"/>
                    <a:pt x="11306" y="5371"/>
                    <a:pt x="11204" y="5389"/>
                  </a:cubicBezTo>
                  <a:cubicBezTo>
                    <a:pt x="11228" y="4948"/>
                    <a:pt x="11264" y="4508"/>
                    <a:pt x="11252" y="4055"/>
                  </a:cubicBezTo>
                  <a:cubicBezTo>
                    <a:pt x="11252" y="3853"/>
                    <a:pt x="11228" y="3639"/>
                    <a:pt x="11216" y="3448"/>
                  </a:cubicBezTo>
                  <a:cubicBezTo>
                    <a:pt x="11193" y="3127"/>
                    <a:pt x="11133" y="2793"/>
                    <a:pt x="11014" y="2484"/>
                  </a:cubicBezTo>
                  <a:cubicBezTo>
                    <a:pt x="10395" y="888"/>
                    <a:pt x="8299" y="293"/>
                    <a:pt x="6799" y="67"/>
                  </a:cubicBezTo>
                  <a:cubicBezTo>
                    <a:pt x="6508" y="21"/>
                    <a:pt x="6225" y="0"/>
                    <a:pt x="5947" y="0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7"/>
            <p:cNvSpPr/>
            <p:nvPr/>
          </p:nvSpPr>
          <p:spPr>
            <a:xfrm>
              <a:off x="7277976" y="2318852"/>
              <a:ext cx="47674" cy="94826"/>
            </a:xfrm>
            <a:custGeom>
              <a:avLst/>
              <a:gdLst/>
              <a:ahLst/>
              <a:cxnLst/>
              <a:rect l="l" t="t" r="r" b="b"/>
              <a:pathLst>
                <a:path w="822" h="1635" extrusionOk="0">
                  <a:moveTo>
                    <a:pt x="97" y="1"/>
                  </a:moveTo>
                  <a:cubicBezTo>
                    <a:pt x="36" y="1"/>
                    <a:pt x="0" y="17"/>
                    <a:pt x="0" y="23"/>
                  </a:cubicBezTo>
                  <a:cubicBezTo>
                    <a:pt x="0" y="59"/>
                    <a:pt x="119" y="71"/>
                    <a:pt x="250" y="166"/>
                  </a:cubicBezTo>
                  <a:cubicBezTo>
                    <a:pt x="381" y="249"/>
                    <a:pt x="548" y="440"/>
                    <a:pt x="584" y="702"/>
                  </a:cubicBezTo>
                  <a:cubicBezTo>
                    <a:pt x="619" y="952"/>
                    <a:pt x="560" y="1190"/>
                    <a:pt x="500" y="1357"/>
                  </a:cubicBezTo>
                  <a:cubicBezTo>
                    <a:pt x="465" y="1511"/>
                    <a:pt x="417" y="1619"/>
                    <a:pt x="453" y="1631"/>
                  </a:cubicBezTo>
                  <a:cubicBezTo>
                    <a:pt x="454" y="1633"/>
                    <a:pt x="456" y="1634"/>
                    <a:pt x="458" y="1634"/>
                  </a:cubicBezTo>
                  <a:cubicBezTo>
                    <a:pt x="482" y="1634"/>
                    <a:pt x="558" y="1542"/>
                    <a:pt x="643" y="1392"/>
                  </a:cubicBezTo>
                  <a:cubicBezTo>
                    <a:pt x="726" y="1238"/>
                    <a:pt x="822" y="964"/>
                    <a:pt x="762" y="666"/>
                  </a:cubicBezTo>
                  <a:cubicBezTo>
                    <a:pt x="703" y="357"/>
                    <a:pt x="488" y="142"/>
                    <a:pt x="310" y="59"/>
                  </a:cubicBezTo>
                  <a:cubicBezTo>
                    <a:pt x="225" y="14"/>
                    <a:pt x="151" y="1"/>
                    <a:pt x="97" y="1"/>
                  </a:cubicBezTo>
                  <a:close/>
                </a:path>
              </a:pathLst>
            </a:custGeom>
            <a:solidFill>
              <a:srgbClr val="9B48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7"/>
            <p:cNvSpPr/>
            <p:nvPr/>
          </p:nvSpPr>
          <p:spPr>
            <a:xfrm>
              <a:off x="6693068" y="2250415"/>
              <a:ext cx="134728" cy="145052"/>
            </a:xfrm>
            <a:custGeom>
              <a:avLst/>
              <a:gdLst/>
              <a:ahLst/>
              <a:cxnLst/>
              <a:rect l="l" t="t" r="r" b="b"/>
              <a:pathLst>
                <a:path w="2323" h="2501" extrusionOk="0">
                  <a:moveTo>
                    <a:pt x="1155" y="1"/>
                  </a:moveTo>
                  <a:cubicBezTo>
                    <a:pt x="513" y="1"/>
                    <a:pt x="1" y="560"/>
                    <a:pt x="1" y="1251"/>
                  </a:cubicBezTo>
                  <a:cubicBezTo>
                    <a:pt x="1" y="1941"/>
                    <a:pt x="513" y="2501"/>
                    <a:pt x="1155" y="2501"/>
                  </a:cubicBezTo>
                  <a:cubicBezTo>
                    <a:pt x="1798" y="2501"/>
                    <a:pt x="2322" y="1941"/>
                    <a:pt x="2322" y="1251"/>
                  </a:cubicBezTo>
                  <a:cubicBezTo>
                    <a:pt x="2322" y="560"/>
                    <a:pt x="1798" y="1"/>
                    <a:pt x="1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7"/>
            <p:cNvSpPr/>
            <p:nvPr/>
          </p:nvSpPr>
          <p:spPr>
            <a:xfrm>
              <a:off x="6969949" y="2262188"/>
              <a:ext cx="145110" cy="144356"/>
            </a:xfrm>
            <a:custGeom>
              <a:avLst/>
              <a:gdLst/>
              <a:ahLst/>
              <a:cxnLst/>
              <a:rect l="l" t="t" r="r" b="b"/>
              <a:pathLst>
                <a:path w="2502" h="2489" extrusionOk="0">
                  <a:moveTo>
                    <a:pt x="1251" y="0"/>
                  </a:moveTo>
                  <a:cubicBezTo>
                    <a:pt x="561" y="0"/>
                    <a:pt x="1" y="560"/>
                    <a:pt x="1" y="1238"/>
                  </a:cubicBezTo>
                  <a:cubicBezTo>
                    <a:pt x="1" y="1929"/>
                    <a:pt x="561" y="2488"/>
                    <a:pt x="1251" y="2488"/>
                  </a:cubicBezTo>
                  <a:cubicBezTo>
                    <a:pt x="1942" y="2488"/>
                    <a:pt x="2501" y="1929"/>
                    <a:pt x="2501" y="1238"/>
                  </a:cubicBezTo>
                  <a:cubicBezTo>
                    <a:pt x="2501" y="560"/>
                    <a:pt x="1942" y="0"/>
                    <a:pt x="1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7"/>
            <p:cNvSpPr/>
            <p:nvPr/>
          </p:nvSpPr>
          <p:spPr>
            <a:xfrm>
              <a:off x="6693068" y="2256621"/>
              <a:ext cx="82936" cy="134032"/>
            </a:xfrm>
            <a:custGeom>
              <a:avLst/>
              <a:gdLst/>
              <a:ahLst/>
              <a:cxnLst/>
              <a:rect l="l" t="t" r="r" b="b"/>
              <a:pathLst>
                <a:path w="1430" h="2311" extrusionOk="0">
                  <a:moveTo>
                    <a:pt x="691" y="1"/>
                  </a:moveTo>
                  <a:cubicBezTo>
                    <a:pt x="298" y="191"/>
                    <a:pt x="1" y="620"/>
                    <a:pt x="1" y="1144"/>
                  </a:cubicBezTo>
                  <a:cubicBezTo>
                    <a:pt x="1" y="1668"/>
                    <a:pt x="298" y="2108"/>
                    <a:pt x="715" y="2311"/>
                  </a:cubicBezTo>
                  <a:cubicBezTo>
                    <a:pt x="1108" y="2108"/>
                    <a:pt x="1406" y="1680"/>
                    <a:pt x="1406" y="1156"/>
                  </a:cubicBezTo>
                  <a:cubicBezTo>
                    <a:pt x="1429" y="644"/>
                    <a:pt x="1132" y="191"/>
                    <a:pt x="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7"/>
            <p:cNvSpPr/>
            <p:nvPr/>
          </p:nvSpPr>
          <p:spPr>
            <a:xfrm>
              <a:off x="6800132" y="1942447"/>
              <a:ext cx="464038" cy="341663"/>
            </a:xfrm>
            <a:custGeom>
              <a:avLst/>
              <a:gdLst/>
              <a:ahLst/>
              <a:cxnLst/>
              <a:rect l="l" t="t" r="r" b="b"/>
              <a:pathLst>
                <a:path w="8001" h="5891" extrusionOk="0">
                  <a:moveTo>
                    <a:pt x="726" y="1"/>
                  </a:moveTo>
                  <a:lnTo>
                    <a:pt x="322" y="179"/>
                  </a:lnTo>
                  <a:cubicBezTo>
                    <a:pt x="0" y="1191"/>
                    <a:pt x="274" y="2370"/>
                    <a:pt x="1024" y="3108"/>
                  </a:cubicBezTo>
                  <a:cubicBezTo>
                    <a:pt x="1567" y="3660"/>
                    <a:pt x="2350" y="3967"/>
                    <a:pt x="3128" y="3967"/>
                  </a:cubicBezTo>
                  <a:cubicBezTo>
                    <a:pt x="3407" y="3967"/>
                    <a:pt x="3686" y="3928"/>
                    <a:pt x="3953" y="3846"/>
                  </a:cubicBezTo>
                  <a:lnTo>
                    <a:pt x="3953" y="3846"/>
                  </a:lnTo>
                  <a:cubicBezTo>
                    <a:pt x="3941" y="4513"/>
                    <a:pt x="4536" y="5013"/>
                    <a:pt x="5120" y="5370"/>
                  </a:cubicBezTo>
                  <a:cubicBezTo>
                    <a:pt x="5530" y="5640"/>
                    <a:pt x="6009" y="5890"/>
                    <a:pt x="6512" y="5890"/>
                  </a:cubicBezTo>
                  <a:cubicBezTo>
                    <a:pt x="6563" y="5890"/>
                    <a:pt x="6615" y="5888"/>
                    <a:pt x="6668" y="5882"/>
                  </a:cubicBezTo>
                  <a:cubicBezTo>
                    <a:pt x="7299" y="5799"/>
                    <a:pt x="7834" y="5239"/>
                    <a:pt x="7977" y="4608"/>
                  </a:cubicBezTo>
                  <a:cubicBezTo>
                    <a:pt x="7989" y="4537"/>
                    <a:pt x="8001" y="4465"/>
                    <a:pt x="8001" y="4406"/>
                  </a:cubicBezTo>
                  <a:cubicBezTo>
                    <a:pt x="7930" y="4394"/>
                    <a:pt x="7882" y="4358"/>
                    <a:pt x="7858" y="4311"/>
                  </a:cubicBezTo>
                  <a:cubicBezTo>
                    <a:pt x="6977" y="3406"/>
                    <a:pt x="6203" y="2394"/>
                    <a:pt x="5322" y="1489"/>
                  </a:cubicBezTo>
                  <a:cubicBezTo>
                    <a:pt x="4679" y="1358"/>
                    <a:pt x="4048" y="1203"/>
                    <a:pt x="3429" y="965"/>
                  </a:cubicBezTo>
                  <a:cubicBezTo>
                    <a:pt x="2465" y="905"/>
                    <a:pt x="1429" y="620"/>
                    <a:pt x="726" y="1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7"/>
            <p:cNvSpPr/>
            <p:nvPr/>
          </p:nvSpPr>
          <p:spPr>
            <a:xfrm>
              <a:off x="6969949" y="2267002"/>
              <a:ext cx="92622" cy="135424"/>
            </a:xfrm>
            <a:custGeom>
              <a:avLst/>
              <a:gdLst/>
              <a:ahLst/>
              <a:cxnLst/>
              <a:rect l="l" t="t" r="r" b="b"/>
              <a:pathLst>
                <a:path w="1597" h="2335" extrusionOk="0">
                  <a:moveTo>
                    <a:pt x="775" y="0"/>
                  </a:moveTo>
                  <a:cubicBezTo>
                    <a:pt x="311" y="179"/>
                    <a:pt x="1" y="643"/>
                    <a:pt x="1" y="1155"/>
                  </a:cubicBezTo>
                  <a:cubicBezTo>
                    <a:pt x="1" y="1691"/>
                    <a:pt x="346" y="2155"/>
                    <a:pt x="799" y="2334"/>
                  </a:cubicBezTo>
                  <a:cubicBezTo>
                    <a:pt x="1263" y="2155"/>
                    <a:pt x="1573" y="1691"/>
                    <a:pt x="1573" y="1179"/>
                  </a:cubicBezTo>
                  <a:cubicBezTo>
                    <a:pt x="1596" y="620"/>
                    <a:pt x="1251" y="179"/>
                    <a:pt x="7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7"/>
            <p:cNvSpPr/>
            <p:nvPr/>
          </p:nvSpPr>
          <p:spPr>
            <a:xfrm>
              <a:off x="6900236" y="2360726"/>
              <a:ext cx="12469" cy="13513"/>
            </a:xfrm>
            <a:custGeom>
              <a:avLst/>
              <a:gdLst/>
              <a:ahLst/>
              <a:cxnLst/>
              <a:rect l="l" t="t" r="r" b="b"/>
              <a:pathLst>
                <a:path w="215" h="233" extrusionOk="0">
                  <a:moveTo>
                    <a:pt x="188" y="1"/>
                  </a:moveTo>
                  <a:cubicBezTo>
                    <a:pt x="160" y="1"/>
                    <a:pt x="112" y="26"/>
                    <a:pt x="72" y="75"/>
                  </a:cubicBezTo>
                  <a:cubicBezTo>
                    <a:pt x="24" y="135"/>
                    <a:pt x="0" y="194"/>
                    <a:pt x="24" y="230"/>
                  </a:cubicBezTo>
                  <a:cubicBezTo>
                    <a:pt x="30" y="232"/>
                    <a:pt x="37" y="233"/>
                    <a:pt x="44" y="233"/>
                  </a:cubicBezTo>
                  <a:cubicBezTo>
                    <a:pt x="79" y="233"/>
                    <a:pt x="125" y="208"/>
                    <a:pt x="155" y="158"/>
                  </a:cubicBezTo>
                  <a:cubicBezTo>
                    <a:pt x="203" y="99"/>
                    <a:pt x="215" y="39"/>
                    <a:pt x="203" y="4"/>
                  </a:cubicBezTo>
                  <a:cubicBezTo>
                    <a:pt x="199" y="2"/>
                    <a:pt x="194" y="1"/>
                    <a:pt x="18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7"/>
            <p:cNvSpPr/>
            <p:nvPr/>
          </p:nvSpPr>
          <p:spPr>
            <a:xfrm>
              <a:off x="6855346" y="2408575"/>
              <a:ext cx="91868" cy="47674"/>
            </a:xfrm>
            <a:custGeom>
              <a:avLst/>
              <a:gdLst/>
              <a:ahLst/>
              <a:cxnLst/>
              <a:rect l="l" t="t" r="r" b="b"/>
              <a:pathLst>
                <a:path w="1584" h="822" extrusionOk="0">
                  <a:moveTo>
                    <a:pt x="1513" y="0"/>
                  </a:moveTo>
                  <a:cubicBezTo>
                    <a:pt x="1013" y="24"/>
                    <a:pt x="501" y="84"/>
                    <a:pt x="1" y="107"/>
                  </a:cubicBezTo>
                  <a:cubicBezTo>
                    <a:pt x="96" y="524"/>
                    <a:pt x="417" y="822"/>
                    <a:pt x="786" y="822"/>
                  </a:cubicBezTo>
                  <a:cubicBezTo>
                    <a:pt x="1191" y="822"/>
                    <a:pt x="1513" y="465"/>
                    <a:pt x="1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7"/>
            <p:cNvSpPr/>
            <p:nvPr/>
          </p:nvSpPr>
          <p:spPr>
            <a:xfrm>
              <a:off x="6688254" y="2136913"/>
              <a:ext cx="107759" cy="59911"/>
            </a:xfrm>
            <a:custGeom>
              <a:avLst/>
              <a:gdLst/>
              <a:ahLst/>
              <a:cxnLst/>
              <a:rect l="l" t="t" r="r" b="b"/>
              <a:pathLst>
                <a:path w="1858" h="1033" extrusionOk="0">
                  <a:moveTo>
                    <a:pt x="1231" y="1"/>
                  </a:moveTo>
                  <a:cubicBezTo>
                    <a:pt x="1095" y="1"/>
                    <a:pt x="946" y="22"/>
                    <a:pt x="798" y="65"/>
                  </a:cubicBezTo>
                  <a:cubicBezTo>
                    <a:pt x="334" y="207"/>
                    <a:pt x="0" y="517"/>
                    <a:pt x="72" y="767"/>
                  </a:cubicBezTo>
                  <a:cubicBezTo>
                    <a:pt x="127" y="935"/>
                    <a:pt x="343" y="1033"/>
                    <a:pt x="623" y="1033"/>
                  </a:cubicBezTo>
                  <a:cubicBezTo>
                    <a:pt x="761" y="1033"/>
                    <a:pt x="914" y="1009"/>
                    <a:pt x="1072" y="958"/>
                  </a:cubicBezTo>
                  <a:cubicBezTo>
                    <a:pt x="1536" y="827"/>
                    <a:pt x="1858" y="517"/>
                    <a:pt x="1786" y="267"/>
                  </a:cubicBezTo>
                  <a:cubicBezTo>
                    <a:pt x="1738" y="91"/>
                    <a:pt x="1512" y="1"/>
                    <a:pt x="1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7"/>
            <p:cNvSpPr/>
            <p:nvPr/>
          </p:nvSpPr>
          <p:spPr>
            <a:xfrm>
              <a:off x="6997614" y="2136623"/>
              <a:ext cx="107759" cy="60201"/>
            </a:xfrm>
            <a:custGeom>
              <a:avLst/>
              <a:gdLst/>
              <a:ahLst/>
              <a:cxnLst/>
              <a:rect l="l" t="t" r="r" b="b"/>
              <a:pathLst>
                <a:path w="1858" h="1038" extrusionOk="0">
                  <a:moveTo>
                    <a:pt x="625" y="0"/>
                  </a:moveTo>
                  <a:cubicBezTo>
                    <a:pt x="340" y="0"/>
                    <a:pt x="120" y="96"/>
                    <a:pt x="72" y="272"/>
                  </a:cubicBezTo>
                  <a:cubicBezTo>
                    <a:pt x="0" y="522"/>
                    <a:pt x="322" y="832"/>
                    <a:pt x="786" y="963"/>
                  </a:cubicBezTo>
                  <a:cubicBezTo>
                    <a:pt x="943" y="1014"/>
                    <a:pt x="1098" y="1038"/>
                    <a:pt x="1237" y="1038"/>
                  </a:cubicBezTo>
                  <a:cubicBezTo>
                    <a:pt x="1520" y="1038"/>
                    <a:pt x="1738" y="940"/>
                    <a:pt x="1786" y="772"/>
                  </a:cubicBezTo>
                  <a:cubicBezTo>
                    <a:pt x="1858" y="522"/>
                    <a:pt x="1536" y="212"/>
                    <a:pt x="1072" y="70"/>
                  </a:cubicBezTo>
                  <a:cubicBezTo>
                    <a:pt x="916" y="23"/>
                    <a:pt x="763" y="0"/>
                    <a:pt x="6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7"/>
            <p:cNvSpPr/>
            <p:nvPr/>
          </p:nvSpPr>
          <p:spPr>
            <a:xfrm>
              <a:off x="6786966" y="2232204"/>
              <a:ext cx="48428" cy="63159"/>
            </a:xfrm>
            <a:custGeom>
              <a:avLst/>
              <a:gdLst/>
              <a:ahLst/>
              <a:cxnLst/>
              <a:rect l="l" t="t" r="r" b="b"/>
              <a:pathLst>
                <a:path w="835" h="1089" extrusionOk="0">
                  <a:moveTo>
                    <a:pt x="13" y="1"/>
                  </a:moveTo>
                  <a:cubicBezTo>
                    <a:pt x="5" y="1"/>
                    <a:pt x="1" y="2"/>
                    <a:pt x="1" y="5"/>
                  </a:cubicBezTo>
                  <a:cubicBezTo>
                    <a:pt x="1" y="17"/>
                    <a:pt x="72" y="53"/>
                    <a:pt x="179" y="124"/>
                  </a:cubicBezTo>
                  <a:cubicBezTo>
                    <a:pt x="287" y="196"/>
                    <a:pt x="418" y="303"/>
                    <a:pt x="525" y="469"/>
                  </a:cubicBezTo>
                  <a:cubicBezTo>
                    <a:pt x="739" y="779"/>
                    <a:pt x="787" y="1089"/>
                    <a:pt x="822" y="1089"/>
                  </a:cubicBezTo>
                  <a:cubicBezTo>
                    <a:pt x="834" y="1089"/>
                    <a:pt x="834" y="1005"/>
                    <a:pt x="799" y="886"/>
                  </a:cubicBezTo>
                  <a:cubicBezTo>
                    <a:pt x="775" y="743"/>
                    <a:pt x="715" y="589"/>
                    <a:pt x="596" y="410"/>
                  </a:cubicBezTo>
                  <a:cubicBezTo>
                    <a:pt x="477" y="243"/>
                    <a:pt x="322" y="124"/>
                    <a:pt x="203" y="65"/>
                  </a:cubicBezTo>
                  <a:cubicBezTo>
                    <a:pt x="111" y="18"/>
                    <a:pt x="40" y="1"/>
                    <a:pt x="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7"/>
            <p:cNvSpPr/>
            <p:nvPr/>
          </p:nvSpPr>
          <p:spPr>
            <a:xfrm>
              <a:off x="6962410" y="2243281"/>
              <a:ext cx="52488" cy="63217"/>
            </a:xfrm>
            <a:custGeom>
              <a:avLst/>
              <a:gdLst/>
              <a:ahLst/>
              <a:cxnLst/>
              <a:rect l="l" t="t" r="r" b="b"/>
              <a:pathLst>
                <a:path w="905" h="1090" extrusionOk="0">
                  <a:moveTo>
                    <a:pt x="869" y="0"/>
                  </a:moveTo>
                  <a:cubicBezTo>
                    <a:pt x="842" y="0"/>
                    <a:pt x="771" y="18"/>
                    <a:pt x="679" y="64"/>
                  </a:cubicBezTo>
                  <a:cubicBezTo>
                    <a:pt x="560" y="124"/>
                    <a:pt x="393" y="231"/>
                    <a:pt x="262" y="398"/>
                  </a:cubicBezTo>
                  <a:cubicBezTo>
                    <a:pt x="131" y="552"/>
                    <a:pt x="71" y="731"/>
                    <a:pt x="36" y="874"/>
                  </a:cubicBezTo>
                  <a:cubicBezTo>
                    <a:pt x="0" y="1005"/>
                    <a:pt x="0" y="1088"/>
                    <a:pt x="12" y="1088"/>
                  </a:cubicBezTo>
                  <a:cubicBezTo>
                    <a:pt x="13" y="1089"/>
                    <a:pt x="13" y="1089"/>
                    <a:pt x="14" y="1089"/>
                  </a:cubicBezTo>
                  <a:cubicBezTo>
                    <a:pt x="39" y="1089"/>
                    <a:pt x="92" y="756"/>
                    <a:pt x="333" y="457"/>
                  </a:cubicBezTo>
                  <a:cubicBezTo>
                    <a:pt x="572" y="136"/>
                    <a:pt x="905" y="40"/>
                    <a:pt x="881" y="5"/>
                  </a:cubicBezTo>
                  <a:cubicBezTo>
                    <a:pt x="881" y="2"/>
                    <a:pt x="877" y="0"/>
                    <a:pt x="8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7"/>
            <p:cNvSpPr/>
            <p:nvPr/>
          </p:nvSpPr>
          <p:spPr>
            <a:xfrm>
              <a:off x="6687558" y="2242005"/>
              <a:ext cx="145748" cy="94768"/>
            </a:xfrm>
            <a:custGeom>
              <a:avLst/>
              <a:gdLst/>
              <a:ahLst/>
              <a:cxnLst/>
              <a:rect l="l" t="t" r="r" b="b"/>
              <a:pathLst>
                <a:path w="2513" h="1634" extrusionOk="0">
                  <a:moveTo>
                    <a:pt x="1239" y="0"/>
                  </a:moveTo>
                  <a:cubicBezTo>
                    <a:pt x="942" y="0"/>
                    <a:pt x="653" y="136"/>
                    <a:pt x="477" y="312"/>
                  </a:cubicBezTo>
                  <a:cubicBezTo>
                    <a:pt x="274" y="503"/>
                    <a:pt x="167" y="741"/>
                    <a:pt x="107" y="931"/>
                  </a:cubicBezTo>
                  <a:cubicBezTo>
                    <a:pt x="0" y="1336"/>
                    <a:pt x="72" y="1586"/>
                    <a:pt x="84" y="1586"/>
                  </a:cubicBezTo>
                  <a:cubicBezTo>
                    <a:pt x="119" y="1586"/>
                    <a:pt x="84" y="1336"/>
                    <a:pt x="227" y="979"/>
                  </a:cubicBezTo>
                  <a:cubicBezTo>
                    <a:pt x="286" y="801"/>
                    <a:pt x="405" y="598"/>
                    <a:pt x="584" y="431"/>
                  </a:cubicBezTo>
                  <a:cubicBezTo>
                    <a:pt x="667" y="336"/>
                    <a:pt x="774" y="277"/>
                    <a:pt x="905" y="241"/>
                  </a:cubicBezTo>
                  <a:cubicBezTo>
                    <a:pt x="998" y="204"/>
                    <a:pt x="1098" y="174"/>
                    <a:pt x="1212" y="174"/>
                  </a:cubicBezTo>
                  <a:cubicBezTo>
                    <a:pt x="1243" y="174"/>
                    <a:pt x="1276" y="176"/>
                    <a:pt x="1310" y="181"/>
                  </a:cubicBezTo>
                  <a:cubicBezTo>
                    <a:pt x="1596" y="181"/>
                    <a:pt x="1858" y="277"/>
                    <a:pt x="2024" y="443"/>
                  </a:cubicBezTo>
                  <a:cubicBezTo>
                    <a:pt x="2203" y="610"/>
                    <a:pt x="2286" y="836"/>
                    <a:pt x="2334" y="1015"/>
                  </a:cubicBezTo>
                  <a:cubicBezTo>
                    <a:pt x="2429" y="1384"/>
                    <a:pt x="2382" y="1622"/>
                    <a:pt x="2429" y="1634"/>
                  </a:cubicBezTo>
                  <a:cubicBezTo>
                    <a:pt x="2441" y="1634"/>
                    <a:pt x="2513" y="1396"/>
                    <a:pt x="2453" y="979"/>
                  </a:cubicBezTo>
                  <a:cubicBezTo>
                    <a:pt x="2429" y="789"/>
                    <a:pt x="2334" y="539"/>
                    <a:pt x="2132" y="324"/>
                  </a:cubicBezTo>
                  <a:cubicBezTo>
                    <a:pt x="1955" y="137"/>
                    <a:pt x="1666" y="0"/>
                    <a:pt x="1378" y="0"/>
                  </a:cubicBezTo>
                  <a:cubicBezTo>
                    <a:pt x="1355" y="0"/>
                    <a:pt x="1333" y="1"/>
                    <a:pt x="1310" y="3"/>
                  </a:cubicBezTo>
                  <a:cubicBezTo>
                    <a:pt x="1286" y="1"/>
                    <a:pt x="1263" y="0"/>
                    <a:pt x="12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7"/>
            <p:cNvSpPr/>
            <p:nvPr/>
          </p:nvSpPr>
          <p:spPr>
            <a:xfrm>
              <a:off x="6672363" y="2274774"/>
              <a:ext cx="32479" cy="13165"/>
            </a:xfrm>
            <a:custGeom>
              <a:avLst/>
              <a:gdLst/>
              <a:ahLst/>
              <a:cxnLst/>
              <a:rect l="l" t="t" r="r" b="b"/>
              <a:pathLst>
                <a:path w="560" h="227" extrusionOk="0">
                  <a:moveTo>
                    <a:pt x="42" y="0"/>
                  </a:moveTo>
                  <a:cubicBezTo>
                    <a:pt x="26" y="0"/>
                    <a:pt x="15" y="3"/>
                    <a:pt x="12" y="9"/>
                  </a:cubicBezTo>
                  <a:cubicBezTo>
                    <a:pt x="0" y="33"/>
                    <a:pt x="119" y="105"/>
                    <a:pt x="262" y="164"/>
                  </a:cubicBezTo>
                  <a:cubicBezTo>
                    <a:pt x="371" y="204"/>
                    <a:pt x="487" y="227"/>
                    <a:pt x="531" y="227"/>
                  </a:cubicBezTo>
                  <a:cubicBezTo>
                    <a:pt x="540" y="227"/>
                    <a:pt x="546" y="226"/>
                    <a:pt x="548" y="224"/>
                  </a:cubicBezTo>
                  <a:cubicBezTo>
                    <a:pt x="560" y="212"/>
                    <a:pt x="441" y="128"/>
                    <a:pt x="298" y="69"/>
                  </a:cubicBezTo>
                  <a:cubicBezTo>
                    <a:pt x="183" y="25"/>
                    <a:pt x="88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7"/>
            <p:cNvSpPr/>
            <p:nvPr/>
          </p:nvSpPr>
          <p:spPr>
            <a:xfrm>
              <a:off x="6691676" y="2242759"/>
              <a:ext cx="22155" cy="31899"/>
            </a:xfrm>
            <a:custGeom>
              <a:avLst/>
              <a:gdLst/>
              <a:ahLst/>
              <a:cxnLst/>
              <a:rect l="l" t="t" r="r" b="b"/>
              <a:pathLst>
                <a:path w="382" h="550" extrusionOk="0">
                  <a:moveTo>
                    <a:pt x="28" y="1"/>
                  </a:moveTo>
                  <a:cubicBezTo>
                    <a:pt x="27" y="1"/>
                    <a:pt x="26" y="1"/>
                    <a:pt x="25" y="2"/>
                  </a:cubicBezTo>
                  <a:cubicBezTo>
                    <a:pt x="1" y="14"/>
                    <a:pt x="60" y="145"/>
                    <a:pt x="156" y="299"/>
                  </a:cubicBezTo>
                  <a:cubicBezTo>
                    <a:pt x="263" y="442"/>
                    <a:pt x="346" y="549"/>
                    <a:pt x="358" y="549"/>
                  </a:cubicBezTo>
                  <a:cubicBezTo>
                    <a:pt x="382" y="537"/>
                    <a:pt x="310" y="407"/>
                    <a:pt x="227" y="252"/>
                  </a:cubicBezTo>
                  <a:cubicBezTo>
                    <a:pt x="147" y="115"/>
                    <a:pt x="57" y="1"/>
                    <a:pt x="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7"/>
            <p:cNvSpPr/>
            <p:nvPr/>
          </p:nvSpPr>
          <p:spPr>
            <a:xfrm>
              <a:off x="6722763" y="2223504"/>
              <a:ext cx="13861" cy="30507"/>
            </a:xfrm>
            <a:custGeom>
              <a:avLst/>
              <a:gdLst/>
              <a:ahLst/>
              <a:cxnLst/>
              <a:rect l="l" t="t" r="r" b="b"/>
              <a:pathLst>
                <a:path w="239" h="526" extrusionOk="0">
                  <a:moveTo>
                    <a:pt x="36" y="0"/>
                  </a:moveTo>
                  <a:lnTo>
                    <a:pt x="36" y="0"/>
                  </a:lnTo>
                  <a:cubicBezTo>
                    <a:pt x="1" y="24"/>
                    <a:pt x="36" y="143"/>
                    <a:pt x="84" y="274"/>
                  </a:cubicBezTo>
                  <a:cubicBezTo>
                    <a:pt x="141" y="410"/>
                    <a:pt x="197" y="525"/>
                    <a:pt x="213" y="525"/>
                  </a:cubicBezTo>
                  <a:cubicBezTo>
                    <a:pt x="214" y="525"/>
                    <a:pt x="214" y="525"/>
                    <a:pt x="215" y="524"/>
                  </a:cubicBezTo>
                  <a:cubicBezTo>
                    <a:pt x="239" y="512"/>
                    <a:pt x="215" y="393"/>
                    <a:pt x="167" y="262"/>
                  </a:cubicBezTo>
                  <a:cubicBezTo>
                    <a:pt x="120" y="107"/>
                    <a:pt x="60" y="0"/>
                    <a:pt x="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7"/>
            <p:cNvSpPr/>
            <p:nvPr/>
          </p:nvSpPr>
          <p:spPr>
            <a:xfrm>
              <a:off x="6966527" y="2251633"/>
              <a:ext cx="155433" cy="95522"/>
            </a:xfrm>
            <a:custGeom>
              <a:avLst/>
              <a:gdLst/>
              <a:ahLst/>
              <a:cxnLst/>
              <a:rect l="l" t="t" r="r" b="b"/>
              <a:pathLst>
                <a:path w="2680" h="1647" extrusionOk="0">
                  <a:moveTo>
                    <a:pt x="1359" y="0"/>
                  </a:moveTo>
                  <a:cubicBezTo>
                    <a:pt x="1331" y="0"/>
                    <a:pt x="1303" y="1"/>
                    <a:pt x="1274" y="3"/>
                  </a:cubicBezTo>
                  <a:cubicBezTo>
                    <a:pt x="953" y="3"/>
                    <a:pt x="620" y="99"/>
                    <a:pt x="417" y="313"/>
                  </a:cubicBezTo>
                  <a:cubicBezTo>
                    <a:pt x="191" y="504"/>
                    <a:pt x="108" y="754"/>
                    <a:pt x="48" y="968"/>
                  </a:cubicBezTo>
                  <a:cubicBezTo>
                    <a:pt x="0" y="1170"/>
                    <a:pt x="0" y="1337"/>
                    <a:pt x="12" y="1456"/>
                  </a:cubicBezTo>
                  <a:cubicBezTo>
                    <a:pt x="24" y="1587"/>
                    <a:pt x="36" y="1647"/>
                    <a:pt x="60" y="1647"/>
                  </a:cubicBezTo>
                  <a:cubicBezTo>
                    <a:pt x="84" y="1647"/>
                    <a:pt x="60" y="1397"/>
                    <a:pt x="167" y="1004"/>
                  </a:cubicBezTo>
                  <a:cubicBezTo>
                    <a:pt x="215" y="825"/>
                    <a:pt x="322" y="611"/>
                    <a:pt x="512" y="444"/>
                  </a:cubicBezTo>
                  <a:cubicBezTo>
                    <a:pt x="608" y="349"/>
                    <a:pt x="727" y="301"/>
                    <a:pt x="858" y="254"/>
                  </a:cubicBezTo>
                  <a:cubicBezTo>
                    <a:pt x="989" y="206"/>
                    <a:pt x="1132" y="182"/>
                    <a:pt x="1274" y="182"/>
                  </a:cubicBezTo>
                  <a:cubicBezTo>
                    <a:pt x="1302" y="180"/>
                    <a:pt x="1330" y="179"/>
                    <a:pt x="1357" y="179"/>
                  </a:cubicBezTo>
                  <a:cubicBezTo>
                    <a:pt x="1622" y="179"/>
                    <a:pt x="1864" y="281"/>
                    <a:pt x="2036" y="432"/>
                  </a:cubicBezTo>
                  <a:cubicBezTo>
                    <a:pt x="2227" y="575"/>
                    <a:pt x="2370" y="789"/>
                    <a:pt x="2429" y="968"/>
                  </a:cubicBezTo>
                  <a:cubicBezTo>
                    <a:pt x="2572" y="1337"/>
                    <a:pt x="2525" y="1587"/>
                    <a:pt x="2572" y="1587"/>
                  </a:cubicBezTo>
                  <a:cubicBezTo>
                    <a:pt x="2584" y="1587"/>
                    <a:pt x="2679" y="1337"/>
                    <a:pt x="2548" y="920"/>
                  </a:cubicBezTo>
                  <a:cubicBezTo>
                    <a:pt x="2489" y="718"/>
                    <a:pt x="2346" y="492"/>
                    <a:pt x="2144" y="301"/>
                  </a:cubicBezTo>
                  <a:cubicBezTo>
                    <a:pt x="1937" y="116"/>
                    <a:pt x="1660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7"/>
            <p:cNvSpPr/>
            <p:nvPr/>
          </p:nvSpPr>
          <p:spPr>
            <a:xfrm>
              <a:off x="7102532" y="2285097"/>
              <a:ext cx="34625" cy="13571"/>
            </a:xfrm>
            <a:custGeom>
              <a:avLst/>
              <a:gdLst/>
              <a:ahLst/>
              <a:cxnLst/>
              <a:rect l="l" t="t" r="r" b="b"/>
              <a:pathLst>
                <a:path w="597" h="234" extrusionOk="0">
                  <a:moveTo>
                    <a:pt x="553" y="1"/>
                  </a:moveTo>
                  <a:cubicBezTo>
                    <a:pt x="503" y="1"/>
                    <a:pt x="402" y="25"/>
                    <a:pt x="287" y="69"/>
                  </a:cubicBezTo>
                  <a:cubicBezTo>
                    <a:pt x="120" y="129"/>
                    <a:pt x="1" y="212"/>
                    <a:pt x="25" y="224"/>
                  </a:cubicBezTo>
                  <a:cubicBezTo>
                    <a:pt x="28" y="230"/>
                    <a:pt x="39" y="233"/>
                    <a:pt x="56" y="233"/>
                  </a:cubicBezTo>
                  <a:cubicBezTo>
                    <a:pt x="106" y="233"/>
                    <a:pt x="208" y="209"/>
                    <a:pt x="322" y="165"/>
                  </a:cubicBezTo>
                  <a:cubicBezTo>
                    <a:pt x="477" y="105"/>
                    <a:pt x="596" y="46"/>
                    <a:pt x="584" y="10"/>
                  </a:cubicBezTo>
                  <a:cubicBezTo>
                    <a:pt x="581" y="4"/>
                    <a:pt x="570" y="1"/>
                    <a:pt x="5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7"/>
            <p:cNvSpPr/>
            <p:nvPr/>
          </p:nvSpPr>
          <p:spPr>
            <a:xfrm>
              <a:off x="7092209" y="2253199"/>
              <a:ext cx="23547" cy="31841"/>
            </a:xfrm>
            <a:custGeom>
              <a:avLst/>
              <a:gdLst/>
              <a:ahLst/>
              <a:cxnLst/>
              <a:rect l="l" t="t" r="r" b="b"/>
              <a:pathLst>
                <a:path w="406" h="549" extrusionOk="0">
                  <a:moveTo>
                    <a:pt x="393" y="0"/>
                  </a:moveTo>
                  <a:cubicBezTo>
                    <a:pt x="381" y="0"/>
                    <a:pt x="274" y="107"/>
                    <a:pt x="167" y="250"/>
                  </a:cubicBezTo>
                  <a:cubicBezTo>
                    <a:pt x="60" y="405"/>
                    <a:pt x="0" y="536"/>
                    <a:pt x="24" y="548"/>
                  </a:cubicBezTo>
                  <a:cubicBezTo>
                    <a:pt x="25" y="549"/>
                    <a:pt x="25" y="549"/>
                    <a:pt x="26" y="549"/>
                  </a:cubicBezTo>
                  <a:cubicBezTo>
                    <a:pt x="46" y="549"/>
                    <a:pt x="148" y="434"/>
                    <a:pt x="239" y="298"/>
                  </a:cubicBezTo>
                  <a:cubicBezTo>
                    <a:pt x="346" y="143"/>
                    <a:pt x="405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7"/>
            <p:cNvSpPr/>
            <p:nvPr/>
          </p:nvSpPr>
          <p:spPr>
            <a:xfrm>
              <a:off x="7068024" y="2235045"/>
              <a:ext cx="13165" cy="30101"/>
            </a:xfrm>
            <a:custGeom>
              <a:avLst/>
              <a:gdLst/>
              <a:ahLst/>
              <a:cxnLst/>
              <a:rect l="l" t="t" r="r" b="b"/>
              <a:pathLst>
                <a:path w="227" h="519" extrusionOk="0">
                  <a:moveTo>
                    <a:pt x="205" y="1"/>
                  </a:moveTo>
                  <a:cubicBezTo>
                    <a:pt x="169" y="1"/>
                    <a:pt x="116" y="111"/>
                    <a:pt x="72" y="242"/>
                  </a:cubicBezTo>
                  <a:cubicBezTo>
                    <a:pt x="36" y="385"/>
                    <a:pt x="1" y="504"/>
                    <a:pt x="24" y="516"/>
                  </a:cubicBezTo>
                  <a:cubicBezTo>
                    <a:pt x="27" y="518"/>
                    <a:pt x="29" y="519"/>
                    <a:pt x="31" y="519"/>
                  </a:cubicBezTo>
                  <a:cubicBezTo>
                    <a:pt x="58" y="519"/>
                    <a:pt x="112" y="408"/>
                    <a:pt x="155" y="278"/>
                  </a:cubicBezTo>
                  <a:cubicBezTo>
                    <a:pt x="215" y="135"/>
                    <a:pt x="227" y="16"/>
                    <a:pt x="215" y="4"/>
                  </a:cubicBezTo>
                  <a:cubicBezTo>
                    <a:pt x="212" y="2"/>
                    <a:pt x="209" y="1"/>
                    <a:pt x="2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6515595" y="2128214"/>
              <a:ext cx="348797" cy="367414"/>
            </a:xfrm>
            <a:custGeom>
              <a:avLst/>
              <a:gdLst/>
              <a:ahLst/>
              <a:cxnLst/>
              <a:rect l="l" t="t" r="r" b="b"/>
              <a:pathLst>
                <a:path w="6014" h="6335" extrusionOk="0">
                  <a:moveTo>
                    <a:pt x="3013" y="0"/>
                  </a:moveTo>
                  <a:cubicBezTo>
                    <a:pt x="1358" y="0"/>
                    <a:pt x="1" y="1429"/>
                    <a:pt x="1" y="3167"/>
                  </a:cubicBezTo>
                  <a:cubicBezTo>
                    <a:pt x="1" y="4906"/>
                    <a:pt x="1358" y="6334"/>
                    <a:pt x="3013" y="6334"/>
                  </a:cubicBezTo>
                  <a:cubicBezTo>
                    <a:pt x="4335" y="6334"/>
                    <a:pt x="5454" y="5441"/>
                    <a:pt x="5859" y="4191"/>
                  </a:cubicBezTo>
                  <a:cubicBezTo>
                    <a:pt x="5799" y="4179"/>
                    <a:pt x="5775" y="4167"/>
                    <a:pt x="5763" y="4167"/>
                  </a:cubicBezTo>
                  <a:cubicBezTo>
                    <a:pt x="5716" y="4132"/>
                    <a:pt x="5692" y="4108"/>
                    <a:pt x="5680" y="4060"/>
                  </a:cubicBezTo>
                  <a:cubicBezTo>
                    <a:pt x="5644" y="4025"/>
                    <a:pt x="5620" y="4001"/>
                    <a:pt x="5597" y="3941"/>
                  </a:cubicBezTo>
                  <a:cubicBezTo>
                    <a:pt x="5597" y="3929"/>
                    <a:pt x="5597" y="3906"/>
                    <a:pt x="5585" y="3894"/>
                  </a:cubicBezTo>
                  <a:cubicBezTo>
                    <a:pt x="5275" y="5120"/>
                    <a:pt x="4227" y="6025"/>
                    <a:pt x="2977" y="6025"/>
                  </a:cubicBezTo>
                  <a:cubicBezTo>
                    <a:pt x="1489" y="6025"/>
                    <a:pt x="275" y="4739"/>
                    <a:pt x="275" y="3167"/>
                  </a:cubicBezTo>
                  <a:cubicBezTo>
                    <a:pt x="275" y="1584"/>
                    <a:pt x="1477" y="310"/>
                    <a:pt x="2977" y="310"/>
                  </a:cubicBezTo>
                  <a:cubicBezTo>
                    <a:pt x="4477" y="310"/>
                    <a:pt x="5692" y="1584"/>
                    <a:pt x="5692" y="3167"/>
                  </a:cubicBezTo>
                  <a:cubicBezTo>
                    <a:pt x="5692" y="3310"/>
                    <a:pt x="5668" y="3453"/>
                    <a:pt x="5656" y="3596"/>
                  </a:cubicBezTo>
                  <a:cubicBezTo>
                    <a:pt x="5680" y="3572"/>
                    <a:pt x="5704" y="3536"/>
                    <a:pt x="5728" y="3525"/>
                  </a:cubicBezTo>
                  <a:cubicBezTo>
                    <a:pt x="5787" y="3477"/>
                    <a:pt x="5859" y="3429"/>
                    <a:pt x="5906" y="3405"/>
                  </a:cubicBezTo>
                  <a:cubicBezTo>
                    <a:pt x="5942" y="3394"/>
                    <a:pt x="5966" y="3394"/>
                    <a:pt x="6001" y="3370"/>
                  </a:cubicBezTo>
                  <a:cubicBezTo>
                    <a:pt x="6001" y="3298"/>
                    <a:pt x="6013" y="3227"/>
                    <a:pt x="6013" y="3167"/>
                  </a:cubicBezTo>
                  <a:cubicBezTo>
                    <a:pt x="6013" y="1429"/>
                    <a:pt x="4668" y="0"/>
                    <a:pt x="30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6818053" y="1822276"/>
              <a:ext cx="508986" cy="442753"/>
            </a:xfrm>
            <a:custGeom>
              <a:avLst/>
              <a:gdLst/>
              <a:ahLst/>
              <a:cxnLst/>
              <a:rect l="l" t="t" r="r" b="b"/>
              <a:pathLst>
                <a:path w="8776" h="7634" extrusionOk="0">
                  <a:moveTo>
                    <a:pt x="4537" y="1"/>
                  </a:moveTo>
                  <a:lnTo>
                    <a:pt x="2952" y="504"/>
                  </a:lnTo>
                  <a:lnTo>
                    <a:pt x="2952" y="504"/>
                  </a:lnTo>
                  <a:cubicBezTo>
                    <a:pt x="3508" y="425"/>
                    <a:pt x="4044" y="273"/>
                    <a:pt x="4537" y="1"/>
                  </a:cubicBezTo>
                  <a:close/>
                  <a:moveTo>
                    <a:pt x="2952" y="504"/>
                  </a:moveTo>
                  <a:cubicBezTo>
                    <a:pt x="2560" y="560"/>
                    <a:pt x="2159" y="579"/>
                    <a:pt x="1755" y="579"/>
                  </a:cubicBezTo>
                  <a:cubicBezTo>
                    <a:pt x="1277" y="579"/>
                    <a:pt x="795" y="552"/>
                    <a:pt x="322" y="525"/>
                  </a:cubicBezTo>
                  <a:lnTo>
                    <a:pt x="322" y="525"/>
                  </a:lnTo>
                  <a:cubicBezTo>
                    <a:pt x="228" y="807"/>
                    <a:pt x="170" y="1097"/>
                    <a:pt x="146" y="1388"/>
                  </a:cubicBezTo>
                  <a:lnTo>
                    <a:pt x="146" y="1388"/>
                  </a:lnTo>
                  <a:cubicBezTo>
                    <a:pt x="97" y="1404"/>
                    <a:pt x="49" y="1422"/>
                    <a:pt x="1" y="1441"/>
                  </a:cubicBezTo>
                  <a:lnTo>
                    <a:pt x="146" y="1395"/>
                  </a:lnTo>
                  <a:lnTo>
                    <a:pt x="146" y="1395"/>
                  </a:lnTo>
                  <a:cubicBezTo>
                    <a:pt x="68" y="2389"/>
                    <a:pt x="400" y="3393"/>
                    <a:pt x="1108" y="4156"/>
                  </a:cubicBezTo>
                  <a:cubicBezTo>
                    <a:pt x="1572" y="4644"/>
                    <a:pt x="2245" y="4954"/>
                    <a:pt x="2904" y="4954"/>
                  </a:cubicBezTo>
                  <a:cubicBezTo>
                    <a:pt x="3226" y="4954"/>
                    <a:pt x="3545" y="4880"/>
                    <a:pt x="3834" y="4716"/>
                  </a:cubicBezTo>
                  <a:cubicBezTo>
                    <a:pt x="3989" y="6121"/>
                    <a:pt x="5144" y="7335"/>
                    <a:pt x="6537" y="7597"/>
                  </a:cubicBezTo>
                  <a:cubicBezTo>
                    <a:pt x="6679" y="7620"/>
                    <a:pt x="6827" y="7633"/>
                    <a:pt x="6975" y="7633"/>
                  </a:cubicBezTo>
                  <a:cubicBezTo>
                    <a:pt x="7365" y="7633"/>
                    <a:pt x="7760" y="7544"/>
                    <a:pt x="8061" y="7311"/>
                  </a:cubicBezTo>
                  <a:cubicBezTo>
                    <a:pt x="8621" y="6895"/>
                    <a:pt x="8776" y="6121"/>
                    <a:pt x="8752" y="5418"/>
                  </a:cubicBezTo>
                  <a:cubicBezTo>
                    <a:pt x="8704" y="4120"/>
                    <a:pt x="8085" y="2787"/>
                    <a:pt x="6930" y="2180"/>
                  </a:cubicBezTo>
                  <a:cubicBezTo>
                    <a:pt x="6478" y="1918"/>
                    <a:pt x="5942" y="1822"/>
                    <a:pt x="5418" y="1727"/>
                  </a:cubicBezTo>
                  <a:cubicBezTo>
                    <a:pt x="4346" y="1537"/>
                    <a:pt x="3263" y="1430"/>
                    <a:pt x="2168" y="1311"/>
                  </a:cubicBezTo>
                  <a:cubicBezTo>
                    <a:pt x="1853" y="1278"/>
                    <a:pt x="1517" y="1246"/>
                    <a:pt x="1180" y="1246"/>
                  </a:cubicBezTo>
                  <a:cubicBezTo>
                    <a:pt x="896" y="1246"/>
                    <a:pt x="611" y="1269"/>
                    <a:pt x="338" y="1334"/>
                  </a:cubicBezTo>
                  <a:lnTo>
                    <a:pt x="338" y="1334"/>
                  </a:lnTo>
                  <a:lnTo>
                    <a:pt x="2952" y="504"/>
                  </a:lnTo>
                  <a:close/>
                </a:path>
              </a:pathLst>
            </a:custGeom>
            <a:solidFill>
              <a:srgbClr val="800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6828435" y="2316706"/>
              <a:ext cx="69075" cy="64957"/>
            </a:xfrm>
            <a:custGeom>
              <a:avLst/>
              <a:gdLst/>
              <a:ahLst/>
              <a:cxnLst/>
              <a:rect l="l" t="t" r="r" b="b"/>
              <a:pathLst>
                <a:path w="1191" h="1120" extrusionOk="0">
                  <a:moveTo>
                    <a:pt x="798" y="1"/>
                  </a:moveTo>
                  <a:cubicBezTo>
                    <a:pt x="679" y="1"/>
                    <a:pt x="536" y="36"/>
                    <a:pt x="381" y="108"/>
                  </a:cubicBezTo>
                  <a:cubicBezTo>
                    <a:pt x="310" y="144"/>
                    <a:pt x="238" y="179"/>
                    <a:pt x="155" y="239"/>
                  </a:cubicBezTo>
                  <a:cubicBezTo>
                    <a:pt x="84" y="298"/>
                    <a:pt x="24" y="394"/>
                    <a:pt x="12" y="513"/>
                  </a:cubicBezTo>
                  <a:cubicBezTo>
                    <a:pt x="0" y="620"/>
                    <a:pt x="36" y="715"/>
                    <a:pt x="95" y="798"/>
                  </a:cubicBezTo>
                  <a:cubicBezTo>
                    <a:pt x="155" y="870"/>
                    <a:pt x="238" y="917"/>
                    <a:pt x="310" y="953"/>
                  </a:cubicBezTo>
                  <a:cubicBezTo>
                    <a:pt x="453" y="1037"/>
                    <a:pt x="596" y="1072"/>
                    <a:pt x="715" y="1096"/>
                  </a:cubicBezTo>
                  <a:cubicBezTo>
                    <a:pt x="857" y="1114"/>
                    <a:pt x="965" y="1120"/>
                    <a:pt x="1036" y="1120"/>
                  </a:cubicBezTo>
                  <a:cubicBezTo>
                    <a:pt x="1107" y="1120"/>
                    <a:pt x="1143" y="1114"/>
                    <a:pt x="1143" y="1108"/>
                  </a:cubicBezTo>
                  <a:cubicBezTo>
                    <a:pt x="1143" y="1096"/>
                    <a:pt x="1000" y="1072"/>
                    <a:pt x="774" y="1013"/>
                  </a:cubicBezTo>
                  <a:cubicBezTo>
                    <a:pt x="667" y="989"/>
                    <a:pt x="536" y="941"/>
                    <a:pt x="405" y="870"/>
                  </a:cubicBezTo>
                  <a:cubicBezTo>
                    <a:pt x="286" y="798"/>
                    <a:pt x="143" y="679"/>
                    <a:pt x="167" y="525"/>
                  </a:cubicBezTo>
                  <a:cubicBezTo>
                    <a:pt x="179" y="382"/>
                    <a:pt x="322" y="275"/>
                    <a:pt x="441" y="215"/>
                  </a:cubicBezTo>
                  <a:cubicBezTo>
                    <a:pt x="572" y="155"/>
                    <a:pt x="715" y="108"/>
                    <a:pt x="810" y="96"/>
                  </a:cubicBezTo>
                  <a:cubicBezTo>
                    <a:pt x="890" y="83"/>
                    <a:pt x="961" y="80"/>
                    <a:pt x="1020" y="80"/>
                  </a:cubicBezTo>
                  <a:cubicBezTo>
                    <a:pt x="1101" y="80"/>
                    <a:pt x="1157" y="87"/>
                    <a:pt x="1180" y="87"/>
                  </a:cubicBezTo>
                  <a:cubicBezTo>
                    <a:pt x="1187" y="87"/>
                    <a:pt x="1191" y="86"/>
                    <a:pt x="1191" y="84"/>
                  </a:cubicBezTo>
                  <a:cubicBezTo>
                    <a:pt x="1191" y="60"/>
                    <a:pt x="1060" y="1"/>
                    <a:pt x="7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6847922" y="2286721"/>
              <a:ext cx="55910" cy="25461"/>
            </a:xfrm>
            <a:custGeom>
              <a:avLst/>
              <a:gdLst/>
              <a:ahLst/>
              <a:cxnLst/>
              <a:rect l="l" t="t" r="r" b="b"/>
              <a:pathLst>
                <a:path w="964" h="439" extrusionOk="0">
                  <a:moveTo>
                    <a:pt x="401" y="1"/>
                  </a:moveTo>
                  <a:cubicBezTo>
                    <a:pt x="296" y="1"/>
                    <a:pt x="190" y="29"/>
                    <a:pt x="93" y="89"/>
                  </a:cubicBezTo>
                  <a:cubicBezTo>
                    <a:pt x="1" y="140"/>
                    <a:pt x="67" y="280"/>
                    <a:pt x="163" y="280"/>
                  </a:cubicBezTo>
                  <a:cubicBezTo>
                    <a:pt x="179" y="280"/>
                    <a:pt x="195" y="276"/>
                    <a:pt x="212" y="268"/>
                  </a:cubicBezTo>
                  <a:cubicBezTo>
                    <a:pt x="275" y="230"/>
                    <a:pt x="347" y="211"/>
                    <a:pt x="417" y="211"/>
                  </a:cubicBezTo>
                  <a:cubicBezTo>
                    <a:pt x="543" y="211"/>
                    <a:pt x="667" y="272"/>
                    <a:pt x="736" y="387"/>
                  </a:cubicBezTo>
                  <a:cubicBezTo>
                    <a:pt x="758" y="423"/>
                    <a:pt x="790" y="439"/>
                    <a:pt x="822" y="439"/>
                  </a:cubicBezTo>
                  <a:cubicBezTo>
                    <a:pt x="894" y="439"/>
                    <a:pt x="964" y="362"/>
                    <a:pt x="914" y="280"/>
                  </a:cubicBezTo>
                  <a:cubicBezTo>
                    <a:pt x="804" y="106"/>
                    <a:pt x="605" y="1"/>
                    <a:pt x="4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6822229" y="1859569"/>
              <a:ext cx="92564" cy="231410"/>
            </a:xfrm>
            <a:custGeom>
              <a:avLst/>
              <a:gdLst/>
              <a:ahLst/>
              <a:cxnLst/>
              <a:rect l="l" t="t" r="r" b="b"/>
              <a:pathLst>
                <a:path w="1596" h="3990" extrusionOk="0">
                  <a:moveTo>
                    <a:pt x="191" y="1"/>
                  </a:moveTo>
                  <a:lnTo>
                    <a:pt x="191" y="1"/>
                  </a:lnTo>
                  <a:cubicBezTo>
                    <a:pt x="179" y="1"/>
                    <a:pt x="167" y="60"/>
                    <a:pt x="131" y="167"/>
                  </a:cubicBezTo>
                  <a:cubicBezTo>
                    <a:pt x="119" y="227"/>
                    <a:pt x="107" y="287"/>
                    <a:pt x="95" y="370"/>
                  </a:cubicBezTo>
                  <a:cubicBezTo>
                    <a:pt x="71" y="441"/>
                    <a:pt x="60" y="548"/>
                    <a:pt x="48" y="644"/>
                  </a:cubicBezTo>
                  <a:cubicBezTo>
                    <a:pt x="36" y="739"/>
                    <a:pt x="12" y="846"/>
                    <a:pt x="12" y="977"/>
                  </a:cubicBezTo>
                  <a:cubicBezTo>
                    <a:pt x="0" y="1096"/>
                    <a:pt x="12" y="1239"/>
                    <a:pt x="12" y="1370"/>
                  </a:cubicBezTo>
                  <a:cubicBezTo>
                    <a:pt x="48" y="1632"/>
                    <a:pt x="95" y="1953"/>
                    <a:pt x="179" y="2251"/>
                  </a:cubicBezTo>
                  <a:cubicBezTo>
                    <a:pt x="286" y="2549"/>
                    <a:pt x="417" y="2823"/>
                    <a:pt x="572" y="3049"/>
                  </a:cubicBezTo>
                  <a:cubicBezTo>
                    <a:pt x="643" y="3168"/>
                    <a:pt x="714" y="3275"/>
                    <a:pt x="810" y="3358"/>
                  </a:cubicBezTo>
                  <a:cubicBezTo>
                    <a:pt x="845" y="3406"/>
                    <a:pt x="881" y="3454"/>
                    <a:pt x="929" y="3501"/>
                  </a:cubicBezTo>
                  <a:cubicBezTo>
                    <a:pt x="964" y="3525"/>
                    <a:pt x="1000" y="3573"/>
                    <a:pt x="1048" y="3620"/>
                  </a:cubicBezTo>
                  <a:cubicBezTo>
                    <a:pt x="1119" y="3692"/>
                    <a:pt x="1191" y="3739"/>
                    <a:pt x="1262" y="3799"/>
                  </a:cubicBezTo>
                  <a:cubicBezTo>
                    <a:pt x="1322" y="3835"/>
                    <a:pt x="1381" y="3882"/>
                    <a:pt x="1441" y="3918"/>
                  </a:cubicBezTo>
                  <a:cubicBezTo>
                    <a:pt x="1524" y="3977"/>
                    <a:pt x="1584" y="3989"/>
                    <a:pt x="1584" y="3989"/>
                  </a:cubicBezTo>
                  <a:cubicBezTo>
                    <a:pt x="1595" y="3977"/>
                    <a:pt x="1369" y="3835"/>
                    <a:pt x="1084" y="3561"/>
                  </a:cubicBezTo>
                  <a:cubicBezTo>
                    <a:pt x="1036" y="3513"/>
                    <a:pt x="1012" y="3477"/>
                    <a:pt x="988" y="3442"/>
                  </a:cubicBezTo>
                  <a:cubicBezTo>
                    <a:pt x="941" y="3394"/>
                    <a:pt x="905" y="3346"/>
                    <a:pt x="881" y="3299"/>
                  </a:cubicBezTo>
                  <a:cubicBezTo>
                    <a:pt x="810" y="3215"/>
                    <a:pt x="726" y="3108"/>
                    <a:pt x="655" y="2989"/>
                  </a:cubicBezTo>
                  <a:cubicBezTo>
                    <a:pt x="524" y="2763"/>
                    <a:pt x="393" y="2501"/>
                    <a:pt x="298" y="2203"/>
                  </a:cubicBezTo>
                  <a:cubicBezTo>
                    <a:pt x="214" y="1906"/>
                    <a:pt x="155" y="1620"/>
                    <a:pt x="119" y="1358"/>
                  </a:cubicBezTo>
                  <a:cubicBezTo>
                    <a:pt x="107" y="1215"/>
                    <a:pt x="107" y="1096"/>
                    <a:pt x="107" y="977"/>
                  </a:cubicBezTo>
                  <a:cubicBezTo>
                    <a:pt x="107" y="858"/>
                    <a:pt x="107" y="763"/>
                    <a:pt x="119" y="656"/>
                  </a:cubicBezTo>
                  <a:cubicBezTo>
                    <a:pt x="155" y="251"/>
                    <a:pt x="214" y="1"/>
                    <a:pt x="191" y="1"/>
                  </a:cubicBezTo>
                  <a:close/>
                </a:path>
              </a:pathLst>
            </a:custGeom>
            <a:solidFill>
              <a:srgbClr val="9713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6868453" y="1854059"/>
              <a:ext cx="517280" cy="335574"/>
            </a:xfrm>
            <a:custGeom>
              <a:avLst/>
              <a:gdLst/>
              <a:ahLst/>
              <a:cxnLst/>
              <a:rect l="l" t="t" r="r" b="b"/>
              <a:pathLst>
                <a:path w="8919" h="5786" extrusionOk="0">
                  <a:moveTo>
                    <a:pt x="108" y="1"/>
                  </a:moveTo>
                  <a:lnTo>
                    <a:pt x="108" y="1"/>
                  </a:lnTo>
                  <a:cubicBezTo>
                    <a:pt x="108" y="1"/>
                    <a:pt x="96" y="48"/>
                    <a:pt x="60" y="120"/>
                  </a:cubicBezTo>
                  <a:cubicBezTo>
                    <a:pt x="48" y="215"/>
                    <a:pt x="25" y="334"/>
                    <a:pt x="25" y="501"/>
                  </a:cubicBezTo>
                  <a:cubicBezTo>
                    <a:pt x="1" y="822"/>
                    <a:pt x="25" y="1310"/>
                    <a:pt x="298" y="1846"/>
                  </a:cubicBezTo>
                  <a:cubicBezTo>
                    <a:pt x="441" y="2120"/>
                    <a:pt x="644" y="2370"/>
                    <a:pt x="929" y="2584"/>
                  </a:cubicBezTo>
                  <a:cubicBezTo>
                    <a:pt x="1215" y="2787"/>
                    <a:pt x="1549" y="2953"/>
                    <a:pt x="1953" y="3001"/>
                  </a:cubicBezTo>
                  <a:cubicBezTo>
                    <a:pt x="2029" y="3012"/>
                    <a:pt x="2104" y="3017"/>
                    <a:pt x="2180" y="3017"/>
                  </a:cubicBezTo>
                  <a:cubicBezTo>
                    <a:pt x="2509" y="3017"/>
                    <a:pt x="2836" y="2924"/>
                    <a:pt x="3156" y="2846"/>
                  </a:cubicBezTo>
                  <a:cubicBezTo>
                    <a:pt x="3370" y="2798"/>
                    <a:pt x="3561" y="2763"/>
                    <a:pt x="3787" y="2763"/>
                  </a:cubicBezTo>
                  <a:cubicBezTo>
                    <a:pt x="3989" y="2763"/>
                    <a:pt x="4204" y="2787"/>
                    <a:pt x="4394" y="2858"/>
                  </a:cubicBezTo>
                  <a:cubicBezTo>
                    <a:pt x="4585" y="2953"/>
                    <a:pt x="4751" y="3084"/>
                    <a:pt x="4847" y="3275"/>
                  </a:cubicBezTo>
                  <a:cubicBezTo>
                    <a:pt x="4930" y="3453"/>
                    <a:pt x="4989" y="3668"/>
                    <a:pt x="5061" y="3870"/>
                  </a:cubicBezTo>
                  <a:cubicBezTo>
                    <a:pt x="5204" y="4275"/>
                    <a:pt x="5359" y="4644"/>
                    <a:pt x="5561" y="4989"/>
                  </a:cubicBezTo>
                  <a:cubicBezTo>
                    <a:pt x="5644" y="5156"/>
                    <a:pt x="5763" y="5323"/>
                    <a:pt x="5918" y="5454"/>
                  </a:cubicBezTo>
                  <a:cubicBezTo>
                    <a:pt x="6061" y="5585"/>
                    <a:pt x="6240" y="5644"/>
                    <a:pt x="6430" y="5656"/>
                  </a:cubicBezTo>
                  <a:cubicBezTo>
                    <a:pt x="6609" y="5656"/>
                    <a:pt x="6787" y="5620"/>
                    <a:pt x="6942" y="5561"/>
                  </a:cubicBezTo>
                  <a:cubicBezTo>
                    <a:pt x="7085" y="5501"/>
                    <a:pt x="7228" y="5442"/>
                    <a:pt x="7359" y="5382"/>
                  </a:cubicBezTo>
                  <a:cubicBezTo>
                    <a:pt x="7490" y="5323"/>
                    <a:pt x="7621" y="5275"/>
                    <a:pt x="7740" y="5263"/>
                  </a:cubicBezTo>
                  <a:cubicBezTo>
                    <a:pt x="7784" y="5250"/>
                    <a:pt x="7829" y="5243"/>
                    <a:pt x="7873" y="5243"/>
                  </a:cubicBezTo>
                  <a:cubicBezTo>
                    <a:pt x="7945" y="5243"/>
                    <a:pt x="8014" y="5262"/>
                    <a:pt x="8073" y="5299"/>
                  </a:cubicBezTo>
                  <a:cubicBezTo>
                    <a:pt x="8252" y="5442"/>
                    <a:pt x="8323" y="5632"/>
                    <a:pt x="8490" y="5715"/>
                  </a:cubicBezTo>
                  <a:cubicBezTo>
                    <a:pt x="8564" y="5765"/>
                    <a:pt x="8642" y="5786"/>
                    <a:pt x="8709" y="5786"/>
                  </a:cubicBezTo>
                  <a:cubicBezTo>
                    <a:pt x="8771" y="5786"/>
                    <a:pt x="8825" y="5768"/>
                    <a:pt x="8859" y="5739"/>
                  </a:cubicBezTo>
                  <a:cubicBezTo>
                    <a:pt x="8918" y="5692"/>
                    <a:pt x="8919" y="5632"/>
                    <a:pt x="8919" y="5632"/>
                  </a:cubicBezTo>
                  <a:lnTo>
                    <a:pt x="8919" y="5632"/>
                  </a:lnTo>
                  <a:cubicBezTo>
                    <a:pt x="8918" y="5632"/>
                    <a:pt x="8907" y="5680"/>
                    <a:pt x="8847" y="5715"/>
                  </a:cubicBezTo>
                  <a:cubicBezTo>
                    <a:pt x="8815" y="5737"/>
                    <a:pt x="8771" y="5749"/>
                    <a:pt x="8719" y="5749"/>
                  </a:cubicBezTo>
                  <a:cubicBezTo>
                    <a:pt x="8656" y="5749"/>
                    <a:pt x="8580" y="5731"/>
                    <a:pt x="8502" y="5692"/>
                  </a:cubicBezTo>
                  <a:cubicBezTo>
                    <a:pt x="8442" y="5644"/>
                    <a:pt x="8383" y="5585"/>
                    <a:pt x="8323" y="5501"/>
                  </a:cubicBezTo>
                  <a:cubicBezTo>
                    <a:pt x="8264" y="5418"/>
                    <a:pt x="8204" y="5323"/>
                    <a:pt x="8109" y="5263"/>
                  </a:cubicBezTo>
                  <a:cubicBezTo>
                    <a:pt x="8024" y="5197"/>
                    <a:pt x="7909" y="5176"/>
                    <a:pt x="7800" y="5176"/>
                  </a:cubicBezTo>
                  <a:cubicBezTo>
                    <a:pt x="7771" y="5176"/>
                    <a:pt x="7743" y="5177"/>
                    <a:pt x="7716" y="5180"/>
                  </a:cubicBezTo>
                  <a:cubicBezTo>
                    <a:pt x="7585" y="5215"/>
                    <a:pt x="7442" y="5263"/>
                    <a:pt x="7311" y="5299"/>
                  </a:cubicBezTo>
                  <a:cubicBezTo>
                    <a:pt x="7180" y="5358"/>
                    <a:pt x="7037" y="5418"/>
                    <a:pt x="6894" y="5465"/>
                  </a:cubicBezTo>
                  <a:cubicBezTo>
                    <a:pt x="6752" y="5525"/>
                    <a:pt x="6597" y="5561"/>
                    <a:pt x="6430" y="5561"/>
                  </a:cubicBezTo>
                  <a:cubicBezTo>
                    <a:pt x="6275" y="5537"/>
                    <a:pt x="6109" y="5477"/>
                    <a:pt x="5990" y="5382"/>
                  </a:cubicBezTo>
                  <a:cubicBezTo>
                    <a:pt x="5859" y="5263"/>
                    <a:pt x="5751" y="5108"/>
                    <a:pt x="5656" y="4942"/>
                  </a:cubicBezTo>
                  <a:cubicBezTo>
                    <a:pt x="5478" y="4620"/>
                    <a:pt x="5323" y="4251"/>
                    <a:pt x="5180" y="3846"/>
                  </a:cubicBezTo>
                  <a:cubicBezTo>
                    <a:pt x="5109" y="3656"/>
                    <a:pt x="5061" y="3441"/>
                    <a:pt x="4966" y="3239"/>
                  </a:cubicBezTo>
                  <a:cubicBezTo>
                    <a:pt x="4859" y="3025"/>
                    <a:pt x="4680" y="2858"/>
                    <a:pt x="4454" y="2775"/>
                  </a:cubicBezTo>
                  <a:cubicBezTo>
                    <a:pt x="4257" y="2693"/>
                    <a:pt x="4050" y="2661"/>
                    <a:pt x="3844" y="2661"/>
                  </a:cubicBezTo>
                  <a:cubicBezTo>
                    <a:pt x="3603" y="2661"/>
                    <a:pt x="3363" y="2705"/>
                    <a:pt x="3144" y="2763"/>
                  </a:cubicBezTo>
                  <a:cubicBezTo>
                    <a:pt x="2818" y="2832"/>
                    <a:pt x="2484" y="2917"/>
                    <a:pt x="2169" y="2917"/>
                  </a:cubicBezTo>
                  <a:cubicBezTo>
                    <a:pt x="2104" y="2917"/>
                    <a:pt x="2040" y="2914"/>
                    <a:pt x="1977" y="2906"/>
                  </a:cubicBezTo>
                  <a:cubicBezTo>
                    <a:pt x="1596" y="2858"/>
                    <a:pt x="1263" y="2715"/>
                    <a:pt x="989" y="2525"/>
                  </a:cubicBezTo>
                  <a:cubicBezTo>
                    <a:pt x="715" y="2322"/>
                    <a:pt x="513" y="2072"/>
                    <a:pt x="382" y="1822"/>
                  </a:cubicBezTo>
                  <a:cubicBezTo>
                    <a:pt x="108" y="1310"/>
                    <a:pt x="60" y="834"/>
                    <a:pt x="60" y="512"/>
                  </a:cubicBezTo>
                  <a:cubicBezTo>
                    <a:pt x="84" y="179"/>
                    <a:pt x="120" y="1"/>
                    <a:pt x="108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6932715" y="1863744"/>
              <a:ext cx="303153" cy="169237"/>
            </a:xfrm>
            <a:custGeom>
              <a:avLst/>
              <a:gdLst/>
              <a:ahLst/>
              <a:cxnLst/>
              <a:rect l="l" t="t" r="r" b="b"/>
              <a:pathLst>
                <a:path w="5227" h="2918" extrusionOk="0">
                  <a:moveTo>
                    <a:pt x="48" y="0"/>
                  </a:moveTo>
                  <a:lnTo>
                    <a:pt x="48" y="0"/>
                  </a:lnTo>
                  <a:cubicBezTo>
                    <a:pt x="48" y="0"/>
                    <a:pt x="24" y="12"/>
                    <a:pt x="12" y="60"/>
                  </a:cubicBezTo>
                  <a:cubicBezTo>
                    <a:pt x="0" y="107"/>
                    <a:pt x="0" y="167"/>
                    <a:pt x="0" y="250"/>
                  </a:cubicBezTo>
                  <a:cubicBezTo>
                    <a:pt x="0" y="429"/>
                    <a:pt x="48" y="691"/>
                    <a:pt x="238" y="941"/>
                  </a:cubicBezTo>
                  <a:cubicBezTo>
                    <a:pt x="417" y="1191"/>
                    <a:pt x="738" y="1429"/>
                    <a:pt x="1143" y="1500"/>
                  </a:cubicBezTo>
                  <a:cubicBezTo>
                    <a:pt x="1286" y="1532"/>
                    <a:pt x="1423" y="1548"/>
                    <a:pt x="1566" y="1548"/>
                  </a:cubicBezTo>
                  <a:cubicBezTo>
                    <a:pt x="1638" y="1548"/>
                    <a:pt x="1711" y="1544"/>
                    <a:pt x="1786" y="1536"/>
                  </a:cubicBezTo>
                  <a:cubicBezTo>
                    <a:pt x="2012" y="1500"/>
                    <a:pt x="2238" y="1441"/>
                    <a:pt x="2453" y="1405"/>
                  </a:cubicBezTo>
                  <a:cubicBezTo>
                    <a:pt x="2589" y="1376"/>
                    <a:pt x="2725" y="1363"/>
                    <a:pt x="2857" y="1363"/>
                  </a:cubicBezTo>
                  <a:cubicBezTo>
                    <a:pt x="3163" y="1363"/>
                    <a:pt x="3450" y="1435"/>
                    <a:pt x="3691" y="1560"/>
                  </a:cubicBezTo>
                  <a:cubicBezTo>
                    <a:pt x="4036" y="1739"/>
                    <a:pt x="4298" y="2012"/>
                    <a:pt x="4513" y="2215"/>
                  </a:cubicBezTo>
                  <a:cubicBezTo>
                    <a:pt x="4739" y="2429"/>
                    <a:pt x="4894" y="2608"/>
                    <a:pt x="5036" y="2727"/>
                  </a:cubicBezTo>
                  <a:cubicBezTo>
                    <a:pt x="5155" y="2858"/>
                    <a:pt x="5215" y="2917"/>
                    <a:pt x="5227" y="2917"/>
                  </a:cubicBezTo>
                  <a:cubicBezTo>
                    <a:pt x="5227" y="2917"/>
                    <a:pt x="5167" y="2846"/>
                    <a:pt x="5060" y="2715"/>
                  </a:cubicBezTo>
                  <a:cubicBezTo>
                    <a:pt x="4941" y="2572"/>
                    <a:pt x="4774" y="2393"/>
                    <a:pt x="4572" y="2179"/>
                  </a:cubicBezTo>
                  <a:cubicBezTo>
                    <a:pt x="4358" y="1953"/>
                    <a:pt x="4108" y="1679"/>
                    <a:pt x="3739" y="1488"/>
                  </a:cubicBezTo>
                  <a:cubicBezTo>
                    <a:pt x="3484" y="1353"/>
                    <a:pt x="3168" y="1265"/>
                    <a:pt x="2835" y="1265"/>
                  </a:cubicBezTo>
                  <a:cubicBezTo>
                    <a:pt x="2702" y="1265"/>
                    <a:pt x="2565" y="1279"/>
                    <a:pt x="2429" y="1310"/>
                  </a:cubicBezTo>
                  <a:cubicBezTo>
                    <a:pt x="2191" y="1358"/>
                    <a:pt x="1976" y="1417"/>
                    <a:pt x="1774" y="1441"/>
                  </a:cubicBezTo>
                  <a:cubicBezTo>
                    <a:pt x="1684" y="1456"/>
                    <a:pt x="1597" y="1462"/>
                    <a:pt x="1510" y="1462"/>
                  </a:cubicBezTo>
                  <a:cubicBezTo>
                    <a:pt x="1390" y="1462"/>
                    <a:pt x="1273" y="1450"/>
                    <a:pt x="1155" y="1429"/>
                  </a:cubicBezTo>
                  <a:cubicBezTo>
                    <a:pt x="774" y="1358"/>
                    <a:pt x="464" y="1143"/>
                    <a:pt x="298" y="905"/>
                  </a:cubicBezTo>
                  <a:cubicBezTo>
                    <a:pt x="119" y="667"/>
                    <a:pt x="60" y="429"/>
                    <a:pt x="48" y="274"/>
                  </a:cubicBezTo>
                  <a:cubicBezTo>
                    <a:pt x="24" y="107"/>
                    <a:pt x="60" y="12"/>
                    <a:pt x="48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6897452" y="1806965"/>
              <a:ext cx="519368" cy="295033"/>
            </a:xfrm>
            <a:custGeom>
              <a:avLst/>
              <a:gdLst/>
              <a:ahLst/>
              <a:cxnLst/>
              <a:rect l="l" t="t" r="r" b="b"/>
              <a:pathLst>
                <a:path w="8955" h="5087" extrusionOk="0">
                  <a:moveTo>
                    <a:pt x="1898" y="0"/>
                  </a:moveTo>
                  <a:cubicBezTo>
                    <a:pt x="1785" y="0"/>
                    <a:pt x="1676" y="5"/>
                    <a:pt x="1572" y="15"/>
                  </a:cubicBezTo>
                  <a:cubicBezTo>
                    <a:pt x="1060" y="62"/>
                    <a:pt x="656" y="205"/>
                    <a:pt x="382" y="336"/>
                  </a:cubicBezTo>
                  <a:cubicBezTo>
                    <a:pt x="251" y="396"/>
                    <a:pt x="168" y="455"/>
                    <a:pt x="84" y="503"/>
                  </a:cubicBezTo>
                  <a:cubicBezTo>
                    <a:pt x="25" y="551"/>
                    <a:pt x="1" y="562"/>
                    <a:pt x="1" y="574"/>
                  </a:cubicBezTo>
                  <a:cubicBezTo>
                    <a:pt x="1" y="577"/>
                    <a:pt x="2" y="578"/>
                    <a:pt x="5" y="578"/>
                  </a:cubicBezTo>
                  <a:cubicBezTo>
                    <a:pt x="32" y="578"/>
                    <a:pt x="170" y="491"/>
                    <a:pt x="394" y="384"/>
                  </a:cubicBezTo>
                  <a:cubicBezTo>
                    <a:pt x="668" y="265"/>
                    <a:pt x="1072" y="146"/>
                    <a:pt x="1572" y="110"/>
                  </a:cubicBezTo>
                  <a:cubicBezTo>
                    <a:pt x="1667" y="101"/>
                    <a:pt x="1765" y="97"/>
                    <a:pt x="1866" y="97"/>
                  </a:cubicBezTo>
                  <a:cubicBezTo>
                    <a:pt x="2313" y="97"/>
                    <a:pt x="2816" y="189"/>
                    <a:pt x="3311" y="432"/>
                  </a:cubicBezTo>
                  <a:cubicBezTo>
                    <a:pt x="3930" y="717"/>
                    <a:pt x="4501" y="1217"/>
                    <a:pt x="4894" y="1908"/>
                  </a:cubicBezTo>
                  <a:cubicBezTo>
                    <a:pt x="5001" y="2075"/>
                    <a:pt x="5085" y="2253"/>
                    <a:pt x="5204" y="2408"/>
                  </a:cubicBezTo>
                  <a:cubicBezTo>
                    <a:pt x="5323" y="2575"/>
                    <a:pt x="5478" y="2706"/>
                    <a:pt x="5656" y="2801"/>
                  </a:cubicBezTo>
                  <a:cubicBezTo>
                    <a:pt x="5906" y="2918"/>
                    <a:pt x="6168" y="2935"/>
                    <a:pt x="6421" y="2935"/>
                  </a:cubicBezTo>
                  <a:cubicBezTo>
                    <a:pt x="6529" y="2935"/>
                    <a:pt x="6636" y="2932"/>
                    <a:pt x="6740" y="2932"/>
                  </a:cubicBezTo>
                  <a:cubicBezTo>
                    <a:pt x="7085" y="2932"/>
                    <a:pt x="7395" y="2944"/>
                    <a:pt x="7657" y="3087"/>
                  </a:cubicBezTo>
                  <a:cubicBezTo>
                    <a:pt x="7930" y="3218"/>
                    <a:pt x="8133" y="3408"/>
                    <a:pt x="8288" y="3599"/>
                  </a:cubicBezTo>
                  <a:cubicBezTo>
                    <a:pt x="8597" y="4003"/>
                    <a:pt x="8716" y="4420"/>
                    <a:pt x="8811" y="4694"/>
                  </a:cubicBezTo>
                  <a:cubicBezTo>
                    <a:pt x="8895" y="4920"/>
                    <a:pt x="8942" y="5087"/>
                    <a:pt x="8954" y="5087"/>
                  </a:cubicBezTo>
                  <a:cubicBezTo>
                    <a:pt x="8954" y="5087"/>
                    <a:pt x="8954" y="5039"/>
                    <a:pt x="8942" y="4968"/>
                  </a:cubicBezTo>
                  <a:cubicBezTo>
                    <a:pt x="8931" y="4896"/>
                    <a:pt x="8919" y="4789"/>
                    <a:pt x="8871" y="4646"/>
                  </a:cubicBezTo>
                  <a:cubicBezTo>
                    <a:pt x="8835" y="4503"/>
                    <a:pt x="8776" y="4325"/>
                    <a:pt x="8704" y="4134"/>
                  </a:cubicBezTo>
                  <a:cubicBezTo>
                    <a:pt x="8633" y="3944"/>
                    <a:pt x="8526" y="3730"/>
                    <a:pt x="8359" y="3515"/>
                  </a:cubicBezTo>
                  <a:cubicBezTo>
                    <a:pt x="8192" y="3301"/>
                    <a:pt x="7990" y="3099"/>
                    <a:pt x="7704" y="2956"/>
                  </a:cubicBezTo>
                  <a:cubicBezTo>
                    <a:pt x="7430" y="2813"/>
                    <a:pt x="7085" y="2801"/>
                    <a:pt x="6740" y="2801"/>
                  </a:cubicBezTo>
                  <a:cubicBezTo>
                    <a:pt x="6694" y="2801"/>
                    <a:pt x="6647" y="2801"/>
                    <a:pt x="6601" y="2801"/>
                  </a:cubicBezTo>
                  <a:cubicBezTo>
                    <a:pt x="6300" y="2801"/>
                    <a:pt x="5994" y="2792"/>
                    <a:pt x="5716" y="2658"/>
                  </a:cubicBezTo>
                  <a:cubicBezTo>
                    <a:pt x="5549" y="2587"/>
                    <a:pt x="5418" y="2467"/>
                    <a:pt x="5311" y="2325"/>
                  </a:cubicBezTo>
                  <a:cubicBezTo>
                    <a:pt x="5204" y="2170"/>
                    <a:pt x="5109" y="2003"/>
                    <a:pt x="5013" y="1825"/>
                  </a:cubicBezTo>
                  <a:cubicBezTo>
                    <a:pt x="4632" y="1134"/>
                    <a:pt x="4013" y="610"/>
                    <a:pt x="3382" y="324"/>
                  </a:cubicBezTo>
                  <a:cubicBezTo>
                    <a:pt x="2876" y="86"/>
                    <a:pt x="2355" y="0"/>
                    <a:pt x="1898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7242713" y="2053629"/>
              <a:ext cx="195510" cy="188550"/>
            </a:xfrm>
            <a:custGeom>
              <a:avLst/>
              <a:gdLst/>
              <a:ahLst/>
              <a:cxnLst/>
              <a:rect l="l" t="t" r="r" b="b"/>
              <a:pathLst>
                <a:path w="3371" h="3251" extrusionOk="0">
                  <a:moveTo>
                    <a:pt x="25" y="0"/>
                  </a:moveTo>
                  <a:cubicBezTo>
                    <a:pt x="25" y="0"/>
                    <a:pt x="1" y="84"/>
                    <a:pt x="13" y="227"/>
                  </a:cubicBezTo>
                  <a:cubicBezTo>
                    <a:pt x="25" y="381"/>
                    <a:pt x="132" y="584"/>
                    <a:pt x="334" y="750"/>
                  </a:cubicBezTo>
                  <a:cubicBezTo>
                    <a:pt x="441" y="834"/>
                    <a:pt x="561" y="917"/>
                    <a:pt x="715" y="953"/>
                  </a:cubicBezTo>
                  <a:cubicBezTo>
                    <a:pt x="858" y="1001"/>
                    <a:pt x="1025" y="1036"/>
                    <a:pt x="1203" y="1048"/>
                  </a:cubicBezTo>
                  <a:cubicBezTo>
                    <a:pt x="1549" y="1072"/>
                    <a:pt x="1918" y="1048"/>
                    <a:pt x="2299" y="1084"/>
                  </a:cubicBezTo>
                  <a:cubicBezTo>
                    <a:pt x="2680" y="1143"/>
                    <a:pt x="3037" y="1334"/>
                    <a:pt x="3180" y="1608"/>
                  </a:cubicBezTo>
                  <a:cubicBezTo>
                    <a:pt x="3251" y="1739"/>
                    <a:pt x="3287" y="1905"/>
                    <a:pt x="3287" y="2036"/>
                  </a:cubicBezTo>
                  <a:cubicBezTo>
                    <a:pt x="3287" y="2191"/>
                    <a:pt x="3275" y="2322"/>
                    <a:pt x="3239" y="2441"/>
                  </a:cubicBezTo>
                  <a:cubicBezTo>
                    <a:pt x="3144" y="2953"/>
                    <a:pt x="3001" y="3227"/>
                    <a:pt x="3037" y="3251"/>
                  </a:cubicBezTo>
                  <a:cubicBezTo>
                    <a:pt x="3037" y="3251"/>
                    <a:pt x="3085" y="3191"/>
                    <a:pt x="3144" y="3048"/>
                  </a:cubicBezTo>
                  <a:cubicBezTo>
                    <a:pt x="3192" y="2917"/>
                    <a:pt x="3275" y="2727"/>
                    <a:pt x="3311" y="2477"/>
                  </a:cubicBezTo>
                  <a:cubicBezTo>
                    <a:pt x="3347" y="2358"/>
                    <a:pt x="3370" y="2203"/>
                    <a:pt x="3370" y="2060"/>
                  </a:cubicBezTo>
                  <a:cubicBezTo>
                    <a:pt x="3370" y="1905"/>
                    <a:pt x="3359" y="1727"/>
                    <a:pt x="3275" y="1572"/>
                  </a:cubicBezTo>
                  <a:cubicBezTo>
                    <a:pt x="3180" y="1405"/>
                    <a:pt x="3049" y="1274"/>
                    <a:pt x="2870" y="1179"/>
                  </a:cubicBezTo>
                  <a:cubicBezTo>
                    <a:pt x="2704" y="1072"/>
                    <a:pt x="2513" y="1012"/>
                    <a:pt x="2323" y="989"/>
                  </a:cubicBezTo>
                  <a:cubicBezTo>
                    <a:pt x="2120" y="959"/>
                    <a:pt x="1927" y="956"/>
                    <a:pt x="1742" y="956"/>
                  </a:cubicBezTo>
                  <a:cubicBezTo>
                    <a:pt x="1696" y="956"/>
                    <a:pt x="1651" y="956"/>
                    <a:pt x="1605" y="956"/>
                  </a:cubicBezTo>
                  <a:cubicBezTo>
                    <a:pt x="1470" y="956"/>
                    <a:pt x="1340" y="954"/>
                    <a:pt x="1215" y="941"/>
                  </a:cubicBezTo>
                  <a:cubicBezTo>
                    <a:pt x="1061" y="929"/>
                    <a:pt x="894" y="917"/>
                    <a:pt x="763" y="870"/>
                  </a:cubicBezTo>
                  <a:cubicBezTo>
                    <a:pt x="620" y="822"/>
                    <a:pt x="501" y="750"/>
                    <a:pt x="406" y="691"/>
                  </a:cubicBezTo>
                  <a:cubicBezTo>
                    <a:pt x="203" y="536"/>
                    <a:pt x="108" y="358"/>
                    <a:pt x="60" y="227"/>
                  </a:cubicBezTo>
                  <a:cubicBezTo>
                    <a:pt x="25" y="96"/>
                    <a:pt x="25" y="24"/>
                    <a:pt x="2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7207798" y="2223562"/>
              <a:ext cx="317304" cy="74701"/>
            </a:xfrm>
            <a:custGeom>
              <a:avLst/>
              <a:gdLst/>
              <a:ahLst/>
              <a:cxnLst/>
              <a:rect l="l" t="t" r="r" b="b"/>
              <a:pathLst>
                <a:path w="5471" h="1288" extrusionOk="0">
                  <a:moveTo>
                    <a:pt x="2816" y="0"/>
                  </a:moveTo>
                  <a:cubicBezTo>
                    <a:pt x="1919" y="0"/>
                    <a:pt x="1020" y="86"/>
                    <a:pt x="139" y="237"/>
                  </a:cubicBezTo>
                  <a:cubicBezTo>
                    <a:pt x="0" y="261"/>
                    <a:pt x="41" y="440"/>
                    <a:pt x="174" y="440"/>
                  </a:cubicBezTo>
                  <a:cubicBezTo>
                    <a:pt x="178" y="440"/>
                    <a:pt x="182" y="440"/>
                    <a:pt x="186" y="440"/>
                  </a:cubicBezTo>
                  <a:cubicBezTo>
                    <a:pt x="984" y="285"/>
                    <a:pt x="1805" y="226"/>
                    <a:pt x="2627" y="214"/>
                  </a:cubicBezTo>
                  <a:cubicBezTo>
                    <a:pt x="2798" y="211"/>
                    <a:pt x="2989" y="206"/>
                    <a:pt x="3188" y="206"/>
                  </a:cubicBezTo>
                  <a:cubicBezTo>
                    <a:pt x="4029" y="206"/>
                    <a:pt x="5015" y="309"/>
                    <a:pt x="5246" y="1214"/>
                  </a:cubicBezTo>
                  <a:cubicBezTo>
                    <a:pt x="5256" y="1265"/>
                    <a:pt x="5294" y="1287"/>
                    <a:pt x="5336" y="1287"/>
                  </a:cubicBezTo>
                  <a:cubicBezTo>
                    <a:pt x="5400" y="1287"/>
                    <a:pt x="5471" y="1234"/>
                    <a:pt x="5449" y="1154"/>
                  </a:cubicBezTo>
                  <a:cubicBezTo>
                    <a:pt x="5270" y="440"/>
                    <a:pt x="4639" y="95"/>
                    <a:pt x="3937" y="47"/>
                  </a:cubicBezTo>
                  <a:cubicBezTo>
                    <a:pt x="3565" y="15"/>
                    <a:pt x="3190" y="0"/>
                    <a:pt x="28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7250311" y="2281618"/>
              <a:ext cx="136120" cy="158159"/>
            </a:xfrm>
            <a:custGeom>
              <a:avLst/>
              <a:gdLst/>
              <a:ahLst/>
              <a:cxnLst/>
              <a:rect l="l" t="t" r="r" b="b"/>
              <a:pathLst>
                <a:path w="2347" h="2727" extrusionOk="0">
                  <a:moveTo>
                    <a:pt x="1392" y="1"/>
                  </a:moveTo>
                  <a:cubicBezTo>
                    <a:pt x="1115" y="1"/>
                    <a:pt x="829" y="146"/>
                    <a:pt x="644" y="356"/>
                  </a:cubicBezTo>
                  <a:cubicBezTo>
                    <a:pt x="239" y="808"/>
                    <a:pt x="1" y="1903"/>
                    <a:pt x="239" y="2499"/>
                  </a:cubicBezTo>
                  <a:cubicBezTo>
                    <a:pt x="310" y="2689"/>
                    <a:pt x="519" y="2726"/>
                    <a:pt x="743" y="2726"/>
                  </a:cubicBezTo>
                  <a:cubicBezTo>
                    <a:pt x="854" y="2726"/>
                    <a:pt x="969" y="2717"/>
                    <a:pt x="1072" y="2713"/>
                  </a:cubicBezTo>
                  <a:cubicBezTo>
                    <a:pt x="1549" y="2689"/>
                    <a:pt x="1846" y="2439"/>
                    <a:pt x="2073" y="2034"/>
                  </a:cubicBezTo>
                  <a:cubicBezTo>
                    <a:pt x="2180" y="1844"/>
                    <a:pt x="2275" y="1642"/>
                    <a:pt x="2323" y="1415"/>
                  </a:cubicBezTo>
                  <a:cubicBezTo>
                    <a:pt x="2346" y="1165"/>
                    <a:pt x="2287" y="915"/>
                    <a:pt x="2204" y="677"/>
                  </a:cubicBezTo>
                  <a:cubicBezTo>
                    <a:pt x="2120" y="427"/>
                    <a:pt x="1965" y="189"/>
                    <a:pt x="1727" y="82"/>
                  </a:cubicBezTo>
                  <a:cubicBezTo>
                    <a:pt x="1622" y="26"/>
                    <a:pt x="1508" y="1"/>
                    <a:pt x="1392" y="1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7252399" y="2276166"/>
              <a:ext cx="98828" cy="166337"/>
            </a:xfrm>
            <a:custGeom>
              <a:avLst/>
              <a:gdLst/>
              <a:ahLst/>
              <a:cxnLst/>
              <a:rect l="l" t="t" r="r" b="b"/>
              <a:pathLst>
                <a:path w="1704" h="2868" extrusionOk="0">
                  <a:moveTo>
                    <a:pt x="1518" y="1"/>
                  </a:moveTo>
                  <a:cubicBezTo>
                    <a:pt x="1425" y="1"/>
                    <a:pt x="1302" y="16"/>
                    <a:pt x="1156" y="69"/>
                  </a:cubicBezTo>
                  <a:cubicBezTo>
                    <a:pt x="834" y="188"/>
                    <a:pt x="417" y="509"/>
                    <a:pt x="203" y="997"/>
                  </a:cubicBezTo>
                  <a:cubicBezTo>
                    <a:pt x="1" y="1509"/>
                    <a:pt x="1" y="1997"/>
                    <a:pt x="24" y="2331"/>
                  </a:cubicBezTo>
                  <a:cubicBezTo>
                    <a:pt x="59" y="2655"/>
                    <a:pt x="117" y="2867"/>
                    <a:pt x="131" y="2867"/>
                  </a:cubicBezTo>
                  <a:cubicBezTo>
                    <a:pt x="131" y="2867"/>
                    <a:pt x="131" y="2867"/>
                    <a:pt x="132" y="2867"/>
                  </a:cubicBezTo>
                  <a:cubicBezTo>
                    <a:pt x="155" y="2867"/>
                    <a:pt x="144" y="2652"/>
                    <a:pt x="144" y="2307"/>
                  </a:cubicBezTo>
                  <a:cubicBezTo>
                    <a:pt x="144" y="1986"/>
                    <a:pt x="155" y="1509"/>
                    <a:pt x="358" y="1057"/>
                  </a:cubicBezTo>
                  <a:cubicBezTo>
                    <a:pt x="548" y="604"/>
                    <a:pt x="906" y="283"/>
                    <a:pt x="1203" y="164"/>
                  </a:cubicBezTo>
                  <a:cubicBezTo>
                    <a:pt x="1489" y="33"/>
                    <a:pt x="1703" y="69"/>
                    <a:pt x="1703" y="33"/>
                  </a:cubicBezTo>
                  <a:cubicBezTo>
                    <a:pt x="1703" y="26"/>
                    <a:pt x="1636" y="1"/>
                    <a:pt x="1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7"/>
            <p:cNvSpPr/>
            <p:nvPr/>
          </p:nvSpPr>
          <p:spPr>
            <a:xfrm>
              <a:off x="6834640" y="2319490"/>
              <a:ext cx="73947" cy="62869"/>
            </a:xfrm>
            <a:custGeom>
              <a:avLst/>
              <a:gdLst/>
              <a:ahLst/>
              <a:cxnLst/>
              <a:rect l="l" t="t" r="r" b="b"/>
              <a:pathLst>
                <a:path w="1275" h="1084" extrusionOk="0">
                  <a:moveTo>
                    <a:pt x="1167" y="0"/>
                  </a:moveTo>
                  <a:lnTo>
                    <a:pt x="1096" y="12"/>
                  </a:lnTo>
                  <a:cubicBezTo>
                    <a:pt x="1074" y="11"/>
                    <a:pt x="1052" y="11"/>
                    <a:pt x="1030" y="11"/>
                  </a:cubicBezTo>
                  <a:cubicBezTo>
                    <a:pt x="742" y="11"/>
                    <a:pt x="458" y="84"/>
                    <a:pt x="215" y="238"/>
                  </a:cubicBezTo>
                  <a:cubicBezTo>
                    <a:pt x="131" y="286"/>
                    <a:pt x="60" y="357"/>
                    <a:pt x="24" y="453"/>
                  </a:cubicBezTo>
                  <a:cubicBezTo>
                    <a:pt x="0" y="572"/>
                    <a:pt x="84" y="691"/>
                    <a:pt x="191" y="774"/>
                  </a:cubicBezTo>
                  <a:cubicBezTo>
                    <a:pt x="417" y="953"/>
                    <a:pt x="691" y="1072"/>
                    <a:pt x="977" y="1084"/>
                  </a:cubicBezTo>
                  <a:cubicBezTo>
                    <a:pt x="1012" y="1084"/>
                    <a:pt x="1048" y="1084"/>
                    <a:pt x="1084" y="1072"/>
                  </a:cubicBezTo>
                  <a:cubicBezTo>
                    <a:pt x="1155" y="1048"/>
                    <a:pt x="1191" y="953"/>
                    <a:pt x="1215" y="869"/>
                  </a:cubicBezTo>
                  <a:cubicBezTo>
                    <a:pt x="1262" y="643"/>
                    <a:pt x="1274" y="405"/>
                    <a:pt x="1262" y="179"/>
                  </a:cubicBezTo>
                  <a:cubicBezTo>
                    <a:pt x="1262" y="107"/>
                    <a:pt x="1251" y="36"/>
                    <a:pt x="1167" y="0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7"/>
            <p:cNvSpPr/>
            <p:nvPr/>
          </p:nvSpPr>
          <p:spPr>
            <a:xfrm>
              <a:off x="6890550" y="2128214"/>
              <a:ext cx="348797" cy="367414"/>
            </a:xfrm>
            <a:custGeom>
              <a:avLst/>
              <a:gdLst/>
              <a:ahLst/>
              <a:cxnLst/>
              <a:rect l="l" t="t" r="r" b="b"/>
              <a:pathLst>
                <a:path w="6014" h="6335" extrusionOk="0">
                  <a:moveTo>
                    <a:pt x="3001" y="310"/>
                  </a:moveTo>
                  <a:cubicBezTo>
                    <a:pt x="4489" y="310"/>
                    <a:pt x="5716" y="1584"/>
                    <a:pt x="5716" y="3167"/>
                  </a:cubicBezTo>
                  <a:cubicBezTo>
                    <a:pt x="5716" y="4751"/>
                    <a:pt x="4501" y="6025"/>
                    <a:pt x="3001" y="6025"/>
                  </a:cubicBezTo>
                  <a:cubicBezTo>
                    <a:pt x="1501" y="6025"/>
                    <a:pt x="298" y="4751"/>
                    <a:pt x="298" y="3167"/>
                  </a:cubicBezTo>
                  <a:cubicBezTo>
                    <a:pt x="298" y="1584"/>
                    <a:pt x="1513" y="310"/>
                    <a:pt x="3001" y="310"/>
                  </a:cubicBezTo>
                  <a:close/>
                  <a:moveTo>
                    <a:pt x="3001" y="0"/>
                  </a:moveTo>
                  <a:cubicBezTo>
                    <a:pt x="1358" y="0"/>
                    <a:pt x="1" y="1429"/>
                    <a:pt x="1" y="3167"/>
                  </a:cubicBezTo>
                  <a:cubicBezTo>
                    <a:pt x="1" y="4918"/>
                    <a:pt x="1346" y="6334"/>
                    <a:pt x="3001" y="6334"/>
                  </a:cubicBezTo>
                  <a:cubicBezTo>
                    <a:pt x="4668" y="6334"/>
                    <a:pt x="6013" y="4918"/>
                    <a:pt x="6013" y="3167"/>
                  </a:cubicBezTo>
                  <a:cubicBezTo>
                    <a:pt x="6013" y="1429"/>
                    <a:pt x="4656" y="0"/>
                    <a:pt x="30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7"/>
            <p:cNvSpPr/>
            <p:nvPr/>
          </p:nvSpPr>
          <p:spPr>
            <a:xfrm>
              <a:off x="7065936" y="2825694"/>
              <a:ext cx="550454" cy="604276"/>
            </a:xfrm>
            <a:custGeom>
              <a:avLst/>
              <a:gdLst/>
              <a:ahLst/>
              <a:cxnLst/>
              <a:rect l="l" t="t" r="r" b="b"/>
              <a:pathLst>
                <a:path w="9491" h="10419" extrusionOk="0">
                  <a:moveTo>
                    <a:pt x="6453" y="1"/>
                  </a:moveTo>
                  <a:cubicBezTo>
                    <a:pt x="5529" y="1"/>
                    <a:pt x="4414" y="1245"/>
                    <a:pt x="3847" y="1821"/>
                  </a:cubicBezTo>
                  <a:cubicBezTo>
                    <a:pt x="3216" y="2464"/>
                    <a:pt x="3454" y="2917"/>
                    <a:pt x="3644" y="3690"/>
                  </a:cubicBezTo>
                  <a:cubicBezTo>
                    <a:pt x="3823" y="4345"/>
                    <a:pt x="3990" y="4857"/>
                    <a:pt x="3299" y="5155"/>
                  </a:cubicBezTo>
                  <a:cubicBezTo>
                    <a:pt x="2870" y="5357"/>
                    <a:pt x="2406" y="5476"/>
                    <a:pt x="1965" y="5607"/>
                  </a:cubicBezTo>
                  <a:cubicBezTo>
                    <a:pt x="1799" y="5655"/>
                    <a:pt x="1" y="6048"/>
                    <a:pt x="13" y="6203"/>
                  </a:cubicBezTo>
                  <a:cubicBezTo>
                    <a:pt x="132" y="7655"/>
                    <a:pt x="537" y="9084"/>
                    <a:pt x="1156" y="10418"/>
                  </a:cubicBezTo>
                  <a:cubicBezTo>
                    <a:pt x="1207" y="10418"/>
                    <a:pt x="1258" y="10418"/>
                    <a:pt x="1309" y="10418"/>
                  </a:cubicBezTo>
                  <a:cubicBezTo>
                    <a:pt x="2496" y="10418"/>
                    <a:pt x="3682" y="10285"/>
                    <a:pt x="4823" y="9965"/>
                  </a:cubicBezTo>
                  <a:cubicBezTo>
                    <a:pt x="6609" y="9477"/>
                    <a:pt x="8585" y="8429"/>
                    <a:pt x="9264" y="6608"/>
                  </a:cubicBezTo>
                  <a:cubicBezTo>
                    <a:pt x="9490" y="6036"/>
                    <a:pt x="9478" y="5417"/>
                    <a:pt x="9371" y="4774"/>
                  </a:cubicBezTo>
                  <a:cubicBezTo>
                    <a:pt x="9264" y="4119"/>
                    <a:pt x="9050" y="3476"/>
                    <a:pt x="8847" y="2917"/>
                  </a:cubicBezTo>
                  <a:cubicBezTo>
                    <a:pt x="8538" y="2000"/>
                    <a:pt x="7800" y="1143"/>
                    <a:pt x="7216" y="392"/>
                  </a:cubicBezTo>
                  <a:cubicBezTo>
                    <a:pt x="6993" y="114"/>
                    <a:pt x="6732" y="1"/>
                    <a:pt x="6453" y="1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7"/>
            <p:cNvSpPr/>
            <p:nvPr/>
          </p:nvSpPr>
          <p:spPr>
            <a:xfrm>
              <a:off x="7139825" y="2630938"/>
              <a:ext cx="396471" cy="413638"/>
            </a:xfrm>
            <a:custGeom>
              <a:avLst/>
              <a:gdLst/>
              <a:ahLst/>
              <a:cxnLst/>
              <a:rect l="l" t="t" r="r" b="b"/>
              <a:pathLst>
                <a:path w="6836" h="7132" extrusionOk="0">
                  <a:moveTo>
                    <a:pt x="1727" y="0"/>
                  </a:moveTo>
                  <a:cubicBezTo>
                    <a:pt x="1061" y="24"/>
                    <a:pt x="465" y="357"/>
                    <a:pt x="251" y="1036"/>
                  </a:cubicBezTo>
                  <a:cubicBezTo>
                    <a:pt x="1" y="1845"/>
                    <a:pt x="132" y="2822"/>
                    <a:pt x="346" y="3620"/>
                  </a:cubicBezTo>
                  <a:cubicBezTo>
                    <a:pt x="656" y="4905"/>
                    <a:pt x="1358" y="6036"/>
                    <a:pt x="2073" y="7132"/>
                  </a:cubicBezTo>
                  <a:cubicBezTo>
                    <a:pt x="3728" y="6941"/>
                    <a:pt x="5942" y="6132"/>
                    <a:pt x="6799" y="4620"/>
                  </a:cubicBezTo>
                  <a:cubicBezTo>
                    <a:pt x="6835" y="4334"/>
                    <a:pt x="6621" y="4155"/>
                    <a:pt x="6430" y="3917"/>
                  </a:cubicBezTo>
                  <a:cubicBezTo>
                    <a:pt x="5597" y="2846"/>
                    <a:pt x="4752" y="1774"/>
                    <a:pt x="3728" y="881"/>
                  </a:cubicBezTo>
                  <a:cubicBezTo>
                    <a:pt x="3370" y="572"/>
                    <a:pt x="3001" y="321"/>
                    <a:pt x="2608" y="155"/>
                  </a:cubicBezTo>
                  <a:cubicBezTo>
                    <a:pt x="2335" y="48"/>
                    <a:pt x="2037" y="0"/>
                    <a:pt x="17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7"/>
            <p:cNvSpPr/>
            <p:nvPr/>
          </p:nvSpPr>
          <p:spPr>
            <a:xfrm>
              <a:off x="7218586" y="2836713"/>
              <a:ext cx="317710" cy="209255"/>
            </a:xfrm>
            <a:custGeom>
              <a:avLst/>
              <a:gdLst/>
              <a:ahLst/>
              <a:cxnLst/>
              <a:rect l="l" t="t" r="r" b="b"/>
              <a:pathLst>
                <a:path w="5478" h="3608" extrusionOk="0">
                  <a:moveTo>
                    <a:pt x="4775" y="0"/>
                  </a:moveTo>
                  <a:cubicBezTo>
                    <a:pt x="3453" y="1238"/>
                    <a:pt x="1774" y="2096"/>
                    <a:pt x="0" y="2465"/>
                  </a:cubicBezTo>
                  <a:cubicBezTo>
                    <a:pt x="215" y="2858"/>
                    <a:pt x="453" y="3227"/>
                    <a:pt x="691" y="3608"/>
                  </a:cubicBezTo>
                  <a:cubicBezTo>
                    <a:pt x="2358" y="3405"/>
                    <a:pt x="4560" y="2596"/>
                    <a:pt x="5441" y="1084"/>
                  </a:cubicBezTo>
                  <a:cubicBezTo>
                    <a:pt x="5477" y="810"/>
                    <a:pt x="5263" y="631"/>
                    <a:pt x="5072" y="381"/>
                  </a:cubicBezTo>
                  <a:cubicBezTo>
                    <a:pt x="4989" y="250"/>
                    <a:pt x="4882" y="119"/>
                    <a:pt x="4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7"/>
            <p:cNvSpPr/>
            <p:nvPr/>
          </p:nvSpPr>
          <p:spPr>
            <a:xfrm>
              <a:off x="6894030" y="3181973"/>
              <a:ext cx="425412" cy="318290"/>
            </a:xfrm>
            <a:custGeom>
              <a:avLst/>
              <a:gdLst/>
              <a:ahLst/>
              <a:cxnLst/>
              <a:rect l="l" t="t" r="r" b="b"/>
              <a:pathLst>
                <a:path w="7335" h="5488" extrusionOk="0">
                  <a:moveTo>
                    <a:pt x="3477" y="0"/>
                  </a:moveTo>
                  <a:cubicBezTo>
                    <a:pt x="2870" y="95"/>
                    <a:pt x="2274" y="179"/>
                    <a:pt x="1667" y="262"/>
                  </a:cubicBezTo>
                  <a:cubicBezTo>
                    <a:pt x="1536" y="286"/>
                    <a:pt x="1381" y="310"/>
                    <a:pt x="1262" y="405"/>
                  </a:cubicBezTo>
                  <a:cubicBezTo>
                    <a:pt x="1155" y="488"/>
                    <a:pt x="1084" y="655"/>
                    <a:pt x="1179" y="774"/>
                  </a:cubicBezTo>
                  <a:cubicBezTo>
                    <a:pt x="1239" y="857"/>
                    <a:pt x="1358" y="893"/>
                    <a:pt x="1453" y="905"/>
                  </a:cubicBezTo>
                  <a:cubicBezTo>
                    <a:pt x="1614" y="929"/>
                    <a:pt x="1771" y="941"/>
                    <a:pt x="1926" y="941"/>
                  </a:cubicBezTo>
                  <a:cubicBezTo>
                    <a:pt x="2081" y="941"/>
                    <a:pt x="2233" y="929"/>
                    <a:pt x="2382" y="905"/>
                  </a:cubicBezTo>
                  <a:lnTo>
                    <a:pt x="2382" y="905"/>
                  </a:lnTo>
                  <a:cubicBezTo>
                    <a:pt x="2262" y="1250"/>
                    <a:pt x="1905" y="1441"/>
                    <a:pt x="1548" y="1536"/>
                  </a:cubicBezTo>
                  <a:cubicBezTo>
                    <a:pt x="1203" y="1619"/>
                    <a:pt x="834" y="1643"/>
                    <a:pt x="488" y="1750"/>
                  </a:cubicBezTo>
                  <a:cubicBezTo>
                    <a:pt x="357" y="1810"/>
                    <a:pt x="191" y="1905"/>
                    <a:pt x="191" y="2048"/>
                  </a:cubicBezTo>
                  <a:cubicBezTo>
                    <a:pt x="191" y="2239"/>
                    <a:pt x="381" y="2334"/>
                    <a:pt x="548" y="2381"/>
                  </a:cubicBezTo>
                  <a:cubicBezTo>
                    <a:pt x="756" y="2439"/>
                    <a:pt x="953" y="2462"/>
                    <a:pt x="1147" y="2462"/>
                  </a:cubicBezTo>
                  <a:cubicBezTo>
                    <a:pt x="1475" y="2462"/>
                    <a:pt x="1797" y="2397"/>
                    <a:pt x="2155" y="2322"/>
                  </a:cubicBezTo>
                  <a:lnTo>
                    <a:pt x="2155" y="2322"/>
                  </a:lnTo>
                  <a:cubicBezTo>
                    <a:pt x="1870" y="2536"/>
                    <a:pt x="1560" y="2691"/>
                    <a:pt x="1227" y="2786"/>
                  </a:cubicBezTo>
                  <a:cubicBezTo>
                    <a:pt x="905" y="2870"/>
                    <a:pt x="548" y="2917"/>
                    <a:pt x="238" y="3072"/>
                  </a:cubicBezTo>
                  <a:cubicBezTo>
                    <a:pt x="143" y="3108"/>
                    <a:pt x="60" y="3167"/>
                    <a:pt x="24" y="3274"/>
                  </a:cubicBezTo>
                  <a:cubicBezTo>
                    <a:pt x="0" y="3382"/>
                    <a:pt x="60" y="3465"/>
                    <a:pt x="143" y="3524"/>
                  </a:cubicBezTo>
                  <a:cubicBezTo>
                    <a:pt x="238" y="3584"/>
                    <a:pt x="322" y="3608"/>
                    <a:pt x="429" y="3620"/>
                  </a:cubicBezTo>
                  <a:cubicBezTo>
                    <a:pt x="591" y="3642"/>
                    <a:pt x="755" y="3653"/>
                    <a:pt x="920" y="3653"/>
                  </a:cubicBezTo>
                  <a:cubicBezTo>
                    <a:pt x="1375" y="3653"/>
                    <a:pt x="1835" y="3568"/>
                    <a:pt x="2262" y="3393"/>
                  </a:cubicBezTo>
                  <a:lnTo>
                    <a:pt x="2262" y="3393"/>
                  </a:lnTo>
                  <a:cubicBezTo>
                    <a:pt x="1762" y="3751"/>
                    <a:pt x="1096" y="3798"/>
                    <a:pt x="608" y="4155"/>
                  </a:cubicBezTo>
                  <a:cubicBezTo>
                    <a:pt x="477" y="4239"/>
                    <a:pt x="357" y="4417"/>
                    <a:pt x="477" y="4536"/>
                  </a:cubicBezTo>
                  <a:cubicBezTo>
                    <a:pt x="500" y="4584"/>
                    <a:pt x="560" y="4596"/>
                    <a:pt x="608" y="4620"/>
                  </a:cubicBezTo>
                  <a:cubicBezTo>
                    <a:pt x="698" y="4643"/>
                    <a:pt x="791" y="4653"/>
                    <a:pt x="886" y="4653"/>
                  </a:cubicBezTo>
                  <a:cubicBezTo>
                    <a:pt x="1128" y="4653"/>
                    <a:pt x="1380" y="4586"/>
                    <a:pt x="1620" y="4501"/>
                  </a:cubicBezTo>
                  <a:cubicBezTo>
                    <a:pt x="1929" y="4358"/>
                    <a:pt x="2227" y="4179"/>
                    <a:pt x="2560" y="4048"/>
                  </a:cubicBezTo>
                  <a:lnTo>
                    <a:pt x="2560" y="4048"/>
                  </a:lnTo>
                  <a:cubicBezTo>
                    <a:pt x="2215" y="4298"/>
                    <a:pt x="1881" y="4572"/>
                    <a:pt x="1560" y="4858"/>
                  </a:cubicBezTo>
                  <a:cubicBezTo>
                    <a:pt x="1465" y="4929"/>
                    <a:pt x="1381" y="5001"/>
                    <a:pt x="1370" y="5120"/>
                  </a:cubicBezTo>
                  <a:cubicBezTo>
                    <a:pt x="1334" y="5287"/>
                    <a:pt x="1489" y="5453"/>
                    <a:pt x="1643" y="5477"/>
                  </a:cubicBezTo>
                  <a:cubicBezTo>
                    <a:pt x="1677" y="5484"/>
                    <a:pt x="1711" y="5488"/>
                    <a:pt x="1746" y="5488"/>
                  </a:cubicBezTo>
                  <a:cubicBezTo>
                    <a:pt x="1882" y="5488"/>
                    <a:pt x="2020" y="5436"/>
                    <a:pt x="2143" y="5370"/>
                  </a:cubicBezTo>
                  <a:cubicBezTo>
                    <a:pt x="2501" y="5191"/>
                    <a:pt x="2810" y="4953"/>
                    <a:pt x="3155" y="4775"/>
                  </a:cubicBezTo>
                  <a:cubicBezTo>
                    <a:pt x="3715" y="4477"/>
                    <a:pt x="4394" y="4334"/>
                    <a:pt x="5013" y="4227"/>
                  </a:cubicBezTo>
                  <a:lnTo>
                    <a:pt x="6620" y="3965"/>
                  </a:lnTo>
                  <a:cubicBezTo>
                    <a:pt x="6894" y="3917"/>
                    <a:pt x="7204" y="3846"/>
                    <a:pt x="7335" y="3608"/>
                  </a:cubicBezTo>
                  <a:lnTo>
                    <a:pt x="3477" y="0"/>
                  </a:ln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7"/>
            <p:cNvSpPr/>
            <p:nvPr/>
          </p:nvSpPr>
          <p:spPr>
            <a:xfrm>
              <a:off x="6287721" y="2953289"/>
              <a:ext cx="316318" cy="322930"/>
            </a:xfrm>
            <a:custGeom>
              <a:avLst/>
              <a:gdLst/>
              <a:ahLst/>
              <a:cxnLst/>
              <a:rect l="l" t="t" r="r" b="b"/>
              <a:pathLst>
                <a:path w="5454" h="5568" extrusionOk="0">
                  <a:moveTo>
                    <a:pt x="2750" y="1"/>
                  </a:moveTo>
                  <a:cubicBezTo>
                    <a:pt x="2738" y="1"/>
                    <a:pt x="2727" y="1"/>
                    <a:pt x="2715" y="2"/>
                  </a:cubicBezTo>
                  <a:cubicBezTo>
                    <a:pt x="2322" y="2"/>
                    <a:pt x="2144" y="455"/>
                    <a:pt x="1953" y="800"/>
                  </a:cubicBezTo>
                  <a:cubicBezTo>
                    <a:pt x="1715" y="1205"/>
                    <a:pt x="1346" y="1395"/>
                    <a:pt x="929" y="1550"/>
                  </a:cubicBezTo>
                  <a:cubicBezTo>
                    <a:pt x="1" y="1824"/>
                    <a:pt x="417" y="3241"/>
                    <a:pt x="679" y="3931"/>
                  </a:cubicBezTo>
                  <a:cubicBezTo>
                    <a:pt x="929" y="4634"/>
                    <a:pt x="1453" y="5265"/>
                    <a:pt x="2168" y="5491"/>
                  </a:cubicBezTo>
                  <a:cubicBezTo>
                    <a:pt x="2358" y="5544"/>
                    <a:pt x="2556" y="5568"/>
                    <a:pt x="2758" y="5568"/>
                  </a:cubicBezTo>
                  <a:cubicBezTo>
                    <a:pt x="3098" y="5568"/>
                    <a:pt x="3446" y="5500"/>
                    <a:pt x="3775" y="5396"/>
                  </a:cubicBezTo>
                  <a:cubicBezTo>
                    <a:pt x="4334" y="5241"/>
                    <a:pt x="4906" y="4967"/>
                    <a:pt x="5263" y="4491"/>
                  </a:cubicBezTo>
                  <a:cubicBezTo>
                    <a:pt x="5358" y="4348"/>
                    <a:pt x="5454" y="4134"/>
                    <a:pt x="5382" y="3967"/>
                  </a:cubicBezTo>
                  <a:cubicBezTo>
                    <a:pt x="5299" y="3774"/>
                    <a:pt x="5075" y="3716"/>
                    <a:pt x="4845" y="3716"/>
                  </a:cubicBezTo>
                  <a:cubicBezTo>
                    <a:pt x="4777" y="3716"/>
                    <a:pt x="4709" y="3721"/>
                    <a:pt x="4644" y="3729"/>
                  </a:cubicBezTo>
                  <a:cubicBezTo>
                    <a:pt x="4338" y="3763"/>
                    <a:pt x="4039" y="3824"/>
                    <a:pt x="3746" y="3904"/>
                  </a:cubicBezTo>
                  <a:lnTo>
                    <a:pt x="3746" y="3904"/>
                  </a:lnTo>
                  <a:cubicBezTo>
                    <a:pt x="4199" y="3714"/>
                    <a:pt x="4616" y="3439"/>
                    <a:pt x="4966" y="3098"/>
                  </a:cubicBezTo>
                  <a:cubicBezTo>
                    <a:pt x="5061" y="2991"/>
                    <a:pt x="5180" y="2860"/>
                    <a:pt x="5227" y="2705"/>
                  </a:cubicBezTo>
                  <a:cubicBezTo>
                    <a:pt x="5275" y="2562"/>
                    <a:pt x="5239" y="2383"/>
                    <a:pt x="5108" y="2288"/>
                  </a:cubicBezTo>
                  <a:cubicBezTo>
                    <a:pt x="5051" y="2247"/>
                    <a:pt x="4988" y="2232"/>
                    <a:pt x="4923" y="2232"/>
                  </a:cubicBezTo>
                  <a:cubicBezTo>
                    <a:pt x="4799" y="2232"/>
                    <a:pt x="4666" y="2289"/>
                    <a:pt x="4549" y="2336"/>
                  </a:cubicBezTo>
                  <a:lnTo>
                    <a:pt x="2799" y="3134"/>
                  </a:lnTo>
                  <a:cubicBezTo>
                    <a:pt x="3489" y="2800"/>
                    <a:pt x="4215" y="2407"/>
                    <a:pt x="4608" y="1741"/>
                  </a:cubicBezTo>
                  <a:cubicBezTo>
                    <a:pt x="4704" y="1562"/>
                    <a:pt x="4763" y="1336"/>
                    <a:pt x="4632" y="1193"/>
                  </a:cubicBezTo>
                  <a:cubicBezTo>
                    <a:pt x="4574" y="1122"/>
                    <a:pt x="4499" y="1094"/>
                    <a:pt x="4419" y="1094"/>
                  </a:cubicBezTo>
                  <a:cubicBezTo>
                    <a:pt x="4253" y="1094"/>
                    <a:pt x="4058" y="1212"/>
                    <a:pt x="3906" y="1324"/>
                  </a:cubicBezTo>
                  <a:cubicBezTo>
                    <a:pt x="3453" y="1645"/>
                    <a:pt x="2941" y="1883"/>
                    <a:pt x="2406" y="2026"/>
                  </a:cubicBezTo>
                  <a:cubicBezTo>
                    <a:pt x="2668" y="1800"/>
                    <a:pt x="2894" y="1514"/>
                    <a:pt x="3061" y="1205"/>
                  </a:cubicBezTo>
                  <a:cubicBezTo>
                    <a:pt x="3180" y="979"/>
                    <a:pt x="3263" y="728"/>
                    <a:pt x="3215" y="478"/>
                  </a:cubicBezTo>
                  <a:cubicBezTo>
                    <a:pt x="3181" y="229"/>
                    <a:pt x="2985" y="1"/>
                    <a:pt x="2750" y="1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27"/>
          <p:cNvGrpSpPr/>
          <p:nvPr/>
        </p:nvGrpSpPr>
        <p:grpSpPr>
          <a:xfrm>
            <a:off x="6234513" y="716866"/>
            <a:ext cx="753956" cy="370171"/>
            <a:chOff x="5702350" y="2486504"/>
            <a:chExt cx="753956" cy="370171"/>
          </a:xfrm>
        </p:grpSpPr>
        <p:sp>
          <p:nvSpPr>
            <p:cNvPr id="610" name="Google Shape;610;p27"/>
            <p:cNvSpPr/>
            <p:nvPr/>
          </p:nvSpPr>
          <p:spPr>
            <a:xfrm>
              <a:off x="5702350" y="2486504"/>
              <a:ext cx="753956" cy="370171"/>
            </a:xfrm>
            <a:custGeom>
              <a:avLst/>
              <a:gdLst/>
              <a:ahLst/>
              <a:cxnLst/>
              <a:rect l="l" t="t" r="r" b="b"/>
              <a:pathLst>
                <a:path w="17003" h="8348" extrusionOk="0">
                  <a:moveTo>
                    <a:pt x="9401" y="0"/>
                  </a:moveTo>
                  <a:cubicBezTo>
                    <a:pt x="8832" y="0"/>
                    <a:pt x="8307" y="97"/>
                    <a:pt x="7846" y="311"/>
                  </a:cubicBezTo>
                  <a:cubicBezTo>
                    <a:pt x="7382" y="525"/>
                    <a:pt x="7001" y="823"/>
                    <a:pt x="6703" y="1180"/>
                  </a:cubicBezTo>
                  <a:cubicBezTo>
                    <a:pt x="6537" y="1382"/>
                    <a:pt x="6406" y="1609"/>
                    <a:pt x="6298" y="1847"/>
                  </a:cubicBezTo>
                  <a:cubicBezTo>
                    <a:pt x="6227" y="2025"/>
                    <a:pt x="6156" y="2204"/>
                    <a:pt x="6108" y="2383"/>
                  </a:cubicBezTo>
                  <a:cubicBezTo>
                    <a:pt x="6072" y="2323"/>
                    <a:pt x="6037" y="2264"/>
                    <a:pt x="5989" y="2192"/>
                  </a:cubicBezTo>
                  <a:cubicBezTo>
                    <a:pt x="5834" y="2014"/>
                    <a:pt x="5667" y="1871"/>
                    <a:pt x="5489" y="1763"/>
                  </a:cubicBezTo>
                  <a:cubicBezTo>
                    <a:pt x="5275" y="1621"/>
                    <a:pt x="5001" y="1549"/>
                    <a:pt x="4727" y="1549"/>
                  </a:cubicBezTo>
                  <a:cubicBezTo>
                    <a:pt x="4596" y="1549"/>
                    <a:pt x="4477" y="1549"/>
                    <a:pt x="4370" y="1585"/>
                  </a:cubicBezTo>
                  <a:cubicBezTo>
                    <a:pt x="3572" y="1716"/>
                    <a:pt x="2798" y="2264"/>
                    <a:pt x="2262" y="3073"/>
                  </a:cubicBezTo>
                  <a:cubicBezTo>
                    <a:pt x="2024" y="3407"/>
                    <a:pt x="1869" y="3811"/>
                    <a:pt x="1786" y="4216"/>
                  </a:cubicBezTo>
                  <a:cubicBezTo>
                    <a:pt x="1715" y="4573"/>
                    <a:pt x="1715" y="4931"/>
                    <a:pt x="1810" y="5276"/>
                  </a:cubicBezTo>
                  <a:lnTo>
                    <a:pt x="1774" y="5252"/>
                  </a:lnTo>
                  <a:cubicBezTo>
                    <a:pt x="1667" y="5252"/>
                    <a:pt x="1572" y="5252"/>
                    <a:pt x="1453" y="5288"/>
                  </a:cubicBezTo>
                  <a:cubicBezTo>
                    <a:pt x="1274" y="5312"/>
                    <a:pt x="1095" y="5395"/>
                    <a:pt x="917" y="5490"/>
                  </a:cubicBezTo>
                  <a:cubicBezTo>
                    <a:pt x="762" y="5585"/>
                    <a:pt x="631" y="5704"/>
                    <a:pt x="500" y="5847"/>
                  </a:cubicBezTo>
                  <a:cubicBezTo>
                    <a:pt x="381" y="5990"/>
                    <a:pt x="262" y="6145"/>
                    <a:pt x="179" y="6324"/>
                  </a:cubicBezTo>
                  <a:cubicBezTo>
                    <a:pt x="107" y="6490"/>
                    <a:pt x="48" y="6669"/>
                    <a:pt x="36" y="6836"/>
                  </a:cubicBezTo>
                  <a:cubicBezTo>
                    <a:pt x="0" y="7026"/>
                    <a:pt x="12" y="7217"/>
                    <a:pt x="60" y="7431"/>
                  </a:cubicBezTo>
                  <a:cubicBezTo>
                    <a:pt x="155" y="7788"/>
                    <a:pt x="405" y="8110"/>
                    <a:pt x="774" y="8324"/>
                  </a:cubicBezTo>
                  <a:cubicBezTo>
                    <a:pt x="810" y="8336"/>
                    <a:pt x="857" y="8348"/>
                    <a:pt x="881" y="8348"/>
                  </a:cubicBezTo>
                  <a:lnTo>
                    <a:pt x="988" y="8348"/>
                  </a:lnTo>
                  <a:cubicBezTo>
                    <a:pt x="4001" y="8336"/>
                    <a:pt x="7037" y="8336"/>
                    <a:pt x="10061" y="8324"/>
                  </a:cubicBezTo>
                  <a:cubicBezTo>
                    <a:pt x="12025" y="8324"/>
                    <a:pt x="13978" y="8312"/>
                    <a:pt x="15943" y="8312"/>
                  </a:cubicBezTo>
                  <a:cubicBezTo>
                    <a:pt x="15990" y="8312"/>
                    <a:pt x="16014" y="8288"/>
                    <a:pt x="16062" y="8276"/>
                  </a:cubicBezTo>
                  <a:cubicBezTo>
                    <a:pt x="16121" y="8264"/>
                    <a:pt x="16169" y="8229"/>
                    <a:pt x="16193" y="8205"/>
                  </a:cubicBezTo>
                  <a:cubicBezTo>
                    <a:pt x="16562" y="7859"/>
                    <a:pt x="16824" y="7431"/>
                    <a:pt x="16907" y="6967"/>
                  </a:cubicBezTo>
                  <a:cubicBezTo>
                    <a:pt x="17002" y="6562"/>
                    <a:pt x="16955" y="6121"/>
                    <a:pt x="16788" y="5693"/>
                  </a:cubicBezTo>
                  <a:cubicBezTo>
                    <a:pt x="16478" y="4859"/>
                    <a:pt x="15788" y="4216"/>
                    <a:pt x="14990" y="3990"/>
                  </a:cubicBezTo>
                  <a:cubicBezTo>
                    <a:pt x="14835" y="3942"/>
                    <a:pt x="14692" y="3930"/>
                    <a:pt x="14538" y="3930"/>
                  </a:cubicBezTo>
                  <a:cubicBezTo>
                    <a:pt x="14347" y="3930"/>
                    <a:pt x="14157" y="3942"/>
                    <a:pt x="13942" y="4002"/>
                  </a:cubicBezTo>
                  <a:cubicBezTo>
                    <a:pt x="13811" y="4049"/>
                    <a:pt x="13680" y="4097"/>
                    <a:pt x="13561" y="4169"/>
                  </a:cubicBezTo>
                  <a:cubicBezTo>
                    <a:pt x="13609" y="3990"/>
                    <a:pt x="13621" y="3788"/>
                    <a:pt x="13609" y="3573"/>
                  </a:cubicBezTo>
                  <a:cubicBezTo>
                    <a:pt x="13585" y="3204"/>
                    <a:pt x="13514" y="2811"/>
                    <a:pt x="13383" y="2478"/>
                  </a:cubicBezTo>
                  <a:cubicBezTo>
                    <a:pt x="13252" y="2133"/>
                    <a:pt x="13049" y="1823"/>
                    <a:pt x="12799" y="1525"/>
                  </a:cubicBezTo>
                  <a:cubicBezTo>
                    <a:pt x="12573" y="1263"/>
                    <a:pt x="12311" y="1025"/>
                    <a:pt x="11978" y="811"/>
                  </a:cubicBezTo>
                  <a:cubicBezTo>
                    <a:pt x="11704" y="609"/>
                    <a:pt x="11371" y="454"/>
                    <a:pt x="11001" y="299"/>
                  </a:cubicBezTo>
                  <a:cubicBezTo>
                    <a:pt x="10668" y="180"/>
                    <a:pt x="10311" y="97"/>
                    <a:pt x="9954" y="49"/>
                  </a:cubicBezTo>
                  <a:cubicBezTo>
                    <a:pt x="9799" y="13"/>
                    <a:pt x="9632" y="1"/>
                    <a:pt x="9501" y="1"/>
                  </a:cubicBezTo>
                  <a:cubicBezTo>
                    <a:pt x="9468" y="1"/>
                    <a:pt x="9434" y="0"/>
                    <a:pt x="9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7"/>
            <p:cNvSpPr/>
            <p:nvPr/>
          </p:nvSpPr>
          <p:spPr>
            <a:xfrm>
              <a:off x="6044457" y="2524018"/>
              <a:ext cx="223885" cy="118439"/>
            </a:xfrm>
            <a:custGeom>
              <a:avLst/>
              <a:gdLst/>
              <a:ahLst/>
              <a:cxnLst/>
              <a:rect l="l" t="t" r="r" b="b"/>
              <a:pathLst>
                <a:path w="5049" h="2671" extrusionOk="0">
                  <a:moveTo>
                    <a:pt x="1453" y="1"/>
                  </a:moveTo>
                  <a:cubicBezTo>
                    <a:pt x="1000" y="1"/>
                    <a:pt x="548" y="84"/>
                    <a:pt x="119" y="263"/>
                  </a:cubicBezTo>
                  <a:cubicBezTo>
                    <a:pt x="24" y="298"/>
                    <a:pt x="0" y="406"/>
                    <a:pt x="24" y="477"/>
                  </a:cubicBezTo>
                  <a:cubicBezTo>
                    <a:pt x="60" y="550"/>
                    <a:pt x="132" y="581"/>
                    <a:pt x="200" y="581"/>
                  </a:cubicBezTo>
                  <a:cubicBezTo>
                    <a:pt x="222" y="581"/>
                    <a:pt x="243" y="578"/>
                    <a:pt x="262" y="572"/>
                  </a:cubicBezTo>
                  <a:lnTo>
                    <a:pt x="488" y="477"/>
                  </a:lnTo>
                  <a:cubicBezTo>
                    <a:pt x="679" y="417"/>
                    <a:pt x="881" y="394"/>
                    <a:pt x="1072" y="382"/>
                  </a:cubicBezTo>
                  <a:cubicBezTo>
                    <a:pt x="1126" y="376"/>
                    <a:pt x="1180" y="374"/>
                    <a:pt x="1234" y="374"/>
                  </a:cubicBezTo>
                  <a:cubicBezTo>
                    <a:pt x="1422" y="374"/>
                    <a:pt x="1614" y="402"/>
                    <a:pt x="1798" y="429"/>
                  </a:cubicBezTo>
                  <a:cubicBezTo>
                    <a:pt x="2096" y="489"/>
                    <a:pt x="2393" y="620"/>
                    <a:pt x="2679" y="751"/>
                  </a:cubicBezTo>
                  <a:cubicBezTo>
                    <a:pt x="2941" y="894"/>
                    <a:pt x="3191" y="1060"/>
                    <a:pt x="3429" y="1275"/>
                  </a:cubicBezTo>
                  <a:cubicBezTo>
                    <a:pt x="3584" y="1406"/>
                    <a:pt x="3715" y="1549"/>
                    <a:pt x="3822" y="1715"/>
                  </a:cubicBezTo>
                  <a:cubicBezTo>
                    <a:pt x="3929" y="1882"/>
                    <a:pt x="4001" y="2049"/>
                    <a:pt x="4060" y="2215"/>
                  </a:cubicBezTo>
                  <a:cubicBezTo>
                    <a:pt x="4072" y="2251"/>
                    <a:pt x="4072" y="2275"/>
                    <a:pt x="4096" y="2311"/>
                  </a:cubicBezTo>
                  <a:cubicBezTo>
                    <a:pt x="4120" y="2430"/>
                    <a:pt x="4179" y="2513"/>
                    <a:pt x="4275" y="2596"/>
                  </a:cubicBezTo>
                  <a:cubicBezTo>
                    <a:pt x="4344" y="2646"/>
                    <a:pt x="4438" y="2671"/>
                    <a:pt x="4537" y="2671"/>
                  </a:cubicBezTo>
                  <a:cubicBezTo>
                    <a:pt x="4556" y="2671"/>
                    <a:pt x="4576" y="2670"/>
                    <a:pt x="4596" y="2668"/>
                  </a:cubicBezTo>
                  <a:cubicBezTo>
                    <a:pt x="4882" y="2620"/>
                    <a:pt x="5049" y="2311"/>
                    <a:pt x="4906" y="2037"/>
                  </a:cubicBezTo>
                  <a:cubicBezTo>
                    <a:pt x="4810" y="1834"/>
                    <a:pt x="4691" y="1644"/>
                    <a:pt x="4537" y="1465"/>
                  </a:cubicBezTo>
                  <a:cubicBezTo>
                    <a:pt x="4394" y="1275"/>
                    <a:pt x="4191" y="1108"/>
                    <a:pt x="4013" y="953"/>
                  </a:cubicBezTo>
                  <a:cubicBezTo>
                    <a:pt x="3656" y="656"/>
                    <a:pt x="3239" y="417"/>
                    <a:pt x="2798" y="251"/>
                  </a:cubicBezTo>
                  <a:cubicBezTo>
                    <a:pt x="2382" y="108"/>
                    <a:pt x="1917" y="13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7"/>
            <p:cNvSpPr/>
            <p:nvPr/>
          </p:nvSpPr>
          <p:spPr>
            <a:xfrm>
              <a:off x="6329007" y="2697710"/>
              <a:ext cx="92986" cy="75382"/>
            </a:xfrm>
            <a:custGeom>
              <a:avLst/>
              <a:gdLst/>
              <a:ahLst/>
              <a:cxnLst/>
              <a:rect l="l" t="t" r="r" b="b"/>
              <a:pathLst>
                <a:path w="2097" h="1700" extrusionOk="0">
                  <a:moveTo>
                    <a:pt x="120" y="1"/>
                  </a:moveTo>
                  <a:cubicBezTo>
                    <a:pt x="60" y="1"/>
                    <a:pt x="13" y="48"/>
                    <a:pt x="1" y="120"/>
                  </a:cubicBezTo>
                  <a:cubicBezTo>
                    <a:pt x="1" y="191"/>
                    <a:pt x="36" y="239"/>
                    <a:pt x="120" y="251"/>
                  </a:cubicBezTo>
                  <a:cubicBezTo>
                    <a:pt x="179" y="251"/>
                    <a:pt x="251" y="263"/>
                    <a:pt x="310" y="287"/>
                  </a:cubicBezTo>
                  <a:cubicBezTo>
                    <a:pt x="453" y="310"/>
                    <a:pt x="608" y="370"/>
                    <a:pt x="739" y="429"/>
                  </a:cubicBezTo>
                  <a:cubicBezTo>
                    <a:pt x="894" y="501"/>
                    <a:pt x="1025" y="596"/>
                    <a:pt x="1144" y="703"/>
                  </a:cubicBezTo>
                  <a:cubicBezTo>
                    <a:pt x="1251" y="787"/>
                    <a:pt x="1334" y="906"/>
                    <a:pt x="1406" y="1013"/>
                  </a:cubicBezTo>
                  <a:cubicBezTo>
                    <a:pt x="1465" y="1120"/>
                    <a:pt x="1525" y="1215"/>
                    <a:pt x="1560" y="1334"/>
                  </a:cubicBezTo>
                  <a:lnTo>
                    <a:pt x="1608" y="1513"/>
                  </a:lnTo>
                  <a:cubicBezTo>
                    <a:pt x="1618" y="1615"/>
                    <a:pt x="1716" y="1699"/>
                    <a:pt x="1818" y="1699"/>
                  </a:cubicBezTo>
                  <a:cubicBezTo>
                    <a:pt x="1835" y="1699"/>
                    <a:pt x="1853" y="1697"/>
                    <a:pt x="1870" y="1692"/>
                  </a:cubicBezTo>
                  <a:cubicBezTo>
                    <a:pt x="2025" y="1668"/>
                    <a:pt x="2096" y="1501"/>
                    <a:pt x="2037" y="1370"/>
                  </a:cubicBezTo>
                  <a:cubicBezTo>
                    <a:pt x="1941" y="1191"/>
                    <a:pt x="1846" y="1013"/>
                    <a:pt x="1727" y="846"/>
                  </a:cubicBezTo>
                  <a:cubicBezTo>
                    <a:pt x="1584" y="680"/>
                    <a:pt x="1441" y="537"/>
                    <a:pt x="1263" y="418"/>
                  </a:cubicBezTo>
                  <a:cubicBezTo>
                    <a:pt x="929" y="168"/>
                    <a:pt x="537" y="25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7"/>
            <p:cNvSpPr/>
            <p:nvPr/>
          </p:nvSpPr>
          <p:spPr>
            <a:xfrm>
              <a:off x="6247726" y="2666537"/>
              <a:ext cx="25896" cy="24388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288" y="0"/>
                  </a:moveTo>
                  <a:cubicBezTo>
                    <a:pt x="153" y="0"/>
                    <a:pt x="23" y="104"/>
                    <a:pt x="12" y="251"/>
                  </a:cubicBezTo>
                  <a:cubicBezTo>
                    <a:pt x="0" y="406"/>
                    <a:pt x="119" y="549"/>
                    <a:pt x="262" y="549"/>
                  </a:cubicBezTo>
                  <a:cubicBezTo>
                    <a:pt x="417" y="549"/>
                    <a:pt x="548" y="454"/>
                    <a:pt x="560" y="299"/>
                  </a:cubicBezTo>
                  <a:cubicBezTo>
                    <a:pt x="584" y="156"/>
                    <a:pt x="465" y="1"/>
                    <a:pt x="310" y="1"/>
                  </a:cubicBezTo>
                  <a:cubicBezTo>
                    <a:pt x="302" y="1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4" name="Google Shape;614;p27"/>
          <p:cNvGrpSpPr/>
          <p:nvPr/>
        </p:nvGrpSpPr>
        <p:grpSpPr>
          <a:xfrm rot="-3722607" flipH="1">
            <a:off x="8879123" y="691413"/>
            <a:ext cx="252399" cy="805489"/>
            <a:chOff x="8478897" y="4127025"/>
            <a:chExt cx="252400" cy="805492"/>
          </a:xfrm>
        </p:grpSpPr>
        <p:sp>
          <p:nvSpPr>
            <p:cNvPr id="615" name="Google Shape;615;p27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" name="Google Shape;619;p27"/>
          <p:cNvGrpSpPr/>
          <p:nvPr/>
        </p:nvGrpSpPr>
        <p:grpSpPr>
          <a:xfrm>
            <a:off x="7435621" y="294700"/>
            <a:ext cx="1245349" cy="569505"/>
            <a:chOff x="7435621" y="294700"/>
            <a:chExt cx="1245349" cy="569505"/>
          </a:xfrm>
        </p:grpSpPr>
        <p:grpSp>
          <p:nvGrpSpPr>
            <p:cNvPr id="620" name="Google Shape;620;p27"/>
            <p:cNvGrpSpPr/>
            <p:nvPr/>
          </p:nvGrpSpPr>
          <p:grpSpPr>
            <a:xfrm rot="-578873">
              <a:off x="7870500" y="388385"/>
              <a:ext cx="376485" cy="447436"/>
              <a:chOff x="8352696" y="3680267"/>
              <a:chExt cx="376469" cy="447416"/>
            </a:xfrm>
          </p:grpSpPr>
          <p:sp>
            <p:nvSpPr>
              <p:cNvPr id="621" name="Google Shape;621;p27"/>
              <p:cNvSpPr/>
              <p:nvPr/>
            </p:nvSpPr>
            <p:spPr>
              <a:xfrm>
                <a:off x="8352696" y="3680267"/>
                <a:ext cx="374871" cy="447416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10090" extrusionOk="0">
                    <a:moveTo>
                      <a:pt x="4453" y="2417"/>
                    </a:moveTo>
                    <a:cubicBezTo>
                      <a:pt x="4691" y="2429"/>
                      <a:pt x="4918" y="2465"/>
                      <a:pt x="5156" y="2501"/>
                    </a:cubicBezTo>
                    <a:cubicBezTo>
                      <a:pt x="5299" y="2548"/>
                      <a:pt x="5453" y="2620"/>
                      <a:pt x="5596" y="2679"/>
                    </a:cubicBezTo>
                    <a:cubicBezTo>
                      <a:pt x="5680" y="2727"/>
                      <a:pt x="5751" y="2786"/>
                      <a:pt x="5811" y="2846"/>
                    </a:cubicBezTo>
                    <a:cubicBezTo>
                      <a:pt x="5834" y="2894"/>
                      <a:pt x="5882" y="2941"/>
                      <a:pt x="5918" y="2977"/>
                    </a:cubicBezTo>
                    <a:cubicBezTo>
                      <a:pt x="5930" y="3025"/>
                      <a:pt x="5954" y="3072"/>
                      <a:pt x="5977" y="3132"/>
                    </a:cubicBezTo>
                    <a:cubicBezTo>
                      <a:pt x="5989" y="3191"/>
                      <a:pt x="5989" y="3251"/>
                      <a:pt x="6001" y="3322"/>
                    </a:cubicBezTo>
                    <a:cubicBezTo>
                      <a:pt x="6013" y="3346"/>
                      <a:pt x="6001" y="3370"/>
                      <a:pt x="6001" y="3382"/>
                    </a:cubicBezTo>
                    <a:cubicBezTo>
                      <a:pt x="6001" y="3394"/>
                      <a:pt x="5989" y="3394"/>
                      <a:pt x="5989" y="3406"/>
                    </a:cubicBezTo>
                    <a:cubicBezTo>
                      <a:pt x="5977" y="3429"/>
                      <a:pt x="5977" y="3441"/>
                      <a:pt x="5954" y="3453"/>
                    </a:cubicBezTo>
                    <a:cubicBezTo>
                      <a:pt x="5918" y="3489"/>
                      <a:pt x="5870" y="3513"/>
                      <a:pt x="5834" y="3548"/>
                    </a:cubicBezTo>
                    <a:cubicBezTo>
                      <a:pt x="5715" y="3608"/>
                      <a:pt x="5584" y="3644"/>
                      <a:pt x="5453" y="3691"/>
                    </a:cubicBezTo>
                    <a:cubicBezTo>
                      <a:pt x="5156" y="3751"/>
                      <a:pt x="4870" y="3798"/>
                      <a:pt x="4572" y="3798"/>
                    </a:cubicBezTo>
                    <a:cubicBezTo>
                      <a:pt x="4382" y="3787"/>
                      <a:pt x="4191" y="3775"/>
                      <a:pt x="3989" y="3739"/>
                    </a:cubicBezTo>
                    <a:cubicBezTo>
                      <a:pt x="4156" y="3298"/>
                      <a:pt x="4310" y="2858"/>
                      <a:pt x="4453" y="2417"/>
                    </a:cubicBezTo>
                    <a:close/>
                    <a:moveTo>
                      <a:pt x="3132" y="6061"/>
                    </a:moveTo>
                    <a:cubicBezTo>
                      <a:pt x="3251" y="6108"/>
                      <a:pt x="3370" y="6144"/>
                      <a:pt x="3489" y="6203"/>
                    </a:cubicBezTo>
                    <a:cubicBezTo>
                      <a:pt x="3620" y="6299"/>
                      <a:pt x="3751" y="6406"/>
                      <a:pt x="3882" y="6525"/>
                    </a:cubicBezTo>
                    <a:cubicBezTo>
                      <a:pt x="3977" y="6620"/>
                      <a:pt x="4060" y="6739"/>
                      <a:pt x="4156" y="6858"/>
                    </a:cubicBezTo>
                    <a:lnTo>
                      <a:pt x="4239" y="7085"/>
                    </a:lnTo>
                    <a:cubicBezTo>
                      <a:pt x="4239" y="7120"/>
                      <a:pt x="4263" y="7156"/>
                      <a:pt x="4263" y="7204"/>
                    </a:cubicBezTo>
                    <a:cubicBezTo>
                      <a:pt x="4275" y="7239"/>
                      <a:pt x="4263" y="7263"/>
                      <a:pt x="4263" y="7299"/>
                    </a:cubicBezTo>
                    <a:cubicBezTo>
                      <a:pt x="4263" y="7311"/>
                      <a:pt x="4251" y="7311"/>
                      <a:pt x="4251" y="7323"/>
                    </a:cubicBezTo>
                    <a:cubicBezTo>
                      <a:pt x="4215" y="7370"/>
                      <a:pt x="4168" y="7418"/>
                      <a:pt x="4132" y="7477"/>
                    </a:cubicBezTo>
                    <a:cubicBezTo>
                      <a:pt x="4108" y="7489"/>
                      <a:pt x="4096" y="7501"/>
                      <a:pt x="4084" y="7501"/>
                    </a:cubicBezTo>
                    <a:cubicBezTo>
                      <a:pt x="4025" y="7537"/>
                      <a:pt x="3965" y="7549"/>
                      <a:pt x="3906" y="7573"/>
                    </a:cubicBezTo>
                    <a:cubicBezTo>
                      <a:pt x="3727" y="7608"/>
                      <a:pt x="3548" y="7632"/>
                      <a:pt x="3370" y="7632"/>
                    </a:cubicBezTo>
                    <a:cubicBezTo>
                      <a:pt x="3132" y="7620"/>
                      <a:pt x="2894" y="7597"/>
                      <a:pt x="2656" y="7537"/>
                    </a:cubicBezTo>
                    <a:cubicBezTo>
                      <a:pt x="2632" y="7537"/>
                      <a:pt x="2620" y="7513"/>
                      <a:pt x="2608" y="7513"/>
                    </a:cubicBezTo>
                    <a:cubicBezTo>
                      <a:pt x="2775" y="7025"/>
                      <a:pt x="2953" y="6537"/>
                      <a:pt x="3132" y="6061"/>
                    </a:cubicBezTo>
                    <a:close/>
                    <a:moveTo>
                      <a:pt x="4465" y="0"/>
                    </a:moveTo>
                    <a:cubicBezTo>
                      <a:pt x="4239" y="0"/>
                      <a:pt x="4025" y="12"/>
                      <a:pt x="3799" y="48"/>
                    </a:cubicBezTo>
                    <a:cubicBezTo>
                      <a:pt x="3465" y="96"/>
                      <a:pt x="3156" y="179"/>
                      <a:pt x="2858" y="286"/>
                    </a:cubicBezTo>
                    <a:cubicBezTo>
                      <a:pt x="2298" y="477"/>
                      <a:pt x="2024" y="1143"/>
                      <a:pt x="2144" y="1703"/>
                    </a:cubicBezTo>
                    <a:cubicBezTo>
                      <a:pt x="1489" y="3584"/>
                      <a:pt x="727" y="5430"/>
                      <a:pt x="119" y="7323"/>
                    </a:cubicBezTo>
                    <a:cubicBezTo>
                      <a:pt x="36" y="7597"/>
                      <a:pt x="0" y="7847"/>
                      <a:pt x="60" y="8120"/>
                    </a:cubicBezTo>
                    <a:cubicBezTo>
                      <a:pt x="60" y="8192"/>
                      <a:pt x="60" y="8263"/>
                      <a:pt x="72" y="8335"/>
                    </a:cubicBezTo>
                    <a:cubicBezTo>
                      <a:pt x="119" y="8680"/>
                      <a:pt x="298" y="8906"/>
                      <a:pt x="536" y="9144"/>
                    </a:cubicBezTo>
                    <a:cubicBezTo>
                      <a:pt x="834" y="9418"/>
                      <a:pt x="1215" y="9621"/>
                      <a:pt x="1596" y="9763"/>
                    </a:cubicBezTo>
                    <a:cubicBezTo>
                      <a:pt x="2072" y="9942"/>
                      <a:pt x="2584" y="10049"/>
                      <a:pt x="3084" y="10085"/>
                    </a:cubicBezTo>
                    <a:cubicBezTo>
                      <a:pt x="3164" y="10088"/>
                      <a:pt x="3244" y="10090"/>
                      <a:pt x="3323" y="10090"/>
                    </a:cubicBezTo>
                    <a:cubicBezTo>
                      <a:pt x="3809" y="10090"/>
                      <a:pt x="4280" y="10026"/>
                      <a:pt x="4751" y="9883"/>
                    </a:cubicBezTo>
                    <a:cubicBezTo>
                      <a:pt x="5001" y="9811"/>
                      <a:pt x="5227" y="9692"/>
                      <a:pt x="5453" y="9561"/>
                    </a:cubicBezTo>
                    <a:cubicBezTo>
                      <a:pt x="5692" y="9406"/>
                      <a:pt x="5846" y="9228"/>
                      <a:pt x="6049" y="9037"/>
                    </a:cubicBezTo>
                    <a:cubicBezTo>
                      <a:pt x="6251" y="8835"/>
                      <a:pt x="6406" y="8549"/>
                      <a:pt x="6525" y="8299"/>
                    </a:cubicBezTo>
                    <a:cubicBezTo>
                      <a:pt x="6585" y="8144"/>
                      <a:pt x="6620" y="8013"/>
                      <a:pt x="6656" y="7847"/>
                    </a:cubicBezTo>
                    <a:cubicBezTo>
                      <a:pt x="6680" y="7716"/>
                      <a:pt x="6716" y="7597"/>
                      <a:pt x="6727" y="7477"/>
                    </a:cubicBezTo>
                    <a:cubicBezTo>
                      <a:pt x="6775" y="6965"/>
                      <a:pt x="6668" y="6454"/>
                      <a:pt x="6442" y="5989"/>
                    </a:cubicBezTo>
                    <a:cubicBezTo>
                      <a:pt x="7513" y="5644"/>
                      <a:pt x="8394" y="4715"/>
                      <a:pt x="8454" y="3572"/>
                    </a:cubicBezTo>
                    <a:cubicBezTo>
                      <a:pt x="8454" y="3215"/>
                      <a:pt x="8442" y="2905"/>
                      <a:pt x="8371" y="2608"/>
                    </a:cubicBezTo>
                    <a:cubicBezTo>
                      <a:pt x="8323" y="2429"/>
                      <a:pt x="8275" y="2251"/>
                      <a:pt x="8204" y="2084"/>
                    </a:cubicBezTo>
                    <a:cubicBezTo>
                      <a:pt x="8132" y="1893"/>
                      <a:pt x="8001" y="1703"/>
                      <a:pt x="7882" y="1524"/>
                    </a:cubicBezTo>
                    <a:cubicBezTo>
                      <a:pt x="7728" y="1286"/>
                      <a:pt x="7489" y="1072"/>
                      <a:pt x="7287" y="893"/>
                    </a:cubicBezTo>
                    <a:cubicBezTo>
                      <a:pt x="7025" y="691"/>
                      <a:pt x="6716" y="524"/>
                      <a:pt x="6418" y="369"/>
                    </a:cubicBezTo>
                    <a:cubicBezTo>
                      <a:pt x="6132" y="238"/>
                      <a:pt x="5834" y="179"/>
                      <a:pt x="5537" y="107"/>
                    </a:cubicBezTo>
                    <a:cubicBezTo>
                      <a:pt x="5275" y="36"/>
                      <a:pt x="4989" y="12"/>
                      <a:pt x="4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7"/>
              <p:cNvSpPr/>
              <p:nvPr/>
            </p:nvSpPr>
            <p:spPr>
              <a:xfrm>
                <a:off x="8416062" y="3681863"/>
                <a:ext cx="313102" cy="441917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9966" extrusionOk="0">
                    <a:moveTo>
                      <a:pt x="3060" y="2393"/>
                    </a:moveTo>
                    <a:cubicBezTo>
                      <a:pt x="3298" y="2405"/>
                      <a:pt x="3524" y="2441"/>
                      <a:pt x="3739" y="2500"/>
                    </a:cubicBezTo>
                    <a:cubicBezTo>
                      <a:pt x="3905" y="2536"/>
                      <a:pt x="4036" y="2619"/>
                      <a:pt x="4191" y="2679"/>
                    </a:cubicBezTo>
                    <a:cubicBezTo>
                      <a:pt x="4263" y="2715"/>
                      <a:pt x="4334" y="2774"/>
                      <a:pt x="4394" y="2834"/>
                    </a:cubicBezTo>
                    <a:cubicBezTo>
                      <a:pt x="4417" y="2881"/>
                      <a:pt x="4465" y="2929"/>
                      <a:pt x="4501" y="2977"/>
                    </a:cubicBezTo>
                    <a:cubicBezTo>
                      <a:pt x="4513" y="3012"/>
                      <a:pt x="4548" y="3060"/>
                      <a:pt x="4560" y="3119"/>
                    </a:cubicBezTo>
                    <a:cubicBezTo>
                      <a:pt x="4572" y="3179"/>
                      <a:pt x="4572" y="3239"/>
                      <a:pt x="4584" y="3298"/>
                    </a:cubicBezTo>
                    <a:lnTo>
                      <a:pt x="4584" y="3334"/>
                    </a:lnTo>
                    <a:lnTo>
                      <a:pt x="4584" y="3358"/>
                    </a:lnTo>
                    <a:lnTo>
                      <a:pt x="4572" y="3393"/>
                    </a:lnTo>
                    <a:lnTo>
                      <a:pt x="4536" y="3417"/>
                    </a:lnTo>
                    <a:cubicBezTo>
                      <a:pt x="4501" y="3453"/>
                      <a:pt x="4465" y="3477"/>
                      <a:pt x="4417" y="3512"/>
                    </a:cubicBezTo>
                    <a:cubicBezTo>
                      <a:pt x="4298" y="3572"/>
                      <a:pt x="4167" y="3608"/>
                      <a:pt x="4036" y="3655"/>
                    </a:cubicBezTo>
                    <a:cubicBezTo>
                      <a:pt x="3739" y="3715"/>
                      <a:pt x="3453" y="3751"/>
                      <a:pt x="3143" y="3762"/>
                    </a:cubicBezTo>
                    <a:cubicBezTo>
                      <a:pt x="2941" y="3751"/>
                      <a:pt x="2739" y="3727"/>
                      <a:pt x="2584" y="3703"/>
                    </a:cubicBezTo>
                    <a:cubicBezTo>
                      <a:pt x="2727" y="3334"/>
                      <a:pt x="2881" y="2917"/>
                      <a:pt x="3060" y="2393"/>
                    </a:cubicBezTo>
                    <a:close/>
                    <a:moveTo>
                      <a:pt x="1727" y="6025"/>
                    </a:moveTo>
                    <a:cubicBezTo>
                      <a:pt x="1846" y="6072"/>
                      <a:pt x="1965" y="6132"/>
                      <a:pt x="2072" y="6167"/>
                    </a:cubicBezTo>
                    <a:cubicBezTo>
                      <a:pt x="2227" y="6275"/>
                      <a:pt x="2358" y="6382"/>
                      <a:pt x="2477" y="6489"/>
                    </a:cubicBezTo>
                    <a:cubicBezTo>
                      <a:pt x="2584" y="6584"/>
                      <a:pt x="2655" y="6703"/>
                      <a:pt x="2739" y="6822"/>
                    </a:cubicBezTo>
                    <a:lnTo>
                      <a:pt x="2834" y="7049"/>
                    </a:lnTo>
                    <a:lnTo>
                      <a:pt x="2834" y="7096"/>
                    </a:lnTo>
                    <a:lnTo>
                      <a:pt x="2846" y="7156"/>
                    </a:lnTo>
                    <a:lnTo>
                      <a:pt x="2834" y="7239"/>
                    </a:lnTo>
                    <a:lnTo>
                      <a:pt x="2822" y="7275"/>
                    </a:lnTo>
                    <a:lnTo>
                      <a:pt x="2774" y="7322"/>
                    </a:lnTo>
                    <a:lnTo>
                      <a:pt x="2762" y="7346"/>
                    </a:lnTo>
                    <a:cubicBezTo>
                      <a:pt x="2739" y="7382"/>
                      <a:pt x="2727" y="7394"/>
                      <a:pt x="2703" y="7418"/>
                    </a:cubicBezTo>
                    <a:lnTo>
                      <a:pt x="2667" y="7441"/>
                    </a:lnTo>
                    <a:lnTo>
                      <a:pt x="2643" y="7453"/>
                    </a:lnTo>
                    <a:cubicBezTo>
                      <a:pt x="2584" y="7489"/>
                      <a:pt x="2524" y="7501"/>
                      <a:pt x="2465" y="7525"/>
                    </a:cubicBezTo>
                    <a:cubicBezTo>
                      <a:pt x="2310" y="7561"/>
                      <a:pt x="2131" y="7584"/>
                      <a:pt x="1953" y="7584"/>
                    </a:cubicBezTo>
                    <a:cubicBezTo>
                      <a:pt x="1703" y="7572"/>
                      <a:pt x="1465" y="7537"/>
                      <a:pt x="1238" y="7501"/>
                    </a:cubicBezTo>
                    <a:lnTo>
                      <a:pt x="1191" y="7477"/>
                    </a:lnTo>
                    <a:cubicBezTo>
                      <a:pt x="1369" y="7001"/>
                      <a:pt x="1548" y="6513"/>
                      <a:pt x="1727" y="6025"/>
                    </a:cubicBezTo>
                    <a:close/>
                    <a:moveTo>
                      <a:pt x="3858" y="0"/>
                    </a:moveTo>
                    <a:cubicBezTo>
                      <a:pt x="3786" y="12"/>
                      <a:pt x="3727" y="36"/>
                      <a:pt x="3667" y="60"/>
                    </a:cubicBezTo>
                    <a:cubicBezTo>
                      <a:pt x="3489" y="119"/>
                      <a:pt x="3298" y="214"/>
                      <a:pt x="3120" y="333"/>
                    </a:cubicBezTo>
                    <a:cubicBezTo>
                      <a:pt x="2917" y="476"/>
                      <a:pt x="2715" y="667"/>
                      <a:pt x="2524" y="869"/>
                    </a:cubicBezTo>
                    <a:cubicBezTo>
                      <a:pt x="2227" y="1214"/>
                      <a:pt x="1953" y="1643"/>
                      <a:pt x="1703" y="2167"/>
                    </a:cubicBezTo>
                    <a:cubicBezTo>
                      <a:pt x="1298" y="3012"/>
                      <a:pt x="1012" y="3929"/>
                      <a:pt x="810" y="4679"/>
                    </a:cubicBezTo>
                    <a:cubicBezTo>
                      <a:pt x="750" y="4894"/>
                      <a:pt x="703" y="5084"/>
                      <a:pt x="643" y="5298"/>
                    </a:cubicBezTo>
                    <a:lnTo>
                      <a:pt x="512" y="5786"/>
                    </a:lnTo>
                    <a:cubicBezTo>
                      <a:pt x="453" y="5977"/>
                      <a:pt x="405" y="6179"/>
                      <a:pt x="345" y="6346"/>
                    </a:cubicBezTo>
                    <a:lnTo>
                      <a:pt x="286" y="6548"/>
                    </a:lnTo>
                    <a:cubicBezTo>
                      <a:pt x="214" y="6787"/>
                      <a:pt x="119" y="7096"/>
                      <a:pt x="60" y="7441"/>
                    </a:cubicBezTo>
                    <a:cubicBezTo>
                      <a:pt x="36" y="7584"/>
                      <a:pt x="24" y="7715"/>
                      <a:pt x="24" y="7834"/>
                    </a:cubicBezTo>
                    <a:cubicBezTo>
                      <a:pt x="0" y="7977"/>
                      <a:pt x="0" y="8108"/>
                      <a:pt x="24" y="8227"/>
                    </a:cubicBezTo>
                    <a:cubicBezTo>
                      <a:pt x="36" y="8323"/>
                      <a:pt x="36" y="8394"/>
                      <a:pt x="48" y="8465"/>
                    </a:cubicBezTo>
                    <a:cubicBezTo>
                      <a:pt x="60" y="8537"/>
                      <a:pt x="95" y="8632"/>
                      <a:pt x="119" y="8704"/>
                    </a:cubicBezTo>
                    <a:cubicBezTo>
                      <a:pt x="143" y="8751"/>
                      <a:pt x="155" y="8799"/>
                      <a:pt x="179" y="8858"/>
                    </a:cubicBezTo>
                    <a:cubicBezTo>
                      <a:pt x="214" y="8918"/>
                      <a:pt x="238" y="8954"/>
                      <a:pt x="274" y="9001"/>
                    </a:cubicBezTo>
                    <a:cubicBezTo>
                      <a:pt x="322" y="9073"/>
                      <a:pt x="381" y="9132"/>
                      <a:pt x="441" y="9215"/>
                    </a:cubicBezTo>
                    <a:cubicBezTo>
                      <a:pt x="500" y="9275"/>
                      <a:pt x="560" y="9335"/>
                      <a:pt x="631" y="9394"/>
                    </a:cubicBezTo>
                    <a:cubicBezTo>
                      <a:pt x="703" y="9454"/>
                      <a:pt x="774" y="9513"/>
                      <a:pt x="857" y="9549"/>
                    </a:cubicBezTo>
                    <a:cubicBezTo>
                      <a:pt x="941" y="9596"/>
                      <a:pt x="1012" y="9656"/>
                      <a:pt x="1107" y="9692"/>
                    </a:cubicBezTo>
                    <a:cubicBezTo>
                      <a:pt x="1215" y="9751"/>
                      <a:pt x="1334" y="9787"/>
                      <a:pt x="1453" y="9823"/>
                    </a:cubicBezTo>
                    <a:cubicBezTo>
                      <a:pt x="1584" y="9870"/>
                      <a:pt x="1703" y="9894"/>
                      <a:pt x="1822" y="9906"/>
                    </a:cubicBezTo>
                    <a:cubicBezTo>
                      <a:pt x="2072" y="9954"/>
                      <a:pt x="2322" y="9966"/>
                      <a:pt x="2608" y="9966"/>
                    </a:cubicBezTo>
                    <a:lnTo>
                      <a:pt x="2679" y="9966"/>
                    </a:lnTo>
                    <a:cubicBezTo>
                      <a:pt x="2905" y="9942"/>
                      <a:pt x="3120" y="9882"/>
                      <a:pt x="3322" y="9823"/>
                    </a:cubicBezTo>
                    <a:cubicBezTo>
                      <a:pt x="3548" y="9751"/>
                      <a:pt x="3751" y="9656"/>
                      <a:pt x="4024" y="9489"/>
                    </a:cubicBezTo>
                    <a:cubicBezTo>
                      <a:pt x="4227" y="9358"/>
                      <a:pt x="4394" y="9192"/>
                      <a:pt x="4560" y="9025"/>
                    </a:cubicBezTo>
                    <a:lnTo>
                      <a:pt x="4620" y="8977"/>
                    </a:lnTo>
                    <a:cubicBezTo>
                      <a:pt x="4822" y="8763"/>
                      <a:pt x="4977" y="8477"/>
                      <a:pt x="5096" y="8215"/>
                    </a:cubicBezTo>
                    <a:cubicBezTo>
                      <a:pt x="5156" y="8084"/>
                      <a:pt x="5203" y="7930"/>
                      <a:pt x="5227" y="7763"/>
                    </a:cubicBezTo>
                    <a:cubicBezTo>
                      <a:pt x="5263" y="7644"/>
                      <a:pt x="5287" y="7525"/>
                      <a:pt x="5298" y="7382"/>
                    </a:cubicBezTo>
                    <a:cubicBezTo>
                      <a:pt x="5346" y="6882"/>
                      <a:pt x="5263" y="6370"/>
                      <a:pt x="5025" y="5870"/>
                    </a:cubicBezTo>
                    <a:cubicBezTo>
                      <a:pt x="6168" y="5513"/>
                      <a:pt x="6965" y="4548"/>
                      <a:pt x="7049" y="3465"/>
                    </a:cubicBezTo>
                    <a:cubicBezTo>
                      <a:pt x="7061" y="3119"/>
                      <a:pt x="7025" y="2822"/>
                      <a:pt x="6953" y="2536"/>
                    </a:cubicBezTo>
                    <a:cubicBezTo>
                      <a:pt x="6906" y="2381"/>
                      <a:pt x="6870" y="2203"/>
                      <a:pt x="6787" y="2024"/>
                    </a:cubicBezTo>
                    <a:cubicBezTo>
                      <a:pt x="6715" y="1822"/>
                      <a:pt x="6584" y="1631"/>
                      <a:pt x="6477" y="1488"/>
                    </a:cubicBezTo>
                    <a:lnTo>
                      <a:pt x="6465" y="1453"/>
                    </a:lnTo>
                    <a:cubicBezTo>
                      <a:pt x="6310" y="1214"/>
                      <a:pt x="6108" y="1036"/>
                      <a:pt x="5870" y="810"/>
                    </a:cubicBezTo>
                    <a:cubicBezTo>
                      <a:pt x="5608" y="607"/>
                      <a:pt x="5298" y="441"/>
                      <a:pt x="5001" y="298"/>
                    </a:cubicBezTo>
                    <a:cubicBezTo>
                      <a:pt x="4763" y="191"/>
                      <a:pt x="4501" y="119"/>
                      <a:pt x="4239" y="60"/>
                    </a:cubicBezTo>
                    <a:lnTo>
                      <a:pt x="4120" y="24"/>
                    </a:lnTo>
                    <a:cubicBezTo>
                      <a:pt x="4102" y="26"/>
                      <a:pt x="4084" y="27"/>
                      <a:pt x="4067" y="27"/>
                    </a:cubicBezTo>
                    <a:cubicBezTo>
                      <a:pt x="3996" y="27"/>
                      <a:pt x="3935" y="10"/>
                      <a:pt x="3858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7"/>
              <p:cNvSpPr/>
              <p:nvPr/>
            </p:nvSpPr>
            <p:spPr>
              <a:xfrm>
                <a:off x="8613522" y="3724078"/>
                <a:ext cx="73919" cy="184376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4158" extrusionOk="0">
                    <a:moveTo>
                      <a:pt x="417" y="1"/>
                    </a:moveTo>
                    <a:lnTo>
                      <a:pt x="369" y="36"/>
                    </a:lnTo>
                    <a:cubicBezTo>
                      <a:pt x="357" y="72"/>
                      <a:pt x="357" y="120"/>
                      <a:pt x="393" y="132"/>
                    </a:cubicBezTo>
                    <a:cubicBezTo>
                      <a:pt x="488" y="203"/>
                      <a:pt x="595" y="274"/>
                      <a:pt x="691" y="382"/>
                    </a:cubicBezTo>
                    <a:lnTo>
                      <a:pt x="667" y="370"/>
                    </a:lnTo>
                    <a:lnTo>
                      <a:pt x="667" y="370"/>
                    </a:lnTo>
                    <a:cubicBezTo>
                      <a:pt x="810" y="501"/>
                      <a:pt x="905" y="655"/>
                      <a:pt x="1000" y="810"/>
                    </a:cubicBezTo>
                    <a:cubicBezTo>
                      <a:pt x="1072" y="953"/>
                      <a:pt x="1131" y="1096"/>
                      <a:pt x="1179" y="1251"/>
                    </a:cubicBezTo>
                    <a:cubicBezTo>
                      <a:pt x="1226" y="1453"/>
                      <a:pt x="1250" y="1644"/>
                      <a:pt x="1250" y="1858"/>
                    </a:cubicBezTo>
                    <a:cubicBezTo>
                      <a:pt x="1250" y="2060"/>
                      <a:pt x="1226" y="2275"/>
                      <a:pt x="1179" y="2477"/>
                    </a:cubicBezTo>
                    <a:cubicBezTo>
                      <a:pt x="1131" y="2620"/>
                      <a:pt x="1084" y="2739"/>
                      <a:pt x="1012" y="2858"/>
                    </a:cubicBezTo>
                    <a:cubicBezTo>
                      <a:pt x="941" y="2953"/>
                      <a:pt x="857" y="3060"/>
                      <a:pt x="774" y="3156"/>
                    </a:cubicBezTo>
                    <a:cubicBezTo>
                      <a:pt x="667" y="3251"/>
                      <a:pt x="548" y="3346"/>
                      <a:pt x="417" y="3430"/>
                    </a:cubicBezTo>
                    <a:cubicBezTo>
                      <a:pt x="357" y="3465"/>
                      <a:pt x="310" y="3489"/>
                      <a:pt x="250" y="3513"/>
                    </a:cubicBezTo>
                    <a:cubicBezTo>
                      <a:pt x="83" y="3584"/>
                      <a:pt x="0" y="3775"/>
                      <a:pt x="72" y="3953"/>
                    </a:cubicBezTo>
                    <a:cubicBezTo>
                      <a:pt x="125" y="4079"/>
                      <a:pt x="254" y="4158"/>
                      <a:pt x="391" y="4158"/>
                    </a:cubicBezTo>
                    <a:cubicBezTo>
                      <a:pt x="435" y="4158"/>
                      <a:pt x="480" y="4149"/>
                      <a:pt x="524" y="4132"/>
                    </a:cubicBezTo>
                    <a:cubicBezTo>
                      <a:pt x="619" y="4084"/>
                      <a:pt x="726" y="4025"/>
                      <a:pt x="822" y="3953"/>
                    </a:cubicBezTo>
                    <a:cubicBezTo>
                      <a:pt x="917" y="3894"/>
                      <a:pt x="1012" y="3811"/>
                      <a:pt x="1095" y="3715"/>
                    </a:cubicBezTo>
                    <a:cubicBezTo>
                      <a:pt x="1250" y="3572"/>
                      <a:pt x="1357" y="3406"/>
                      <a:pt x="1441" y="3215"/>
                    </a:cubicBezTo>
                    <a:cubicBezTo>
                      <a:pt x="1536" y="3037"/>
                      <a:pt x="1572" y="2834"/>
                      <a:pt x="1619" y="2632"/>
                    </a:cubicBezTo>
                    <a:cubicBezTo>
                      <a:pt x="1667" y="2418"/>
                      <a:pt x="1667" y="2215"/>
                      <a:pt x="1655" y="2001"/>
                    </a:cubicBezTo>
                    <a:cubicBezTo>
                      <a:pt x="1631" y="1810"/>
                      <a:pt x="1572" y="1620"/>
                      <a:pt x="1512" y="1429"/>
                    </a:cubicBezTo>
                    <a:cubicBezTo>
                      <a:pt x="1453" y="1227"/>
                      <a:pt x="1369" y="1048"/>
                      <a:pt x="1262" y="870"/>
                    </a:cubicBezTo>
                    <a:cubicBezTo>
                      <a:pt x="1060" y="536"/>
                      <a:pt x="798" y="239"/>
                      <a:pt x="464" y="12"/>
                    </a:cubicBezTo>
                    <a:cubicBezTo>
                      <a:pt x="441" y="1"/>
                      <a:pt x="429" y="1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7"/>
              <p:cNvSpPr/>
              <p:nvPr/>
            </p:nvSpPr>
            <p:spPr>
              <a:xfrm>
                <a:off x="8581285" y="3905176"/>
                <a:ext cx="16939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58" extrusionOk="0">
                    <a:moveTo>
                      <a:pt x="168" y="0"/>
                    </a:moveTo>
                    <a:cubicBezTo>
                      <a:pt x="120" y="24"/>
                      <a:pt x="72" y="48"/>
                      <a:pt x="48" y="84"/>
                    </a:cubicBezTo>
                    <a:cubicBezTo>
                      <a:pt x="13" y="119"/>
                      <a:pt x="1" y="167"/>
                      <a:pt x="13" y="215"/>
                    </a:cubicBezTo>
                    <a:cubicBezTo>
                      <a:pt x="13" y="262"/>
                      <a:pt x="48" y="298"/>
                      <a:pt x="84" y="334"/>
                    </a:cubicBezTo>
                    <a:cubicBezTo>
                      <a:pt x="132" y="358"/>
                      <a:pt x="179" y="358"/>
                      <a:pt x="227" y="358"/>
                    </a:cubicBezTo>
                    <a:cubicBezTo>
                      <a:pt x="263" y="358"/>
                      <a:pt x="310" y="334"/>
                      <a:pt x="346" y="286"/>
                    </a:cubicBezTo>
                    <a:cubicBezTo>
                      <a:pt x="370" y="239"/>
                      <a:pt x="382" y="203"/>
                      <a:pt x="370" y="155"/>
                    </a:cubicBezTo>
                    <a:cubicBezTo>
                      <a:pt x="370" y="108"/>
                      <a:pt x="346" y="60"/>
                      <a:pt x="298" y="36"/>
                    </a:cubicBezTo>
                    <a:cubicBezTo>
                      <a:pt x="251" y="0"/>
                      <a:pt x="203" y="0"/>
                      <a:pt x="1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7"/>
              <p:cNvSpPr/>
              <p:nvPr/>
            </p:nvSpPr>
            <p:spPr>
              <a:xfrm>
                <a:off x="8496279" y="3969562"/>
                <a:ext cx="109349" cy="125489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830" extrusionOk="0">
                    <a:moveTo>
                      <a:pt x="2263" y="1"/>
                    </a:moveTo>
                    <a:cubicBezTo>
                      <a:pt x="2215" y="13"/>
                      <a:pt x="2204" y="13"/>
                      <a:pt x="2204" y="13"/>
                    </a:cubicBezTo>
                    <a:cubicBezTo>
                      <a:pt x="2168" y="25"/>
                      <a:pt x="2144" y="72"/>
                      <a:pt x="2156" y="108"/>
                    </a:cubicBezTo>
                    <a:cubicBezTo>
                      <a:pt x="2168" y="144"/>
                      <a:pt x="2180" y="180"/>
                      <a:pt x="2204" y="227"/>
                    </a:cubicBezTo>
                    <a:cubicBezTo>
                      <a:pt x="2227" y="358"/>
                      <a:pt x="2263" y="501"/>
                      <a:pt x="2263" y="644"/>
                    </a:cubicBezTo>
                    <a:cubicBezTo>
                      <a:pt x="2263" y="787"/>
                      <a:pt x="2239" y="942"/>
                      <a:pt x="2204" y="1084"/>
                    </a:cubicBezTo>
                    <a:cubicBezTo>
                      <a:pt x="2156" y="1215"/>
                      <a:pt x="2096" y="1358"/>
                      <a:pt x="2025" y="1489"/>
                    </a:cubicBezTo>
                    <a:cubicBezTo>
                      <a:pt x="1965" y="1596"/>
                      <a:pt x="1882" y="1680"/>
                      <a:pt x="1799" y="1775"/>
                    </a:cubicBezTo>
                    <a:cubicBezTo>
                      <a:pt x="1697" y="1865"/>
                      <a:pt x="1585" y="1955"/>
                      <a:pt x="1462" y="2025"/>
                    </a:cubicBezTo>
                    <a:lnTo>
                      <a:pt x="1462" y="2025"/>
                    </a:lnTo>
                    <a:cubicBezTo>
                      <a:pt x="1459" y="2026"/>
                      <a:pt x="1457" y="2028"/>
                      <a:pt x="1455" y="2030"/>
                    </a:cubicBezTo>
                    <a:lnTo>
                      <a:pt x="1455" y="2030"/>
                    </a:lnTo>
                    <a:cubicBezTo>
                      <a:pt x="1451" y="2032"/>
                      <a:pt x="1446" y="2034"/>
                      <a:pt x="1442" y="2037"/>
                    </a:cubicBezTo>
                    <a:cubicBezTo>
                      <a:pt x="1334" y="2096"/>
                      <a:pt x="1215" y="2144"/>
                      <a:pt x="1096" y="2168"/>
                    </a:cubicBezTo>
                    <a:cubicBezTo>
                      <a:pt x="965" y="2204"/>
                      <a:pt x="834" y="2216"/>
                      <a:pt x="680" y="2227"/>
                    </a:cubicBezTo>
                    <a:cubicBezTo>
                      <a:pt x="572" y="2227"/>
                      <a:pt x="453" y="2216"/>
                      <a:pt x="358" y="2204"/>
                    </a:cubicBezTo>
                    <a:cubicBezTo>
                      <a:pt x="339" y="2200"/>
                      <a:pt x="321" y="2198"/>
                      <a:pt x="302" y="2198"/>
                    </a:cubicBezTo>
                    <a:cubicBezTo>
                      <a:pt x="158" y="2198"/>
                      <a:pt x="34" y="2316"/>
                      <a:pt x="13" y="2454"/>
                    </a:cubicBezTo>
                    <a:cubicBezTo>
                      <a:pt x="1" y="2525"/>
                      <a:pt x="25" y="2620"/>
                      <a:pt x="72" y="2680"/>
                    </a:cubicBezTo>
                    <a:cubicBezTo>
                      <a:pt x="132" y="2751"/>
                      <a:pt x="191" y="2775"/>
                      <a:pt x="275" y="2799"/>
                    </a:cubicBezTo>
                    <a:cubicBezTo>
                      <a:pt x="403" y="2822"/>
                      <a:pt x="527" y="2830"/>
                      <a:pt x="648" y="2830"/>
                    </a:cubicBezTo>
                    <a:cubicBezTo>
                      <a:pt x="719" y="2830"/>
                      <a:pt x="788" y="2827"/>
                      <a:pt x="858" y="2823"/>
                    </a:cubicBezTo>
                    <a:cubicBezTo>
                      <a:pt x="1037" y="2811"/>
                      <a:pt x="1215" y="2751"/>
                      <a:pt x="1382" y="2680"/>
                    </a:cubicBezTo>
                    <a:cubicBezTo>
                      <a:pt x="1525" y="2597"/>
                      <a:pt x="1680" y="2501"/>
                      <a:pt x="1811" y="2382"/>
                    </a:cubicBezTo>
                    <a:cubicBezTo>
                      <a:pt x="1870" y="2323"/>
                      <a:pt x="1942" y="2263"/>
                      <a:pt x="2001" y="2180"/>
                    </a:cubicBezTo>
                    <a:cubicBezTo>
                      <a:pt x="2049" y="2120"/>
                      <a:pt x="2096" y="2049"/>
                      <a:pt x="2132" y="1989"/>
                    </a:cubicBezTo>
                    <a:cubicBezTo>
                      <a:pt x="2299" y="1704"/>
                      <a:pt x="2418" y="1382"/>
                      <a:pt x="2454" y="1049"/>
                    </a:cubicBezTo>
                    <a:cubicBezTo>
                      <a:pt x="2466" y="894"/>
                      <a:pt x="2466" y="727"/>
                      <a:pt x="2454" y="561"/>
                    </a:cubicBezTo>
                    <a:cubicBezTo>
                      <a:pt x="2430" y="382"/>
                      <a:pt x="2370" y="203"/>
                      <a:pt x="2311" y="37"/>
                    </a:cubicBezTo>
                    <a:cubicBezTo>
                      <a:pt x="2299" y="13"/>
                      <a:pt x="2275" y="1"/>
                      <a:pt x="2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6" name="Google Shape;626;p27"/>
            <p:cNvGrpSpPr/>
            <p:nvPr/>
          </p:nvGrpSpPr>
          <p:grpSpPr>
            <a:xfrm>
              <a:off x="7435621" y="294700"/>
              <a:ext cx="1245349" cy="446137"/>
              <a:chOff x="5876924" y="256525"/>
              <a:chExt cx="1403685" cy="502859"/>
            </a:xfrm>
          </p:grpSpPr>
          <p:sp>
            <p:nvSpPr>
              <p:cNvPr id="627" name="Google Shape;627;p27"/>
              <p:cNvSpPr/>
              <p:nvPr/>
            </p:nvSpPr>
            <p:spPr>
              <a:xfrm>
                <a:off x="5876924" y="256525"/>
                <a:ext cx="417175" cy="502166"/>
              </a:xfrm>
              <a:custGeom>
                <a:avLst/>
                <a:gdLst/>
                <a:ahLst/>
                <a:cxnLst/>
                <a:rect l="l" t="t" r="r" b="b"/>
                <a:pathLst>
                  <a:path w="8418" h="10133" extrusionOk="0">
                    <a:moveTo>
                      <a:pt x="3393" y="2879"/>
                    </a:moveTo>
                    <a:lnTo>
                      <a:pt x="3441" y="2903"/>
                    </a:lnTo>
                    <a:lnTo>
                      <a:pt x="3667" y="3081"/>
                    </a:lnTo>
                    <a:cubicBezTo>
                      <a:pt x="3846" y="3272"/>
                      <a:pt x="3989" y="3474"/>
                      <a:pt x="4155" y="3712"/>
                    </a:cubicBezTo>
                    <a:cubicBezTo>
                      <a:pt x="4263" y="3879"/>
                      <a:pt x="4346" y="4046"/>
                      <a:pt x="4429" y="4224"/>
                    </a:cubicBezTo>
                    <a:cubicBezTo>
                      <a:pt x="4013" y="4403"/>
                      <a:pt x="3596" y="4581"/>
                      <a:pt x="3191" y="4712"/>
                    </a:cubicBezTo>
                    <a:cubicBezTo>
                      <a:pt x="3096" y="4724"/>
                      <a:pt x="3024" y="4748"/>
                      <a:pt x="2941" y="4760"/>
                    </a:cubicBezTo>
                    <a:cubicBezTo>
                      <a:pt x="2917" y="4593"/>
                      <a:pt x="2905" y="4415"/>
                      <a:pt x="2893" y="4236"/>
                    </a:cubicBezTo>
                    <a:cubicBezTo>
                      <a:pt x="2905" y="3974"/>
                      <a:pt x="2917" y="3712"/>
                      <a:pt x="2965" y="3474"/>
                    </a:cubicBezTo>
                    <a:cubicBezTo>
                      <a:pt x="3000" y="3379"/>
                      <a:pt x="3036" y="3284"/>
                      <a:pt x="3084" y="3176"/>
                    </a:cubicBezTo>
                    <a:lnTo>
                      <a:pt x="3179" y="3045"/>
                    </a:lnTo>
                    <a:cubicBezTo>
                      <a:pt x="3239" y="2998"/>
                      <a:pt x="3298" y="2962"/>
                      <a:pt x="3334" y="2914"/>
                    </a:cubicBezTo>
                    <a:lnTo>
                      <a:pt x="3393" y="2879"/>
                    </a:lnTo>
                    <a:close/>
                    <a:moveTo>
                      <a:pt x="3399" y="0"/>
                    </a:moveTo>
                    <a:cubicBezTo>
                      <a:pt x="2968" y="0"/>
                      <a:pt x="2530" y="99"/>
                      <a:pt x="2119" y="295"/>
                    </a:cubicBezTo>
                    <a:cubicBezTo>
                      <a:pt x="1953" y="378"/>
                      <a:pt x="1774" y="486"/>
                      <a:pt x="1607" y="605"/>
                    </a:cubicBezTo>
                    <a:cubicBezTo>
                      <a:pt x="1060" y="998"/>
                      <a:pt x="631" y="1557"/>
                      <a:pt x="345" y="2248"/>
                    </a:cubicBezTo>
                    <a:cubicBezTo>
                      <a:pt x="179" y="2617"/>
                      <a:pt x="107" y="3045"/>
                      <a:pt x="60" y="3379"/>
                    </a:cubicBezTo>
                    <a:cubicBezTo>
                      <a:pt x="0" y="3819"/>
                      <a:pt x="24" y="4284"/>
                      <a:pt x="36" y="4724"/>
                    </a:cubicBezTo>
                    <a:cubicBezTo>
                      <a:pt x="83" y="5546"/>
                      <a:pt x="238" y="6308"/>
                      <a:pt x="441" y="7022"/>
                    </a:cubicBezTo>
                    <a:cubicBezTo>
                      <a:pt x="584" y="7582"/>
                      <a:pt x="762" y="8165"/>
                      <a:pt x="929" y="8713"/>
                    </a:cubicBezTo>
                    <a:lnTo>
                      <a:pt x="941" y="8760"/>
                    </a:lnTo>
                    <a:lnTo>
                      <a:pt x="1095" y="9272"/>
                    </a:lnTo>
                    <a:cubicBezTo>
                      <a:pt x="1191" y="9606"/>
                      <a:pt x="1572" y="9903"/>
                      <a:pt x="1881" y="10023"/>
                    </a:cubicBezTo>
                    <a:cubicBezTo>
                      <a:pt x="2053" y="10097"/>
                      <a:pt x="2239" y="10133"/>
                      <a:pt x="2425" y="10133"/>
                    </a:cubicBezTo>
                    <a:cubicBezTo>
                      <a:pt x="2625" y="10133"/>
                      <a:pt x="2827" y="10091"/>
                      <a:pt x="3012" y="10011"/>
                    </a:cubicBezTo>
                    <a:cubicBezTo>
                      <a:pt x="3096" y="9963"/>
                      <a:pt x="3191" y="9927"/>
                      <a:pt x="3274" y="9868"/>
                    </a:cubicBezTo>
                    <a:cubicBezTo>
                      <a:pt x="3501" y="9701"/>
                      <a:pt x="3667" y="9475"/>
                      <a:pt x="3774" y="9225"/>
                    </a:cubicBezTo>
                    <a:lnTo>
                      <a:pt x="3858" y="8868"/>
                    </a:lnTo>
                    <a:cubicBezTo>
                      <a:pt x="3893" y="8594"/>
                      <a:pt x="3858" y="8344"/>
                      <a:pt x="3739" y="8106"/>
                    </a:cubicBezTo>
                    <a:lnTo>
                      <a:pt x="3620" y="7725"/>
                    </a:lnTo>
                    <a:lnTo>
                      <a:pt x="3572" y="7606"/>
                    </a:lnTo>
                    <a:cubicBezTo>
                      <a:pt x="3774" y="7558"/>
                      <a:pt x="3965" y="7498"/>
                      <a:pt x="4155" y="7439"/>
                    </a:cubicBezTo>
                    <a:lnTo>
                      <a:pt x="4334" y="7379"/>
                    </a:lnTo>
                    <a:cubicBezTo>
                      <a:pt x="4679" y="7272"/>
                      <a:pt x="5025" y="7141"/>
                      <a:pt x="5298" y="7010"/>
                    </a:cubicBezTo>
                    <a:lnTo>
                      <a:pt x="5406" y="7451"/>
                    </a:lnTo>
                    <a:lnTo>
                      <a:pt x="5465" y="7737"/>
                    </a:lnTo>
                    <a:cubicBezTo>
                      <a:pt x="5572" y="8177"/>
                      <a:pt x="5751" y="8463"/>
                      <a:pt x="6037" y="8689"/>
                    </a:cubicBezTo>
                    <a:cubicBezTo>
                      <a:pt x="6276" y="8871"/>
                      <a:pt x="6577" y="8968"/>
                      <a:pt x="6884" y="8968"/>
                    </a:cubicBezTo>
                    <a:cubicBezTo>
                      <a:pt x="6959" y="8968"/>
                      <a:pt x="7034" y="8963"/>
                      <a:pt x="7108" y="8951"/>
                    </a:cubicBezTo>
                    <a:cubicBezTo>
                      <a:pt x="7322" y="8927"/>
                      <a:pt x="7549" y="8832"/>
                      <a:pt x="7739" y="8689"/>
                    </a:cubicBezTo>
                    <a:cubicBezTo>
                      <a:pt x="7858" y="8594"/>
                      <a:pt x="7965" y="8499"/>
                      <a:pt x="8061" y="8379"/>
                    </a:cubicBezTo>
                    <a:cubicBezTo>
                      <a:pt x="8251" y="8106"/>
                      <a:pt x="8418" y="7677"/>
                      <a:pt x="8323" y="7308"/>
                    </a:cubicBezTo>
                    <a:cubicBezTo>
                      <a:pt x="8061" y="6153"/>
                      <a:pt x="7763" y="4939"/>
                      <a:pt x="7346" y="3748"/>
                    </a:cubicBezTo>
                    <a:cubicBezTo>
                      <a:pt x="7132" y="3117"/>
                      <a:pt x="6810" y="2510"/>
                      <a:pt x="6358" y="1831"/>
                    </a:cubicBezTo>
                    <a:cubicBezTo>
                      <a:pt x="5929" y="1176"/>
                      <a:pt x="5322" y="617"/>
                      <a:pt x="4644" y="295"/>
                    </a:cubicBezTo>
                    <a:cubicBezTo>
                      <a:pt x="4257" y="99"/>
                      <a:pt x="3831" y="0"/>
                      <a:pt x="33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27"/>
              <p:cNvSpPr/>
              <p:nvPr/>
            </p:nvSpPr>
            <p:spPr>
              <a:xfrm>
                <a:off x="6004927" y="641681"/>
                <a:ext cx="66159" cy="116262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2346" extrusionOk="0">
                    <a:moveTo>
                      <a:pt x="906" y="0"/>
                    </a:moveTo>
                    <a:cubicBezTo>
                      <a:pt x="870" y="0"/>
                      <a:pt x="846" y="12"/>
                      <a:pt x="810" y="12"/>
                    </a:cubicBezTo>
                    <a:cubicBezTo>
                      <a:pt x="787" y="24"/>
                      <a:pt x="751" y="36"/>
                      <a:pt x="739" y="48"/>
                    </a:cubicBezTo>
                    <a:cubicBezTo>
                      <a:pt x="691" y="95"/>
                      <a:pt x="668" y="107"/>
                      <a:pt x="632" y="143"/>
                    </a:cubicBezTo>
                    <a:cubicBezTo>
                      <a:pt x="596" y="191"/>
                      <a:pt x="560" y="262"/>
                      <a:pt x="537" y="322"/>
                    </a:cubicBezTo>
                    <a:cubicBezTo>
                      <a:pt x="489" y="429"/>
                      <a:pt x="453" y="524"/>
                      <a:pt x="429" y="631"/>
                    </a:cubicBezTo>
                    <a:cubicBezTo>
                      <a:pt x="394" y="762"/>
                      <a:pt x="370" y="893"/>
                      <a:pt x="334" y="1024"/>
                    </a:cubicBezTo>
                    <a:cubicBezTo>
                      <a:pt x="275" y="1286"/>
                      <a:pt x="239" y="1572"/>
                      <a:pt x="156" y="1834"/>
                    </a:cubicBezTo>
                    <a:cubicBezTo>
                      <a:pt x="132" y="1977"/>
                      <a:pt x="84" y="2108"/>
                      <a:pt x="36" y="2227"/>
                    </a:cubicBezTo>
                    <a:cubicBezTo>
                      <a:pt x="25" y="2274"/>
                      <a:pt x="13" y="2298"/>
                      <a:pt x="1" y="2346"/>
                    </a:cubicBezTo>
                    <a:cubicBezTo>
                      <a:pt x="156" y="2334"/>
                      <a:pt x="310" y="2298"/>
                      <a:pt x="453" y="2227"/>
                    </a:cubicBezTo>
                    <a:cubicBezTo>
                      <a:pt x="548" y="2179"/>
                      <a:pt x="632" y="2131"/>
                      <a:pt x="727" y="2084"/>
                    </a:cubicBezTo>
                    <a:cubicBezTo>
                      <a:pt x="953" y="1917"/>
                      <a:pt x="1132" y="1691"/>
                      <a:pt x="1215" y="1441"/>
                    </a:cubicBezTo>
                    <a:lnTo>
                      <a:pt x="1310" y="1084"/>
                    </a:lnTo>
                    <a:cubicBezTo>
                      <a:pt x="1334" y="810"/>
                      <a:pt x="1310" y="560"/>
                      <a:pt x="1191" y="322"/>
                    </a:cubicBezTo>
                    <a:lnTo>
                      <a:pt x="1096" y="24"/>
                    </a:lnTo>
                    <a:cubicBezTo>
                      <a:pt x="1072" y="12"/>
                      <a:pt x="1037" y="12"/>
                      <a:pt x="1013" y="0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7"/>
              <p:cNvSpPr/>
              <p:nvPr/>
            </p:nvSpPr>
            <p:spPr>
              <a:xfrm>
                <a:off x="6045068" y="642870"/>
                <a:ext cx="50" cy="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7"/>
              <p:cNvSpPr/>
              <p:nvPr/>
            </p:nvSpPr>
            <p:spPr>
              <a:xfrm>
                <a:off x="5989615" y="257566"/>
                <a:ext cx="305076" cy="440814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8895" extrusionOk="0">
                    <a:moveTo>
                      <a:pt x="1134" y="1"/>
                    </a:moveTo>
                    <a:cubicBezTo>
                      <a:pt x="750" y="1"/>
                      <a:pt x="363" y="76"/>
                      <a:pt x="0" y="226"/>
                    </a:cubicBezTo>
                    <a:cubicBezTo>
                      <a:pt x="18" y="226"/>
                      <a:pt x="36" y="226"/>
                      <a:pt x="54" y="226"/>
                    </a:cubicBezTo>
                    <a:cubicBezTo>
                      <a:pt x="499" y="226"/>
                      <a:pt x="920" y="366"/>
                      <a:pt x="1298" y="572"/>
                    </a:cubicBezTo>
                    <a:cubicBezTo>
                      <a:pt x="1679" y="762"/>
                      <a:pt x="2012" y="1000"/>
                      <a:pt x="2346" y="1274"/>
                    </a:cubicBezTo>
                    <a:cubicBezTo>
                      <a:pt x="2667" y="1536"/>
                      <a:pt x="2965" y="1846"/>
                      <a:pt x="3239" y="2179"/>
                    </a:cubicBezTo>
                    <a:cubicBezTo>
                      <a:pt x="3358" y="2334"/>
                      <a:pt x="3477" y="2489"/>
                      <a:pt x="3584" y="2643"/>
                    </a:cubicBezTo>
                    <a:cubicBezTo>
                      <a:pt x="3679" y="2786"/>
                      <a:pt x="3774" y="2941"/>
                      <a:pt x="3846" y="3108"/>
                    </a:cubicBezTo>
                    <a:cubicBezTo>
                      <a:pt x="3894" y="3179"/>
                      <a:pt x="3917" y="3263"/>
                      <a:pt x="3953" y="3346"/>
                    </a:cubicBezTo>
                    <a:cubicBezTo>
                      <a:pt x="4001" y="3429"/>
                      <a:pt x="4025" y="3525"/>
                      <a:pt x="4072" y="3608"/>
                    </a:cubicBezTo>
                    <a:cubicBezTo>
                      <a:pt x="4155" y="3822"/>
                      <a:pt x="4251" y="4013"/>
                      <a:pt x="4334" y="4215"/>
                    </a:cubicBezTo>
                    <a:cubicBezTo>
                      <a:pt x="4536" y="4668"/>
                      <a:pt x="4715" y="5132"/>
                      <a:pt x="4870" y="5584"/>
                    </a:cubicBezTo>
                    <a:cubicBezTo>
                      <a:pt x="5037" y="6061"/>
                      <a:pt x="5168" y="6537"/>
                      <a:pt x="5227" y="7049"/>
                    </a:cubicBezTo>
                    <a:cubicBezTo>
                      <a:pt x="5287" y="7489"/>
                      <a:pt x="5310" y="7954"/>
                      <a:pt x="5215" y="8406"/>
                    </a:cubicBezTo>
                    <a:cubicBezTo>
                      <a:pt x="5191" y="8561"/>
                      <a:pt x="5132" y="8739"/>
                      <a:pt x="5048" y="8894"/>
                    </a:cubicBezTo>
                    <a:cubicBezTo>
                      <a:pt x="5203" y="8847"/>
                      <a:pt x="5346" y="8775"/>
                      <a:pt x="5489" y="8680"/>
                    </a:cubicBezTo>
                    <a:cubicBezTo>
                      <a:pt x="5608" y="8597"/>
                      <a:pt x="5703" y="8489"/>
                      <a:pt x="5799" y="8370"/>
                    </a:cubicBezTo>
                    <a:cubicBezTo>
                      <a:pt x="5989" y="8108"/>
                      <a:pt x="6156" y="7668"/>
                      <a:pt x="6060" y="7299"/>
                    </a:cubicBezTo>
                    <a:cubicBezTo>
                      <a:pt x="5799" y="6156"/>
                      <a:pt x="5501" y="4929"/>
                      <a:pt x="5084" y="3739"/>
                    </a:cubicBezTo>
                    <a:cubicBezTo>
                      <a:pt x="4858" y="3120"/>
                      <a:pt x="4548" y="2512"/>
                      <a:pt x="4096" y="1822"/>
                    </a:cubicBezTo>
                    <a:cubicBezTo>
                      <a:pt x="3655" y="1167"/>
                      <a:pt x="3060" y="619"/>
                      <a:pt x="2381" y="286"/>
                    </a:cubicBezTo>
                    <a:cubicBezTo>
                      <a:pt x="1996" y="96"/>
                      <a:pt x="1567" y="1"/>
                      <a:pt x="1134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27"/>
              <p:cNvSpPr/>
              <p:nvPr/>
            </p:nvSpPr>
            <p:spPr>
              <a:xfrm>
                <a:off x="5907600" y="304496"/>
                <a:ext cx="75575" cy="302499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6104" extrusionOk="0">
                    <a:moveTo>
                      <a:pt x="655" y="1851"/>
                    </a:moveTo>
                    <a:lnTo>
                      <a:pt x="655" y="1899"/>
                    </a:lnTo>
                    <a:cubicBezTo>
                      <a:pt x="631" y="1887"/>
                      <a:pt x="631" y="1875"/>
                      <a:pt x="655" y="1851"/>
                    </a:cubicBezTo>
                    <a:close/>
                    <a:moveTo>
                      <a:pt x="1375" y="0"/>
                    </a:moveTo>
                    <a:cubicBezTo>
                      <a:pt x="1348" y="0"/>
                      <a:pt x="1325" y="10"/>
                      <a:pt x="1310" y="30"/>
                    </a:cubicBezTo>
                    <a:cubicBezTo>
                      <a:pt x="1108" y="172"/>
                      <a:pt x="929" y="351"/>
                      <a:pt x="762" y="542"/>
                    </a:cubicBezTo>
                    <a:cubicBezTo>
                      <a:pt x="691" y="637"/>
                      <a:pt x="619" y="744"/>
                      <a:pt x="560" y="839"/>
                    </a:cubicBezTo>
                    <a:cubicBezTo>
                      <a:pt x="488" y="946"/>
                      <a:pt x="441" y="1065"/>
                      <a:pt x="381" y="1184"/>
                    </a:cubicBezTo>
                    <a:cubicBezTo>
                      <a:pt x="274" y="1423"/>
                      <a:pt x="191" y="1661"/>
                      <a:pt x="131" y="1911"/>
                    </a:cubicBezTo>
                    <a:cubicBezTo>
                      <a:pt x="60" y="2185"/>
                      <a:pt x="36" y="2470"/>
                      <a:pt x="24" y="2732"/>
                    </a:cubicBezTo>
                    <a:cubicBezTo>
                      <a:pt x="0" y="3268"/>
                      <a:pt x="24" y="3804"/>
                      <a:pt x="119" y="4328"/>
                    </a:cubicBezTo>
                    <a:cubicBezTo>
                      <a:pt x="155" y="4613"/>
                      <a:pt x="215" y="4875"/>
                      <a:pt x="274" y="5149"/>
                    </a:cubicBezTo>
                    <a:cubicBezTo>
                      <a:pt x="334" y="5364"/>
                      <a:pt x="393" y="5590"/>
                      <a:pt x="488" y="5816"/>
                    </a:cubicBezTo>
                    <a:cubicBezTo>
                      <a:pt x="500" y="5840"/>
                      <a:pt x="500" y="5864"/>
                      <a:pt x="512" y="5887"/>
                    </a:cubicBezTo>
                    <a:cubicBezTo>
                      <a:pt x="536" y="5959"/>
                      <a:pt x="607" y="6042"/>
                      <a:pt x="679" y="6066"/>
                    </a:cubicBezTo>
                    <a:cubicBezTo>
                      <a:pt x="717" y="6092"/>
                      <a:pt x="762" y="6103"/>
                      <a:pt x="809" y="6103"/>
                    </a:cubicBezTo>
                    <a:cubicBezTo>
                      <a:pt x="849" y="6103"/>
                      <a:pt x="890" y="6095"/>
                      <a:pt x="929" y="6078"/>
                    </a:cubicBezTo>
                    <a:cubicBezTo>
                      <a:pt x="1012" y="6054"/>
                      <a:pt x="1084" y="5995"/>
                      <a:pt x="1108" y="5923"/>
                    </a:cubicBezTo>
                    <a:cubicBezTo>
                      <a:pt x="1143" y="5840"/>
                      <a:pt x="1155" y="5780"/>
                      <a:pt x="1143" y="5709"/>
                    </a:cubicBezTo>
                    <a:cubicBezTo>
                      <a:pt x="1108" y="5447"/>
                      <a:pt x="1048" y="5161"/>
                      <a:pt x="1012" y="4887"/>
                    </a:cubicBezTo>
                    <a:cubicBezTo>
                      <a:pt x="965" y="4637"/>
                      <a:pt x="905" y="4399"/>
                      <a:pt x="857" y="4149"/>
                    </a:cubicBezTo>
                    <a:cubicBezTo>
                      <a:pt x="786" y="3780"/>
                      <a:pt x="727" y="3387"/>
                      <a:pt x="679" y="3006"/>
                    </a:cubicBezTo>
                    <a:cubicBezTo>
                      <a:pt x="655" y="2613"/>
                      <a:pt x="655" y="2232"/>
                      <a:pt x="667" y="1851"/>
                    </a:cubicBezTo>
                    <a:cubicBezTo>
                      <a:pt x="679" y="1637"/>
                      <a:pt x="727" y="1423"/>
                      <a:pt x="798" y="1196"/>
                    </a:cubicBezTo>
                    <a:cubicBezTo>
                      <a:pt x="869" y="994"/>
                      <a:pt x="965" y="803"/>
                      <a:pt x="1084" y="625"/>
                    </a:cubicBezTo>
                    <a:cubicBezTo>
                      <a:pt x="1167" y="482"/>
                      <a:pt x="1274" y="363"/>
                      <a:pt x="1393" y="268"/>
                    </a:cubicBezTo>
                    <a:cubicBezTo>
                      <a:pt x="1429" y="244"/>
                      <a:pt x="1441" y="220"/>
                      <a:pt x="1465" y="208"/>
                    </a:cubicBezTo>
                    <a:cubicBezTo>
                      <a:pt x="1512" y="161"/>
                      <a:pt x="1524" y="101"/>
                      <a:pt x="1500" y="53"/>
                    </a:cubicBezTo>
                    <a:cubicBezTo>
                      <a:pt x="1459" y="19"/>
                      <a:pt x="1413" y="0"/>
                      <a:pt x="13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7"/>
              <p:cNvSpPr/>
              <p:nvPr/>
            </p:nvSpPr>
            <p:spPr>
              <a:xfrm>
                <a:off x="5941199" y="620223"/>
                <a:ext cx="40191" cy="34938"/>
              </a:xfrm>
              <a:custGeom>
                <a:avLst/>
                <a:gdLst/>
                <a:ahLst/>
                <a:cxnLst/>
                <a:rect l="l" t="t" r="r" b="b"/>
                <a:pathLst>
                  <a:path w="811" h="705" extrusionOk="0">
                    <a:moveTo>
                      <a:pt x="398" y="0"/>
                    </a:moveTo>
                    <a:cubicBezTo>
                      <a:pt x="332" y="0"/>
                      <a:pt x="267" y="18"/>
                      <a:pt x="215" y="52"/>
                    </a:cubicBezTo>
                    <a:cubicBezTo>
                      <a:pt x="49" y="171"/>
                      <a:pt x="1" y="386"/>
                      <a:pt x="108" y="540"/>
                    </a:cubicBezTo>
                    <a:cubicBezTo>
                      <a:pt x="176" y="647"/>
                      <a:pt x="298" y="705"/>
                      <a:pt x="415" y="705"/>
                    </a:cubicBezTo>
                    <a:cubicBezTo>
                      <a:pt x="481" y="705"/>
                      <a:pt x="545" y="686"/>
                      <a:pt x="596" y="648"/>
                    </a:cubicBezTo>
                    <a:cubicBezTo>
                      <a:pt x="763" y="528"/>
                      <a:pt x="811" y="326"/>
                      <a:pt x="703" y="159"/>
                    </a:cubicBezTo>
                    <a:cubicBezTo>
                      <a:pt x="635" y="53"/>
                      <a:pt x="514" y="0"/>
                      <a:pt x="3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7"/>
              <p:cNvSpPr/>
              <p:nvPr/>
            </p:nvSpPr>
            <p:spPr>
              <a:xfrm>
                <a:off x="5964837" y="673050"/>
                <a:ext cx="19476" cy="1694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42" extrusionOk="0">
                    <a:moveTo>
                      <a:pt x="194" y="0"/>
                    </a:moveTo>
                    <a:cubicBezTo>
                      <a:pt x="158" y="0"/>
                      <a:pt x="123" y="11"/>
                      <a:pt x="95" y="34"/>
                    </a:cubicBezTo>
                    <a:cubicBezTo>
                      <a:pt x="12" y="94"/>
                      <a:pt x="0" y="177"/>
                      <a:pt x="48" y="272"/>
                    </a:cubicBezTo>
                    <a:cubicBezTo>
                      <a:pt x="77" y="316"/>
                      <a:pt x="132" y="342"/>
                      <a:pt x="188" y="342"/>
                    </a:cubicBezTo>
                    <a:cubicBezTo>
                      <a:pt x="223" y="342"/>
                      <a:pt x="258" y="331"/>
                      <a:pt x="286" y="308"/>
                    </a:cubicBezTo>
                    <a:cubicBezTo>
                      <a:pt x="357" y="248"/>
                      <a:pt x="393" y="153"/>
                      <a:pt x="334" y="70"/>
                    </a:cubicBezTo>
                    <a:cubicBezTo>
                      <a:pt x="304" y="26"/>
                      <a:pt x="249" y="0"/>
                      <a:pt x="1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7"/>
              <p:cNvSpPr/>
              <p:nvPr/>
            </p:nvSpPr>
            <p:spPr>
              <a:xfrm>
                <a:off x="6887023" y="289927"/>
                <a:ext cx="393041" cy="468566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9455" extrusionOk="0">
                    <a:moveTo>
                      <a:pt x="5106" y="0"/>
                    </a:moveTo>
                    <a:cubicBezTo>
                      <a:pt x="5079" y="0"/>
                      <a:pt x="5052" y="1"/>
                      <a:pt x="5025" y="2"/>
                    </a:cubicBezTo>
                    <a:cubicBezTo>
                      <a:pt x="4525" y="26"/>
                      <a:pt x="4061" y="121"/>
                      <a:pt x="3656" y="216"/>
                    </a:cubicBezTo>
                    <a:cubicBezTo>
                      <a:pt x="3215" y="324"/>
                      <a:pt x="2799" y="526"/>
                      <a:pt x="2406" y="740"/>
                    </a:cubicBezTo>
                    <a:cubicBezTo>
                      <a:pt x="2084" y="919"/>
                      <a:pt x="1798" y="1169"/>
                      <a:pt x="1525" y="1407"/>
                    </a:cubicBezTo>
                    <a:lnTo>
                      <a:pt x="1489" y="1455"/>
                    </a:lnTo>
                    <a:cubicBezTo>
                      <a:pt x="1191" y="1717"/>
                      <a:pt x="965" y="2062"/>
                      <a:pt x="775" y="2371"/>
                    </a:cubicBezTo>
                    <a:lnTo>
                      <a:pt x="739" y="2431"/>
                    </a:lnTo>
                    <a:cubicBezTo>
                      <a:pt x="608" y="2645"/>
                      <a:pt x="489" y="2895"/>
                      <a:pt x="382" y="3193"/>
                    </a:cubicBezTo>
                    <a:cubicBezTo>
                      <a:pt x="215" y="3634"/>
                      <a:pt x="132" y="3991"/>
                      <a:pt x="84" y="4348"/>
                    </a:cubicBezTo>
                    <a:cubicBezTo>
                      <a:pt x="1" y="5062"/>
                      <a:pt x="60" y="5765"/>
                      <a:pt x="251" y="6574"/>
                    </a:cubicBezTo>
                    <a:cubicBezTo>
                      <a:pt x="310" y="6812"/>
                      <a:pt x="394" y="7051"/>
                      <a:pt x="513" y="7289"/>
                    </a:cubicBezTo>
                    <a:cubicBezTo>
                      <a:pt x="679" y="7622"/>
                      <a:pt x="846" y="7920"/>
                      <a:pt x="1084" y="8194"/>
                    </a:cubicBezTo>
                    <a:lnTo>
                      <a:pt x="1108" y="8241"/>
                    </a:lnTo>
                    <a:cubicBezTo>
                      <a:pt x="1251" y="8384"/>
                      <a:pt x="1346" y="8503"/>
                      <a:pt x="1489" y="8622"/>
                    </a:cubicBezTo>
                    <a:cubicBezTo>
                      <a:pt x="1620" y="8753"/>
                      <a:pt x="1787" y="8848"/>
                      <a:pt x="1929" y="8956"/>
                    </a:cubicBezTo>
                    <a:lnTo>
                      <a:pt x="2037" y="9015"/>
                    </a:lnTo>
                    <a:cubicBezTo>
                      <a:pt x="2120" y="9075"/>
                      <a:pt x="2203" y="9110"/>
                      <a:pt x="2287" y="9146"/>
                    </a:cubicBezTo>
                    <a:cubicBezTo>
                      <a:pt x="2525" y="9265"/>
                      <a:pt x="2799" y="9337"/>
                      <a:pt x="3001" y="9384"/>
                    </a:cubicBezTo>
                    <a:cubicBezTo>
                      <a:pt x="3192" y="9434"/>
                      <a:pt x="3406" y="9455"/>
                      <a:pt x="3655" y="9455"/>
                    </a:cubicBezTo>
                    <a:cubicBezTo>
                      <a:pt x="3764" y="9455"/>
                      <a:pt x="3879" y="9451"/>
                      <a:pt x="4001" y="9444"/>
                    </a:cubicBezTo>
                    <a:cubicBezTo>
                      <a:pt x="4358" y="9408"/>
                      <a:pt x="4763" y="9313"/>
                      <a:pt x="5144" y="9146"/>
                    </a:cubicBezTo>
                    <a:cubicBezTo>
                      <a:pt x="5978" y="8789"/>
                      <a:pt x="6751" y="8194"/>
                      <a:pt x="7573" y="7265"/>
                    </a:cubicBezTo>
                    <a:cubicBezTo>
                      <a:pt x="7811" y="7003"/>
                      <a:pt x="7930" y="6658"/>
                      <a:pt x="7894" y="6289"/>
                    </a:cubicBezTo>
                    <a:cubicBezTo>
                      <a:pt x="7871" y="5920"/>
                      <a:pt x="7704" y="5562"/>
                      <a:pt x="7442" y="5324"/>
                    </a:cubicBezTo>
                    <a:cubicBezTo>
                      <a:pt x="7347" y="5241"/>
                      <a:pt x="7240" y="5169"/>
                      <a:pt x="7144" y="5122"/>
                    </a:cubicBezTo>
                    <a:cubicBezTo>
                      <a:pt x="6957" y="5034"/>
                      <a:pt x="6757" y="4992"/>
                      <a:pt x="6559" y="4992"/>
                    </a:cubicBezTo>
                    <a:cubicBezTo>
                      <a:pt x="6166" y="4992"/>
                      <a:pt x="5778" y="5158"/>
                      <a:pt x="5501" y="5467"/>
                    </a:cubicBezTo>
                    <a:cubicBezTo>
                      <a:pt x="5311" y="5681"/>
                      <a:pt x="5132" y="5872"/>
                      <a:pt x="4954" y="6039"/>
                    </a:cubicBezTo>
                    <a:cubicBezTo>
                      <a:pt x="4704" y="6241"/>
                      <a:pt x="4465" y="6408"/>
                      <a:pt x="4227" y="6551"/>
                    </a:cubicBezTo>
                    <a:cubicBezTo>
                      <a:pt x="4108" y="6610"/>
                      <a:pt x="3965" y="6658"/>
                      <a:pt x="3846" y="6693"/>
                    </a:cubicBezTo>
                    <a:cubicBezTo>
                      <a:pt x="3787" y="6705"/>
                      <a:pt x="3715" y="6705"/>
                      <a:pt x="3644" y="6705"/>
                    </a:cubicBezTo>
                    <a:cubicBezTo>
                      <a:pt x="3596" y="6705"/>
                      <a:pt x="3549" y="6693"/>
                      <a:pt x="3513" y="6670"/>
                    </a:cubicBezTo>
                    <a:lnTo>
                      <a:pt x="3453" y="6646"/>
                    </a:lnTo>
                    <a:lnTo>
                      <a:pt x="3370" y="6610"/>
                    </a:lnTo>
                    <a:cubicBezTo>
                      <a:pt x="3311" y="6574"/>
                      <a:pt x="3251" y="6527"/>
                      <a:pt x="3215" y="6467"/>
                    </a:cubicBezTo>
                    <a:cubicBezTo>
                      <a:pt x="3132" y="6372"/>
                      <a:pt x="3061" y="6277"/>
                      <a:pt x="3001" y="6158"/>
                    </a:cubicBezTo>
                    <a:cubicBezTo>
                      <a:pt x="2930" y="5979"/>
                      <a:pt x="2870" y="5800"/>
                      <a:pt x="2811" y="5622"/>
                    </a:cubicBezTo>
                    <a:cubicBezTo>
                      <a:pt x="2763" y="5384"/>
                      <a:pt x="2751" y="5146"/>
                      <a:pt x="2751" y="4907"/>
                    </a:cubicBezTo>
                    <a:cubicBezTo>
                      <a:pt x="2775" y="4669"/>
                      <a:pt x="2811" y="4443"/>
                      <a:pt x="2870" y="4205"/>
                    </a:cubicBezTo>
                    <a:cubicBezTo>
                      <a:pt x="2941" y="4026"/>
                      <a:pt x="3013" y="3848"/>
                      <a:pt x="3120" y="3681"/>
                    </a:cubicBezTo>
                    <a:cubicBezTo>
                      <a:pt x="3227" y="3550"/>
                      <a:pt x="3334" y="3419"/>
                      <a:pt x="3453" y="3300"/>
                    </a:cubicBezTo>
                    <a:cubicBezTo>
                      <a:pt x="3573" y="3193"/>
                      <a:pt x="3703" y="3098"/>
                      <a:pt x="3870" y="3014"/>
                    </a:cubicBezTo>
                    <a:cubicBezTo>
                      <a:pt x="4061" y="2919"/>
                      <a:pt x="4251" y="2860"/>
                      <a:pt x="4477" y="2800"/>
                    </a:cubicBezTo>
                    <a:cubicBezTo>
                      <a:pt x="4716" y="2764"/>
                      <a:pt x="4966" y="2741"/>
                      <a:pt x="5216" y="2729"/>
                    </a:cubicBezTo>
                    <a:cubicBezTo>
                      <a:pt x="5561" y="2717"/>
                      <a:pt x="5870" y="2550"/>
                      <a:pt x="6109" y="2288"/>
                    </a:cubicBezTo>
                    <a:cubicBezTo>
                      <a:pt x="6370" y="1990"/>
                      <a:pt x="6501" y="1609"/>
                      <a:pt x="6466" y="1240"/>
                    </a:cubicBezTo>
                    <a:cubicBezTo>
                      <a:pt x="6442" y="883"/>
                      <a:pt x="6263" y="562"/>
                      <a:pt x="5989" y="324"/>
                    </a:cubicBezTo>
                    <a:cubicBezTo>
                      <a:pt x="5930" y="264"/>
                      <a:pt x="5847" y="181"/>
                      <a:pt x="5739" y="145"/>
                    </a:cubicBezTo>
                    <a:cubicBezTo>
                      <a:pt x="5557" y="49"/>
                      <a:pt x="5346" y="0"/>
                      <a:pt x="5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7"/>
              <p:cNvSpPr/>
              <p:nvPr/>
            </p:nvSpPr>
            <p:spPr>
              <a:xfrm>
                <a:off x="6887618" y="301820"/>
                <a:ext cx="392991" cy="457564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9233" extrusionOk="0">
                    <a:moveTo>
                      <a:pt x="3632" y="0"/>
                    </a:moveTo>
                    <a:lnTo>
                      <a:pt x="3632" y="0"/>
                    </a:lnTo>
                    <a:cubicBezTo>
                      <a:pt x="3179" y="84"/>
                      <a:pt x="2763" y="286"/>
                      <a:pt x="2394" y="476"/>
                    </a:cubicBezTo>
                    <a:cubicBezTo>
                      <a:pt x="2072" y="655"/>
                      <a:pt x="1786" y="917"/>
                      <a:pt x="1513" y="1155"/>
                    </a:cubicBezTo>
                    <a:lnTo>
                      <a:pt x="1477" y="1191"/>
                    </a:lnTo>
                    <a:cubicBezTo>
                      <a:pt x="1179" y="1465"/>
                      <a:pt x="953" y="1810"/>
                      <a:pt x="763" y="2120"/>
                    </a:cubicBezTo>
                    <a:lnTo>
                      <a:pt x="727" y="2179"/>
                    </a:lnTo>
                    <a:cubicBezTo>
                      <a:pt x="596" y="2381"/>
                      <a:pt x="477" y="2643"/>
                      <a:pt x="370" y="2941"/>
                    </a:cubicBezTo>
                    <a:cubicBezTo>
                      <a:pt x="203" y="3382"/>
                      <a:pt x="120" y="3751"/>
                      <a:pt x="84" y="4096"/>
                    </a:cubicBezTo>
                    <a:cubicBezTo>
                      <a:pt x="1" y="4810"/>
                      <a:pt x="60" y="5513"/>
                      <a:pt x="251" y="6334"/>
                    </a:cubicBezTo>
                    <a:cubicBezTo>
                      <a:pt x="310" y="6572"/>
                      <a:pt x="405" y="6811"/>
                      <a:pt x="524" y="7049"/>
                    </a:cubicBezTo>
                    <a:cubicBezTo>
                      <a:pt x="679" y="7382"/>
                      <a:pt x="846" y="7680"/>
                      <a:pt x="1084" y="7954"/>
                    </a:cubicBezTo>
                    <a:lnTo>
                      <a:pt x="1120" y="8001"/>
                    </a:lnTo>
                    <a:cubicBezTo>
                      <a:pt x="1251" y="8144"/>
                      <a:pt x="1358" y="8263"/>
                      <a:pt x="1489" y="8382"/>
                    </a:cubicBezTo>
                    <a:cubicBezTo>
                      <a:pt x="1620" y="8513"/>
                      <a:pt x="1786" y="8620"/>
                      <a:pt x="1929" y="8716"/>
                    </a:cubicBezTo>
                    <a:lnTo>
                      <a:pt x="2037" y="8775"/>
                    </a:lnTo>
                    <a:cubicBezTo>
                      <a:pt x="2132" y="8835"/>
                      <a:pt x="2203" y="8870"/>
                      <a:pt x="2287" y="8906"/>
                    </a:cubicBezTo>
                    <a:cubicBezTo>
                      <a:pt x="2525" y="9025"/>
                      <a:pt x="2799" y="9097"/>
                      <a:pt x="3001" y="9156"/>
                    </a:cubicBezTo>
                    <a:cubicBezTo>
                      <a:pt x="3198" y="9205"/>
                      <a:pt x="3407" y="9232"/>
                      <a:pt x="3650" y="9232"/>
                    </a:cubicBezTo>
                    <a:cubicBezTo>
                      <a:pt x="3760" y="9232"/>
                      <a:pt x="3876" y="9227"/>
                      <a:pt x="4001" y="9216"/>
                    </a:cubicBezTo>
                    <a:cubicBezTo>
                      <a:pt x="4370" y="9192"/>
                      <a:pt x="4763" y="9085"/>
                      <a:pt x="5144" y="8918"/>
                    </a:cubicBezTo>
                    <a:cubicBezTo>
                      <a:pt x="5977" y="8561"/>
                      <a:pt x="6751" y="7966"/>
                      <a:pt x="7573" y="7049"/>
                    </a:cubicBezTo>
                    <a:cubicBezTo>
                      <a:pt x="7811" y="6775"/>
                      <a:pt x="7930" y="6430"/>
                      <a:pt x="7906" y="6061"/>
                    </a:cubicBezTo>
                    <a:cubicBezTo>
                      <a:pt x="7882" y="5822"/>
                      <a:pt x="7811" y="5620"/>
                      <a:pt x="7704" y="5418"/>
                    </a:cubicBezTo>
                    <a:cubicBezTo>
                      <a:pt x="7680" y="5525"/>
                      <a:pt x="7644" y="5632"/>
                      <a:pt x="7609" y="5739"/>
                    </a:cubicBezTo>
                    <a:cubicBezTo>
                      <a:pt x="7549" y="5870"/>
                      <a:pt x="7490" y="6001"/>
                      <a:pt x="7406" y="6120"/>
                    </a:cubicBezTo>
                    <a:cubicBezTo>
                      <a:pt x="7335" y="6239"/>
                      <a:pt x="7263" y="6346"/>
                      <a:pt x="7168" y="6465"/>
                    </a:cubicBezTo>
                    <a:cubicBezTo>
                      <a:pt x="7037" y="6644"/>
                      <a:pt x="6894" y="6811"/>
                      <a:pt x="6728" y="6953"/>
                    </a:cubicBezTo>
                    <a:cubicBezTo>
                      <a:pt x="6561" y="7108"/>
                      <a:pt x="6394" y="7239"/>
                      <a:pt x="6216" y="7358"/>
                    </a:cubicBezTo>
                    <a:cubicBezTo>
                      <a:pt x="5882" y="7585"/>
                      <a:pt x="5489" y="7763"/>
                      <a:pt x="5085" y="7846"/>
                    </a:cubicBezTo>
                    <a:cubicBezTo>
                      <a:pt x="4851" y="7907"/>
                      <a:pt x="4612" y="7938"/>
                      <a:pt x="4369" y="7938"/>
                    </a:cubicBezTo>
                    <a:cubicBezTo>
                      <a:pt x="4228" y="7938"/>
                      <a:pt x="4086" y="7928"/>
                      <a:pt x="3942" y="7906"/>
                    </a:cubicBezTo>
                    <a:cubicBezTo>
                      <a:pt x="3739" y="7882"/>
                      <a:pt x="3513" y="7835"/>
                      <a:pt x="3322" y="7739"/>
                    </a:cubicBezTo>
                    <a:cubicBezTo>
                      <a:pt x="3108" y="7668"/>
                      <a:pt x="2918" y="7561"/>
                      <a:pt x="2739" y="7442"/>
                    </a:cubicBezTo>
                    <a:cubicBezTo>
                      <a:pt x="2548" y="7311"/>
                      <a:pt x="2382" y="7168"/>
                      <a:pt x="2227" y="7001"/>
                    </a:cubicBezTo>
                    <a:cubicBezTo>
                      <a:pt x="2072" y="6823"/>
                      <a:pt x="1929" y="6608"/>
                      <a:pt x="1810" y="6406"/>
                    </a:cubicBezTo>
                    <a:cubicBezTo>
                      <a:pt x="1560" y="5941"/>
                      <a:pt x="1417" y="5418"/>
                      <a:pt x="1358" y="4906"/>
                    </a:cubicBezTo>
                    <a:cubicBezTo>
                      <a:pt x="1298" y="4394"/>
                      <a:pt x="1322" y="3870"/>
                      <a:pt x="1429" y="3370"/>
                    </a:cubicBezTo>
                    <a:cubicBezTo>
                      <a:pt x="1536" y="2858"/>
                      <a:pt x="1715" y="2370"/>
                      <a:pt x="1965" y="1929"/>
                    </a:cubicBezTo>
                    <a:cubicBezTo>
                      <a:pt x="2215" y="1465"/>
                      <a:pt x="2513" y="1048"/>
                      <a:pt x="2870" y="679"/>
                    </a:cubicBezTo>
                    <a:cubicBezTo>
                      <a:pt x="3108" y="441"/>
                      <a:pt x="3358" y="215"/>
                      <a:pt x="3632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7"/>
              <p:cNvSpPr/>
              <p:nvPr/>
            </p:nvSpPr>
            <p:spPr>
              <a:xfrm>
                <a:off x="6976720" y="340871"/>
                <a:ext cx="182966" cy="169635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423" extrusionOk="0">
                    <a:moveTo>
                      <a:pt x="1321" y="1427"/>
                    </a:moveTo>
                    <a:lnTo>
                      <a:pt x="1321" y="1427"/>
                    </a:lnTo>
                    <a:cubicBezTo>
                      <a:pt x="1317" y="1431"/>
                      <a:pt x="1314" y="1435"/>
                      <a:pt x="1310" y="1439"/>
                    </a:cubicBezTo>
                    <a:cubicBezTo>
                      <a:pt x="1316" y="1439"/>
                      <a:pt x="1319" y="1433"/>
                      <a:pt x="1321" y="1427"/>
                    </a:cubicBezTo>
                    <a:close/>
                    <a:moveTo>
                      <a:pt x="3602" y="1"/>
                    </a:moveTo>
                    <a:cubicBezTo>
                      <a:pt x="3596" y="1"/>
                      <a:pt x="3590" y="4"/>
                      <a:pt x="3584" y="10"/>
                    </a:cubicBezTo>
                    <a:cubicBezTo>
                      <a:pt x="3167" y="34"/>
                      <a:pt x="2751" y="129"/>
                      <a:pt x="2370" y="284"/>
                    </a:cubicBezTo>
                    <a:cubicBezTo>
                      <a:pt x="1965" y="439"/>
                      <a:pt x="1608" y="677"/>
                      <a:pt x="1286" y="962"/>
                    </a:cubicBezTo>
                    <a:cubicBezTo>
                      <a:pt x="1131" y="1093"/>
                      <a:pt x="989" y="1236"/>
                      <a:pt x="846" y="1403"/>
                    </a:cubicBezTo>
                    <a:cubicBezTo>
                      <a:pt x="715" y="1570"/>
                      <a:pt x="584" y="1736"/>
                      <a:pt x="477" y="1927"/>
                    </a:cubicBezTo>
                    <a:cubicBezTo>
                      <a:pt x="358" y="2117"/>
                      <a:pt x="274" y="2308"/>
                      <a:pt x="179" y="2522"/>
                    </a:cubicBezTo>
                    <a:cubicBezTo>
                      <a:pt x="108" y="2725"/>
                      <a:pt x="48" y="2951"/>
                      <a:pt x="12" y="3177"/>
                    </a:cubicBezTo>
                    <a:cubicBezTo>
                      <a:pt x="0" y="3284"/>
                      <a:pt x="96" y="3379"/>
                      <a:pt x="179" y="3415"/>
                    </a:cubicBezTo>
                    <a:cubicBezTo>
                      <a:pt x="204" y="3420"/>
                      <a:pt x="228" y="3423"/>
                      <a:pt x="253" y="3423"/>
                    </a:cubicBezTo>
                    <a:cubicBezTo>
                      <a:pt x="288" y="3423"/>
                      <a:pt x="323" y="3417"/>
                      <a:pt x="358" y="3403"/>
                    </a:cubicBezTo>
                    <a:cubicBezTo>
                      <a:pt x="417" y="3368"/>
                      <a:pt x="465" y="3320"/>
                      <a:pt x="477" y="3260"/>
                    </a:cubicBezTo>
                    <a:cubicBezTo>
                      <a:pt x="548" y="2891"/>
                      <a:pt x="667" y="2534"/>
                      <a:pt x="822" y="2189"/>
                    </a:cubicBezTo>
                    <a:cubicBezTo>
                      <a:pt x="953" y="1927"/>
                      <a:pt x="1120" y="1653"/>
                      <a:pt x="1310" y="1439"/>
                    </a:cubicBezTo>
                    <a:lnTo>
                      <a:pt x="1322" y="1415"/>
                    </a:lnTo>
                    <a:lnTo>
                      <a:pt x="1322" y="1415"/>
                    </a:lnTo>
                    <a:cubicBezTo>
                      <a:pt x="1322" y="1415"/>
                      <a:pt x="1322" y="1421"/>
                      <a:pt x="1321" y="1427"/>
                    </a:cubicBezTo>
                    <a:lnTo>
                      <a:pt x="1321" y="1427"/>
                    </a:lnTo>
                    <a:cubicBezTo>
                      <a:pt x="1534" y="1181"/>
                      <a:pt x="1769" y="978"/>
                      <a:pt x="2025" y="807"/>
                    </a:cubicBezTo>
                    <a:lnTo>
                      <a:pt x="2025" y="807"/>
                    </a:lnTo>
                    <a:cubicBezTo>
                      <a:pt x="2025" y="807"/>
                      <a:pt x="2025" y="807"/>
                      <a:pt x="2024" y="808"/>
                    </a:cubicBezTo>
                    <a:cubicBezTo>
                      <a:pt x="2298" y="629"/>
                      <a:pt x="2596" y="486"/>
                      <a:pt x="2894" y="379"/>
                    </a:cubicBezTo>
                    <a:cubicBezTo>
                      <a:pt x="3132" y="308"/>
                      <a:pt x="3370" y="260"/>
                      <a:pt x="3608" y="224"/>
                    </a:cubicBezTo>
                    <a:cubicBezTo>
                      <a:pt x="3644" y="224"/>
                      <a:pt x="3691" y="165"/>
                      <a:pt x="3679" y="129"/>
                    </a:cubicBezTo>
                    <a:cubicBezTo>
                      <a:pt x="3679" y="93"/>
                      <a:pt x="3644" y="81"/>
                      <a:pt x="3632" y="69"/>
                    </a:cubicBezTo>
                    <a:cubicBezTo>
                      <a:pt x="3632" y="25"/>
                      <a:pt x="3619" y="1"/>
                      <a:pt x="36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7"/>
              <p:cNvSpPr/>
              <p:nvPr/>
            </p:nvSpPr>
            <p:spPr>
              <a:xfrm>
                <a:off x="6975530" y="532012"/>
                <a:ext cx="27802" cy="28297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71" extrusionOk="0">
                    <a:moveTo>
                      <a:pt x="281" y="1"/>
                    </a:moveTo>
                    <a:cubicBezTo>
                      <a:pt x="237" y="1"/>
                      <a:pt x="190" y="14"/>
                      <a:pt x="155" y="34"/>
                    </a:cubicBezTo>
                    <a:cubicBezTo>
                      <a:pt x="84" y="58"/>
                      <a:pt x="36" y="118"/>
                      <a:pt x="12" y="201"/>
                    </a:cubicBezTo>
                    <a:cubicBezTo>
                      <a:pt x="1" y="273"/>
                      <a:pt x="1" y="344"/>
                      <a:pt x="24" y="403"/>
                    </a:cubicBezTo>
                    <a:cubicBezTo>
                      <a:pt x="72" y="475"/>
                      <a:pt x="120" y="511"/>
                      <a:pt x="191" y="558"/>
                    </a:cubicBezTo>
                    <a:cubicBezTo>
                      <a:pt x="212" y="567"/>
                      <a:pt x="236" y="571"/>
                      <a:pt x="261" y="571"/>
                    </a:cubicBezTo>
                    <a:cubicBezTo>
                      <a:pt x="307" y="571"/>
                      <a:pt x="355" y="558"/>
                      <a:pt x="393" y="534"/>
                    </a:cubicBezTo>
                    <a:cubicBezTo>
                      <a:pt x="477" y="511"/>
                      <a:pt x="513" y="451"/>
                      <a:pt x="548" y="380"/>
                    </a:cubicBezTo>
                    <a:cubicBezTo>
                      <a:pt x="560" y="296"/>
                      <a:pt x="560" y="225"/>
                      <a:pt x="536" y="165"/>
                    </a:cubicBezTo>
                    <a:cubicBezTo>
                      <a:pt x="489" y="94"/>
                      <a:pt x="441" y="58"/>
                      <a:pt x="370" y="22"/>
                    </a:cubicBezTo>
                    <a:cubicBezTo>
                      <a:pt x="345" y="8"/>
                      <a:pt x="314" y="1"/>
                      <a:pt x="2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7"/>
              <p:cNvSpPr/>
              <p:nvPr/>
            </p:nvSpPr>
            <p:spPr>
              <a:xfrm>
                <a:off x="6992627" y="581222"/>
                <a:ext cx="15412" cy="1412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85" extrusionOk="0">
                    <a:moveTo>
                      <a:pt x="176" y="1"/>
                    </a:moveTo>
                    <a:cubicBezTo>
                      <a:pt x="147" y="1"/>
                      <a:pt x="121" y="9"/>
                      <a:pt x="96" y="18"/>
                    </a:cubicBezTo>
                    <a:cubicBezTo>
                      <a:pt x="72" y="42"/>
                      <a:pt x="37" y="65"/>
                      <a:pt x="25" y="101"/>
                    </a:cubicBezTo>
                    <a:cubicBezTo>
                      <a:pt x="1" y="125"/>
                      <a:pt x="1" y="172"/>
                      <a:pt x="37" y="196"/>
                    </a:cubicBezTo>
                    <a:cubicBezTo>
                      <a:pt x="48" y="232"/>
                      <a:pt x="84" y="244"/>
                      <a:pt x="108" y="280"/>
                    </a:cubicBezTo>
                    <a:cubicBezTo>
                      <a:pt x="118" y="283"/>
                      <a:pt x="128" y="284"/>
                      <a:pt x="139" y="284"/>
                    </a:cubicBezTo>
                    <a:cubicBezTo>
                      <a:pt x="168" y="284"/>
                      <a:pt x="198" y="273"/>
                      <a:pt x="215" y="256"/>
                    </a:cubicBezTo>
                    <a:cubicBezTo>
                      <a:pt x="251" y="244"/>
                      <a:pt x="275" y="220"/>
                      <a:pt x="287" y="184"/>
                    </a:cubicBezTo>
                    <a:cubicBezTo>
                      <a:pt x="310" y="161"/>
                      <a:pt x="310" y="113"/>
                      <a:pt x="287" y="77"/>
                    </a:cubicBezTo>
                    <a:cubicBezTo>
                      <a:pt x="275" y="53"/>
                      <a:pt x="251" y="42"/>
                      <a:pt x="215" y="6"/>
                    </a:cubicBezTo>
                    <a:cubicBezTo>
                      <a:pt x="201" y="2"/>
                      <a:pt x="188" y="1"/>
                      <a:pt x="1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9" name="Google Shape;639;p27"/>
          <p:cNvGrpSpPr/>
          <p:nvPr/>
        </p:nvGrpSpPr>
        <p:grpSpPr>
          <a:xfrm>
            <a:off x="8376370" y="4210736"/>
            <a:ext cx="660001" cy="583995"/>
            <a:chOff x="8222283" y="2519761"/>
            <a:chExt cx="660001" cy="583995"/>
          </a:xfrm>
        </p:grpSpPr>
        <p:sp>
          <p:nvSpPr>
            <p:cNvPr id="640" name="Google Shape;640;p27"/>
            <p:cNvSpPr/>
            <p:nvPr/>
          </p:nvSpPr>
          <p:spPr>
            <a:xfrm>
              <a:off x="8564922" y="2706180"/>
              <a:ext cx="151031" cy="152272"/>
            </a:xfrm>
            <a:custGeom>
              <a:avLst/>
              <a:gdLst/>
              <a:ahLst/>
              <a:cxnLst/>
              <a:rect l="l" t="t" r="r" b="b"/>
              <a:pathLst>
                <a:path w="3406" h="3434" extrusionOk="0">
                  <a:moveTo>
                    <a:pt x="2346" y="0"/>
                  </a:moveTo>
                  <a:cubicBezTo>
                    <a:pt x="2084" y="0"/>
                    <a:pt x="1799" y="119"/>
                    <a:pt x="1608" y="358"/>
                  </a:cubicBezTo>
                  <a:cubicBezTo>
                    <a:pt x="1156" y="893"/>
                    <a:pt x="691" y="1417"/>
                    <a:pt x="215" y="1929"/>
                  </a:cubicBezTo>
                  <a:cubicBezTo>
                    <a:pt x="48" y="2084"/>
                    <a:pt x="1" y="2382"/>
                    <a:pt x="25" y="2608"/>
                  </a:cubicBezTo>
                  <a:cubicBezTo>
                    <a:pt x="48" y="2858"/>
                    <a:pt x="191" y="3084"/>
                    <a:pt x="382" y="3239"/>
                  </a:cubicBezTo>
                  <a:cubicBezTo>
                    <a:pt x="548" y="3364"/>
                    <a:pt x="760" y="3434"/>
                    <a:pt x="969" y="3434"/>
                  </a:cubicBezTo>
                  <a:cubicBezTo>
                    <a:pt x="1000" y="3434"/>
                    <a:pt x="1030" y="3432"/>
                    <a:pt x="1060" y="3429"/>
                  </a:cubicBezTo>
                  <a:cubicBezTo>
                    <a:pt x="1334" y="3394"/>
                    <a:pt x="1513" y="3263"/>
                    <a:pt x="1691" y="3072"/>
                  </a:cubicBezTo>
                  <a:cubicBezTo>
                    <a:pt x="2168" y="2560"/>
                    <a:pt x="2632" y="2048"/>
                    <a:pt x="3073" y="1512"/>
                  </a:cubicBezTo>
                  <a:cubicBezTo>
                    <a:pt x="3406" y="1120"/>
                    <a:pt x="3299" y="500"/>
                    <a:pt x="2906" y="203"/>
                  </a:cubicBezTo>
                  <a:cubicBezTo>
                    <a:pt x="2751" y="60"/>
                    <a:pt x="253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8723316" y="2519761"/>
              <a:ext cx="158968" cy="167659"/>
            </a:xfrm>
            <a:custGeom>
              <a:avLst/>
              <a:gdLst/>
              <a:ahLst/>
              <a:cxnLst/>
              <a:rect l="l" t="t" r="r" b="b"/>
              <a:pathLst>
                <a:path w="3585" h="3781" extrusionOk="0">
                  <a:moveTo>
                    <a:pt x="2505" y="1"/>
                  </a:moveTo>
                  <a:cubicBezTo>
                    <a:pt x="2241" y="1"/>
                    <a:pt x="1970" y="141"/>
                    <a:pt x="1798" y="347"/>
                  </a:cubicBezTo>
                  <a:cubicBezTo>
                    <a:pt x="1286" y="1002"/>
                    <a:pt x="786" y="1680"/>
                    <a:pt x="215" y="2276"/>
                  </a:cubicBezTo>
                  <a:cubicBezTo>
                    <a:pt x="48" y="2454"/>
                    <a:pt x="1" y="2728"/>
                    <a:pt x="24" y="2954"/>
                  </a:cubicBezTo>
                  <a:cubicBezTo>
                    <a:pt x="48" y="3204"/>
                    <a:pt x="191" y="3430"/>
                    <a:pt x="382" y="3585"/>
                  </a:cubicBezTo>
                  <a:cubicBezTo>
                    <a:pt x="548" y="3710"/>
                    <a:pt x="760" y="3780"/>
                    <a:pt x="969" y="3780"/>
                  </a:cubicBezTo>
                  <a:cubicBezTo>
                    <a:pt x="1000" y="3780"/>
                    <a:pt x="1030" y="3779"/>
                    <a:pt x="1060" y="3776"/>
                  </a:cubicBezTo>
                  <a:cubicBezTo>
                    <a:pt x="1334" y="3740"/>
                    <a:pt x="1513" y="3609"/>
                    <a:pt x="1691" y="3419"/>
                  </a:cubicBezTo>
                  <a:cubicBezTo>
                    <a:pt x="2251" y="2811"/>
                    <a:pt x="2763" y="2156"/>
                    <a:pt x="3275" y="1502"/>
                  </a:cubicBezTo>
                  <a:cubicBezTo>
                    <a:pt x="3584" y="1097"/>
                    <a:pt x="3513" y="502"/>
                    <a:pt x="3108" y="192"/>
                  </a:cubicBezTo>
                  <a:cubicBezTo>
                    <a:pt x="2941" y="61"/>
                    <a:pt x="2727" y="1"/>
                    <a:pt x="2537" y="1"/>
                  </a:cubicBezTo>
                  <a:cubicBezTo>
                    <a:pt x="2526" y="1"/>
                    <a:pt x="2515" y="1"/>
                    <a:pt x="2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8222815" y="2764270"/>
              <a:ext cx="345827" cy="338954"/>
            </a:xfrm>
            <a:custGeom>
              <a:avLst/>
              <a:gdLst/>
              <a:ahLst/>
              <a:cxnLst/>
              <a:rect l="l" t="t" r="r" b="b"/>
              <a:pathLst>
                <a:path w="7799" h="7644" extrusionOk="0">
                  <a:moveTo>
                    <a:pt x="2870" y="0"/>
                  </a:moveTo>
                  <a:cubicBezTo>
                    <a:pt x="2834" y="0"/>
                    <a:pt x="2787" y="0"/>
                    <a:pt x="2751" y="24"/>
                  </a:cubicBezTo>
                  <a:cubicBezTo>
                    <a:pt x="2275" y="71"/>
                    <a:pt x="2072" y="583"/>
                    <a:pt x="2001" y="786"/>
                  </a:cubicBezTo>
                  <a:cubicBezTo>
                    <a:pt x="1846" y="1226"/>
                    <a:pt x="1834" y="1703"/>
                    <a:pt x="1822" y="2072"/>
                  </a:cubicBezTo>
                  <a:cubicBezTo>
                    <a:pt x="1822" y="2274"/>
                    <a:pt x="1822" y="2488"/>
                    <a:pt x="1834" y="2703"/>
                  </a:cubicBezTo>
                  <a:cubicBezTo>
                    <a:pt x="1822" y="2703"/>
                    <a:pt x="1822" y="2715"/>
                    <a:pt x="1798" y="2715"/>
                  </a:cubicBezTo>
                  <a:cubicBezTo>
                    <a:pt x="1679" y="2786"/>
                    <a:pt x="1560" y="2846"/>
                    <a:pt x="1465" y="2905"/>
                  </a:cubicBezTo>
                  <a:lnTo>
                    <a:pt x="1298" y="3000"/>
                  </a:lnTo>
                  <a:cubicBezTo>
                    <a:pt x="1048" y="3131"/>
                    <a:pt x="846" y="3250"/>
                    <a:pt x="667" y="3369"/>
                  </a:cubicBezTo>
                  <a:cubicBezTo>
                    <a:pt x="465" y="3512"/>
                    <a:pt x="298" y="3667"/>
                    <a:pt x="179" y="3834"/>
                  </a:cubicBezTo>
                  <a:cubicBezTo>
                    <a:pt x="120" y="3917"/>
                    <a:pt x="72" y="4012"/>
                    <a:pt x="48" y="4096"/>
                  </a:cubicBezTo>
                  <a:cubicBezTo>
                    <a:pt x="12" y="4215"/>
                    <a:pt x="0" y="4322"/>
                    <a:pt x="12" y="4441"/>
                  </a:cubicBezTo>
                  <a:cubicBezTo>
                    <a:pt x="48" y="4679"/>
                    <a:pt x="191" y="4846"/>
                    <a:pt x="310" y="4941"/>
                  </a:cubicBezTo>
                  <a:cubicBezTo>
                    <a:pt x="393" y="5001"/>
                    <a:pt x="477" y="5048"/>
                    <a:pt x="572" y="5096"/>
                  </a:cubicBezTo>
                  <a:cubicBezTo>
                    <a:pt x="643" y="5144"/>
                    <a:pt x="727" y="5167"/>
                    <a:pt x="846" y="5203"/>
                  </a:cubicBezTo>
                  <a:cubicBezTo>
                    <a:pt x="1286" y="5322"/>
                    <a:pt x="1727" y="5346"/>
                    <a:pt x="2120" y="5346"/>
                  </a:cubicBezTo>
                  <a:lnTo>
                    <a:pt x="2322" y="5346"/>
                  </a:lnTo>
                  <a:cubicBezTo>
                    <a:pt x="2334" y="5584"/>
                    <a:pt x="2370" y="5834"/>
                    <a:pt x="2394" y="6072"/>
                  </a:cubicBezTo>
                  <a:cubicBezTo>
                    <a:pt x="2453" y="6465"/>
                    <a:pt x="2548" y="6929"/>
                    <a:pt x="2798" y="7287"/>
                  </a:cubicBezTo>
                  <a:cubicBezTo>
                    <a:pt x="2906" y="7441"/>
                    <a:pt x="3048" y="7560"/>
                    <a:pt x="3203" y="7608"/>
                  </a:cubicBezTo>
                  <a:cubicBezTo>
                    <a:pt x="3275" y="7644"/>
                    <a:pt x="3346" y="7644"/>
                    <a:pt x="3418" y="7644"/>
                  </a:cubicBezTo>
                  <a:cubicBezTo>
                    <a:pt x="3549" y="7644"/>
                    <a:pt x="3644" y="7608"/>
                    <a:pt x="3763" y="7560"/>
                  </a:cubicBezTo>
                  <a:cubicBezTo>
                    <a:pt x="3965" y="7477"/>
                    <a:pt x="4108" y="7310"/>
                    <a:pt x="4215" y="7191"/>
                  </a:cubicBezTo>
                  <a:cubicBezTo>
                    <a:pt x="4346" y="7025"/>
                    <a:pt x="4453" y="6834"/>
                    <a:pt x="4537" y="6644"/>
                  </a:cubicBezTo>
                  <a:cubicBezTo>
                    <a:pt x="4739" y="6251"/>
                    <a:pt x="4870" y="5822"/>
                    <a:pt x="4965" y="5501"/>
                  </a:cubicBezTo>
                  <a:lnTo>
                    <a:pt x="5025" y="5525"/>
                  </a:lnTo>
                  <a:cubicBezTo>
                    <a:pt x="5311" y="5632"/>
                    <a:pt x="5596" y="5751"/>
                    <a:pt x="5894" y="5834"/>
                  </a:cubicBezTo>
                  <a:cubicBezTo>
                    <a:pt x="6144" y="5917"/>
                    <a:pt x="6442" y="5989"/>
                    <a:pt x="6739" y="5989"/>
                  </a:cubicBezTo>
                  <a:cubicBezTo>
                    <a:pt x="6930" y="5989"/>
                    <a:pt x="7097" y="5953"/>
                    <a:pt x="7251" y="5894"/>
                  </a:cubicBezTo>
                  <a:cubicBezTo>
                    <a:pt x="7442" y="5822"/>
                    <a:pt x="7585" y="5655"/>
                    <a:pt x="7692" y="5465"/>
                  </a:cubicBezTo>
                  <a:cubicBezTo>
                    <a:pt x="7799" y="5227"/>
                    <a:pt x="7751" y="4977"/>
                    <a:pt x="7704" y="4846"/>
                  </a:cubicBezTo>
                  <a:cubicBezTo>
                    <a:pt x="7632" y="4572"/>
                    <a:pt x="7501" y="4346"/>
                    <a:pt x="7382" y="4167"/>
                  </a:cubicBezTo>
                  <a:cubicBezTo>
                    <a:pt x="7228" y="3953"/>
                    <a:pt x="7073" y="3739"/>
                    <a:pt x="6930" y="3596"/>
                  </a:cubicBezTo>
                  <a:cubicBezTo>
                    <a:pt x="6811" y="3453"/>
                    <a:pt x="6692" y="3322"/>
                    <a:pt x="6561" y="3191"/>
                  </a:cubicBezTo>
                  <a:lnTo>
                    <a:pt x="6620" y="3084"/>
                  </a:lnTo>
                  <a:cubicBezTo>
                    <a:pt x="6751" y="2858"/>
                    <a:pt x="6894" y="2619"/>
                    <a:pt x="6989" y="2369"/>
                  </a:cubicBezTo>
                  <a:cubicBezTo>
                    <a:pt x="7085" y="2179"/>
                    <a:pt x="7132" y="2000"/>
                    <a:pt x="7156" y="1822"/>
                  </a:cubicBezTo>
                  <a:cubicBezTo>
                    <a:pt x="7192" y="1631"/>
                    <a:pt x="7156" y="1417"/>
                    <a:pt x="7085" y="1274"/>
                  </a:cubicBezTo>
                  <a:cubicBezTo>
                    <a:pt x="6989" y="1107"/>
                    <a:pt x="6847" y="976"/>
                    <a:pt x="6632" y="881"/>
                  </a:cubicBezTo>
                  <a:cubicBezTo>
                    <a:pt x="6537" y="833"/>
                    <a:pt x="6418" y="822"/>
                    <a:pt x="6275" y="822"/>
                  </a:cubicBezTo>
                  <a:cubicBezTo>
                    <a:pt x="6180" y="822"/>
                    <a:pt x="6073" y="833"/>
                    <a:pt x="5954" y="857"/>
                  </a:cubicBezTo>
                  <a:cubicBezTo>
                    <a:pt x="5585" y="929"/>
                    <a:pt x="5239" y="1095"/>
                    <a:pt x="4906" y="1250"/>
                  </a:cubicBezTo>
                  <a:lnTo>
                    <a:pt x="4763" y="1334"/>
                  </a:lnTo>
                  <a:lnTo>
                    <a:pt x="4584" y="1107"/>
                  </a:lnTo>
                  <a:cubicBezTo>
                    <a:pt x="4418" y="917"/>
                    <a:pt x="4239" y="714"/>
                    <a:pt x="4049" y="560"/>
                  </a:cubicBezTo>
                  <a:cubicBezTo>
                    <a:pt x="3858" y="381"/>
                    <a:pt x="3656" y="238"/>
                    <a:pt x="3441" y="119"/>
                  </a:cubicBezTo>
                  <a:cubicBezTo>
                    <a:pt x="3215" y="48"/>
                    <a:pt x="3037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8222283" y="2762141"/>
              <a:ext cx="341615" cy="341615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263" y="155"/>
                    <a:pt x="2048" y="620"/>
                    <a:pt x="1989" y="822"/>
                  </a:cubicBezTo>
                  <a:cubicBezTo>
                    <a:pt x="1846" y="1251"/>
                    <a:pt x="1810" y="1727"/>
                    <a:pt x="1810" y="2108"/>
                  </a:cubicBezTo>
                  <a:cubicBezTo>
                    <a:pt x="1810" y="2310"/>
                    <a:pt x="1810" y="2525"/>
                    <a:pt x="1834" y="2727"/>
                  </a:cubicBezTo>
                  <a:cubicBezTo>
                    <a:pt x="1679" y="2822"/>
                    <a:pt x="1560" y="2882"/>
                    <a:pt x="1453" y="2941"/>
                  </a:cubicBezTo>
                  <a:lnTo>
                    <a:pt x="1298" y="3025"/>
                  </a:lnTo>
                  <a:cubicBezTo>
                    <a:pt x="1060" y="3156"/>
                    <a:pt x="846" y="3275"/>
                    <a:pt x="667" y="3394"/>
                  </a:cubicBezTo>
                  <a:cubicBezTo>
                    <a:pt x="441" y="3548"/>
                    <a:pt x="298" y="3715"/>
                    <a:pt x="179" y="3858"/>
                  </a:cubicBezTo>
                  <a:cubicBezTo>
                    <a:pt x="120" y="3953"/>
                    <a:pt x="72" y="4037"/>
                    <a:pt x="48" y="4132"/>
                  </a:cubicBezTo>
                  <a:cubicBezTo>
                    <a:pt x="12" y="4251"/>
                    <a:pt x="1" y="4358"/>
                    <a:pt x="12" y="4489"/>
                  </a:cubicBezTo>
                  <a:cubicBezTo>
                    <a:pt x="48" y="4727"/>
                    <a:pt x="191" y="4882"/>
                    <a:pt x="310" y="4989"/>
                  </a:cubicBezTo>
                  <a:cubicBezTo>
                    <a:pt x="382" y="5049"/>
                    <a:pt x="477" y="5108"/>
                    <a:pt x="560" y="5144"/>
                  </a:cubicBezTo>
                  <a:cubicBezTo>
                    <a:pt x="644" y="5180"/>
                    <a:pt x="727" y="5215"/>
                    <a:pt x="846" y="5239"/>
                  </a:cubicBezTo>
                  <a:cubicBezTo>
                    <a:pt x="1275" y="5382"/>
                    <a:pt x="1727" y="5394"/>
                    <a:pt x="2108" y="5394"/>
                  </a:cubicBezTo>
                  <a:lnTo>
                    <a:pt x="2322" y="5394"/>
                  </a:lnTo>
                  <a:cubicBezTo>
                    <a:pt x="2334" y="5573"/>
                    <a:pt x="2346" y="5858"/>
                    <a:pt x="2394" y="6120"/>
                  </a:cubicBezTo>
                  <a:cubicBezTo>
                    <a:pt x="2453" y="6513"/>
                    <a:pt x="2549" y="6966"/>
                    <a:pt x="2799" y="7347"/>
                  </a:cubicBezTo>
                  <a:cubicBezTo>
                    <a:pt x="2906" y="7501"/>
                    <a:pt x="3049" y="7620"/>
                    <a:pt x="3215" y="7668"/>
                  </a:cubicBezTo>
                  <a:cubicBezTo>
                    <a:pt x="3287" y="7704"/>
                    <a:pt x="3358" y="7704"/>
                    <a:pt x="3441" y="7704"/>
                  </a:cubicBezTo>
                  <a:cubicBezTo>
                    <a:pt x="3561" y="7704"/>
                    <a:pt x="3656" y="7668"/>
                    <a:pt x="3775" y="7620"/>
                  </a:cubicBezTo>
                  <a:cubicBezTo>
                    <a:pt x="3977" y="7537"/>
                    <a:pt x="4120" y="7370"/>
                    <a:pt x="4227" y="7251"/>
                  </a:cubicBezTo>
                  <a:cubicBezTo>
                    <a:pt x="4358" y="7073"/>
                    <a:pt x="4465" y="6882"/>
                    <a:pt x="4549" y="6704"/>
                  </a:cubicBezTo>
                  <a:cubicBezTo>
                    <a:pt x="4751" y="6311"/>
                    <a:pt x="4882" y="5882"/>
                    <a:pt x="4989" y="5561"/>
                  </a:cubicBezTo>
                  <a:lnTo>
                    <a:pt x="5025" y="5584"/>
                  </a:lnTo>
                  <a:cubicBezTo>
                    <a:pt x="5299" y="5692"/>
                    <a:pt x="5597" y="5811"/>
                    <a:pt x="5894" y="5894"/>
                  </a:cubicBezTo>
                  <a:cubicBezTo>
                    <a:pt x="6144" y="5977"/>
                    <a:pt x="6442" y="6049"/>
                    <a:pt x="6740" y="6049"/>
                  </a:cubicBezTo>
                  <a:cubicBezTo>
                    <a:pt x="6930" y="6049"/>
                    <a:pt x="7097" y="6013"/>
                    <a:pt x="7251" y="5954"/>
                  </a:cubicBezTo>
                  <a:cubicBezTo>
                    <a:pt x="7442" y="5882"/>
                    <a:pt x="7597" y="5715"/>
                    <a:pt x="7692" y="5513"/>
                  </a:cubicBezTo>
                  <a:cubicBezTo>
                    <a:pt x="7692" y="5501"/>
                    <a:pt x="7704" y="5477"/>
                    <a:pt x="7704" y="5465"/>
                  </a:cubicBezTo>
                  <a:lnTo>
                    <a:pt x="7704" y="5465"/>
                  </a:lnTo>
                  <a:cubicBezTo>
                    <a:pt x="7585" y="5513"/>
                    <a:pt x="7454" y="5561"/>
                    <a:pt x="7323" y="5573"/>
                  </a:cubicBezTo>
                  <a:cubicBezTo>
                    <a:pt x="7213" y="5581"/>
                    <a:pt x="7110" y="5589"/>
                    <a:pt x="7004" y="5589"/>
                  </a:cubicBezTo>
                  <a:cubicBezTo>
                    <a:pt x="6960" y="5589"/>
                    <a:pt x="6916" y="5588"/>
                    <a:pt x="6870" y="5584"/>
                  </a:cubicBezTo>
                  <a:cubicBezTo>
                    <a:pt x="6728" y="5573"/>
                    <a:pt x="6573" y="5561"/>
                    <a:pt x="6430" y="5525"/>
                  </a:cubicBezTo>
                  <a:cubicBezTo>
                    <a:pt x="5847" y="5394"/>
                    <a:pt x="5311" y="5120"/>
                    <a:pt x="4811" y="4846"/>
                  </a:cubicBezTo>
                  <a:cubicBezTo>
                    <a:pt x="4787" y="4882"/>
                    <a:pt x="4775" y="4941"/>
                    <a:pt x="4763" y="4989"/>
                  </a:cubicBezTo>
                  <a:lnTo>
                    <a:pt x="4668" y="5299"/>
                  </a:lnTo>
                  <a:cubicBezTo>
                    <a:pt x="4608" y="5513"/>
                    <a:pt x="4549" y="5715"/>
                    <a:pt x="4465" y="5930"/>
                  </a:cubicBezTo>
                  <a:cubicBezTo>
                    <a:pt x="4418" y="6037"/>
                    <a:pt x="4370" y="6132"/>
                    <a:pt x="4334" y="6227"/>
                  </a:cubicBezTo>
                  <a:cubicBezTo>
                    <a:pt x="4287" y="6311"/>
                    <a:pt x="4239" y="6394"/>
                    <a:pt x="4180" y="6465"/>
                  </a:cubicBezTo>
                  <a:cubicBezTo>
                    <a:pt x="4132" y="6537"/>
                    <a:pt x="4073" y="6596"/>
                    <a:pt x="4001" y="6644"/>
                  </a:cubicBezTo>
                  <a:cubicBezTo>
                    <a:pt x="3977" y="6656"/>
                    <a:pt x="3942" y="6692"/>
                    <a:pt x="3918" y="6704"/>
                  </a:cubicBezTo>
                  <a:cubicBezTo>
                    <a:pt x="3882" y="6716"/>
                    <a:pt x="3858" y="6727"/>
                    <a:pt x="3811" y="6727"/>
                  </a:cubicBezTo>
                  <a:cubicBezTo>
                    <a:pt x="3778" y="6738"/>
                    <a:pt x="3742" y="6744"/>
                    <a:pt x="3704" y="6744"/>
                  </a:cubicBezTo>
                  <a:cubicBezTo>
                    <a:pt x="3658" y="6744"/>
                    <a:pt x="3612" y="6735"/>
                    <a:pt x="3572" y="6716"/>
                  </a:cubicBezTo>
                  <a:cubicBezTo>
                    <a:pt x="3501" y="6692"/>
                    <a:pt x="3418" y="6656"/>
                    <a:pt x="3358" y="6608"/>
                  </a:cubicBezTo>
                  <a:cubicBezTo>
                    <a:pt x="3227" y="6489"/>
                    <a:pt x="3144" y="6335"/>
                    <a:pt x="3096" y="6156"/>
                  </a:cubicBezTo>
                  <a:cubicBezTo>
                    <a:pt x="3037" y="5942"/>
                    <a:pt x="3025" y="5715"/>
                    <a:pt x="3025" y="5501"/>
                  </a:cubicBezTo>
                  <a:cubicBezTo>
                    <a:pt x="3025" y="5275"/>
                    <a:pt x="3037" y="5049"/>
                    <a:pt x="3049" y="4822"/>
                  </a:cubicBezTo>
                  <a:lnTo>
                    <a:pt x="3096" y="4430"/>
                  </a:lnTo>
                  <a:lnTo>
                    <a:pt x="3096" y="4430"/>
                  </a:lnTo>
                  <a:cubicBezTo>
                    <a:pt x="2965" y="4465"/>
                    <a:pt x="2822" y="4501"/>
                    <a:pt x="2691" y="4525"/>
                  </a:cubicBezTo>
                  <a:cubicBezTo>
                    <a:pt x="2608" y="4549"/>
                    <a:pt x="2513" y="4560"/>
                    <a:pt x="2406" y="4572"/>
                  </a:cubicBezTo>
                  <a:cubicBezTo>
                    <a:pt x="2364" y="4578"/>
                    <a:pt x="2316" y="4581"/>
                    <a:pt x="2269" y="4581"/>
                  </a:cubicBezTo>
                  <a:cubicBezTo>
                    <a:pt x="2221" y="4581"/>
                    <a:pt x="2173" y="4578"/>
                    <a:pt x="2132" y="4572"/>
                  </a:cubicBezTo>
                  <a:cubicBezTo>
                    <a:pt x="2037" y="4560"/>
                    <a:pt x="1965" y="4560"/>
                    <a:pt x="1894" y="4525"/>
                  </a:cubicBezTo>
                  <a:cubicBezTo>
                    <a:pt x="1810" y="4501"/>
                    <a:pt x="1751" y="4465"/>
                    <a:pt x="1691" y="4406"/>
                  </a:cubicBezTo>
                  <a:cubicBezTo>
                    <a:pt x="1667" y="4382"/>
                    <a:pt x="1632" y="4346"/>
                    <a:pt x="1620" y="4322"/>
                  </a:cubicBezTo>
                  <a:cubicBezTo>
                    <a:pt x="1596" y="4287"/>
                    <a:pt x="1572" y="4251"/>
                    <a:pt x="1560" y="4215"/>
                  </a:cubicBezTo>
                  <a:cubicBezTo>
                    <a:pt x="1536" y="4144"/>
                    <a:pt x="1513" y="4072"/>
                    <a:pt x="1501" y="3989"/>
                  </a:cubicBezTo>
                  <a:cubicBezTo>
                    <a:pt x="1501" y="3929"/>
                    <a:pt x="1501" y="3858"/>
                    <a:pt x="1536" y="3798"/>
                  </a:cubicBezTo>
                  <a:cubicBezTo>
                    <a:pt x="1548" y="3775"/>
                    <a:pt x="1548" y="3739"/>
                    <a:pt x="1560" y="3715"/>
                  </a:cubicBezTo>
                  <a:cubicBezTo>
                    <a:pt x="1572" y="3679"/>
                    <a:pt x="1596" y="3656"/>
                    <a:pt x="1620" y="3632"/>
                  </a:cubicBezTo>
                  <a:cubicBezTo>
                    <a:pt x="1667" y="3572"/>
                    <a:pt x="1715" y="3537"/>
                    <a:pt x="1751" y="3501"/>
                  </a:cubicBezTo>
                  <a:cubicBezTo>
                    <a:pt x="1810" y="3453"/>
                    <a:pt x="1870" y="3417"/>
                    <a:pt x="1929" y="3382"/>
                  </a:cubicBezTo>
                  <a:cubicBezTo>
                    <a:pt x="2072" y="3310"/>
                    <a:pt x="2203" y="3239"/>
                    <a:pt x="2334" y="3179"/>
                  </a:cubicBezTo>
                  <a:cubicBezTo>
                    <a:pt x="2453" y="3120"/>
                    <a:pt x="2560" y="3060"/>
                    <a:pt x="2668" y="2977"/>
                  </a:cubicBezTo>
                  <a:cubicBezTo>
                    <a:pt x="2691" y="2965"/>
                    <a:pt x="2703" y="2941"/>
                    <a:pt x="2739" y="2906"/>
                  </a:cubicBezTo>
                  <a:cubicBezTo>
                    <a:pt x="2751" y="2894"/>
                    <a:pt x="2751" y="2882"/>
                    <a:pt x="2763" y="2858"/>
                  </a:cubicBezTo>
                  <a:cubicBezTo>
                    <a:pt x="2787" y="2834"/>
                    <a:pt x="2787" y="2798"/>
                    <a:pt x="2787" y="2775"/>
                  </a:cubicBezTo>
                  <a:cubicBezTo>
                    <a:pt x="2799" y="2667"/>
                    <a:pt x="2787" y="2584"/>
                    <a:pt x="2763" y="2477"/>
                  </a:cubicBezTo>
                  <a:cubicBezTo>
                    <a:pt x="2739" y="2227"/>
                    <a:pt x="2668" y="1965"/>
                    <a:pt x="2596" y="1727"/>
                  </a:cubicBezTo>
                  <a:cubicBezTo>
                    <a:pt x="2572" y="1608"/>
                    <a:pt x="2537" y="1489"/>
                    <a:pt x="2525" y="1370"/>
                  </a:cubicBezTo>
                  <a:cubicBezTo>
                    <a:pt x="2513" y="1286"/>
                    <a:pt x="2501" y="1179"/>
                    <a:pt x="2477" y="1096"/>
                  </a:cubicBezTo>
                  <a:lnTo>
                    <a:pt x="2477" y="941"/>
                  </a:lnTo>
                  <a:cubicBezTo>
                    <a:pt x="2477" y="870"/>
                    <a:pt x="2501" y="798"/>
                    <a:pt x="2501" y="715"/>
                  </a:cubicBezTo>
                  <a:cubicBezTo>
                    <a:pt x="2513" y="572"/>
                    <a:pt x="2525" y="441"/>
                    <a:pt x="2572" y="286"/>
                  </a:cubicBezTo>
                  <a:cubicBezTo>
                    <a:pt x="2596" y="179"/>
                    <a:pt x="2632" y="96"/>
                    <a:pt x="267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8346355" y="288727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3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5" name="Google Shape;645;p27"/>
          <p:cNvSpPr/>
          <p:nvPr/>
        </p:nvSpPr>
        <p:spPr>
          <a:xfrm>
            <a:off x="-1247785" y="3410012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6" name="Google Shape;646;p27"/>
          <p:cNvGrpSpPr/>
          <p:nvPr/>
        </p:nvGrpSpPr>
        <p:grpSpPr>
          <a:xfrm rot="4750868">
            <a:off x="1005301" y="4493464"/>
            <a:ext cx="305234" cy="304477"/>
            <a:chOff x="1548327" y="2761296"/>
            <a:chExt cx="305242" cy="304485"/>
          </a:xfrm>
        </p:grpSpPr>
        <p:sp>
          <p:nvSpPr>
            <p:cNvPr id="647" name="Google Shape;647;p27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0" name="Google Shape;650;p27"/>
          <p:cNvSpPr/>
          <p:nvPr/>
        </p:nvSpPr>
        <p:spPr>
          <a:xfrm rot="10800000">
            <a:off x="126477" y="3958356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Acertijos fáciles de matemáticas para niños de primaria | Acertijos  faciles, Adivinanzas y acertijos, Matemáticas para niños">
            <a:extLst>
              <a:ext uri="{FF2B5EF4-FFF2-40B4-BE49-F238E27FC236}">
                <a16:creationId xmlns:a16="http://schemas.microsoft.com/office/drawing/2014/main" id="{F567F2D9-7F23-4211-815D-68080F8DA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611" y="1372720"/>
            <a:ext cx="4416248" cy="305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35"/>
          <p:cNvSpPr/>
          <p:nvPr/>
        </p:nvSpPr>
        <p:spPr>
          <a:xfrm flipH="1">
            <a:off x="861850" y="1193249"/>
            <a:ext cx="924275" cy="888953"/>
          </a:xfrm>
          <a:custGeom>
            <a:avLst/>
            <a:gdLst/>
            <a:ahLst/>
            <a:cxnLst/>
            <a:rect l="l" t="t" r="r" b="b"/>
            <a:pathLst>
              <a:path w="1127" h="1084" extrusionOk="0">
                <a:moveTo>
                  <a:pt x="560" y="1"/>
                </a:moveTo>
                <a:cubicBezTo>
                  <a:pt x="548" y="1"/>
                  <a:pt x="452" y="12"/>
                  <a:pt x="441" y="12"/>
                </a:cubicBezTo>
                <a:lnTo>
                  <a:pt x="429" y="12"/>
                </a:lnTo>
                <a:cubicBezTo>
                  <a:pt x="381" y="24"/>
                  <a:pt x="322" y="48"/>
                  <a:pt x="274" y="72"/>
                </a:cubicBezTo>
                <a:cubicBezTo>
                  <a:pt x="250" y="108"/>
                  <a:pt x="202" y="120"/>
                  <a:pt x="179" y="143"/>
                </a:cubicBezTo>
                <a:cubicBezTo>
                  <a:pt x="155" y="167"/>
                  <a:pt x="155" y="167"/>
                  <a:pt x="155" y="179"/>
                </a:cubicBezTo>
                <a:cubicBezTo>
                  <a:pt x="131" y="227"/>
                  <a:pt x="83" y="262"/>
                  <a:pt x="71" y="310"/>
                </a:cubicBezTo>
                <a:cubicBezTo>
                  <a:pt x="36" y="370"/>
                  <a:pt x="24" y="417"/>
                  <a:pt x="12" y="477"/>
                </a:cubicBezTo>
                <a:lnTo>
                  <a:pt x="12" y="489"/>
                </a:lnTo>
                <a:cubicBezTo>
                  <a:pt x="12" y="524"/>
                  <a:pt x="0" y="584"/>
                  <a:pt x="0" y="608"/>
                </a:cubicBezTo>
                <a:lnTo>
                  <a:pt x="0" y="667"/>
                </a:lnTo>
                <a:cubicBezTo>
                  <a:pt x="0" y="679"/>
                  <a:pt x="0" y="715"/>
                  <a:pt x="12" y="727"/>
                </a:cubicBezTo>
                <a:cubicBezTo>
                  <a:pt x="12" y="739"/>
                  <a:pt x="12" y="763"/>
                  <a:pt x="24" y="763"/>
                </a:cubicBezTo>
                <a:lnTo>
                  <a:pt x="24" y="774"/>
                </a:lnTo>
                <a:cubicBezTo>
                  <a:pt x="24" y="786"/>
                  <a:pt x="60" y="846"/>
                  <a:pt x="71" y="858"/>
                </a:cubicBezTo>
                <a:cubicBezTo>
                  <a:pt x="83" y="882"/>
                  <a:pt x="119" y="941"/>
                  <a:pt x="131" y="953"/>
                </a:cubicBezTo>
                <a:cubicBezTo>
                  <a:pt x="155" y="977"/>
                  <a:pt x="191" y="1001"/>
                  <a:pt x="214" y="1024"/>
                </a:cubicBezTo>
                <a:lnTo>
                  <a:pt x="238" y="1024"/>
                </a:lnTo>
                <a:cubicBezTo>
                  <a:pt x="250" y="1036"/>
                  <a:pt x="274" y="1036"/>
                  <a:pt x="274" y="1036"/>
                </a:cubicBezTo>
                <a:cubicBezTo>
                  <a:pt x="298" y="1036"/>
                  <a:pt x="310" y="1060"/>
                  <a:pt x="322" y="1060"/>
                </a:cubicBezTo>
                <a:cubicBezTo>
                  <a:pt x="357" y="1072"/>
                  <a:pt x="393" y="1072"/>
                  <a:pt x="429" y="1072"/>
                </a:cubicBezTo>
                <a:lnTo>
                  <a:pt x="441" y="1072"/>
                </a:lnTo>
                <a:cubicBezTo>
                  <a:pt x="476" y="1072"/>
                  <a:pt x="500" y="1084"/>
                  <a:pt x="536" y="1084"/>
                </a:cubicBezTo>
                <a:lnTo>
                  <a:pt x="560" y="1084"/>
                </a:lnTo>
                <a:cubicBezTo>
                  <a:pt x="595" y="1084"/>
                  <a:pt x="631" y="1072"/>
                  <a:pt x="667" y="1072"/>
                </a:cubicBezTo>
                <a:lnTo>
                  <a:pt x="679" y="1072"/>
                </a:lnTo>
                <a:cubicBezTo>
                  <a:pt x="726" y="1060"/>
                  <a:pt x="774" y="1048"/>
                  <a:pt x="798" y="1024"/>
                </a:cubicBezTo>
                <a:cubicBezTo>
                  <a:pt x="822" y="1024"/>
                  <a:pt x="822" y="1024"/>
                  <a:pt x="822" y="1013"/>
                </a:cubicBezTo>
                <a:cubicBezTo>
                  <a:pt x="845" y="1001"/>
                  <a:pt x="881" y="965"/>
                  <a:pt x="905" y="941"/>
                </a:cubicBezTo>
                <a:cubicBezTo>
                  <a:pt x="953" y="905"/>
                  <a:pt x="976" y="870"/>
                  <a:pt x="1000" y="822"/>
                </a:cubicBezTo>
                <a:lnTo>
                  <a:pt x="1036" y="727"/>
                </a:lnTo>
                <a:cubicBezTo>
                  <a:pt x="1060" y="703"/>
                  <a:pt x="1072" y="667"/>
                  <a:pt x="1072" y="620"/>
                </a:cubicBezTo>
                <a:cubicBezTo>
                  <a:pt x="1084" y="584"/>
                  <a:pt x="1084" y="536"/>
                  <a:pt x="1084" y="501"/>
                </a:cubicBezTo>
                <a:cubicBezTo>
                  <a:pt x="1095" y="506"/>
                  <a:pt x="1102" y="508"/>
                  <a:pt x="1108" y="508"/>
                </a:cubicBezTo>
                <a:cubicBezTo>
                  <a:pt x="1126" y="508"/>
                  <a:pt x="1119" y="483"/>
                  <a:pt x="1119" y="465"/>
                </a:cubicBezTo>
                <a:cubicBezTo>
                  <a:pt x="1119" y="441"/>
                  <a:pt x="1119" y="417"/>
                  <a:pt x="1095" y="393"/>
                </a:cubicBezTo>
                <a:cubicBezTo>
                  <a:pt x="1095" y="370"/>
                  <a:pt x="1084" y="346"/>
                  <a:pt x="1072" y="334"/>
                </a:cubicBezTo>
                <a:cubicBezTo>
                  <a:pt x="1072" y="310"/>
                  <a:pt x="1060" y="286"/>
                  <a:pt x="1036" y="274"/>
                </a:cubicBezTo>
                <a:lnTo>
                  <a:pt x="1036" y="251"/>
                </a:lnTo>
                <a:cubicBezTo>
                  <a:pt x="1024" y="227"/>
                  <a:pt x="1000" y="191"/>
                  <a:pt x="964" y="167"/>
                </a:cubicBezTo>
                <a:lnTo>
                  <a:pt x="953" y="143"/>
                </a:lnTo>
                <a:cubicBezTo>
                  <a:pt x="917" y="120"/>
                  <a:pt x="893" y="108"/>
                  <a:pt x="857" y="72"/>
                </a:cubicBezTo>
                <a:cubicBezTo>
                  <a:pt x="845" y="72"/>
                  <a:pt x="845" y="60"/>
                  <a:pt x="833" y="60"/>
                </a:cubicBezTo>
                <a:cubicBezTo>
                  <a:pt x="798" y="48"/>
                  <a:pt x="762" y="24"/>
                  <a:pt x="726" y="12"/>
                </a:cubicBezTo>
                <a:lnTo>
                  <a:pt x="691" y="12"/>
                </a:lnTo>
                <a:cubicBezTo>
                  <a:pt x="655" y="12"/>
                  <a:pt x="619" y="1"/>
                  <a:pt x="5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35"/>
          <p:cNvSpPr txBox="1">
            <a:spLocks noGrp="1"/>
          </p:cNvSpPr>
          <p:nvPr>
            <p:ph type="title"/>
          </p:nvPr>
        </p:nvSpPr>
        <p:spPr>
          <a:xfrm>
            <a:off x="2346707" y="2320989"/>
            <a:ext cx="4218078" cy="9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400" dirty="0"/>
              <a:t>I</a:t>
            </a:r>
            <a:r>
              <a:rPr lang="en" sz="4400" dirty="0"/>
              <a:t>ntroducción a la unidad</a:t>
            </a:r>
            <a:endParaRPr sz="4400" dirty="0"/>
          </a:p>
        </p:txBody>
      </p:sp>
      <p:sp>
        <p:nvSpPr>
          <p:cNvPr id="1228" name="Google Shape;1228;p35"/>
          <p:cNvSpPr txBox="1">
            <a:spLocks noGrp="1"/>
          </p:cNvSpPr>
          <p:nvPr>
            <p:ph type="title" idx="2"/>
          </p:nvPr>
        </p:nvSpPr>
        <p:spPr>
          <a:xfrm>
            <a:off x="918387" y="1429938"/>
            <a:ext cx="8112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1230" name="Google Shape;1230;p35"/>
          <p:cNvGrpSpPr/>
          <p:nvPr/>
        </p:nvGrpSpPr>
        <p:grpSpPr>
          <a:xfrm>
            <a:off x="6444075" y="1493375"/>
            <a:ext cx="1811775" cy="2932646"/>
            <a:chOff x="6444075" y="1493375"/>
            <a:chExt cx="1811775" cy="2932646"/>
          </a:xfrm>
        </p:grpSpPr>
        <p:sp>
          <p:nvSpPr>
            <p:cNvPr id="1231" name="Google Shape;1231;p35"/>
            <p:cNvSpPr/>
            <p:nvPr/>
          </p:nvSpPr>
          <p:spPr>
            <a:xfrm flipH="1">
              <a:off x="6650828" y="4065159"/>
              <a:ext cx="441070" cy="360859"/>
            </a:xfrm>
            <a:custGeom>
              <a:avLst/>
              <a:gdLst/>
              <a:ahLst/>
              <a:cxnLst/>
              <a:rect l="l" t="t" r="r" b="b"/>
              <a:pathLst>
                <a:path w="7264" h="5943" extrusionOk="0">
                  <a:moveTo>
                    <a:pt x="703" y="1"/>
                  </a:moveTo>
                  <a:cubicBezTo>
                    <a:pt x="489" y="691"/>
                    <a:pt x="369" y="1382"/>
                    <a:pt x="274" y="2084"/>
                  </a:cubicBezTo>
                  <a:cubicBezTo>
                    <a:pt x="131" y="2894"/>
                    <a:pt x="0" y="3727"/>
                    <a:pt x="36" y="4537"/>
                  </a:cubicBezTo>
                  <a:cubicBezTo>
                    <a:pt x="36" y="4716"/>
                    <a:pt x="48" y="4918"/>
                    <a:pt x="131" y="5073"/>
                  </a:cubicBezTo>
                  <a:cubicBezTo>
                    <a:pt x="286" y="5335"/>
                    <a:pt x="429" y="5299"/>
                    <a:pt x="667" y="5311"/>
                  </a:cubicBezTo>
                  <a:cubicBezTo>
                    <a:pt x="989" y="5335"/>
                    <a:pt x="1298" y="5430"/>
                    <a:pt x="1608" y="5478"/>
                  </a:cubicBezTo>
                  <a:cubicBezTo>
                    <a:pt x="2501" y="5632"/>
                    <a:pt x="3382" y="5752"/>
                    <a:pt x="4275" y="5835"/>
                  </a:cubicBezTo>
                  <a:cubicBezTo>
                    <a:pt x="4765" y="5896"/>
                    <a:pt x="5250" y="5943"/>
                    <a:pt x="5734" y="5943"/>
                  </a:cubicBezTo>
                  <a:cubicBezTo>
                    <a:pt x="6002" y="5943"/>
                    <a:pt x="6269" y="5928"/>
                    <a:pt x="6537" y="5894"/>
                  </a:cubicBezTo>
                  <a:cubicBezTo>
                    <a:pt x="6739" y="5871"/>
                    <a:pt x="6989" y="5811"/>
                    <a:pt x="7120" y="5632"/>
                  </a:cubicBezTo>
                  <a:cubicBezTo>
                    <a:pt x="7263" y="5418"/>
                    <a:pt x="7192" y="5132"/>
                    <a:pt x="7073" y="4918"/>
                  </a:cubicBezTo>
                  <a:cubicBezTo>
                    <a:pt x="6823" y="4454"/>
                    <a:pt x="6346" y="4120"/>
                    <a:pt x="5823" y="4049"/>
                  </a:cubicBezTo>
                  <a:cubicBezTo>
                    <a:pt x="5870" y="3227"/>
                    <a:pt x="5894" y="2430"/>
                    <a:pt x="5930" y="1608"/>
                  </a:cubicBezTo>
                  <a:lnTo>
                    <a:pt x="703" y="1"/>
                  </a:ln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5"/>
            <p:cNvSpPr/>
            <p:nvPr/>
          </p:nvSpPr>
          <p:spPr>
            <a:xfrm flipH="1">
              <a:off x="7772883" y="3336930"/>
              <a:ext cx="482967" cy="407310"/>
            </a:xfrm>
            <a:custGeom>
              <a:avLst/>
              <a:gdLst/>
              <a:ahLst/>
              <a:cxnLst/>
              <a:rect l="l" t="t" r="r" b="b"/>
              <a:pathLst>
                <a:path w="7954" h="6708" extrusionOk="0">
                  <a:moveTo>
                    <a:pt x="3648" y="0"/>
                  </a:moveTo>
                  <a:cubicBezTo>
                    <a:pt x="3627" y="0"/>
                    <a:pt x="3605" y="1"/>
                    <a:pt x="3584" y="4"/>
                  </a:cubicBezTo>
                  <a:cubicBezTo>
                    <a:pt x="3286" y="16"/>
                    <a:pt x="3239" y="159"/>
                    <a:pt x="3144" y="373"/>
                  </a:cubicBezTo>
                  <a:cubicBezTo>
                    <a:pt x="2989" y="647"/>
                    <a:pt x="2774" y="897"/>
                    <a:pt x="2596" y="1147"/>
                  </a:cubicBezTo>
                  <a:cubicBezTo>
                    <a:pt x="2084" y="1885"/>
                    <a:pt x="1596" y="2647"/>
                    <a:pt x="1131" y="3409"/>
                  </a:cubicBezTo>
                  <a:cubicBezTo>
                    <a:pt x="727" y="4052"/>
                    <a:pt x="358" y="4719"/>
                    <a:pt x="119" y="5433"/>
                  </a:cubicBezTo>
                  <a:cubicBezTo>
                    <a:pt x="48" y="5648"/>
                    <a:pt x="0" y="5886"/>
                    <a:pt x="107" y="6076"/>
                  </a:cubicBezTo>
                  <a:cubicBezTo>
                    <a:pt x="216" y="6282"/>
                    <a:pt x="471" y="6340"/>
                    <a:pt x="704" y="6340"/>
                  </a:cubicBezTo>
                  <a:cubicBezTo>
                    <a:pt x="728" y="6340"/>
                    <a:pt x="751" y="6339"/>
                    <a:pt x="774" y="6338"/>
                  </a:cubicBezTo>
                  <a:cubicBezTo>
                    <a:pt x="1298" y="6315"/>
                    <a:pt x="1798" y="6017"/>
                    <a:pt x="2084" y="5576"/>
                  </a:cubicBezTo>
                  <a:cubicBezTo>
                    <a:pt x="2810" y="5957"/>
                    <a:pt x="3525" y="6338"/>
                    <a:pt x="4263" y="6707"/>
                  </a:cubicBezTo>
                  <a:lnTo>
                    <a:pt x="7954" y="2683"/>
                  </a:lnTo>
                  <a:cubicBezTo>
                    <a:pt x="7430" y="2207"/>
                    <a:pt x="6835" y="1802"/>
                    <a:pt x="6251" y="1397"/>
                  </a:cubicBezTo>
                  <a:cubicBezTo>
                    <a:pt x="5561" y="933"/>
                    <a:pt x="4882" y="457"/>
                    <a:pt x="4120" y="135"/>
                  </a:cubicBezTo>
                  <a:cubicBezTo>
                    <a:pt x="3963" y="72"/>
                    <a:pt x="3805" y="0"/>
                    <a:pt x="3648" y="0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5"/>
            <p:cNvSpPr/>
            <p:nvPr/>
          </p:nvSpPr>
          <p:spPr>
            <a:xfrm flipH="1">
              <a:off x="6651556" y="4234268"/>
              <a:ext cx="438156" cy="191754"/>
            </a:xfrm>
            <a:custGeom>
              <a:avLst/>
              <a:gdLst/>
              <a:ahLst/>
              <a:cxnLst/>
              <a:rect l="l" t="t" r="r" b="b"/>
              <a:pathLst>
                <a:path w="7216" h="3158" extrusionOk="0">
                  <a:moveTo>
                    <a:pt x="219" y="1"/>
                  </a:moveTo>
                  <a:cubicBezTo>
                    <a:pt x="194" y="1"/>
                    <a:pt x="168" y="1"/>
                    <a:pt x="143" y="2"/>
                  </a:cubicBezTo>
                  <a:cubicBezTo>
                    <a:pt x="60" y="597"/>
                    <a:pt x="0" y="1181"/>
                    <a:pt x="12" y="1776"/>
                  </a:cubicBezTo>
                  <a:cubicBezTo>
                    <a:pt x="12" y="1955"/>
                    <a:pt x="24" y="2145"/>
                    <a:pt x="119" y="2312"/>
                  </a:cubicBezTo>
                  <a:cubicBezTo>
                    <a:pt x="262" y="2562"/>
                    <a:pt x="417" y="2526"/>
                    <a:pt x="655" y="2550"/>
                  </a:cubicBezTo>
                  <a:cubicBezTo>
                    <a:pt x="965" y="2562"/>
                    <a:pt x="1274" y="2669"/>
                    <a:pt x="1584" y="2705"/>
                  </a:cubicBezTo>
                  <a:cubicBezTo>
                    <a:pt x="2465" y="2847"/>
                    <a:pt x="3358" y="2967"/>
                    <a:pt x="4227" y="3050"/>
                  </a:cubicBezTo>
                  <a:cubicBezTo>
                    <a:pt x="4709" y="3111"/>
                    <a:pt x="5197" y="3158"/>
                    <a:pt x="5683" y="3158"/>
                  </a:cubicBezTo>
                  <a:cubicBezTo>
                    <a:pt x="5953" y="3158"/>
                    <a:pt x="6222" y="3143"/>
                    <a:pt x="6489" y="3109"/>
                  </a:cubicBezTo>
                  <a:cubicBezTo>
                    <a:pt x="6691" y="3086"/>
                    <a:pt x="6941" y="3026"/>
                    <a:pt x="7061" y="2847"/>
                  </a:cubicBezTo>
                  <a:cubicBezTo>
                    <a:pt x="7215" y="2633"/>
                    <a:pt x="7144" y="2359"/>
                    <a:pt x="7025" y="2133"/>
                  </a:cubicBezTo>
                  <a:cubicBezTo>
                    <a:pt x="6763" y="1669"/>
                    <a:pt x="6287" y="1347"/>
                    <a:pt x="5775" y="1264"/>
                  </a:cubicBezTo>
                  <a:lnTo>
                    <a:pt x="5775" y="1240"/>
                  </a:lnTo>
                  <a:cubicBezTo>
                    <a:pt x="5203" y="1252"/>
                    <a:pt x="4644" y="1359"/>
                    <a:pt x="4084" y="1514"/>
                  </a:cubicBezTo>
                  <a:cubicBezTo>
                    <a:pt x="4016" y="1548"/>
                    <a:pt x="3935" y="1576"/>
                    <a:pt x="3851" y="1576"/>
                  </a:cubicBezTo>
                  <a:cubicBezTo>
                    <a:pt x="3818" y="1576"/>
                    <a:pt x="3784" y="1572"/>
                    <a:pt x="3751" y="1562"/>
                  </a:cubicBezTo>
                  <a:cubicBezTo>
                    <a:pt x="3667" y="1538"/>
                    <a:pt x="3608" y="1478"/>
                    <a:pt x="3548" y="1431"/>
                  </a:cubicBezTo>
                  <a:cubicBezTo>
                    <a:pt x="2941" y="907"/>
                    <a:pt x="2227" y="502"/>
                    <a:pt x="1465" y="240"/>
                  </a:cubicBezTo>
                  <a:cubicBezTo>
                    <a:pt x="1071" y="94"/>
                    <a:pt x="646" y="1"/>
                    <a:pt x="2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5"/>
            <p:cNvSpPr/>
            <p:nvPr/>
          </p:nvSpPr>
          <p:spPr>
            <a:xfrm flipH="1">
              <a:off x="7911689" y="3338509"/>
              <a:ext cx="341307" cy="384358"/>
            </a:xfrm>
            <a:custGeom>
              <a:avLst/>
              <a:gdLst/>
              <a:ahLst/>
              <a:cxnLst/>
              <a:rect l="l" t="t" r="r" b="b"/>
              <a:pathLst>
                <a:path w="5621" h="6330" extrusionOk="0">
                  <a:moveTo>
                    <a:pt x="3577" y="1"/>
                  </a:moveTo>
                  <a:cubicBezTo>
                    <a:pt x="3564" y="1"/>
                    <a:pt x="3550" y="1"/>
                    <a:pt x="3537" y="2"/>
                  </a:cubicBezTo>
                  <a:cubicBezTo>
                    <a:pt x="3239" y="14"/>
                    <a:pt x="3192" y="169"/>
                    <a:pt x="3097" y="371"/>
                  </a:cubicBezTo>
                  <a:cubicBezTo>
                    <a:pt x="2942" y="645"/>
                    <a:pt x="2727" y="895"/>
                    <a:pt x="2549" y="1145"/>
                  </a:cubicBezTo>
                  <a:cubicBezTo>
                    <a:pt x="2037" y="1895"/>
                    <a:pt x="1561" y="2633"/>
                    <a:pt x="1132" y="3395"/>
                  </a:cubicBezTo>
                  <a:cubicBezTo>
                    <a:pt x="727" y="4038"/>
                    <a:pt x="358" y="4705"/>
                    <a:pt x="120" y="5419"/>
                  </a:cubicBezTo>
                  <a:cubicBezTo>
                    <a:pt x="49" y="5634"/>
                    <a:pt x="1" y="5872"/>
                    <a:pt x="108" y="6062"/>
                  </a:cubicBezTo>
                  <a:cubicBezTo>
                    <a:pt x="211" y="6258"/>
                    <a:pt x="448" y="6329"/>
                    <a:pt x="672" y="6329"/>
                  </a:cubicBezTo>
                  <a:cubicBezTo>
                    <a:pt x="707" y="6329"/>
                    <a:pt x="741" y="6327"/>
                    <a:pt x="775" y="6324"/>
                  </a:cubicBezTo>
                  <a:cubicBezTo>
                    <a:pt x="1299" y="6300"/>
                    <a:pt x="1799" y="6003"/>
                    <a:pt x="2085" y="5574"/>
                  </a:cubicBezTo>
                  <a:cubicBezTo>
                    <a:pt x="2096" y="5574"/>
                    <a:pt x="2096" y="5586"/>
                    <a:pt x="2108" y="5586"/>
                  </a:cubicBezTo>
                  <a:cubicBezTo>
                    <a:pt x="2335" y="5050"/>
                    <a:pt x="2501" y="4503"/>
                    <a:pt x="2573" y="3931"/>
                  </a:cubicBezTo>
                  <a:cubicBezTo>
                    <a:pt x="2608" y="3812"/>
                    <a:pt x="2620" y="3693"/>
                    <a:pt x="2692" y="3610"/>
                  </a:cubicBezTo>
                  <a:cubicBezTo>
                    <a:pt x="2739" y="3550"/>
                    <a:pt x="2811" y="3514"/>
                    <a:pt x="2882" y="3491"/>
                  </a:cubicBezTo>
                  <a:cubicBezTo>
                    <a:pt x="3620" y="3145"/>
                    <a:pt x="4287" y="2681"/>
                    <a:pt x="4847" y="2098"/>
                  </a:cubicBezTo>
                  <a:cubicBezTo>
                    <a:pt x="5168" y="1788"/>
                    <a:pt x="5442" y="1419"/>
                    <a:pt x="5621" y="1002"/>
                  </a:cubicBezTo>
                  <a:cubicBezTo>
                    <a:pt x="5121" y="669"/>
                    <a:pt x="4609" y="371"/>
                    <a:pt x="4073" y="133"/>
                  </a:cubicBezTo>
                  <a:cubicBezTo>
                    <a:pt x="3908" y="67"/>
                    <a:pt x="3742" y="1"/>
                    <a:pt x="3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5"/>
            <p:cNvSpPr/>
            <p:nvPr/>
          </p:nvSpPr>
          <p:spPr>
            <a:xfrm flipH="1">
              <a:off x="6687017" y="3058706"/>
              <a:ext cx="438884" cy="1146819"/>
            </a:xfrm>
            <a:custGeom>
              <a:avLst/>
              <a:gdLst/>
              <a:ahLst/>
              <a:cxnLst/>
              <a:rect l="l" t="t" r="r" b="b"/>
              <a:pathLst>
                <a:path w="7228" h="18887" extrusionOk="0">
                  <a:moveTo>
                    <a:pt x="3795" y="0"/>
                  </a:moveTo>
                  <a:cubicBezTo>
                    <a:pt x="2067" y="0"/>
                    <a:pt x="1" y="3360"/>
                    <a:pt x="1" y="3360"/>
                  </a:cubicBezTo>
                  <a:cubicBezTo>
                    <a:pt x="1" y="3360"/>
                    <a:pt x="834" y="13635"/>
                    <a:pt x="191" y="18374"/>
                  </a:cubicBezTo>
                  <a:cubicBezTo>
                    <a:pt x="191" y="18374"/>
                    <a:pt x="2075" y="18887"/>
                    <a:pt x="4160" y="18887"/>
                  </a:cubicBezTo>
                  <a:cubicBezTo>
                    <a:pt x="5202" y="18887"/>
                    <a:pt x="6295" y="18759"/>
                    <a:pt x="7228" y="18374"/>
                  </a:cubicBezTo>
                  <a:cubicBezTo>
                    <a:pt x="7228" y="18374"/>
                    <a:pt x="7002" y="6086"/>
                    <a:pt x="5418" y="1622"/>
                  </a:cubicBezTo>
                  <a:cubicBezTo>
                    <a:pt x="4996" y="436"/>
                    <a:pt x="4417" y="0"/>
                    <a:pt x="3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5"/>
            <p:cNvSpPr/>
            <p:nvPr/>
          </p:nvSpPr>
          <p:spPr>
            <a:xfrm flipH="1">
              <a:off x="7078122" y="3173044"/>
              <a:ext cx="927619" cy="736109"/>
            </a:xfrm>
            <a:custGeom>
              <a:avLst/>
              <a:gdLst/>
              <a:ahLst/>
              <a:cxnLst/>
              <a:rect l="l" t="t" r="r" b="b"/>
              <a:pathLst>
                <a:path w="15277" h="12123" extrusionOk="0">
                  <a:moveTo>
                    <a:pt x="8907" y="1"/>
                  </a:moveTo>
                  <a:cubicBezTo>
                    <a:pt x="8907" y="1"/>
                    <a:pt x="7580" y="4705"/>
                    <a:pt x="5926" y="4705"/>
                  </a:cubicBezTo>
                  <a:cubicBezTo>
                    <a:pt x="5856" y="4705"/>
                    <a:pt x="5786" y="4697"/>
                    <a:pt x="5716" y="4680"/>
                  </a:cubicBezTo>
                  <a:cubicBezTo>
                    <a:pt x="4632" y="4406"/>
                    <a:pt x="3680" y="4025"/>
                    <a:pt x="3120" y="3751"/>
                  </a:cubicBezTo>
                  <a:cubicBezTo>
                    <a:pt x="1751" y="5561"/>
                    <a:pt x="656" y="7585"/>
                    <a:pt x="1" y="9752"/>
                  </a:cubicBezTo>
                  <a:cubicBezTo>
                    <a:pt x="921" y="10368"/>
                    <a:pt x="3783" y="12123"/>
                    <a:pt x="6633" y="12123"/>
                  </a:cubicBezTo>
                  <a:cubicBezTo>
                    <a:pt x="7583" y="12123"/>
                    <a:pt x="8532" y="11928"/>
                    <a:pt x="9407" y="11431"/>
                  </a:cubicBezTo>
                  <a:cubicBezTo>
                    <a:pt x="13455" y="9145"/>
                    <a:pt x="15277" y="1465"/>
                    <a:pt x="15277" y="1465"/>
                  </a:cubicBezTo>
                  <a:lnTo>
                    <a:pt x="8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5"/>
            <p:cNvSpPr/>
            <p:nvPr/>
          </p:nvSpPr>
          <p:spPr>
            <a:xfrm flipH="1">
              <a:off x="6688474" y="3183184"/>
              <a:ext cx="415750" cy="1008559"/>
            </a:xfrm>
            <a:custGeom>
              <a:avLst/>
              <a:gdLst/>
              <a:ahLst/>
              <a:cxnLst/>
              <a:rect l="l" t="t" r="r" b="b"/>
              <a:pathLst>
                <a:path w="6847" h="16610" extrusionOk="0">
                  <a:moveTo>
                    <a:pt x="739" y="0"/>
                  </a:moveTo>
                  <a:cubicBezTo>
                    <a:pt x="739" y="0"/>
                    <a:pt x="739" y="72"/>
                    <a:pt x="751" y="191"/>
                  </a:cubicBezTo>
                  <a:cubicBezTo>
                    <a:pt x="775" y="357"/>
                    <a:pt x="787" y="548"/>
                    <a:pt x="811" y="750"/>
                  </a:cubicBezTo>
                  <a:cubicBezTo>
                    <a:pt x="846" y="988"/>
                    <a:pt x="870" y="1286"/>
                    <a:pt x="906" y="1619"/>
                  </a:cubicBezTo>
                  <a:cubicBezTo>
                    <a:pt x="930" y="1965"/>
                    <a:pt x="977" y="2358"/>
                    <a:pt x="1025" y="2786"/>
                  </a:cubicBezTo>
                  <a:cubicBezTo>
                    <a:pt x="1108" y="3644"/>
                    <a:pt x="1192" y="4679"/>
                    <a:pt x="1263" y="5822"/>
                  </a:cubicBezTo>
                  <a:cubicBezTo>
                    <a:pt x="1323" y="6965"/>
                    <a:pt x="1382" y="8216"/>
                    <a:pt x="1394" y="9537"/>
                  </a:cubicBezTo>
                  <a:cubicBezTo>
                    <a:pt x="1406" y="10871"/>
                    <a:pt x="1394" y="12121"/>
                    <a:pt x="1370" y="13264"/>
                  </a:cubicBezTo>
                  <a:cubicBezTo>
                    <a:pt x="1346" y="13966"/>
                    <a:pt x="1323" y="14621"/>
                    <a:pt x="1287" y="15216"/>
                  </a:cubicBezTo>
                  <a:cubicBezTo>
                    <a:pt x="1215" y="15193"/>
                    <a:pt x="1132" y="15181"/>
                    <a:pt x="1049" y="15169"/>
                  </a:cubicBezTo>
                  <a:cubicBezTo>
                    <a:pt x="680" y="15097"/>
                    <a:pt x="334" y="15014"/>
                    <a:pt x="13" y="14919"/>
                  </a:cubicBezTo>
                  <a:cubicBezTo>
                    <a:pt x="13" y="14954"/>
                    <a:pt x="13" y="15014"/>
                    <a:pt x="1" y="15062"/>
                  </a:cubicBezTo>
                  <a:cubicBezTo>
                    <a:pt x="311" y="15169"/>
                    <a:pt x="656" y="15240"/>
                    <a:pt x="1013" y="15335"/>
                  </a:cubicBezTo>
                  <a:cubicBezTo>
                    <a:pt x="1096" y="15347"/>
                    <a:pt x="1192" y="15359"/>
                    <a:pt x="1263" y="15371"/>
                  </a:cubicBezTo>
                  <a:cubicBezTo>
                    <a:pt x="1251" y="15705"/>
                    <a:pt x="1227" y="16014"/>
                    <a:pt x="1204" y="16300"/>
                  </a:cubicBezTo>
                  <a:cubicBezTo>
                    <a:pt x="1204" y="16407"/>
                    <a:pt x="1192" y="16502"/>
                    <a:pt x="1192" y="16598"/>
                  </a:cubicBezTo>
                  <a:cubicBezTo>
                    <a:pt x="1227" y="16598"/>
                    <a:pt x="1263" y="16609"/>
                    <a:pt x="1311" y="16609"/>
                  </a:cubicBezTo>
                  <a:cubicBezTo>
                    <a:pt x="1323" y="16502"/>
                    <a:pt x="1323" y="16407"/>
                    <a:pt x="1334" y="16300"/>
                  </a:cubicBezTo>
                  <a:cubicBezTo>
                    <a:pt x="1370" y="16014"/>
                    <a:pt x="1382" y="15705"/>
                    <a:pt x="1406" y="15395"/>
                  </a:cubicBezTo>
                  <a:cubicBezTo>
                    <a:pt x="2061" y="15490"/>
                    <a:pt x="2775" y="15574"/>
                    <a:pt x="3537" y="15585"/>
                  </a:cubicBezTo>
                  <a:cubicBezTo>
                    <a:pt x="4430" y="15585"/>
                    <a:pt x="5299" y="15478"/>
                    <a:pt x="6049" y="15335"/>
                  </a:cubicBezTo>
                  <a:cubicBezTo>
                    <a:pt x="6299" y="15276"/>
                    <a:pt x="6573" y="15216"/>
                    <a:pt x="6847" y="15133"/>
                  </a:cubicBezTo>
                  <a:lnTo>
                    <a:pt x="6847" y="14990"/>
                  </a:lnTo>
                  <a:cubicBezTo>
                    <a:pt x="6573" y="15062"/>
                    <a:pt x="6287" y="15121"/>
                    <a:pt x="5990" y="15181"/>
                  </a:cubicBezTo>
                  <a:cubicBezTo>
                    <a:pt x="5240" y="15312"/>
                    <a:pt x="4406" y="15419"/>
                    <a:pt x="3513" y="15419"/>
                  </a:cubicBezTo>
                  <a:cubicBezTo>
                    <a:pt x="2763" y="15419"/>
                    <a:pt x="2049" y="15347"/>
                    <a:pt x="1394" y="15240"/>
                  </a:cubicBezTo>
                  <a:cubicBezTo>
                    <a:pt x="1442" y="14633"/>
                    <a:pt x="1465" y="13978"/>
                    <a:pt x="1501" y="13276"/>
                  </a:cubicBezTo>
                  <a:cubicBezTo>
                    <a:pt x="1549" y="12133"/>
                    <a:pt x="1561" y="10871"/>
                    <a:pt x="1549" y="9537"/>
                  </a:cubicBezTo>
                  <a:cubicBezTo>
                    <a:pt x="1525" y="8216"/>
                    <a:pt x="1465" y="6953"/>
                    <a:pt x="1394" y="5822"/>
                  </a:cubicBezTo>
                  <a:cubicBezTo>
                    <a:pt x="1323" y="4679"/>
                    <a:pt x="1215" y="3644"/>
                    <a:pt x="1132" y="2786"/>
                  </a:cubicBezTo>
                  <a:cubicBezTo>
                    <a:pt x="1084" y="2358"/>
                    <a:pt x="1025" y="1965"/>
                    <a:pt x="989" y="1619"/>
                  </a:cubicBezTo>
                  <a:cubicBezTo>
                    <a:pt x="953" y="1286"/>
                    <a:pt x="906" y="988"/>
                    <a:pt x="870" y="750"/>
                  </a:cubicBezTo>
                  <a:cubicBezTo>
                    <a:pt x="846" y="548"/>
                    <a:pt x="811" y="357"/>
                    <a:pt x="787" y="191"/>
                  </a:cubicBezTo>
                  <a:cubicBezTo>
                    <a:pt x="775" y="72"/>
                    <a:pt x="751" y="0"/>
                    <a:pt x="7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5"/>
            <p:cNvSpPr/>
            <p:nvPr/>
          </p:nvSpPr>
          <p:spPr>
            <a:xfrm flipH="1">
              <a:off x="7363688" y="3193993"/>
              <a:ext cx="567550" cy="619648"/>
            </a:xfrm>
            <a:custGeom>
              <a:avLst/>
              <a:gdLst/>
              <a:ahLst/>
              <a:cxnLst/>
              <a:rect l="l" t="t" r="r" b="b"/>
              <a:pathLst>
                <a:path w="9347" h="10205" extrusionOk="0">
                  <a:moveTo>
                    <a:pt x="9347" y="1"/>
                  </a:moveTo>
                  <a:lnTo>
                    <a:pt x="9239" y="13"/>
                  </a:lnTo>
                  <a:cubicBezTo>
                    <a:pt x="8704" y="1227"/>
                    <a:pt x="7918" y="2787"/>
                    <a:pt x="6834" y="4347"/>
                  </a:cubicBezTo>
                  <a:cubicBezTo>
                    <a:pt x="6537" y="4763"/>
                    <a:pt x="6203" y="5132"/>
                    <a:pt x="5834" y="5430"/>
                  </a:cubicBezTo>
                  <a:cubicBezTo>
                    <a:pt x="5465" y="5728"/>
                    <a:pt x="5048" y="5930"/>
                    <a:pt x="4632" y="6013"/>
                  </a:cubicBezTo>
                  <a:cubicBezTo>
                    <a:pt x="4429" y="6057"/>
                    <a:pt x="4232" y="6073"/>
                    <a:pt x="4040" y="6073"/>
                  </a:cubicBezTo>
                  <a:cubicBezTo>
                    <a:pt x="3816" y="6073"/>
                    <a:pt x="3599" y="6051"/>
                    <a:pt x="3394" y="6025"/>
                  </a:cubicBezTo>
                  <a:cubicBezTo>
                    <a:pt x="3001" y="5990"/>
                    <a:pt x="2643" y="5906"/>
                    <a:pt x="2322" y="5811"/>
                  </a:cubicBezTo>
                  <a:cubicBezTo>
                    <a:pt x="2167" y="5763"/>
                    <a:pt x="2036" y="5716"/>
                    <a:pt x="1905" y="5668"/>
                  </a:cubicBezTo>
                  <a:cubicBezTo>
                    <a:pt x="1977" y="5525"/>
                    <a:pt x="2036" y="5371"/>
                    <a:pt x="2108" y="5228"/>
                  </a:cubicBezTo>
                  <a:cubicBezTo>
                    <a:pt x="2370" y="4704"/>
                    <a:pt x="2620" y="4228"/>
                    <a:pt x="2858" y="3811"/>
                  </a:cubicBezTo>
                  <a:cubicBezTo>
                    <a:pt x="2810" y="3799"/>
                    <a:pt x="2762" y="3787"/>
                    <a:pt x="2739" y="3763"/>
                  </a:cubicBezTo>
                  <a:cubicBezTo>
                    <a:pt x="2501" y="4180"/>
                    <a:pt x="2251" y="4644"/>
                    <a:pt x="1977" y="5168"/>
                  </a:cubicBezTo>
                  <a:lnTo>
                    <a:pt x="1750" y="5609"/>
                  </a:lnTo>
                  <a:cubicBezTo>
                    <a:pt x="1381" y="5466"/>
                    <a:pt x="1084" y="5311"/>
                    <a:pt x="857" y="5192"/>
                  </a:cubicBezTo>
                  <a:cubicBezTo>
                    <a:pt x="798" y="5168"/>
                    <a:pt x="762" y="5132"/>
                    <a:pt x="715" y="5109"/>
                  </a:cubicBezTo>
                  <a:cubicBezTo>
                    <a:pt x="703" y="5121"/>
                    <a:pt x="703" y="5132"/>
                    <a:pt x="679" y="5156"/>
                  </a:cubicBezTo>
                  <a:cubicBezTo>
                    <a:pt x="727" y="5180"/>
                    <a:pt x="774" y="5216"/>
                    <a:pt x="834" y="5240"/>
                  </a:cubicBezTo>
                  <a:cubicBezTo>
                    <a:pt x="1060" y="5371"/>
                    <a:pt x="1334" y="5537"/>
                    <a:pt x="1715" y="5692"/>
                  </a:cubicBezTo>
                  <a:cubicBezTo>
                    <a:pt x="1453" y="6228"/>
                    <a:pt x="1203" y="6787"/>
                    <a:pt x="953" y="7383"/>
                  </a:cubicBezTo>
                  <a:cubicBezTo>
                    <a:pt x="619" y="8204"/>
                    <a:pt x="357" y="8990"/>
                    <a:pt x="119" y="9716"/>
                  </a:cubicBezTo>
                  <a:cubicBezTo>
                    <a:pt x="72" y="9859"/>
                    <a:pt x="48" y="9990"/>
                    <a:pt x="0" y="10121"/>
                  </a:cubicBezTo>
                  <a:cubicBezTo>
                    <a:pt x="48" y="10157"/>
                    <a:pt x="84" y="10169"/>
                    <a:pt x="131" y="10204"/>
                  </a:cubicBezTo>
                  <a:cubicBezTo>
                    <a:pt x="179" y="10050"/>
                    <a:pt x="226" y="9919"/>
                    <a:pt x="262" y="9764"/>
                  </a:cubicBezTo>
                  <a:cubicBezTo>
                    <a:pt x="500" y="9050"/>
                    <a:pt x="774" y="8264"/>
                    <a:pt x="1096" y="7466"/>
                  </a:cubicBezTo>
                  <a:cubicBezTo>
                    <a:pt x="1334" y="6871"/>
                    <a:pt x="1596" y="6287"/>
                    <a:pt x="1846" y="5752"/>
                  </a:cubicBezTo>
                  <a:cubicBezTo>
                    <a:pt x="1977" y="5811"/>
                    <a:pt x="2131" y="5859"/>
                    <a:pt x="2274" y="5894"/>
                  </a:cubicBezTo>
                  <a:cubicBezTo>
                    <a:pt x="2608" y="6002"/>
                    <a:pt x="2965" y="6085"/>
                    <a:pt x="3358" y="6133"/>
                  </a:cubicBezTo>
                  <a:cubicBezTo>
                    <a:pt x="3583" y="6166"/>
                    <a:pt x="3815" y="6191"/>
                    <a:pt x="4055" y="6191"/>
                  </a:cubicBezTo>
                  <a:cubicBezTo>
                    <a:pt x="4246" y="6191"/>
                    <a:pt x="4443" y="6175"/>
                    <a:pt x="4644" y="6133"/>
                  </a:cubicBezTo>
                  <a:cubicBezTo>
                    <a:pt x="5084" y="6049"/>
                    <a:pt x="5537" y="5835"/>
                    <a:pt x="5918" y="5525"/>
                  </a:cubicBezTo>
                  <a:cubicBezTo>
                    <a:pt x="6311" y="5216"/>
                    <a:pt x="6656" y="4835"/>
                    <a:pt x="6953" y="4406"/>
                  </a:cubicBezTo>
                  <a:cubicBezTo>
                    <a:pt x="8061" y="2811"/>
                    <a:pt x="8835" y="1227"/>
                    <a:pt x="9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5"/>
            <p:cNvSpPr/>
            <p:nvPr/>
          </p:nvSpPr>
          <p:spPr>
            <a:xfrm flipH="1">
              <a:off x="6742640" y="3103457"/>
              <a:ext cx="770051" cy="298196"/>
            </a:xfrm>
            <a:custGeom>
              <a:avLst/>
              <a:gdLst/>
              <a:ahLst/>
              <a:cxnLst/>
              <a:rect l="l" t="t" r="r" b="b"/>
              <a:pathLst>
                <a:path w="12682" h="4911" extrusionOk="0">
                  <a:moveTo>
                    <a:pt x="5416" y="0"/>
                  </a:moveTo>
                  <a:cubicBezTo>
                    <a:pt x="4506" y="0"/>
                    <a:pt x="3595" y="203"/>
                    <a:pt x="2775" y="599"/>
                  </a:cubicBezTo>
                  <a:lnTo>
                    <a:pt x="1" y="3385"/>
                  </a:lnTo>
                  <a:cubicBezTo>
                    <a:pt x="457" y="4317"/>
                    <a:pt x="1484" y="4911"/>
                    <a:pt x="2509" y="4911"/>
                  </a:cubicBezTo>
                  <a:cubicBezTo>
                    <a:pt x="2714" y="4911"/>
                    <a:pt x="2920" y="4887"/>
                    <a:pt x="3120" y="4837"/>
                  </a:cubicBezTo>
                  <a:cubicBezTo>
                    <a:pt x="3632" y="4718"/>
                    <a:pt x="4085" y="4456"/>
                    <a:pt x="4597" y="4326"/>
                  </a:cubicBezTo>
                  <a:cubicBezTo>
                    <a:pt x="4889" y="4252"/>
                    <a:pt x="5189" y="4227"/>
                    <a:pt x="5492" y="4227"/>
                  </a:cubicBezTo>
                  <a:cubicBezTo>
                    <a:pt x="5880" y="4227"/>
                    <a:pt x="6274" y="4268"/>
                    <a:pt x="6668" y="4302"/>
                  </a:cubicBezTo>
                  <a:cubicBezTo>
                    <a:pt x="7046" y="4329"/>
                    <a:pt x="7424" y="4342"/>
                    <a:pt x="7802" y="4342"/>
                  </a:cubicBezTo>
                  <a:cubicBezTo>
                    <a:pt x="8914" y="4342"/>
                    <a:pt x="10025" y="4226"/>
                    <a:pt x="11109" y="4004"/>
                  </a:cubicBezTo>
                  <a:cubicBezTo>
                    <a:pt x="11562" y="3921"/>
                    <a:pt x="12026" y="3790"/>
                    <a:pt x="12336" y="3444"/>
                  </a:cubicBezTo>
                  <a:cubicBezTo>
                    <a:pt x="12633" y="3099"/>
                    <a:pt x="12681" y="2492"/>
                    <a:pt x="12300" y="2242"/>
                  </a:cubicBezTo>
                  <a:cubicBezTo>
                    <a:pt x="12122" y="2123"/>
                    <a:pt x="11907" y="2099"/>
                    <a:pt x="11693" y="2075"/>
                  </a:cubicBezTo>
                  <a:cubicBezTo>
                    <a:pt x="10097" y="1861"/>
                    <a:pt x="8776" y="777"/>
                    <a:pt x="7252" y="289"/>
                  </a:cubicBezTo>
                  <a:cubicBezTo>
                    <a:pt x="6661" y="96"/>
                    <a:pt x="6039" y="0"/>
                    <a:pt x="5416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5"/>
            <p:cNvSpPr/>
            <p:nvPr/>
          </p:nvSpPr>
          <p:spPr>
            <a:xfrm flipH="1">
              <a:off x="6799781" y="2300299"/>
              <a:ext cx="1103282" cy="1061689"/>
            </a:xfrm>
            <a:custGeom>
              <a:avLst/>
              <a:gdLst/>
              <a:ahLst/>
              <a:cxnLst/>
              <a:rect l="l" t="t" r="r" b="b"/>
              <a:pathLst>
                <a:path w="18170" h="17485" extrusionOk="0">
                  <a:moveTo>
                    <a:pt x="11321" y="0"/>
                  </a:moveTo>
                  <a:cubicBezTo>
                    <a:pt x="10988" y="0"/>
                    <a:pt x="10656" y="9"/>
                    <a:pt x="10323" y="27"/>
                  </a:cubicBezTo>
                  <a:cubicBezTo>
                    <a:pt x="9680" y="74"/>
                    <a:pt x="9061" y="181"/>
                    <a:pt x="8418" y="288"/>
                  </a:cubicBezTo>
                  <a:cubicBezTo>
                    <a:pt x="8289" y="305"/>
                    <a:pt x="8157" y="312"/>
                    <a:pt x="8025" y="312"/>
                  </a:cubicBezTo>
                  <a:cubicBezTo>
                    <a:pt x="7649" y="312"/>
                    <a:pt x="7263" y="261"/>
                    <a:pt x="6885" y="261"/>
                  </a:cubicBezTo>
                  <a:cubicBezTo>
                    <a:pt x="6832" y="261"/>
                    <a:pt x="6780" y="262"/>
                    <a:pt x="6728" y="265"/>
                  </a:cubicBezTo>
                  <a:cubicBezTo>
                    <a:pt x="5442" y="324"/>
                    <a:pt x="4680" y="705"/>
                    <a:pt x="3751" y="1551"/>
                  </a:cubicBezTo>
                  <a:cubicBezTo>
                    <a:pt x="2584" y="2610"/>
                    <a:pt x="1870" y="4063"/>
                    <a:pt x="1334" y="5539"/>
                  </a:cubicBezTo>
                  <a:cubicBezTo>
                    <a:pt x="810" y="6980"/>
                    <a:pt x="441" y="8468"/>
                    <a:pt x="203" y="9992"/>
                  </a:cubicBezTo>
                  <a:cubicBezTo>
                    <a:pt x="72" y="10837"/>
                    <a:pt x="1" y="11695"/>
                    <a:pt x="132" y="12552"/>
                  </a:cubicBezTo>
                  <a:cubicBezTo>
                    <a:pt x="429" y="14457"/>
                    <a:pt x="1810" y="16124"/>
                    <a:pt x="3572" y="16910"/>
                  </a:cubicBezTo>
                  <a:cubicBezTo>
                    <a:pt x="4441" y="17299"/>
                    <a:pt x="5391" y="17484"/>
                    <a:pt x="6347" y="17484"/>
                  </a:cubicBezTo>
                  <a:cubicBezTo>
                    <a:pt x="7319" y="17484"/>
                    <a:pt x="8298" y="17293"/>
                    <a:pt x="9204" y="16933"/>
                  </a:cubicBezTo>
                  <a:lnTo>
                    <a:pt x="17705" y="4765"/>
                  </a:lnTo>
                  <a:cubicBezTo>
                    <a:pt x="18170" y="3265"/>
                    <a:pt x="17419" y="1491"/>
                    <a:pt x="16026" y="765"/>
                  </a:cubicBezTo>
                  <a:cubicBezTo>
                    <a:pt x="15503" y="491"/>
                    <a:pt x="14943" y="360"/>
                    <a:pt x="14371" y="265"/>
                  </a:cubicBezTo>
                  <a:cubicBezTo>
                    <a:pt x="13365" y="85"/>
                    <a:pt x="12344" y="0"/>
                    <a:pt x="113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5"/>
            <p:cNvSpPr/>
            <p:nvPr/>
          </p:nvSpPr>
          <p:spPr>
            <a:xfrm flipH="1">
              <a:off x="7310921" y="2335881"/>
              <a:ext cx="493107" cy="410710"/>
            </a:xfrm>
            <a:custGeom>
              <a:avLst/>
              <a:gdLst/>
              <a:ahLst/>
              <a:cxnLst/>
              <a:rect l="l" t="t" r="r" b="b"/>
              <a:pathLst>
                <a:path w="8121" h="6764" extrusionOk="0">
                  <a:moveTo>
                    <a:pt x="7799" y="0"/>
                  </a:moveTo>
                  <a:cubicBezTo>
                    <a:pt x="7680" y="0"/>
                    <a:pt x="7561" y="0"/>
                    <a:pt x="7442" y="12"/>
                  </a:cubicBezTo>
                  <a:cubicBezTo>
                    <a:pt x="6883" y="36"/>
                    <a:pt x="6192" y="143"/>
                    <a:pt x="5466" y="369"/>
                  </a:cubicBezTo>
                  <a:cubicBezTo>
                    <a:pt x="4728" y="595"/>
                    <a:pt x="3977" y="965"/>
                    <a:pt x="3263" y="1465"/>
                  </a:cubicBezTo>
                  <a:cubicBezTo>
                    <a:pt x="2549" y="1988"/>
                    <a:pt x="1965" y="2596"/>
                    <a:pt x="1525" y="3215"/>
                  </a:cubicBezTo>
                  <a:cubicBezTo>
                    <a:pt x="1263" y="3572"/>
                    <a:pt x="1060" y="3905"/>
                    <a:pt x="882" y="4251"/>
                  </a:cubicBezTo>
                  <a:cubicBezTo>
                    <a:pt x="596" y="4179"/>
                    <a:pt x="334" y="4120"/>
                    <a:pt x="60" y="4072"/>
                  </a:cubicBezTo>
                  <a:cubicBezTo>
                    <a:pt x="48" y="4120"/>
                    <a:pt x="13" y="4179"/>
                    <a:pt x="1" y="4227"/>
                  </a:cubicBezTo>
                  <a:cubicBezTo>
                    <a:pt x="251" y="4286"/>
                    <a:pt x="525" y="4346"/>
                    <a:pt x="787" y="4417"/>
                  </a:cubicBezTo>
                  <a:cubicBezTo>
                    <a:pt x="691" y="4608"/>
                    <a:pt x="608" y="4798"/>
                    <a:pt x="537" y="4977"/>
                  </a:cubicBezTo>
                  <a:cubicBezTo>
                    <a:pt x="334" y="5513"/>
                    <a:pt x="215" y="5965"/>
                    <a:pt x="167" y="6275"/>
                  </a:cubicBezTo>
                  <a:cubicBezTo>
                    <a:pt x="132" y="6441"/>
                    <a:pt x="120" y="6560"/>
                    <a:pt x="108" y="6632"/>
                  </a:cubicBezTo>
                  <a:cubicBezTo>
                    <a:pt x="96" y="6727"/>
                    <a:pt x="96" y="6763"/>
                    <a:pt x="108" y="6763"/>
                  </a:cubicBezTo>
                  <a:cubicBezTo>
                    <a:pt x="109" y="6763"/>
                    <a:pt x="109" y="6763"/>
                    <a:pt x="110" y="6763"/>
                  </a:cubicBezTo>
                  <a:cubicBezTo>
                    <a:pt x="158" y="6763"/>
                    <a:pt x="234" y="6055"/>
                    <a:pt x="656" y="5025"/>
                  </a:cubicBezTo>
                  <a:cubicBezTo>
                    <a:pt x="727" y="4846"/>
                    <a:pt x="822" y="4644"/>
                    <a:pt x="929" y="4441"/>
                  </a:cubicBezTo>
                  <a:cubicBezTo>
                    <a:pt x="1072" y="4489"/>
                    <a:pt x="1227" y="4525"/>
                    <a:pt x="1370" y="4584"/>
                  </a:cubicBezTo>
                  <a:cubicBezTo>
                    <a:pt x="2346" y="4882"/>
                    <a:pt x="3215" y="5215"/>
                    <a:pt x="3835" y="5501"/>
                  </a:cubicBezTo>
                  <a:cubicBezTo>
                    <a:pt x="4419" y="5770"/>
                    <a:pt x="4780" y="5955"/>
                    <a:pt x="4829" y="5955"/>
                  </a:cubicBezTo>
                  <a:cubicBezTo>
                    <a:pt x="4832" y="5955"/>
                    <a:pt x="4834" y="5955"/>
                    <a:pt x="4835" y="5953"/>
                  </a:cubicBezTo>
                  <a:cubicBezTo>
                    <a:pt x="4835" y="5929"/>
                    <a:pt x="4763" y="5870"/>
                    <a:pt x="4597" y="5787"/>
                  </a:cubicBezTo>
                  <a:cubicBezTo>
                    <a:pt x="4430" y="5679"/>
                    <a:pt x="4204" y="5548"/>
                    <a:pt x="3906" y="5394"/>
                  </a:cubicBezTo>
                  <a:cubicBezTo>
                    <a:pt x="3287" y="5084"/>
                    <a:pt x="2430" y="4715"/>
                    <a:pt x="1429" y="4417"/>
                  </a:cubicBezTo>
                  <a:cubicBezTo>
                    <a:pt x="1299" y="4370"/>
                    <a:pt x="1144" y="4346"/>
                    <a:pt x="1013" y="4298"/>
                  </a:cubicBezTo>
                  <a:cubicBezTo>
                    <a:pt x="1191" y="3989"/>
                    <a:pt x="1394" y="3655"/>
                    <a:pt x="1632" y="3310"/>
                  </a:cubicBezTo>
                  <a:cubicBezTo>
                    <a:pt x="2084" y="2715"/>
                    <a:pt x="2668" y="2119"/>
                    <a:pt x="3346" y="1619"/>
                  </a:cubicBezTo>
                  <a:cubicBezTo>
                    <a:pt x="4049" y="1131"/>
                    <a:pt x="4787" y="750"/>
                    <a:pt x="5501" y="536"/>
                  </a:cubicBezTo>
                  <a:cubicBezTo>
                    <a:pt x="6216" y="298"/>
                    <a:pt x="6871" y="191"/>
                    <a:pt x="7442" y="143"/>
                  </a:cubicBezTo>
                  <a:cubicBezTo>
                    <a:pt x="7692" y="131"/>
                    <a:pt x="7918" y="119"/>
                    <a:pt x="8121" y="119"/>
                  </a:cubicBezTo>
                  <a:cubicBezTo>
                    <a:pt x="8026" y="72"/>
                    <a:pt x="7906" y="24"/>
                    <a:pt x="77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5"/>
            <p:cNvSpPr/>
            <p:nvPr/>
          </p:nvSpPr>
          <p:spPr>
            <a:xfrm flipH="1">
              <a:off x="6462168" y="2628679"/>
              <a:ext cx="373792" cy="433784"/>
            </a:xfrm>
            <a:custGeom>
              <a:avLst/>
              <a:gdLst/>
              <a:ahLst/>
              <a:cxnLst/>
              <a:rect l="l" t="t" r="r" b="b"/>
              <a:pathLst>
                <a:path w="6156" h="7144" extrusionOk="0">
                  <a:moveTo>
                    <a:pt x="3405" y="0"/>
                  </a:moveTo>
                  <a:lnTo>
                    <a:pt x="238" y="1643"/>
                  </a:lnTo>
                  <a:cubicBezTo>
                    <a:pt x="143" y="1691"/>
                    <a:pt x="60" y="1738"/>
                    <a:pt x="24" y="1822"/>
                  </a:cubicBezTo>
                  <a:cubicBezTo>
                    <a:pt x="0" y="1881"/>
                    <a:pt x="24" y="1965"/>
                    <a:pt x="48" y="2036"/>
                  </a:cubicBezTo>
                  <a:cubicBezTo>
                    <a:pt x="369" y="3274"/>
                    <a:pt x="1119" y="4405"/>
                    <a:pt x="2131" y="5203"/>
                  </a:cubicBezTo>
                  <a:lnTo>
                    <a:pt x="5953" y="7144"/>
                  </a:lnTo>
                  <a:cubicBezTo>
                    <a:pt x="5965" y="7084"/>
                    <a:pt x="5965" y="7037"/>
                    <a:pt x="5977" y="6977"/>
                  </a:cubicBezTo>
                  <a:cubicBezTo>
                    <a:pt x="6156" y="5727"/>
                    <a:pt x="5679" y="4441"/>
                    <a:pt x="5215" y="3298"/>
                  </a:cubicBezTo>
                  <a:cubicBezTo>
                    <a:pt x="4739" y="2143"/>
                    <a:pt x="4144" y="1024"/>
                    <a:pt x="3405" y="0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5"/>
            <p:cNvSpPr/>
            <p:nvPr/>
          </p:nvSpPr>
          <p:spPr>
            <a:xfrm flipH="1">
              <a:off x="6549674" y="2400063"/>
              <a:ext cx="1247857" cy="934906"/>
            </a:xfrm>
            <a:custGeom>
              <a:avLst/>
              <a:gdLst/>
              <a:ahLst/>
              <a:cxnLst/>
              <a:rect l="l" t="t" r="r" b="b"/>
              <a:pathLst>
                <a:path w="20551" h="15397" extrusionOk="0">
                  <a:moveTo>
                    <a:pt x="13364" y="1"/>
                  </a:moveTo>
                  <a:cubicBezTo>
                    <a:pt x="13160" y="1"/>
                    <a:pt x="12959" y="10"/>
                    <a:pt x="12764" y="27"/>
                  </a:cubicBezTo>
                  <a:cubicBezTo>
                    <a:pt x="11931" y="98"/>
                    <a:pt x="11121" y="253"/>
                    <a:pt x="10300" y="348"/>
                  </a:cubicBezTo>
                  <a:cubicBezTo>
                    <a:pt x="10108" y="377"/>
                    <a:pt x="9914" y="388"/>
                    <a:pt x="9719" y="388"/>
                  </a:cubicBezTo>
                  <a:cubicBezTo>
                    <a:pt x="9058" y="388"/>
                    <a:pt x="8383" y="262"/>
                    <a:pt x="7720" y="262"/>
                  </a:cubicBezTo>
                  <a:cubicBezTo>
                    <a:pt x="7595" y="262"/>
                    <a:pt x="7471" y="266"/>
                    <a:pt x="7347" y="277"/>
                  </a:cubicBezTo>
                  <a:cubicBezTo>
                    <a:pt x="6061" y="396"/>
                    <a:pt x="4882" y="622"/>
                    <a:pt x="3823" y="1491"/>
                  </a:cubicBezTo>
                  <a:cubicBezTo>
                    <a:pt x="2263" y="2765"/>
                    <a:pt x="1025" y="4670"/>
                    <a:pt x="1" y="6396"/>
                  </a:cubicBezTo>
                  <a:cubicBezTo>
                    <a:pt x="346" y="6742"/>
                    <a:pt x="727" y="7063"/>
                    <a:pt x="1120" y="7349"/>
                  </a:cubicBezTo>
                  <a:cubicBezTo>
                    <a:pt x="1858" y="7825"/>
                    <a:pt x="2632" y="8242"/>
                    <a:pt x="3406" y="8611"/>
                  </a:cubicBezTo>
                  <a:cubicBezTo>
                    <a:pt x="3537" y="8671"/>
                    <a:pt x="3644" y="8742"/>
                    <a:pt x="3739" y="8837"/>
                  </a:cubicBezTo>
                  <a:cubicBezTo>
                    <a:pt x="4013" y="8956"/>
                    <a:pt x="4311" y="9075"/>
                    <a:pt x="4597" y="9182"/>
                  </a:cubicBezTo>
                  <a:cubicBezTo>
                    <a:pt x="4609" y="9182"/>
                    <a:pt x="4609" y="9194"/>
                    <a:pt x="4632" y="9194"/>
                  </a:cubicBezTo>
                  <a:cubicBezTo>
                    <a:pt x="4822" y="9029"/>
                    <a:pt x="5000" y="8863"/>
                    <a:pt x="5189" y="8720"/>
                  </a:cubicBezTo>
                  <a:lnTo>
                    <a:pt x="5189" y="8720"/>
                  </a:lnTo>
                  <a:cubicBezTo>
                    <a:pt x="5108" y="8785"/>
                    <a:pt x="5061" y="9091"/>
                    <a:pt x="5025" y="9421"/>
                  </a:cubicBezTo>
                  <a:cubicBezTo>
                    <a:pt x="5418" y="9718"/>
                    <a:pt x="5644" y="10206"/>
                    <a:pt x="5490" y="10742"/>
                  </a:cubicBezTo>
                  <a:cubicBezTo>
                    <a:pt x="5406" y="11064"/>
                    <a:pt x="5144" y="11361"/>
                    <a:pt x="4847" y="11528"/>
                  </a:cubicBezTo>
                  <a:cubicBezTo>
                    <a:pt x="4811" y="11588"/>
                    <a:pt x="4763" y="11659"/>
                    <a:pt x="4716" y="11719"/>
                  </a:cubicBezTo>
                  <a:cubicBezTo>
                    <a:pt x="4644" y="12230"/>
                    <a:pt x="4251" y="13647"/>
                    <a:pt x="4537" y="14135"/>
                  </a:cubicBezTo>
                  <a:cubicBezTo>
                    <a:pt x="4597" y="14243"/>
                    <a:pt x="4728" y="14302"/>
                    <a:pt x="4871" y="14326"/>
                  </a:cubicBezTo>
                  <a:cubicBezTo>
                    <a:pt x="7140" y="15039"/>
                    <a:pt x="9513" y="15397"/>
                    <a:pt x="11888" y="15397"/>
                  </a:cubicBezTo>
                  <a:cubicBezTo>
                    <a:pt x="13636" y="15397"/>
                    <a:pt x="15387" y="15203"/>
                    <a:pt x="17098" y="14814"/>
                  </a:cubicBezTo>
                  <a:cubicBezTo>
                    <a:pt x="17253" y="14790"/>
                    <a:pt x="17348" y="14659"/>
                    <a:pt x="17348" y="14493"/>
                  </a:cubicBezTo>
                  <a:cubicBezTo>
                    <a:pt x="17324" y="13671"/>
                    <a:pt x="17277" y="12850"/>
                    <a:pt x="17122" y="12052"/>
                  </a:cubicBezTo>
                  <a:cubicBezTo>
                    <a:pt x="17098" y="11933"/>
                    <a:pt x="17158" y="11826"/>
                    <a:pt x="17229" y="11766"/>
                  </a:cubicBezTo>
                  <a:cubicBezTo>
                    <a:pt x="17170" y="10706"/>
                    <a:pt x="17158" y="9659"/>
                    <a:pt x="17158" y="8599"/>
                  </a:cubicBezTo>
                  <a:cubicBezTo>
                    <a:pt x="17158" y="8415"/>
                    <a:pt x="17304" y="8322"/>
                    <a:pt x="17449" y="8322"/>
                  </a:cubicBezTo>
                  <a:cubicBezTo>
                    <a:pt x="17595" y="8322"/>
                    <a:pt x="17741" y="8415"/>
                    <a:pt x="17741" y="8599"/>
                  </a:cubicBezTo>
                  <a:lnTo>
                    <a:pt x="17741" y="9968"/>
                  </a:lnTo>
                  <a:cubicBezTo>
                    <a:pt x="18003" y="9790"/>
                    <a:pt x="18432" y="9694"/>
                    <a:pt x="18658" y="9552"/>
                  </a:cubicBezTo>
                  <a:cubicBezTo>
                    <a:pt x="18111" y="8707"/>
                    <a:pt x="17635" y="7815"/>
                    <a:pt x="17219" y="6888"/>
                  </a:cubicBezTo>
                  <a:lnTo>
                    <a:pt x="17219" y="6888"/>
                  </a:lnTo>
                  <a:cubicBezTo>
                    <a:pt x="17225" y="6901"/>
                    <a:pt x="17240" y="6907"/>
                    <a:pt x="17262" y="6907"/>
                  </a:cubicBezTo>
                  <a:cubicBezTo>
                    <a:pt x="17572" y="6907"/>
                    <a:pt x="19313" y="5674"/>
                    <a:pt x="19468" y="5563"/>
                  </a:cubicBezTo>
                  <a:cubicBezTo>
                    <a:pt x="19884" y="5230"/>
                    <a:pt x="20313" y="4908"/>
                    <a:pt x="20551" y="4444"/>
                  </a:cubicBezTo>
                  <a:cubicBezTo>
                    <a:pt x="19991" y="3884"/>
                    <a:pt x="19360" y="3384"/>
                    <a:pt x="18825" y="2789"/>
                  </a:cubicBezTo>
                  <a:cubicBezTo>
                    <a:pt x="18229" y="2158"/>
                    <a:pt x="17575" y="1563"/>
                    <a:pt x="16872" y="1027"/>
                  </a:cubicBezTo>
                  <a:cubicBezTo>
                    <a:pt x="15934" y="313"/>
                    <a:pt x="14585" y="1"/>
                    <a:pt x="13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5"/>
            <p:cNvSpPr/>
            <p:nvPr/>
          </p:nvSpPr>
          <p:spPr>
            <a:xfrm flipH="1">
              <a:off x="6575654" y="2639487"/>
              <a:ext cx="234318" cy="165098"/>
            </a:xfrm>
            <a:custGeom>
              <a:avLst/>
              <a:gdLst/>
              <a:ahLst/>
              <a:cxnLst/>
              <a:rect l="l" t="t" r="r" b="b"/>
              <a:pathLst>
                <a:path w="3859" h="2719" extrusionOk="0">
                  <a:moveTo>
                    <a:pt x="3739" y="1"/>
                  </a:moveTo>
                  <a:cubicBezTo>
                    <a:pt x="3692" y="36"/>
                    <a:pt x="3644" y="96"/>
                    <a:pt x="3608" y="144"/>
                  </a:cubicBezTo>
                  <a:cubicBezTo>
                    <a:pt x="3346" y="429"/>
                    <a:pt x="3037" y="727"/>
                    <a:pt x="2715" y="1013"/>
                  </a:cubicBezTo>
                  <a:cubicBezTo>
                    <a:pt x="2370" y="1287"/>
                    <a:pt x="2037" y="1549"/>
                    <a:pt x="1715" y="1751"/>
                  </a:cubicBezTo>
                  <a:cubicBezTo>
                    <a:pt x="1406" y="1965"/>
                    <a:pt x="1108" y="2144"/>
                    <a:pt x="846" y="2275"/>
                  </a:cubicBezTo>
                  <a:cubicBezTo>
                    <a:pt x="346" y="2537"/>
                    <a:pt x="1" y="2692"/>
                    <a:pt x="13" y="2715"/>
                  </a:cubicBezTo>
                  <a:cubicBezTo>
                    <a:pt x="13" y="2718"/>
                    <a:pt x="16" y="2719"/>
                    <a:pt x="23" y="2719"/>
                  </a:cubicBezTo>
                  <a:cubicBezTo>
                    <a:pt x="85" y="2719"/>
                    <a:pt x="423" y="2619"/>
                    <a:pt x="906" y="2394"/>
                  </a:cubicBezTo>
                  <a:cubicBezTo>
                    <a:pt x="1180" y="2275"/>
                    <a:pt x="1477" y="2096"/>
                    <a:pt x="1822" y="1882"/>
                  </a:cubicBezTo>
                  <a:cubicBezTo>
                    <a:pt x="2144" y="1680"/>
                    <a:pt x="2489" y="1429"/>
                    <a:pt x="2835" y="1144"/>
                  </a:cubicBezTo>
                  <a:cubicBezTo>
                    <a:pt x="3168" y="846"/>
                    <a:pt x="3466" y="548"/>
                    <a:pt x="3727" y="251"/>
                  </a:cubicBezTo>
                  <a:cubicBezTo>
                    <a:pt x="3763" y="203"/>
                    <a:pt x="3811" y="144"/>
                    <a:pt x="3858" y="96"/>
                  </a:cubicBezTo>
                  <a:cubicBezTo>
                    <a:pt x="3811" y="60"/>
                    <a:pt x="3787" y="25"/>
                    <a:pt x="3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5"/>
            <p:cNvSpPr/>
            <p:nvPr/>
          </p:nvSpPr>
          <p:spPr>
            <a:xfrm flipH="1">
              <a:off x="6966088" y="2400914"/>
              <a:ext cx="383933" cy="114154"/>
            </a:xfrm>
            <a:custGeom>
              <a:avLst/>
              <a:gdLst/>
              <a:ahLst/>
              <a:cxnLst/>
              <a:rect l="l" t="t" r="r" b="b"/>
              <a:pathLst>
                <a:path w="6323" h="1880" extrusionOk="0">
                  <a:moveTo>
                    <a:pt x="6192" y="1"/>
                  </a:moveTo>
                  <a:cubicBezTo>
                    <a:pt x="6168" y="25"/>
                    <a:pt x="6156" y="36"/>
                    <a:pt x="6144" y="72"/>
                  </a:cubicBezTo>
                  <a:cubicBezTo>
                    <a:pt x="6037" y="251"/>
                    <a:pt x="5918" y="441"/>
                    <a:pt x="5752" y="620"/>
                  </a:cubicBezTo>
                  <a:cubicBezTo>
                    <a:pt x="5597" y="798"/>
                    <a:pt x="5394" y="977"/>
                    <a:pt x="5180" y="1144"/>
                  </a:cubicBezTo>
                  <a:cubicBezTo>
                    <a:pt x="4728" y="1453"/>
                    <a:pt x="4144" y="1679"/>
                    <a:pt x="3513" y="1703"/>
                  </a:cubicBezTo>
                  <a:cubicBezTo>
                    <a:pt x="3426" y="1710"/>
                    <a:pt x="3339" y="1713"/>
                    <a:pt x="3253" y="1713"/>
                  </a:cubicBezTo>
                  <a:cubicBezTo>
                    <a:pt x="2716" y="1713"/>
                    <a:pt x="2204" y="1590"/>
                    <a:pt x="1763" y="1406"/>
                  </a:cubicBezTo>
                  <a:cubicBezTo>
                    <a:pt x="1263" y="1203"/>
                    <a:pt x="834" y="917"/>
                    <a:pt x="513" y="656"/>
                  </a:cubicBezTo>
                  <a:cubicBezTo>
                    <a:pt x="358" y="513"/>
                    <a:pt x="239" y="370"/>
                    <a:pt x="120" y="251"/>
                  </a:cubicBezTo>
                  <a:lnTo>
                    <a:pt x="1" y="251"/>
                  </a:lnTo>
                  <a:cubicBezTo>
                    <a:pt x="96" y="394"/>
                    <a:pt x="251" y="560"/>
                    <a:pt x="429" y="739"/>
                  </a:cubicBezTo>
                  <a:cubicBezTo>
                    <a:pt x="739" y="1037"/>
                    <a:pt x="1168" y="1334"/>
                    <a:pt x="1692" y="1560"/>
                  </a:cubicBezTo>
                  <a:cubicBezTo>
                    <a:pt x="2143" y="1755"/>
                    <a:pt x="2683" y="1880"/>
                    <a:pt x="3244" y="1880"/>
                  </a:cubicBezTo>
                  <a:cubicBezTo>
                    <a:pt x="3333" y="1880"/>
                    <a:pt x="3423" y="1877"/>
                    <a:pt x="3513" y="1870"/>
                  </a:cubicBezTo>
                  <a:cubicBezTo>
                    <a:pt x="4180" y="1822"/>
                    <a:pt x="4787" y="1584"/>
                    <a:pt x="5252" y="1263"/>
                  </a:cubicBezTo>
                  <a:cubicBezTo>
                    <a:pt x="5513" y="1108"/>
                    <a:pt x="5716" y="917"/>
                    <a:pt x="5871" y="727"/>
                  </a:cubicBezTo>
                  <a:cubicBezTo>
                    <a:pt x="6037" y="536"/>
                    <a:pt x="6156" y="322"/>
                    <a:pt x="6264" y="132"/>
                  </a:cubicBezTo>
                  <a:cubicBezTo>
                    <a:pt x="6287" y="84"/>
                    <a:pt x="6311" y="36"/>
                    <a:pt x="6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5"/>
            <p:cNvSpPr/>
            <p:nvPr/>
          </p:nvSpPr>
          <p:spPr>
            <a:xfrm flipH="1">
              <a:off x="6988493" y="2323555"/>
              <a:ext cx="308700" cy="141963"/>
            </a:xfrm>
            <a:custGeom>
              <a:avLst/>
              <a:gdLst/>
              <a:ahLst/>
              <a:cxnLst/>
              <a:rect l="l" t="t" r="r" b="b"/>
              <a:pathLst>
                <a:path w="5084" h="2338" extrusionOk="0">
                  <a:moveTo>
                    <a:pt x="5084" y="1"/>
                  </a:moveTo>
                  <a:lnTo>
                    <a:pt x="0" y="417"/>
                  </a:lnTo>
                  <a:cubicBezTo>
                    <a:pt x="167" y="810"/>
                    <a:pt x="333" y="1215"/>
                    <a:pt x="595" y="1537"/>
                  </a:cubicBezTo>
                  <a:cubicBezTo>
                    <a:pt x="1034" y="2066"/>
                    <a:pt x="1720" y="2337"/>
                    <a:pt x="2401" y="2337"/>
                  </a:cubicBezTo>
                  <a:cubicBezTo>
                    <a:pt x="2700" y="2337"/>
                    <a:pt x="2998" y="2285"/>
                    <a:pt x="3274" y="2180"/>
                  </a:cubicBezTo>
                  <a:cubicBezTo>
                    <a:pt x="4191" y="1822"/>
                    <a:pt x="4858" y="953"/>
                    <a:pt x="5084" y="1"/>
                  </a:cubicBezTo>
                  <a:close/>
                </a:path>
              </a:pathLst>
            </a:custGeom>
            <a:solidFill>
              <a:srgbClr val="DD6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5"/>
            <p:cNvSpPr/>
            <p:nvPr/>
          </p:nvSpPr>
          <p:spPr>
            <a:xfrm flipH="1">
              <a:off x="7409225" y="2129551"/>
              <a:ext cx="192361" cy="205355"/>
            </a:xfrm>
            <a:custGeom>
              <a:avLst/>
              <a:gdLst/>
              <a:ahLst/>
              <a:cxnLst/>
              <a:rect l="l" t="t" r="r" b="b"/>
              <a:pathLst>
                <a:path w="3168" h="3382" extrusionOk="0">
                  <a:moveTo>
                    <a:pt x="2220" y="1"/>
                  </a:moveTo>
                  <a:cubicBezTo>
                    <a:pt x="1885" y="1"/>
                    <a:pt x="1571" y="177"/>
                    <a:pt x="1286" y="374"/>
                  </a:cubicBezTo>
                  <a:cubicBezTo>
                    <a:pt x="251" y="1076"/>
                    <a:pt x="0" y="2303"/>
                    <a:pt x="1132" y="3077"/>
                  </a:cubicBezTo>
                  <a:cubicBezTo>
                    <a:pt x="1427" y="3278"/>
                    <a:pt x="1790" y="3382"/>
                    <a:pt x="2151" y="3382"/>
                  </a:cubicBezTo>
                  <a:cubicBezTo>
                    <a:pt x="2517" y="3382"/>
                    <a:pt x="2880" y="3275"/>
                    <a:pt x="3168" y="3053"/>
                  </a:cubicBezTo>
                  <a:lnTo>
                    <a:pt x="2310" y="5"/>
                  </a:lnTo>
                  <a:cubicBezTo>
                    <a:pt x="2280" y="2"/>
                    <a:pt x="2250" y="1"/>
                    <a:pt x="22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5"/>
            <p:cNvSpPr/>
            <p:nvPr/>
          </p:nvSpPr>
          <p:spPr>
            <a:xfrm flipH="1">
              <a:off x="6728913" y="2383426"/>
              <a:ext cx="319630" cy="593720"/>
            </a:xfrm>
            <a:custGeom>
              <a:avLst/>
              <a:gdLst/>
              <a:ahLst/>
              <a:cxnLst/>
              <a:rect l="l" t="t" r="r" b="b"/>
              <a:pathLst>
                <a:path w="5264" h="9778" extrusionOk="0">
                  <a:moveTo>
                    <a:pt x="1570" y="0"/>
                  </a:moveTo>
                  <a:cubicBezTo>
                    <a:pt x="1406" y="0"/>
                    <a:pt x="1243" y="10"/>
                    <a:pt x="1084" y="27"/>
                  </a:cubicBezTo>
                  <a:cubicBezTo>
                    <a:pt x="1" y="146"/>
                    <a:pt x="513" y="1003"/>
                    <a:pt x="787" y="1741"/>
                  </a:cubicBezTo>
                  <a:cubicBezTo>
                    <a:pt x="1120" y="2610"/>
                    <a:pt x="1406" y="3503"/>
                    <a:pt x="1620" y="4396"/>
                  </a:cubicBezTo>
                  <a:cubicBezTo>
                    <a:pt x="1727" y="4837"/>
                    <a:pt x="2632" y="9754"/>
                    <a:pt x="2334" y="9778"/>
                  </a:cubicBezTo>
                  <a:cubicBezTo>
                    <a:pt x="3132" y="9707"/>
                    <a:pt x="3930" y="9635"/>
                    <a:pt x="4716" y="9576"/>
                  </a:cubicBezTo>
                  <a:cubicBezTo>
                    <a:pt x="5263" y="7111"/>
                    <a:pt x="5132" y="4515"/>
                    <a:pt x="4335" y="2134"/>
                  </a:cubicBezTo>
                  <a:cubicBezTo>
                    <a:pt x="4180" y="1658"/>
                    <a:pt x="3989" y="1158"/>
                    <a:pt x="3644" y="789"/>
                  </a:cubicBezTo>
                  <a:cubicBezTo>
                    <a:pt x="3115" y="201"/>
                    <a:pt x="2329" y="0"/>
                    <a:pt x="1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5"/>
            <p:cNvSpPr/>
            <p:nvPr/>
          </p:nvSpPr>
          <p:spPr>
            <a:xfrm flipH="1">
              <a:off x="6694248" y="1493375"/>
              <a:ext cx="996962" cy="547573"/>
            </a:xfrm>
            <a:custGeom>
              <a:avLst/>
              <a:gdLst/>
              <a:ahLst/>
              <a:cxnLst/>
              <a:rect l="l" t="t" r="r" b="b"/>
              <a:pathLst>
                <a:path w="16419" h="9018" extrusionOk="0">
                  <a:moveTo>
                    <a:pt x="10473" y="0"/>
                  </a:moveTo>
                  <a:cubicBezTo>
                    <a:pt x="9324" y="0"/>
                    <a:pt x="8158" y="149"/>
                    <a:pt x="7023" y="149"/>
                  </a:cubicBezTo>
                  <a:cubicBezTo>
                    <a:pt x="6952" y="149"/>
                    <a:pt x="6881" y="148"/>
                    <a:pt x="6810" y="147"/>
                  </a:cubicBezTo>
                  <a:cubicBezTo>
                    <a:pt x="6373" y="143"/>
                    <a:pt x="5950" y="113"/>
                    <a:pt x="5541" y="113"/>
                  </a:cubicBezTo>
                  <a:cubicBezTo>
                    <a:pt x="4783" y="113"/>
                    <a:pt x="4075" y="218"/>
                    <a:pt x="3417" y="790"/>
                  </a:cubicBezTo>
                  <a:cubicBezTo>
                    <a:pt x="3072" y="1088"/>
                    <a:pt x="2798" y="1493"/>
                    <a:pt x="2786" y="1933"/>
                  </a:cubicBezTo>
                  <a:cubicBezTo>
                    <a:pt x="1488" y="2302"/>
                    <a:pt x="572" y="3493"/>
                    <a:pt x="286" y="4791"/>
                  </a:cubicBezTo>
                  <a:cubicBezTo>
                    <a:pt x="0" y="6029"/>
                    <a:pt x="298" y="7327"/>
                    <a:pt x="655" y="8541"/>
                  </a:cubicBezTo>
                  <a:lnTo>
                    <a:pt x="14681" y="9017"/>
                  </a:lnTo>
                  <a:cubicBezTo>
                    <a:pt x="15466" y="8636"/>
                    <a:pt x="16085" y="7898"/>
                    <a:pt x="16252" y="7041"/>
                  </a:cubicBezTo>
                  <a:cubicBezTo>
                    <a:pt x="16419" y="6196"/>
                    <a:pt x="16050" y="5219"/>
                    <a:pt x="15300" y="4779"/>
                  </a:cubicBezTo>
                  <a:cubicBezTo>
                    <a:pt x="15740" y="3957"/>
                    <a:pt x="15645" y="2898"/>
                    <a:pt x="15169" y="2088"/>
                  </a:cubicBezTo>
                  <a:cubicBezTo>
                    <a:pt x="14692" y="1266"/>
                    <a:pt x="13895" y="683"/>
                    <a:pt x="13002" y="373"/>
                  </a:cubicBezTo>
                  <a:cubicBezTo>
                    <a:pt x="12181" y="83"/>
                    <a:pt x="11331" y="0"/>
                    <a:pt x="10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5"/>
            <p:cNvSpPr/>
            <p:nvPr/>
          </p:nvSpPr>
          <p:spPr>
            <a:xfrm flipH="1">
              <a:off x="6744823" y="1550028"/>
              <a:ext cx="492378" cy="458254"/>
            </a:xfrm>
            <a:custGeom>
              <a:avLst/>
              <a:gdLst/>
              <a:ahLst/>
              <a:cxnLst/>
              <a:rect l="l" t="t" r="r" b="b"/>
              <a:pathLst>
                <a:path w="8109" h="7547" extrusionOk="0">
                  <a:moveTo>
                    <a:pt x="3405" y="0"/>
                  </a:moveTo>
                  <a:lnTo>
                    <a:pt x="0" y="1846"/>
                  </a:lnTo>
                  <a:cubicBezTo>
                    <a:pt x="691" y="1881"/>
                    <a:pt x="1489" y="1929"/>
                    <a:pt x="1977" y="2429"/>
                  </a:cubicBezTo>
                  <a:cubicBezTo>
                    <a:pt x="2417" y="2881"/>
                    <a:pt x="2501" y="3548"/>
                    <a:pt x="2620" y="4155"/>
                  </a:cubicBezTo>
                  <a:cubicBezTo>
                    <a:pt x="2834" y="5346"/>
                    <a:pt x="3358" y="6584"/>
                    <a:pt x="4417" y="7191"/>
                  </a:cubicBezTo>
                  <a:cubicBezTo>
                    <a:pt x="4831" y="7429"/>
                    <a:pt x="5311" y="7546"/>
                    <a:pt x="5792" y="7546"/>
                  </a:cubicBezTo>
                  <a:cubicBezTo>
                    <a:pt x="6156" y="7546"/>
                    <a:pt x="6520" y="7479"/>
                    <a:pt x="6858" y="7346"/>
                  </a:cubicBezTo>
                  <a:cubicBezTo>
                    <a:pt x="7180" y="7203"/>
                    <a:pt x="7501" y="7013"/>
                    <a:pt x="7704" y="6727"/>
                  </a:cubicBezTo>
                  <a:cubicBezTo>
                    <a:pt x="8049" y="6287"/>
                    <a:pt x="8108" y="5644"/>
                    <a:pt x="7930" y="5108"/>
                  </a:cubicBezTo>
                  <a:cubicBezTo>
                    <a:pt x="7751" y="4572"/>
                    <a:pt x="7334" y="4132"/>
                    <a:pt x="6858" y="3834"/>
                  </a:cubicBezTo>
                  <a:cubicBezTo>
                    <a:pt x="6727" y="3739"/>
                    <a:pt x="6561" y="3655"/>
                    <a:pt x="6489" y="3501"/>
                  </a:cubicBezTo>
                  <a:cubicBezTo>
                    <a:pt x="6394" y="3358"/>
                    <a:pt x="6406" y="3155"/>
                    <a:pt x="6442" y="3000"/>
                  </a:cubicBezTo>
                  <a:cubicBezTo>
                    <a:pt x="6513" y="2500"/>
                    <a:pt x="6656" y="1988"/>
                    <a:pt x="6489" y="1512"/>
                  </a:cubicBezTo>
                  <a:cubicBezTo>
                    <a:pt x="6322" y="1000"/>
                    <a:pt x="5846" y="643"/>
                    <a:pt x="5358" y="417"/>
                  </a:cubicBezTo>
                  <a:cubicBezTo>
                    <a:pt x="4751" y="143"/>
                    <a:pt x="4072" y="0"/>
                    <a:pt x="3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5"/>
            <p:cNvSpPr/>
            <p:nvPr/>
          </p:nvSpPr>
          <p:spPr>
            <a:xfrm flipH="1">
              <a:off x="6739780" y="1927046"/>
              <a:ext cx="142449" cy="272936"/>
            </a:xfrm>
            <a:custGeom>
              <a:avLst/>
              <a:gdLst/>
              <a:ahLst/>
              <a:cxnLst/>
              <a:rect l="l" t="t" r="r" b="b"/>
              <a:pathLst>
                <a:path w="2346" h="4495" extrusionOk="0">
                  <a:moveTo>
                    <a:pt x="112" y="1"/>
                  </a:moveTo>
                  <a:cubicBezTo>
                    <a:pt x="75" y="1"/>
                    <a:pt x="37" y="3"/>
                    <a:pt x="0" y="6"/>
                  </a:cubicBezTo>
                  <a:lnTo>
                    <a:pt x="548" y="4495"/>
                  </a:lnTo>
                  <a:cubicBezTo>
                    <a:pt x="1072" y="4459"/>
                    <a:pt x="1536" y="4161"/>
                    <a:pt x="1834" y="3757"/>
                  </a:cubicBezTo>
                  <a:cubicBezTo>
                    <a:pt x="2131" y="3352"/>
                    <a:pt x="2262" y="2864"/>
                    <a:pt x="2310" y="2387"/>
                  </a:cubicBezTo>
                  <a:cubicBezTo>
                    <a:pt x="2346" y="1875"/>
                    <a:pt x="2298" y="1340"/>
                    <a:pt x="2024" y="899"/>
                  </a:cubicBezTo>
                  <a:cubicBezTo>
                    <a:pt x="1822" y="566"/>
                    <a:pt x="1500" y="328"/>
                    <a:pt x="1131" y="220"/>
                  </a:cubicBezTo>
                  <a:cubicBezTo>
                    <a:pt x="810" y="135"/>
                    <a:pt x="450" y="1"/>
                    <a:pt x="112" y="1"/>
                  </a:cubicBezTo>
                  <a:close/>
                </a:path>
              </a:pathLst>
            </a:custGeom>
            <a:solidFill>
              <a:srgbClr val="DD6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5"/>
            <p:cNvSpPr/>
            <p:nvPr/>
          </p:nvSpPr>
          <p:spPr>
            <a:xfrm flipH="1">
              <a:off x="7486584" y="2701119"/>
              <a:ext cx="342036" cy="552977"/>
            </a:xfrm>
            <a:custGeom>
              <a:avLst/>
              <a:gdLst/>
              <a:ahLst/>
              <a:cxnLst/>
              <a:rect l="l" t="t" r="r" b="b"/>
              <a:pathLst>
                <a:path w="5633" h="9107" extrusionOk="0">
                  <a:moveTo>
                    <a:pt x="2023" y="1"/>
                  </a:moveTo>
                  <a:cubicBezTo>
                    <a:pt x="1983" y="1"/>
                    <a:pt x="1942" y="4"/>
                    <a:pt x="1894" y="10"/>
                  </a:cubicBezTo>
                  <a:cubicBezTo>
                    <a:pt x="1751" y="34"/>
                    <a:pt x="1632" y="141"/>
                    <a:pt x="1525" y="248"/>
                  </a:cubicBezTo>
                  <a:cubicBezTo>
                    <a:pt x="1061" y="724"/>
                    <a:pt x="858" y="1367"/>
                    <a:pt x="703" y="1998"/>
                  </a:cubicBezTo>
                  <a:cubicBezTo>
                    <a:pt x="180" y="4248"/>
                    <a:pt x="1" y="7332"/>
                    <a:pt x="1763" y="9106"/>
                  </a:cubicBezTo>
                  <a:lnTo>
                    <a:pt x="5335" y="2641"/>
                  </a:lnTo>
                  <a:cubicBezTo>
                    <a:pt x="5371" y="2260"/>
                    <a:pt x="5537" y="1879"/>
                    <a:pt x="5585" y="1498"/>
                  </a:cubicBezTo>
                  <a:cubicBezTo>
                    <a:pt x="5633" y="1105"/>
                    <a:pt x="5525" y="665"/>
                    <a:pt x="5204" y="450"/>
                  </a:cubicBezTo>
                  <a:cubicBezTo>
                    <a:pt x="5049" y="367"/>
                    <a:pt x="4871" y="331"/>
                    <a:pt x="4704" y="307"/>
                  </a:cubicBezTo>
                  <a:cubicBezTo>
                    <a:pt x="3859" y="176"/>
                    <a:pt x="3013" y="69"/>
                    <a:pt x="2144" y="10"/>
                  </a:cubicBezTo>
                  <a:cubicBezTo>
                    <a:pt x="2102" y="4"/>
                    <a:pt x="2064" y="1"/>
                    <a:pt x="2023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5"/>
            <p:cNvSpPr/>
            <p:nvPr/>
          </p:nvSpPr>
          <p:spPr>
            <a:xfrm flipH="1">
              <a:off x="6773723" y="1988495"/>
              <a:ext cx="68735" cy="160179"/>
            </a:xfrm>
            <a:custGeom>
              <a:avLst/>
              <a:gdLst/>
              <a:ahLst/>
              <a:cxnLst/>
              <a:rect l="l" t="t" r="r" b="b"/>
              <a:pathLst>
                <a:path w="1132" h="2638" extrusionOk="0">
                  <a:moveTo>
                    <a:pt x="1099" y="1"/>
                  </a:moveTo>
                  <a:cubicBezTo>
                    <a:pt x="1047" y="1"/>
                    <a:pt x="908" y="61"/>
                    <a:pt x="726" y="232"/>
                  </a:cubicBezTo>
                  <a:cubicBezTo>
                    <a:pt x="524" y="411"/>
                    <a:pt x="286" y="732"/>
                    <a:pt x="155" y="1149"/>
                  </a:cubicBezTo>
                  <a:cubicBezTo>
                    <a:pt x="12" y="1554"/>
                    <a:pt x="0" y="1935"/>
                    <a:pt x="12" y="2209"/>
                  </a:cubicBezTo>
                  <a:cubicBezTo>
                    <a:pt x="36" y="2471"/>
                    <a:pt x="48" y="2637"/>
                    <a:pt x="71" y="2637"/>
                  </a:cubicBezTo>
                  <a:cubicBezTo>
                    <a:pt x="107" y="2637"/>
                    <a:pt x="119" y="2471"/>
                    <a:pt x="155" y="2209"/>
                  </a:cubicBezTo>
                  <a:cubicBezTo>
                    <a:pt x="179" y="1935"/>
                    <a:pt x="202" y="1566"/>
                    <a:pt x="333" y="1197"/>
                  </a:cubicBezTo>
                  <a:cubicBezTo>
                    <a:pt x="452" y="804"/>
                    <a:pt x="643" y="506"/>
                    <a:pt x="822" y="316"/>
                  </a:cubicBezTo>
                  <a:cubicBezTo>
                    <a:pt x="1000" y="125"/>
                    <a:pt x="1131" y="30"/>
                    <a:pt x="1119" y="6"/>
                  </a:cubicBezTo>
                  <a:cubicBezTo>
                    <a:pt x="1116" y="3"/>
                    <a:pt x="1109" y="1"/>
                    <a:pt x="10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5"/>
            <p:cNvSpPr/>
            <p:nvPr/>
          </p:nvSpPr>
          <p:spPr>
            <a:xfrm flipH="1">
              <a:off x="6812773" y="1674324"/>
              <a:ext cx="885662" cy="722264"/>
            </a:xfrm>
            <a:custGeom>
              <a:avLst/>
              <a:gdLst/>
              <a:ahLst/>
              <a:cxnLst/>
              <a:rect l="l" t="t" r="r" b="b"/>
              <a:pathLst>
                <a:path w="14586" h="11895" extrusionOk="0">
                  <a:moveTo>
                    <a:pt x="8672" y="0"/>
                  </a:moveTo>
                  <a:cubicBezTo>
                    <a:pt x="8639" y="0"/>
                    <a:pt x="8606" y="0"/>
                    <a:pt x="8573" y="1"/>
                  </a:cubicBezTo>
                  <a:cubicBezTo>
                    <a:pt x="7322" y="13"/>
                    <a:pt x="6060" y="322"/>
                    <a:pt x="4977" y="930"/>
                  </a:cubicBezTo>
                  <a:cubicBezTo>
                    <a:pt x="3548" y="1739"/>
                    <a:pt x="2608" y="2156"/>
                    <a:pt x="2465" y="3990"/>
                  </a:cubicBezTo>
                  <a:cubicBezTo>
                    <a:pt x="2429" y="4323"/>
                    <a:pt x="2417" y="4680"/>
                    <a:pt x="2417" y="5037"/>
                  </a:cubicBezTo>
                  <a:cubicBezTo>
                    <a:pt x="2285" y="5008"/>
                    <a:pt x="2154" y="4995"/>
                    <a:pt x="2027" y="4995"/>
                  </a:cubicBezTo>
                  <a:cubicBezTo>
                    <a:pt x="1628" y="4995"/>
                    <a:pt x="1259" y="5127"/>
                    <a:pt x="953" y="5335"/>
                  </a:cubicBezTo>
                  <a:cubicBezTo>
                    <a:pt x="381" y="5752"/>
                    <a:pt x="0" y="6502"/>
                    <a:pt x="48" y="7228"/>
                  </a:cubicBezTo>
                  <a:cubicBezTo>
                    <a:pt x="108" y="8492"/>
                    <a:pt x="1275" y="9426"/>
                    <a:pt x="2481" y="9426"/>
                  </a:cubicBezTo>
                  <a:cubicBezTo>
                    <a:pt x="2706" y="9426"/>
                    <a:pt x="2934" y="9393"/>
                    <a:pt x="3155" y="9324"/>
                  </a:cubicBezTo>
                  <a:cubicBezTo>
                    <a:pt x="3417" y="9883"/>
                    <a:pt x="3596" y="10383"/>
                    <a:pt x="4048" y="10788"/>
                  </a:cubicBezTo>
                  <a:cubicBezTo>
                    <a:pt x="4870" y="11502"/>
                    <a:pt x="6072" y="11729"/>
                    <a:pt x="7132" y="11824"/>
                  </a:cubicBezTo>
                  <a:cubicBezTo>
                    <a:pt x="7570" y="11869"/>
                    <a:pt x="8013" y="11894"/>
                    <a:pt x="8457" y="11894"/>
                  </a:cubicBezTo>
                  <a:cubicBezTo>
                    <a:pt x="9412" y="11894"/>
                    <a:pt x="10369" y="11779"/>
                    <a:pt x="11287" y="11502"/>
                  </a:cubicBezTo>
                  <a:cubicBezTo>
                    <a:pt x="12192" y="11217"/>
                    <a:pt x="13073" y="10693"/>
                    <a:pt x="13561" y="9883"/>
                  </a:cubicBezTo>
                  <a:cubicBezTo>
                    <a:pt x="14585" y="8181"/>
                    <a:pt x="14311" y="5787"/>
                    <a:pt x="13990" y="3930"/>
                  </a:cubicBezTo>
                  <a:cubicBezTo>
                    <a:pt x="13567" y="1310"/>
                    <a:pt x="11139" y="0"/>
                    <a:pt x="8672" y="0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5"/>
            <p:cNvSpPr/>
            <p:nvPr/>
          </p:nvSpPr>
          <p:spPr>
            <a:xfrm flipH="1">
              <a:off x="7211883" y="1992321"/>
              <a:ext cx="179306" cy="170866"/>
            </a:xfrm>
            <a:custGeom>
              <a:avLst/>
              <a:gdLst/>
              <a:ahLst/>
              <a:cxnLst/>
              <a:rect l="l" t="t" r="r" b="b"/>
              <a:pathLst>
                <a:path w="2953" h="2814" extrusionOk="0">
                  <a:moveTo>
                    <a:pt x="1506" y="0"/>
                  </a:moveTo>
                  <a:cubicBezTo>
                    <a:pt x="1477" y="0"/>
                    <a:pt x="1447" y="1"/>
                    <a:pt x="1417" y="3"/>
                  </a:cubicBezTo>
                  <a:cubicBezTo>
                    <a:pt x="619" y="38"/>
                    <a:pt x="0" y="693"/>
                    <a:pt x="36" y="1467"/>
                  </a:cubicBezTo>
                  <a:cubicBezTo>
                    <a:pt x="59" y="2226"/>
                    <a:pt x="712" y="2813"/>
                    <a:pt x="1490" y="2813"/>
                  </a:cubicBezTo>
                  <a:cubicBezTo>
                    <a:pt x="1505" y="2813"/>
                    <a:pt x="1521" y="2813"/>
                    <a:pt x="1536" y="2813"/>
                  </a:cubicBezTo>
                  <a:cubicBezTo>
                    <a:pt x="2346" y="2765"/>
                    <a:pt x="2953" y="2110"/>
                    <a:pt x="2917" y="1336"/>
                  </a:cubicBezTo>
                  <a:cubicBezTo>
                    <a:pt x="2883" y="591"/>
                    <a:pt x="2274" y="0"/>
                    <a:pt x="1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5"/>
            <p:cNvSpPr/>
            <p:nvPr/>
          </p:nvSpPr>
          <p:spPr>
            <a:xfrm flipH="1">
              <a:off x="6885814" y="1974226"/>
              <a:ext cx="178638" cy="170866"/>
            </a:xfrm>
            <a:custGeom>
              <a:avLst/>
              <a:gdLst/>
              <a:ahLst/>
              <a:cxnLst/>
              <a:rect l="l" t="t" r="r" b="b"/>
              <a:pathLst>
                <a:path w="2942" h="2814" extrusionOk="0">
                  <a:moveTo>
                    <a:pt x="1437" y="0"/>
                  </a:moveTo>
                  <a:cubicBezTo>
                    <a:pt x="689" y="0"/>
                    <a:pt x="59" y="580"/>
                    <a:pt x="25" y="1337"/>
                  </a:cubicBezTo>
                  <a:cubicBezTo>
                    <a:pt x="1" y="2110"/>
                    <a:pt x="608" y="2765"/>
                    <a:pt x="1406" y="2813"/>
                  </a:cubicBezTo>
                  <a:cubicBezTo>
                    <a:pt x="1421" y="2813"/>
                    <a:pt x="1437" y="2814"/>
                    <a:pt x="1453" y="2814"/>
                  </a:cubicBezTo>
                  <a:cubicBezTo>
                    <a:pt x="2241" y="2814"/>
                    <a:pt x="2883" y="2226"/>
                    <a:pt x="2918" y="1467"/>
                  </a:cubicBezTo>
                  <a:cubicBezTo>
                    <a:pt x="2942" y="694"/>
                    <a:pt x="2334" y="39"/>
                    <a:pt x="1525" y="3"/>
                  </a:cubicBezTo>
                  <a:cubicBezTo>
                    <a:pt x="1495" y="1"/>
                    <a:pt x="1466" y="0"/>
                    <a:pt x="14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5"/>
            <p:cNvSpPr/>
            <p:nvPr/>
          </p:nvSpPr>
          <p:spPr>
            <a:xfrm flipH="1">
              <a:off x="7211491" y="2028571"/>
              <a:ext cx="107778" cy="134556"/>
            </a:xfrm>
            <a:custGeom>
              <a:avLst/>
              <a:gdLst/>
              <a:ahLst/>
              <a:cxnLst/>
              <a:rect l="l" t="t" r="r" b="b"/>
              <a:pathLst>
                <a:path w="1775" h="2216" extrusionOk="0">
                  <a:moveTo>
                    <a:pt x="1405" y="1"/>
                  </a:moveTo>
                  <a:cubicBezTo>
                    <a:pt x="619" y="25"/>
                    <a:pt x="0" y="692"/>
                    <a:pt x="24" y="1465"/>
                  </a:cubicBezTo>
                  <a:cubicBezTo>
                    <a:pt x="36" y="1751"/>
                    <a:pt x="131" y="2001"/>
                    <a:pt x="274" y="2216"/>
                  </a:cubicBezTo>
                  <a:lnTo>
                    <a:pt x="369" y="2216"/>
                  </a:lnTo>
                  <a:cubicBezTo>
                    <a:pt x="1167" y="2180"/>
                    <a:pt x="1774" y="1513"/>
                    <a:pt x="1750" y="739"/>
                  </a:cubicBezTo>
                  <a:cubicBezTo>
                    <a:pt x="1738" y="465"/>
                    <a:pt x="1643" y="203"/>
                    <a:pt x="1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5"/>
            <p:cNvSpPr/>
            <p:nvPr/>
          </p:nvSpPr>
          <p:spPr>
            <a:xfrm flipH="1">
              <a:off x="6887271" y="2029118"/>
              <a:ext cx="125812" cy="116036"/>
            </a:xfrm>
            <a:custGeom>
              <a:avLst/>
              <a:gdLst/>
              <a:ahLst/>
              <a:cxnLst/>
              <a:rect l="l" t="t" r="r" b="b"/>
              <a:pathLst>
                <a:path w="2072" h="1911" extrusionOk="0">
                  <a:moveTo>
                    <a:pt x="1516" y="1"/>
                  </a:moveTo>
                  <a:cubicBezTo>
                    <a:pt x="1483" y="1"/>
                    <a:pt x="1450" y="2"/>
                    <a:pt x="1417" y="4"/>
                  </a:cubicBezTo>
                  <a:cubicBezTo>
                    <a:pt x="619" y="16"/>
                    <a:pt x="0" y="683"/>
                    <a:pt x="24" y="1456"/>
                  </a:cubicBezTo>
                  <a:cubicBezTo>
                    <a:pt x="24" y="1576"/>
                    <a:pt x="60" y="1695"/>
                    <a:pt x="84" y="1802"/>
                  </a:cubicBezTo>
                  <a:cubicBezTo>
                    <a:pt x="238" y="1861"/>
                    <a:pt x="381" y="1897"/>
                    <a:pt x="560" y="1909"/>
                  </a:cubicBezTo>
                  <a:cubicBezTo>
                    <a:pt x="583" y="1910"/>
                    <a:pt x="606" y="1910"/>
                    <a:pt x="629" y="1910"/>
                  </a:cubicBezTo>
                  <a:cubicBezTo>
                    <a:pt x="1407" y="1910"/>
                    <a:pt x="2037" y="1327"/>
                    <a:pt x="2072" y="563"/>
                  </a:cubicBezTo>
                  <a:cubicBezTo>
                    <a:pt x="2072" y="409"/>
                    <a:pt x="2048" y="242"/>
                    <a:pt x="2012" y="87"/>
                  </a:cubicBezTo>
                  <a:cubicBezTo>
                    <a:pt x="1863" y="27"/>
                    <a:pt x="1688" y="1"/>
                    <a:pt x="15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5"/>
            <p:cNvSpPr/>
            <p:nvPr/>
          </p:nvSpPr>
          <p:spPr>
            <a:xfrm flipH="1">
              <a:off x="6912530" y="1856305"/>
              <a:ext cx="118647" cy="63817"/>
            </a:xfrm>
            <a:custGeom>
              <a:avLst/>
              <a:gdLst/>
              <a:ahLst/>
              <a:cxnLst/>
              <a:rect l="l" t="t" r="r" b="b"/>
              <a:pathLst>
                <a:path w="1954" h="1051" extrusionOk="0">
                  <a:moveTo>
                    <a:pt x="728" y="1"/>
                  </a:moveTo>
                  <a:cubicBezTo>
                    <a:pt x="388" y="1"/>
                    <a:pt x="114" y="114"/>
                    <a:pt x="60" y="302"/>
                  </a:cubicBezTo>
                  <a:cubicBezTo>
                    <a:pt x="1" y="576"/>
                    <a:pt x="358" y="885"/>
                    <a:pt x="858" y="1004"/>
                  </a:cubicBezTo>
                  <a:cubicBezTo>
                    <a:pt x="992" y="1036"/>
                    <a:pt x="1123" y="1050"/>
                    <a:pt x="1244" y="1050"/>
                  </a:cubicBezTo>
                  <a:cubicBezTo>
                    <a:pt x="1585" y="1050"/>
                    <a:pt x="1850" y="933"/>
                    <a:pt x="1894" y="731"/>
                  </a:cubicBezTo>
                  <a:cubicBezTo>
                    <a:pt x="1953" y="469"/>
                    <a:pt x="1596" y="159"/>
                    <a:pt x="1084" y="40"/>
                  </a:cubicBezTo>
                  <a:cubicBezTo>
                    <a:pt x="962" y="13"/>
                    <a:pt x="841" y="1"/>
                    <a:pt x="7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5"/>
            <p:cNvSpPr/>
            <p:nvPr/>
          </p:nvSpPr>
          <p:spPr>
            <a:xfrm flipH="1">
              <a:off x="7283411" y="1871304"/>
              <a:ext cx="120104" cy="66671"/>
            </a:xfrm>
            <a:custGeom>
              <a:avLst/>
              <a:gdLst/>
              <a:ahLst/>
              <a:cxnLst/>
              <a:rect l="l" t="t" r="r" b="b"/>
              <a:pathLst>
                <a:path w="1978" h="1098" extrusionOk="0">
                  <a:moveTo>
                    <a:pt x="1357" y="0"/>
                  </a:moveTo>
                  <a:cubicBezTo>
                    <a:pt x="1198" y="0"/>
                    <a:pt x="1018" y="30"/>
                    <a:pt x="834" y="91"/>
                  </a:cubicBezTo>
                  <a:cubicBezTo>
                    <a:pt x="346" y="245"/>
                    <a:pt x="1" y="591"/>
                    <a:pt x="84" y="841"/>
                  </a:cubicBezTo>
                  <a:cubicBezTo>
                    <a:pt x="145" y="1008"/>
                    <a:pt x="360" y="1097"/>
                    <a:pt x="634" y="1097"/>
                  </a:cubicBezTo>
                  <a:cubicBezTo>
                    <a:pt x="791" y="1097"/>
                    <a:pt x="966" y="1068"/>
                    <a:pt x="1144" y="1007"/>
                  </a:cubicBezTo>
                  <a:cubicBezTo>
                    <a:pt x="1632" y="841"/>
                    <a:pt x="1977" y="507"/>
                    <a:pt x="1894" y="245"/>
                  </a:cubicBezTo>
                  <a:cubicBezTo>
                    <a:pt x="1841" y="87"/>
                    <a:pt x="1631" y="0"/>
                    <a:pt x="1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5"/>
            <p:cNvSpPr/>
            <p:nvPr/>
          </p:nvSpPr>
          <p:spPr>
            <a:xfrm flipH="1">
              <a:off x="6882171" y="1967668"/>
              <a:ext cx="186593" cy="123869"/>
            </a:xfrm>
            <a:custGeom>
              <a:avLst/>
              <a:gdLst/>
              <a:ahLst/>
              <a:cxnLst/>
              <a:rect l="l" t="t" r="r" b="b"/>
              <a:pathLst>
                <a:path w="3073" h="2040" extrusionOk="0">
                  <a:moveTo>
                    <a:pt x="1555" y="1"/>
                  </a:moveTo>
                  <a:cubicBezTo>
                    <a:pt x="1521" y="1"/>
                    <a:pt x="1487" y="2"/>
                    <a:pt x="1453" y="4"/>
                  </a:cubicBezTo>
                  <a:cubicBezTo>
                    <a:pt x="1239" y="16"/>
                    <a:pt x="1048" y="63"/>
                    <a:pt x="870" y="135"/>
                  </a:cubicBezTo>
                  <a:cubicBezTo>
                    <a:pt x="691" y="206"/>
                    <a:pt x="548" y="325"/>
                    <a:pt x="429" y="468"/>
                  </a:cubicBezTo>
                  <a:cubicBezTo>
                    <a:pt x="298" y="587"/>
                    <a:pt x="215" y="730"/>
                    <a:pt x="155" y="873"/>
                  </a:cubicBezTo>
                  <a:cubicBezTo>
                    <a:pt x="96" y="1004"/>
                    <a:pt x="48" y="1135"/>
                    <a:pt x="36" y="1266"/>
                  </a:cubicBezTo>
                  <a:cubicBezTo>
                    <a:pt x="0" y="1528"/>
                    <a:pt x="36" y="1730"/>
                    <a:pt x="60" y="1861"/>
                  </a:cubicBezTo>
                  <a:cubicBezTo>
                    <a:pt x="131" y="1968"/>
                    <a:pt x="155" y="2040"/>
                    <a:pt x="167" y="2040"/>
                  </a:cubicBezTo>
                  <a:cubicBezTo>
                    <a:pt x="215" y="2028"/>
                    <a:pt x="108" y="1742"/>
                    <a:pt x="203" y="1278"/>
                  </a:cubicBezTo>
                  <a:cubicBezTo>
                    <a:pt x="227" y="1159"/>
                    <a:pt x="274" y="1040"/>
                    <a:pt x="322" y="921"/>
                  </a:cubicBezTo>
                  <a:cubicBezTo>
                    <a:pt x="381" y="802"/>
                    <a:pt x="465" y="683"/>
                    <a:pt x="572" y="587"/>
                  </a:cubicBezTo>
                  <a:cubicBezTo>
                    <a:pt x="679" y="480"/>
                    <a:pt x="810" y="385"/>
                    <a:pt x="953" y="313"/>
                  </a:cubicBezTo>
                  <a:cubicBezTo>
                    <a:pt x="1108" y="254"/>
                    <a:pt x="1286" y="206"/>
                    <a:pt x="1465" y="206"/>
                  </a:cubicBezTo>
                  <a:cubicBezTo>
                    <a:pt x="1483" y="206"/>
                    <a:pt x="1501" y="205"/>
                    <a:pt x="1519" y="205"/>
                  </a:cubicBezTo>
                  <a:cubicBezTo>
                    <a:pt x="1857" y="205"/>
                    <a:pt x="2179" y="311"/>
                    <a:pt x="2405" y="492"/>
                  </a:cubicBezTo>
                  <a:cubicBezTo>
                    <a:pt x="2644" y="683"/>
                    <a:pt x="2775" y="944"/>
                    <a:pt x="2846" y="1147"/>
                  </a:cubicBezTo>
                  <a:cubicBezTo>
                    <a:pt x="2929" y="1373"/>
                    <a:pt x="2941" y="1564"/>
                    <a:pt x="2953" y="1683"/>
                  </a:cubicBezTo>
                  <a:cubicBezTo>
                    <a:pt x="2965" y="1814"/>
                    <a:pt x="2965" y="1897"/>
                    <a:pt x="2977" y="1897"/>
                  </a:cubicBezTo>
                  <a:cubicBezTo>
                    <a:pt x="3001" y="1897"/>
                    <a:pt x="3025" y="1814"/>
                    <a:pt x="3036" y="1683"/>
                  </a:cubicBezTo>
                  <a:cubicBezTo>
                    <a:pt x="3060" y="1552"/>
                    <a:pt x="3072" y="1337"/>
                    <a:pt x="3013" y="1099"/>
                  </a:cubicBezTo>
                  <a:cubicBezTo>
                    <a:pt x="2953" y="861"/>
                    <a:pt x="2810" y="587"/>
                    <a:pt x="2536" y="349"/>
                  </a:cubicBezTo>
                  <a:cubicBezTo>
                    <a:pt x="2405" y="230"/>
                    <a:pt x="2239" y="135"/>
                    <a:pt x="2048" y="75"/>
                  </a:cubicBezTo>
                  <a:cubicBezTo>
                    <a:pt x="1899" y="26"/>
                    <a:pt x="1726" y="1"/>
                    <a:pt x="1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5"/>
            <p:cNvSpPr/>
            <p:nvPr/>
          </p:nvSpPr>
          <p:spPr>
            <a:xfrm flipH="1">
              <a:off x="7208240" y="1985034"/>
              <a:ext cx="191632" cy="124597"/>
            </a:xfrm>
            <a:custGeom>
              <a:avLst/>
              <a:gdLst/>
              <a:ahLst/>
              <a:cxnLst/>
              <a:rect l="l" t="t" r="r" b="b"/>
              <a:pathLst>
                <a:path w="3156" h="2052" extrusionOk="0">
                  <a:moveTo>
                    <a:pt x="1602" y="1"/>
                  </a:moveTo>
                  <a:cubicBezTo>
                    <a:pt x="1569" y="1"/>
                    <a:pt x="1535" y="2"/>
                    <a:pt x="1501" y="4"/>
                  </a:cubicBezTo>
                  <a:cubicBezTo>
                    <a:pt x="1286" y="16"/>
                    <a:pt x="1096" y="39"/>
                    <a:pt x="917" y="123"/>
                  </a:cubicBezTo>
                  <a:cubicBezTo>
                    <a:pt x="739" y="194"/>
                    <a:pt x="596" y="301"/>
                    <a:pt x="453" y="432"/>
                  </a:cubicBezTo>
                  <a:cubicBezTo>
                    <a:pt x="203" y="682"/>
                    <a:pt x="84" y="980"/>
                    <a:pt x="36" y="1230"/>
                  </a:cubicBezTo>
                  <a:cubicBezTo>
                    <a:pt x="0" y="1492"/>
                    <a:pt x="24" y="1706"/>
                    <a:pt x="72" y="1849"/>
                  </a:cubicBezTo>
                  <a:cubicBezTo>
                    <a:pt x="131" y="1980"/>
                    <a:pt x="179" y="2051"/>
                    <a:pt x="179" y="2051"/>
                  </a:cubicBezTo>
                  <a:cubicBezTo>
                    <a:pt x="191" y="2051"/>
                    <a:pt x="179" y="1968"/>
                    <a:pt x="167" y="1825"/>
                  </a:cubicBezTo>
                  <a:cubicBezTo>
                    <a:pt x="143" y="1694"/>
                    <a:pt x="143" y="1504"/>
                    <a:pt x="203" y="1266"/>
                  </a:cubicBezTo>
                  <a:cubicBezTo>
                    <a:pt x="262" y="1039"/>
                    <a:pt x="381" y="778"/>
                    <a:pt x="608" y="563"/>
                  </a:cubicBezTo>
                  <a:cubicBezTo>
                    <a:pt x="727" y="456"/>
                    <a:pt x="858" y="373"/>
                    <a:pt x="1012" y="313"/>
                  </a:cubicBezTo>
                  <a:cubicBezTo>
                    <a:pt x="1155" y="254"/>
                    <a:pt x="1334" y="218"/>
                    <a:pt x="1512" y="206"/>
                  </a:cubicBezTo>
                  <a:cubicBezTo>
                    <a:pt x="1535" y="205"/>
                    <a:pt x="1557" y="205"/>
                    <a:pt x="1579" y="205"/>
                  </a:cubicBezTo>
                  <a:cubicBezTo>
                    <a:pt x="1912" y="205"/>
                    <a:pt x="2230" y="290"/>
                    <a:pt x="2453" y="480"/>
                  </a:cubicBezTo>
                  <a:cubicBezTo>
                    <a:pt x="2691" y="658"/>
                    <a:pt x="2858" y="908"/>
                    <a:pt x="2929" y="1135"/>
                  </a:cubicBezTo>
                  <a:cubicBezTo>
                    <a:pt x="3001" y="1349"/>
                    <a:pt x="3036" y="1551"/>
                    <a:pt x="3036" y="1682"/>
                  </a:cubicBezTo>
                  <a:cubicBezTo>
                    <a:pt x="3036" y="1813"/>
                    <a:pt x="3048" y="1885"/>
                    <a:pt x="3060" y="1909"/>
                  </a:cubicBezTo>
                  <a:cubicBezTo>
                    <a:pt x="3072" y="1909"/>
                    <a:pt x="3108" y="1825"/>
                    <a:pt x="3120" y="1694"/>
                  </a:cubicBezTo>
                  <a:cubicBezTo>
                    <a:pt x="3132" y="1563"/>
                    <a:pt x="3155" y="1337"/>
                    <a:pt x="3072" y="1087"/>
                  </a:cubicBezTo>
                  <a:cubicBezTo>
                    <a:pt x="3001" y="837"/>
                    <a:pt x="2858" y="551"/>
                    <a:pt x="2572" y="325"/>
                  </a:cubicBezTo>
                  <a:cubicBezTo>
                    <a:pt x="2321" y="118"/>
                    <a:pt x="1971" y="1"/>
                    <a:pt x="16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5"/>
            <p:cNvSpPr/>
            <p:nvPr/>
          </p:nvSpPr>
          <p:spPr>
            <a:xfrm flipH="1">
              <a:off x="6994260" y="1955281"/>
              <a:ext cx="72318" cy="52462"/>
            </a:xfrm>
            <a:custGeom>
              <a:avLst/>
              <a:gdLst/>
              <a:ahLst/>
              <a:cxnLst/>
              <a:rect l="l" t="t" r="r" b="b"/>
              <a:pathLst>
                <a:path w="1191" h="864" extrusionOk="0">
                  <a:moveTo>
                    <a:pt x="1142" y="1"/>
                  </a:moveTo>
                  <a:cubicBezTo>
                    <a:pt x="1104" y="1"/>
                    <a:pt x="1043" y="10"/>
                    <a:pt x="965" y="29"/>
                  </a:cubicBezTo>
                  <a:cubicBezTo>
                    <a:pt x="834" y="53"/>
                    <a:pt x="655" y="136"/>
                    <a:pt x="476" y="267"/>
                  </a:cubicBezTo>
                  <a:cubicBezTo>
                    <a:pt x="155" y="529"/>
                    <a:pt x="0" y="851"/>
                    <a:pt x="12" y="863"/>
                  </a:cubicBezTo>
                  <a:cubicBezTo>
                    <a:pt x="13" y="863"/>
                    <a:pt x="14" y="863"/>
                    <a:pt x="14" y="863"/>
                  </a:cubicBezTo>
                  <a:cubicBezTo>
                    <a:pt x="55" y="863"/>
                    <a:pt x="233" y="584"/>
                    <a:pt x="536" y="339"/>
                  </a:cubicBezTo>
                  <a:cubicBezTo>
                    <a:pt x="845" y="89"/>
                    <a:pt x="1191" y="29"/>
                    <a:pt x="1191" y="17"/>
                  </a:cubicBezTo>
                  <a:cubicBezTo>
                    <a:pt x="1191" y="7"/>
                    <a:pt x="1174" y="1"/>
                    <a:pt x="11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5"/>
            <p:cNvSpPr/>
            <p:nvPr/>
          </p:nvSpPr>
          <p:spPr>
            <a:xfrm flipH="1">
              <a:off x="7208239" y="1972951"/>
              <a:ext cx="68006" cy="52098"/>
            </a:xfrm>
            <a:custGeom>
              <a:avLst/>
              <a:gdLst/>
              <a:ahLst/>
              <a:cxnLst/>
              <a:rect l="l" t="t" r="r" b="b"/>
              <a:pathLst>
                <a:path w="1120" h="858" extrusionOk="0">
                  <a:moveTo>
                    <a:pt x="0" y="0"/>
                  </a:moveTo>
                  <a:cubicBezTo>
                    <a:pt x="0" y="36"/>
                    <a:pt x="310" y="95"/>
                    <a:pt x="631" y="334"/>
                  </a:cubicBezTo>
                  <a:cubicBezTo>
                    <a:pt x="935" y="567"/>
                    <a:pt x="1067" y="858"/>
                    <a:pt x="1094" y="858"/>
                  </a:cubicBezTo>
                  <a:cubicBezTo>
                    <a:pt x="1095" y="858"/>
                    <a:pt x="1095" y="858"/>
                    <a:pt x="1096" y="857"/>
                  </a:cubicBezTo>
                  <a:cubicBezTo>
                    <a:pt x="1119" y="857"/>
                    <a:pt x="1084" y="762"/>
                    <a:pt x="1024" y="643"/>
                  </a:cubicBezTo>
                  <a:cubicBezTo>
                    <a:pt x="965" y="524"/>
                    <a:pt x="846" y="381"/>
                    <a:pt x="679" y="262"/>
                  </a:cubicBezTo>
                  <a:cubicBezTo>
                    <a:pt x="524" y="143"/>
                    <a:pt x="346" y="48"/>
                    <a:pt x="227" y="24"/>
                  </a:cubicBezTo>
                  <a:cubicBezTo>
                    <a:pt x="7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5"/>
            <p:cNvSpPr/>
            <p:nvPr/>
          </p:nvSpPr>
          <p:spPr>
            <a:xfrm flipH="1">
              <a:off x="7327559" y="2444572"/>
              <a:ext cx="495961" cy="534761"/>
            </a:xfrm>
            <a:custGeom>
              <a:avLst/>
              <a:gdLst/>
              <a:ahLst/>
              <a:cxnLst/>
              <a:rect l="l" t="t" r="r" b="b"/>
              <a:pathLst>
                <a:path w="8168" h="8807" extrusionOk="0">
                  <a:moveTo>
                    <a:pt x="6136" y="0"/>
                  </a:moveTo>
                  <a:cubicBezTo>
                    <a:pt x="4822" y="0"/>
                    <a:pt x="3416" y="1399"/>
                    <a:pt x="2632" y="2211"/>
                  </a:cubicBezTo>
                  <a:cubicBezTo>
                    <a:pt x="2393" y="2461"/>
                    <a:pt x="488" y="4699"/>
                    <a:pt x="0" y="5628"/>
                  </a:cubicBezTo>
                  <a:cubicBezTo>
                    <a:pt x="1429" y="7176"/>
                    <a:pt x="3417" y="8247"/>
                    <a:pt x="5501" y="8807"/>
                  </a:cubicBezTo>
                  <a:lnTo>
                    <a:pt x="6275" y="7318"/>
                  </a:lnTo>
                  <a:cubicBezTo>
                    <a:pt x="6811" y="6283"/>
                    <a:pt x="7346" y="5259"/>
                    <a:pt x="7632" y="4139"/>
                  </a:cubicBezTo>
                  <a:cubicBezTo>
                    <a:pt x="7870" y="3163"/>
                    <a:pt x="8168" y="1258"/>
                    <a:pt x="7346" y="496"/>
                  </a:cubicBezTo>
                  <a:cubicBezTo>
                    <a:pt x="6968" y="144"/>
                    <a:pt x="6557" y="0"/>
                    <a:pt x="6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5"/>
            <p:cNvSpPr/>
            <p:nvPr/>
          </p:nvSpPr>
          <p:spPr>
            <a:xfrm flipH="1">
              <a:off x="7442501" y="2703123"/>
              <a:ext cx="330438" cy="191632"/>
            </a:xfrm>
            <a:custGeom>
              <a:avLst/>
              <a:gdLst/>
              <a:ahLst/>
              <a:cxnLst/>
              <a:rect l="l" t="t" r="r" b="b"/>
              <a:pathLst>
                <a:path w="5442" h="3156" extrusionOk="0">
                  <a:moveTo>
                    <a:pt x="72" y="1"/>
                  </a:moveTo>
                  <a:cubicBezTo>
                    <a:pt x="36" y="36"/>
                    <a:pt x="13" y="84"/>
                    <a:pt x="1" y="108"/>
                  </a:cubicBezTo>
                  <a:cubicBezTo>
                    <a:pt x="84" y="215"/>
                    <a:pt x="191" y="298"/>
                    <a:pt x="298" y="405"/>
                  </a:cubicBezTo>
                  <a:cubicBezTo>
                    <a:pt x="513" y="632"/>
                    <a:pt x="787" y="834"/>
                    <a:pt x="1048" y="1060"/>
                  </a:cubicBezTo>
                  <a:cubicBezTo>
                    <a:pt x="1620" y="1489"/>
                    <a:pt x="2263" y="1929"/>
                    <a:pt x="2989" y="2298"/>
                  </a:cubicBezTo>
                  <a:cubicBezTo>
                    <a:pt x="3715" y="2656"/>
                    <a:pt x="4466" y="2918"/>
                    <a:pt x="5132" y="3096"/>
                  </a:cubicBezTo>
                  <a:cubicBezTo>
                    <a:pt x="5204" y="3120"/>
                    <a:pt x="5275" y="3132"/>
                    <a:pt x="5370" y="3156"/>
                  </a:cubicBezTo>
                  <a:lnTo>
                    <a:pt x="5430" y="3037"/>
                  </a:lnTo>
                  <a:cubicBezTo>
                    <a:pt x="5430" y="3025"/>
                    <a:pt x="5442" y="3025"/>
                    <a:pt x="5442" y="3013"/>
                  </a:cubicBezTo>
                  <a:cubicBezTo>
                    <a:pt x="5370" y="3013"/>
                    <a:pt x="5275" y="2977"/>
                    <a:pt x="5192" y="2965"/>
                  </a:cubicBezTo>
                  <a:cubicBezTo>
                    <a:pt x="4525" y="2775"/>
                    <a:pt x="3787" y="2501"/>
                    <a:pt x="3073" y="2144"/>
                  </a:cubicBezTo>
                  <a:cubicBezTo>
                    <a:pt x="2358" y="1786"/>
                    <a:pt x="1703" y="1358"/>
                    <a:pt x="1156" y="941"/>
                  </a:cubicBezTo>
                  <a:cubicBezTo>
                    <a:pt x="894" y="715"/>
                    <a:pt x="620" y="524"/>
                    <a:pt x="394" y="298"/>
                  </a:cubicBezTo>
                  <a:cubicBezTo>
                    <a:pt x="298" y="203"/>
                    <a:pt x="179" y="108"/>
                    <a:pt x="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5"/>
            <p:cNvSpPr/>
            <p:nvPr/>
          </p:nvSpPr>
          <p:spPr>
            <a:xfrm flipH="1">
              <a:off x="7138838" y="2397513"/>
              <a:ext cx="383204" cy="956219"/>
            </a:xfrm>
            <a:custGeom>
              <a:avLst/>
              <a:gdLst/>
              <a:ahLst/>
              <a:cxnLst/>
              <a:rect l="l" t="t" r="r" b="b"/>
              <a:pathLst>
                <a:path w="6311" h="15748" extrusionOk="0">
                  <a:moveTo>
                    <a:pt x="2882" y="1"/>
                  </a:moveTo>
                  <a:cubicBezTo>
                    <a:pt x="2287" y="1"/>
                    <a:pt x="1192" y="115"/>
                    <a:pt x="1060" y="604"/>
                  </a:cubicBezTo>
                  <a:cubicBezTo>
                    <a:pt x="976" y="854"/>
                    <a:pt x="1548" y="1735"/>
                    <a:pt x="1667" y="1986"/>
                  </a:cubicBezTo>
                  <a:cubicBezTo>
                    <a:pt x="2465" y="3831"/>
                    <a:pt x="2536" y="6200"/>
                    <a:pt x="2548" y="8189"/>
                  </a:cubicBezTo>
                  <a:cubicBezTo>
                    <a:pt x="2560" y="10260"/>
                    <a:pt x="2465" y="13880"/>
                    <a:pt x="0" y="14582"/>
                  </a:cubicBezTo>
                  <a:cubicBezTo>
                    <a:pt x="155" y="14975"/>
                    <a:pt x="488" y="15273"/>
                    <a:pt x="881" y="15451"/>
                  </a:cubicBezTo>
                  <a:cubicBezTo>
                    <a:pt x="1262" y="15630"/>
                    <a:pt x="1703" y="15690"/>
                    <a:pt x="2119" y="15737"/>
                  </a:cubicBezTo>
                  <a:cubicBezTo>
                    <a:pt x="2197" y="15744"/>
                    <a:pt x="2273" y="15748"/>
                    <a:pt x="2348" y="15748"/>
                  </a:cubicBezTo>
                  <a:cubicBezTo>
                    <a:pt x="3279" y="15748"/>
                    <a:pt x="4033" y="15218"/>
                    <a:pt x="4584" y="14535"/>
                  </a:cubicBezTo>
                  <a:cubicBezTo>
                    <a:pt x="5132" y="13844"/>
                    <a:pt x="5179" y="13130"/>
                    <a:pt x="5418" y="12320"/>
                  </a:cubicBezTo>
                  <a:cubicBezTo>
                    <a:pt x="6168" y="9772"/>
                    <a:pt x="6310" y="7165"/>
                    <a:pt x="5894" y="4557"/>
                  </a:cubicBezTo>
                  <a:cubicBezTo>
                    <a:pt x="5620" y="2855"/>
                    <a:pt x="5382" y="140"/>
                    <a:pt x="3132" y="9"/>
                  </a:cubicBezTo>
                  <a:cubicBezTo>
                    <a:pt x="3067" y="4"/>
                    <a:pt x="2982" y="1"/>
                    <a:pt x="28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5"/>
            <p:cNvSpPr/>
            <p:nvPr/>
          </p:nvSpPr>
          <p:spPr>
            <a:xfrm flipH="1">
              <a:off x="7241514" y="2422591"/>
              <a:ext cx="113546" cy="808365"/>
            </a:xfrm>
            <a:custGeom>
              <a:avLst/>
              <a:gdLst/>
              <a:ahLst/>
              <a:cxnLst/>
              <a:rect l="l" t="t" r="r" b="b"/>
              <a:pathLst>
                <a:path w="1870" h="13313" extrusionOk="0">
                  <a:moveTo>
                    <a:pt x="24" y="1"/>
                  </a:moveTo>
                  <a:cubicBezTo>
                    <a:pt x="1" y="1"/>
                    <a:pt x="84" y="179"/>
                    <a:pt x="215" y="501"/>
                  </a:cubicBezTo>
                  <a:cubicBezTo>
                    <a:pt x="262" y="596"/>
                    <a:pt x="286" y="680"/>
                    <a:pt x="334" y="775"/>
                  </a:cubicBezTo>
                  <a:cubicBezTo>
                    <a:pt x="382" y="870"/>
                    <a:pt x="405" y="977"/>
                    <a:pt x="453" y="1084"/>
                  </a:cubicBezTo>
                  <a:cubicBezTo>
                    <a:pt x="536" y="1311"/>
                    <a:pt x="643" y="1573"/>
                    <a:pt x="739" y="1858"/>
                  </a:cubicBezTo>
                  <a:cubicBezTo>
                    <a:pt x="774" y="2001"/>
                    <a:pt x="834" y="2156"/>
                    <a:pt x="882" y="2323"/>
                  </a:cubicBezTo>
                  <a:cubicBezTo>
                    <a:pt x="929" y="2477"/>
                    <a:pt x="977" y="2644"/>
                    <a:pt x="1013" y="2823"/>
                  </a:cubicBezTo>
                  <a:cubicBezTo>
                    <a:pt x="1120" y="3168"/>
                    <a:pt x="1191" y="3549"/>
                    <a:pt x="1286" y="3942"/>
                  </a:cubicBezTo>
                  <a:cubicBezTo>
                    <a:pt x="1429" y="4740"/>
                    <a:pt x="1572" y="5621"/>
                    <a:pt x="1632" y="6561"/>
                  </a:cubicBezTo>
                  <a:cubicBezTo>
                    <a:pt x="1691" y="7502"/>
                    <a:pt x="1667" y="8395"/>
                    <a:pt x="1644" y="9204"/>
                  </a:cubicBezTo>
                  <a:cubicBezTo>
                    <a:pt x="1608" y="9609"/>
                    <a:pt x="1596" y="10002"/>
                    <a:pt x="1548" y="10359"/>
                  </a:cubicBezTo>
                  <a:cubicBezTo>
                    <a:pt x="1525" y="10716"/>
                    <a:pt x="1477" y="11050"/>
                    <a:pt x="1453" y="11348"/>
                  </a:cubicBezTo>
                  <a:cubicBezTo>
                    <a:pt x="1417" y="11669"/>
                    <a:pt x="1370" y="11931"/>
                    <a:pt x="1334" y="12169"/>
                  </a:cubicBezTo>
                  <a:cubicBezTo>
                    <a:pt x="1298" y="12407"/>
                    <a:pt x="1251" y="12621"/>
                    <a:pt x="1227" y="12800"/>
                  </a:cubicBezTo>
                  <a:cubicBezTo>
                    <a:pt x="1191" y="13122"/>
                    <a:pt x="1167" y="13312"/>
                    <a:pt x="1179" y="13312"/>
                  </a:cubicBezTo>
                  <a:cubicBezTo>
                    <a:pt x="1191" y="13312"/>
                    <a:pt x="1239" y="13133"/>
                    <a:pt x="1310" y="12800"/>
                  </a:cubicBezTo>
                  <a:cubicBezTo>
                    <a:pt x="1358" y="12633"/>
                    <a:pt x="1405" y="12419"/>
                    <a:pt x="1429" y="12181"/>
                  </a:cubicBezTo>
                  <a:cubicBezTo>
                    <a:pt x="1477" y="11943"/>
                    <a:pt x="1536" y="11669"/>
                    <a:pt x="1572" y="11371"/>
                  </a:cubicBezTo>
                  <a:cubicBezTo>
                    <a:pt x="1608" y="11050"/>
                    <a:pt x="1655" y="10728"/>
                    <a:pt x="1703" y="10371"/>
                  </a:cubicBezTo>
                  <a:cubicBezTo>
                    <a:pt x="1751" y="10014"/>
                    <a:pt x="1775" y="9621"/>
                    <a:pt x="1810" y="9204"/>
                  </a:cubicBezTo>
                  <a:cubicBezTo>
                    <a:pt x="1846" y="8395"/>
                    <a:pt x="1870" y="7478"/>
                    <a:pt x="1810" y="6549"/>
                  </a:cubicBezTo>
                  <a:cubicBezTo>
                    <a:pt x="1751" y="5609"/>
                    <a:pt x="1608" y="4704"/>
                    <a:pt x="1453" y="3906"/>
                  </a:cubicBezTo>
                  <a:cubicBezTo>
                    <a:pt x="1358" y="3513"/>
                    <a:pt x="1274" y="3132"/>
                    <a:pt x="1167" y="2775"/>
                  </a:cubicBezTo>
                  <a:cubicBezTo>
                    <a:pt x="1108" y="2596"/>
                    <a:pt x="1060" y="2442"/>
                    <a:pt x="1013" y="2275"/>
                  </a:cubicBezTo>
                  <a:cubicBezTo>
                    <a:pt x="953" y="2108"/>
                    <a:pt x="917" y="1965"/>
                    <a:pt x="858" y="1811"/>
                  </a:cubicBezTo>
                  <a:cubicBezTo>
                    <a:pt x="751" y="1513"/>
                    <a:pt x="643" y="1263"/>
                    <a:pt x="536" y="1037"/>
                  </a:cubicBezTo>
                  <a:cubicBezTo>
                    <a:pt x="501" y="918"/>
                    <a:pt x="453" y="811"/>
                    <a:pt x="405" y="727"/>
                  </a:cubicBezTo>
                  <a:cubicBezTo>
                    <a:pt x="358" y="632"/>
                    <a:pt x="322" y="549"/>
                    <a:pt x="274" y="477"/>
                  </a:cubicBezTo>
                  <a:cubicBezTo>
                    <a:pt x="108" y="156"/>
                    <a:pt x="24" y="1"/>
                    <a:pt x="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5"/>
            <p:cNvSpPr/>
            <p:nvPr/>
          </p:nvSpPr>
          <p:spPr>
            <a:xfrm flipH="1">
              <a:off x="6904581" y="1616153"/>
              <a:ext cx="636285" cy="399173"/>
            </a:xfrm>
            <a:custGeom>
              <a:avLst/>
              <a:gdLst/>
              <a:ahLst/>
              <a:cxnLst/>
              <a:rect l="l" t="t" r="r" b="b"/>
              <a:pathLst>
                <a:path w="10479" h="6574" extrusionOk="0">
                  <a:moveTo>
                    <a:pt x="5226" y="0"/>
                  </a:moveTo>
                  <a:cubicBezTo>
                    <a:pt x="3992" y="0"/>
                    <a:pt x="2748" y="558"/>
                    <a:pt x="1989" y="1542"/>
                  </a:cubicBezTo>
                  <a:lnTo>
                    <a:pt x="1" y="6019"/>
                  </a:lnTo>
                  <a:cubicBezTo>
                    <a:pt x="167" y="6329"/>
                    <a:pt x="524" y="6519"/>
                    <a:pt x="882" y="6567"/>
                  </a:cubicBezTo>
                  <a:cubicBezTo>
                    <a:pt x="928" y="6571"/>
                    <a:pt x="975" y="6574"/>
                    <a:pt x="1022" y="6574"/>
                  </a:cubicBezTo>
                  <a:cubicBezTo>
                    <a:pt x="1332" y="6574"/>
                    <a:pt x="1638" y="6475"/>
                    <a:pt x="1918" y="6341"/>
                  </a:cubicBezTo>
                  <a:cubicBezTo>
                    <a:pt x="2882" y="5864"/>
                    <a:pt x="3572" y="4840"/>
                    <a:pt x="3644" y="3757"/>
                  </a:cubicBezTo>
                  <a:cubicBezTo>
                    <a:pt x="4013" y="4316"/>
                    <a:pt x="4715" y="4662"/>
                    <a:pt x="5406" y="4662"/>
                  </a:cubicBezTo>
                  <a:cubicBezTo>
                    <a:pt x="6085" y="4662"/>
                    <a:pt x="6751" y="4328"/>
                    <a:pt x="7204" y="3816"/>
                  </a:cubicBezTo>
                  <a:cubicBezTo>
                    <a:pt x="7263" y="3733"/>
                    <a:pt x="7335" y="3662"/>
                    <a:pt x="7430" y="3626"/>
                  </a:cubicBezTo>
                  <a:cubicBezTo>
                    <a:pt x="7473" y="3605"/>
                    <a:pt x="7520" y="3600"/>
                    <a:pt x="7572" y="3600"/>
                  </a:cubicBezTo>
                  <a:cubicBezTo>
                    <a:pt x="7606" y="3600"/>
                    <a:pt x="7642" y="3602"/>
                    <a:pt x="7680" y="3602"/>
                  </a:cubicBezTo>
                  <a:cubicBezTo>
                    <a:pt x="7988" y="3634"/>
                    <a:pt x="8298" y="3665"/>
                    <a:pt x="8604" y="3665"/>
                  </a:cubicBezTo>
                  <a:cubicBezTo>
                    <a:pt x="8878" y="3665"/>
                    <a:pt x="9148" y="3640"/>
                    <a:pt x="9407" y="3566"/>
                  </a:cubicBezTo>
                  <a:cubicBezTo>
                    <a:pt x="9954" y="3400"/>
                    <a:pt x="10478" y="2912"/>
                    <a:pt x="10478" y="2328"/>
                  </a:cubicBezTo>
                  <a:cubicBezTo>
                    <a:pt x="10478" y="1983"/>
                    <a:pt x="10311" y="1661"/>
                    <a:pt x="10133" y="1364"/>
                  </a:cubicBezTo>
                  <a:cubicBezTo>
                    <a:pt x="9942" y="1018"/>
                    <a:pt x="9728" y="673"/>
                    <a:pt x="9430" y="435"/>
                  </a:cubicBezTo>
                  <a:cubicBezTo>
                    <a:pt x="9347" y="376"/>
                    <a:pt x="9252" y="316"/>
                    <a:pt x="9145" y="316"/>
                  </a:cubicBezTo>
                  <a:cubicBezTo>
                    <a:pt x="8942" y="316"/>
                    <a:pt x="8811" y="507"/>
                    <a:pt x="8633" y="614"/>
                  </a:cubicBezTo>
                  <a:cubicBezTo>
                    <a:pt x="8470" y="720"/>
                    <a:pt x="8278" y="763"/>
                    <a:pt x="8081" y="763"/>
                  </a:cubicBezTo>
                  <a:cubicBezTo>
                    <a:pt x="7947" y="763"/>
                    <a:pt x="7811" y="743"/>
                    <a:pt x="7680" y="709"/>
                  </a:cubicBezTo>
                  <a:cubicBezTo>
                    <a:pt x="7359" y="614"/>
                    <a:pt x="7085" y="435"/>
                    <a:pt x="6763" y="316"/>
                  </a:cubicBezTo>
                  <a:cubicBezTo>
                    <a:pt x="6279" y="102"/>
                    <a:pt x="5753" y="0"/>
                    <a:pt x="5226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5"/>
            <p:cNvSpPr/>
            <p:nvPr/>
          </p:nvSpPr>
          <p:spPr>
            <a:xfrm flipH="1">
              <a:off x="6802693" y="1548146"/>
              <a:ext cx="795978" cy="441859"/>
            </a:xfrm>
            <a:custGeom>
              <a:avLst/>
              <a:gdLst/>
              <a:ahLst/>
              <a:cxnLst/>
              <a:rect l="l" t="t" r="r" b="b"/>
              <a:pathLst>
                <a:path w="13109" h="7277" extrusionOk="0">
                  <a:moveTo>
                    <a:pt x="11124" y="0"/>
                  </a:moveTo>
                  <a:cubicBezTo>
                    <a:pt x="10927" y="0"/>
                    <a:pt x="10729" y="14"/>
                    <a:pt x="10537" y="31"/>
                  </a:cubicBezTo>
                  <a:cubicBezTo>
                    <a:pt x="9689" y="94"/>
                    <a:pt x="8869" y="123"/>
                    <a:pt x="8040" y="123"/>
                  </a:cubicBezTo>
                  <a:cubicBezTo>
                    <a:pt x="7774" y="123"/>
                    <a:pt x="7508" y="120"/>
                    <a:pt x="7239" y="114"/>
                  </a:cubicBezTo>
                  <a:cubicBezTo>
                    <a:pt x="7098" y="110"/>
                    <a:pt x="6955" y="108"/>
                    <a:pt x="6811" y="108"/>
                  </a:cubicBezTo>
                  <a:cubicBezTo>
                    <a:pt x="5780" y="108"/>
                    <a:pt x="4697" y="222"/>
                    <a:pt x="3715" y="484"/>
                  </a:cubicBezTo>
                  <a:cubicBezTo>
                    <a:pt x="2369" y="829"/>
                    <a:pt x="1917" y="2389"/>
                    <a:pt x="1119" y="3365"/>
                  </a:cubicBezTo>
                  <a:cubicBezTo>
                    <a:pt x="845" y="3710"/>
                    <a:pt x="536" y="4246"/>
                    <a:pt x="322" y="4829"/>
                  </a:cubicBezTo>
                  <a:cubicBezTo>
                    <a:pt x="83" y="5484"/>
                    <a:pt x="0" y="6187"/>
                    <a:pt x="298" y="6663"/>
                  </a:cubicBezTo>
                  <a:cubicBezTo>
                    <a:pt x="526" y="7054"/>
                    <a:pt x="982" y="7276"/>
                    <a:pt x="1430" y="7276"/>
                  </a:cubicBezTo>
                  <a:cubicBezTo>
                    <a:pt x="1474" y="7276"/>
                    <a:pt x="1517" y="7274"/>
                    <a:pt x="1560" y="7270"/>
                  </a:cubicBezTo>
                  <a:cubicBezTo>
                    <a:pt x="2369" y="7199"/>
                    <a:pt x="3048" y="6603"/>
                    <a:pt x="3417" y="5913"/>
                  </a:cubicBezTo>
                  <a:cubicBezTo>
                    <a:pt x="3858" y="5115"/>
                    <a:pt x="3941" y="4174"/>
                    <a:pt x="4001" y="3246"/>
                  </a:cubicBezTo>
                  <a:cubicBezTo>
                    <a:pt x="4465" y="3901"/>
                    <a:pt x="5227" y="4294"/>
                    <a:pt x="5977" y="4520"/>
                  </a:cubicBezTo>
                  <a:cubicBezTo>
                    <a:pt x="6248" y="4587"/>
                    <a:pt x="6525" y="4649"/>
                    <a:pt x="6800" y="4649"/>
                  </a:cubicBezTo>
                  <a:cubicBezTo>
                    <a:pt x="6911" y="4649"/>
                    <a:pt x="7022" y="4639"/>
                    <a:pt x="7132" y="4615"/>
                  </a:cubicBezTo>
                  <a:cubicBezTo>
                    <a:pt x="7727" y="4508"/>
                    <a:pt x="8215" y="3984"/>
                    <a:pt x="8299" y="3389"/>
                  </a:cubicBezTo>
                  <a:cubicBezTo>
                    <a:pt x="8763" y="3889"/>
                    <a:pt x="9430" y="4210"/>
                    <a:pt x="10120" y="4282"/>
                  </a:cubicBezTo>
                  <a:cubicBezTo>
                    <a:pt x="10150" y="4283"/>
                    <a:pt x="10180" y="4284"/>
                    <a:pt x="10210" y="4284"/>
                  </a:cubicBezTo>
                  <a:cubicBezTo>
                    <a:pt x="10766" y="4284"/>
                    <a:pt x="11335" y="3978"/>
                    <a:pt x="11775" y="3651"/>
                  </a:cubicBezTo>
                  <a:cubicBezTo>
                    <a:pt x="12287" y="3270"/>
                    <a:pt x="12752" y="2758"/>
                    <a:pt x="12930" y="2138"/>
                  </a:cubicBezTo>
                  <a:cubicBezTo>
                    <a:pt x="13109" y="1507"/>
                    <a:pt x="12954" y="769"/>
                    <a:pt x="12442" y="364"/>
                  </a:cubicBezTo>
                  <a:cubicBezTo>
                    <a:pt x="12072" y="78"/>
                    <a:pt x="11600" y="0"/>
                    <a:pt x="11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5"/>
            <p:cNvSpPr/>
            <p:nvPr/>
          </p:nvSpPr>
          <p:spPr>
            <a:xfrm flipH="1">
              <a:off x="6843855" y="2394416"/>
              <a:ext cx="96970" cy="581333"/>
            </a:xfrm>
            <a:custGeom>
              <a:avLst/>
              <a:gdLst/>
              <a:ahLst/>
              <a:cxnLst/>
              <a:rect l="l" t="t" r="r" b="b"/>
              <a:pathLst>
                <a:path w="1597" h="9574" extrusionOk="0">
                  <a:moveTo>
                    <a:pt x="25" y="1"/>
                  </a:moveTo>
                  <a:lnTo>
                    <a:pt x="25" y="1"/>
                  </a:lnTo>
                  <a:cubicBezTo>
                    <a:pt x="1" y="12"/>
                    <a:pt x="203" y="524"/>
                    <a:pt x="477" y="1358"/>
                  </a:cubicBezTo>
                  <a:cubicBezTo>
                    <a:pt x="608" y="1775"/>
                    <a:pt x="739" y="2275"/>
                    <a:pt x="894" y="2846"/>
                  </a:cubicBezTo>
                  <a:cubicBezTo>
                    <a:pt x="1025" y="3406"/>
                    <a:pt x="1144" y="4037"/>
                    <a:pt x="1251" y="4704"/>
                  </a:cubicBezTo>
                  <a:cubicBezTo>
                    <a:pt x="1334" y="5370"/>
                    <a:pt x="1394" y="6013"/>
                    <a:pt x="1430" y="6597"/>
                  </a:cubicBezTo>
                  <a:cubicBezTo>
                    <a:pt x="1453" y="7180"/>
                    <a:pt x="1453" y="7692"/>
                    <a:pt x="1453" y="8144"/>
                  </a:cubicBezTo>
                  <a:cubicBezTo>
                    <a:pt x="1418" y="9014"/>
                    <a:pt x="1370" y="9573"/>
                    <a:pt x="1394" y="9573"/>
                  </a:cubicBezTo>
                  <a:cubicBezTo>
                    <a:pt x="1418" y="9573"/>
                    <a:pt x="1430" y="9430"/>
                    <a:pt x="1477" y="9192"/>
                  </a:cubicBezTo>
                  <a:cubicBezTo>
                    <a:pt x="1489" y="9073"/>
                    <a:pt x="1501" y="8930"/>
                    <a:pt x="1513" y="8752"/>
                  </a:cubicBezTo>
                  <a:cubicBezTo>
                    <a:pt x="1537" y="8573"/>
                    <a:pt x="1549" y="8383"/>
                    <a:pt x="1561" y="8156"/>
                  </a:cubicBezTo>
                  <a:cubicBezTo>
                    <a:pt x="1596" y="7704"/>
                    <a:pt x="1596" y="7192"/>
                    <a:pt x="1572" y="6597"/>
                  </a:cubicBezTo>
                  <a:cubicBezTo>
                    <a:pt x="1549" y="6013"/>
                    <a:pt x="1501" y="5358"/>
                    <a:pt x="1418" y="4692"/>
                  </a:cubicBezTo>
                  <a:cubicBezTo>
                    <a:pt x="1310" y="4013"/>
                    <a:pt x="1191" y="3382"/>
                    <a:pt x="1037" y="2810"/>
                  </a:cubicBezTo>
                  <a:cubicBezTo>
                    <a:pt x="894" y="2251"/>
                    <a:pt x="739" y="1739"/>
                    <a:pt x="596" y="1322"/>
                  </a:cubicBezTo>
                  <a:cubicBezTo>
                    <a:pt x="525" y="1120"/>
                    <a:pt x="441" y="917"/>
                    <a:pt x="382" y="763"/>
                  </a:cubicBezTo>
                  <a:cubicBezTo>
                    <a:pt x="322" y="596"/>
                    <a:pt x="263" y="465"/>
                    <a:pt x="203" y="346"/>
                  </a:cubicBezTo>
                  <a:cubicBezTo>
                    <a:pt x="108" y="120"/>
                    <a:pt x="48" y="1"/>
                    <a:pt x="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5"/>
            <p:cNvSpPr/>
            <p:nvPr/>
          </p:nvSpPr>
          <p:spPr>
            <a:xfrm flipH="1">
              <a:off x="6694245" y="2574455"/>
              <a:ext cx="634038" cy="168498"/>
            </a:xfrm>
            <a:custGeom>
              <a:avLst/>
              <a:gdLst/>
              <a:ahLst/>
              <a:cxnLst/>
              <a:rect l="l" t="t" r="r" b="b"/>
              <a:pathLst>
                <a:path w="10442" h="2775" extrusionOk="0">
                  <a:moveTo>
                    <a:pt x="857" y="0"/>
                  </a:moveTo>
                  <a:cubicBezTo>
                    <a:pt x="381" y="0"/>
                    <a:pt x="0" y="381"/>
                    <a:pt x="0" y="857"/>
                  </a:cubicBezTo>
                  <a:lnTo>
                    <a:pt x="0" y="1917"/>
                  </a:lnTo>
                  <a:cubicBezTo>
                    <a:pt x="0" y="2393"/>
                    <a:pt x="381" y="2774"/>
                    <a:pt x="857" y="2774"/>
                  </a:cubicBezTo>
                  <a:lnTo>
                    <a:pt x="9585" y="2774"/>
                  </a:lnTo>
                  <a:cubicBezTo>
                    <a:pt x="10061" y="2774"/>
                    <a:pt x="10442" y="2393"/>
                    <a:pt x="10442" y="1917"/>
                  </a:cubicBezTo>
                  <a:lnTo>
                    <a:pt x="10442" y="857"/>
                  </a:lnTo>
                  <a:cubicBezTo>
                    <a:pt x="10442" y="381"/>
                    <a:pt x="10061" y="0"/>
                    <a:pt x="9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5"/>
            <p:cNvSpPr/>
            <p:nvPr/>
          </p:nvSpPr>
          <p:spPr>
            <a:xfrm flipH="1">
              <a:off x="7205324" y="2574455"/>
              <a:ext cx="42747" cy="169227"/>
            </a:xfrm>
            <a:custGeom>
              <a:avLst/>
              <a:gdLst/>
              <a:ahLst/>
              <a:cxnLst/>
              <a:rect l="l" t="t" r="r" b="b"/>
              <a:pathLst>
                <a:path w="704" h="2787" extrusionOk="0">
                  <a:moveTo>
                    <a:pt x="1" y="0"/>
                  </a:moveTo>
                  <a:lnTo>
                    <a:pt x="1" y="2786"/>
                  </a:lnTo>
                  <a:lnTo>
                    <a:pt x="703" y="2786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5"/>
            <p:cNvSpPr/>
            <p:nvPr/>
          </p:nvSpPr>
          <p:spPr>
            <a:xfrm flipH="1">
              <a:off x="6582885" y="2744352"/>
              <a:ext cx="882808" cy="234986"/>
            </a:xfrm>
            <a:custGeom>
              <a:avLst/>
              <a:gdLst/>
              <a:ahLst/>
              <a:cxnLst/>
              <a:rect l="l" t="t" r="r" b="b"/>
              <a:pathLst>
                <a:path w="14539" h="3870" extrusionOk="0">
                  <a:moveTo>
                    <a:pt x="1203" y="0"/>
                  </a:moveTo>
                  <a:cubicBezTo>
                    <a:pt x="537" y="0"/>
                    <a:pt x="1" y="536"/>
                    <a:pt x="1" y="1203"/>
                  </a:cubicBezTo>
                  <a:lnTo>
                    <a:pt x="1" y="2655"/>
                  </a:lnTo>
                  <a:cubicBezTo>
                    <a:pt x="1" y="3334"/>
                    <a:pt x="537" y="3870"/>
                    <a:pt x="1203" y="3870"/>
                  </a:cubicBezTo>
                  <a:lnTo>
                    <a:pt x="13336" y="3870"/>
                  </a:lnTo>
                  <a:cubicBezTo>
                    <a:pt x="14003" y="3870"/>
                    <a:pt x="14538" y="3310"/>
                    <a:pt x="14538" y="2655"/>
                  </a:cubicBezTo>
                  <a:lnTo>
                    <a:pt x="14538" y="1274"/>
                  </a:lnTo>
                  <a:cubicBezTo>
                    <a:pt x="14538" y="572"/>
                    <a:pt x="13967" y="0"/>
                    <a:pt x="132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5"/>
            <p:cNvSpPr/>
            <p:nvPr/>
          </p:nvSpPr>
          <p:spPr>
            <a:xfrm flipH="1">
              <a:off x="6644328" y="2802159"/>
              <a:ext cx="119376" cy="119376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77" y="1"/>
                  </a:moveTo>
                  <a:cubicBezTo>
                    <a:pt x="441" y="1"/>
                    <a:pt x="1" y="441"/>
                    <a:pt x="1" y="977"/>
                  </a:cubicBezTo>
                  <a:cubicBezTo>
                    <a:pt x="1" y="1525"/>
                    <a:pt x="441" y="1965"/>
                    <a:pt x="977" y="1965"/>
                  </a:cubicBezTo>
                  <a:cubicBezTo>
                    <a:pt x="1525" y="1965"/>
                    <a:pt x="1965" y="1525"/>
                    <a:pt x="1965" y="977"/>
                  </a:cubicBezTo>
                  <a:cubicBezTo>
                    <a:pt x="1965" y="441"/>
                    <a:pt x="1525" y="1"/>
                    <a:pt x="9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5"/>
            <p:cNvSpPr/>
            <p:nvPr/>
          </p:nvSpPr>
          <p:spPr>
            <a:xfrm flipH="1">
              <a:off x="6781010" y="2742895"/>
              <a:ext cx="145364" cy="236444"/>
            </a:xfrm>
            <a:custGeom>
              <a:avLst/>
              <a:gdLst/>
              <a:ahLst/>
              <a:cxnLst/>
              <a:rect l="l" t="t" r="r" b="b"/>
              <a:pathLst>
                <a:path w="2394" h="3894" extrusionOk="0">
                  <a:moveTo>
                    <a:pt x="1334" y="0"/>
                  </a:moveTo>
                  <a:lnTo>
                    <a:pt x="1" y="3894"/>
                  </a:lnTo>
                  <a:lnTo>
                    <a:pt x="1072" y="3894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5"/>
            <p:cNvSpPr/>
            <p:nvPr/>
          </p:nvSpPr>
          <p:spPr>
            <a:xfrm flipH="1">
              <a:off x="7054982" y="2742895"/>
              <a:ext cx="220535" cy="236444"/>
            </a:xfrm>
            <a:custGeom>
              <a:avLst/>
              <a:gdLst/>
              <a:ahLst/>
              <a:cxnLst/>
              <a:rect l="l" t="t" r="r" b="b"/>
              <a:pathLst>
                <a:path w="3632" h="3894" extrusionOk="0">
                  <a:moveTo>
                    <a:pt x="1346" y="0"/>
                  </a:moveTo>
                  <a:lnTo>
                    <a:pt x="0" y="3894"/>
                  </a:lnTo>
                  <a:lnTo>
                    <a:pt x="2298" y="3894"/>
                  </a:lnTo>
                  <a:lnTo>
                    <a:pt x="36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5"/>
            <p:cNvSpPr/>
            <p:nvPr/>
          </p:nvSpPr>
          <p:spPr>
            <a:xfrm flipH="1">
              <a:off x="6773725" y="2621453"/>
              <a:ext cx="381807" cy="73775"/>
            </a:xfrm>
            <a:custGeom>
              <a:avLst/>
              <a:gdLst/>
              <a:ahLst/>
              <a:cxnLst/>
              <a:rect l="l" t="t" r="r" b="b"/>
              <a:pathLst>
                <a:path w="6288" h="1215" extrusionOk="0">
                  <a:moveTo>
                    <a:pt x="286" y="0"/>
                  </a:moveTo>
                  <a:cubicBezTo>
                    <a:pt x="132" y="0"/>
                    <a:pt x="1" y="131"/>
                    <a:pt x="1" y="274"/>
                  </a:cubicBezTo>
                  <a:lnTo>
                    <a:pt x="1" y="929"/>
                  </a:lnTo>
                  <a:cubicBezTo>
                    <a:pt x="1" y="1095"/>
                    <a:pt x="144" y="1215"/>
                    <a:pt x="286" y="1215"/>
                  </a:cubicBezTo>
                  <a:lnTo>
                    <a:pt x="6001" y="1215"/>
                  </a:lnTo>
                  <a:cubicBezTo>
                    <a:pt x="6156" y="1215"/>
                    <a:pt x="6275" y="1095"/>
                    <a:pt x="6287" y="929"/>
                  </a:cubicBezTo>
                  <a:lnTo>
                    <a:pt x="6287" y="274"/>
                  </a:lnTo>
                  <a:cubicBezTo>
                    <a:pt x="6287" y="119"/>
                    <a:pt x="6156" y="0"/>
                    <a:pt x="6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5"/>
            <p:cNvSpPr/>
            <p:nvPr/>
          </p:nvSpPr>
          <p:spPr>
            <a:xfrm flipH="1">
              <a:off x="6444075" y="2780482"/>
              <a:ext cx="539376" cy="431476"/>
            </a:xfrm>
            <a:custGeom>
              <a:avLst/>
              <a:gdLst/>
              <a:ahLst/>
              <a:cxnLst/>
              <a:rect l="l" t="t" r="r" b="b"/>
              <a:pathLst>
                <a:path w="8883" h="7106" extrusionOk="0">
                  <a:moveTo>
                    <a:pt x="2358" y="0"/>
                  </a:moveTo>
                  <a:cubicBezTo>
                    <a:pt x="1429" y="917"/>
                    <a:pt x="596" y="1917"/>
                    <a:pt x="0" y="3120"/>
                  </a:cubicBezTo>
                  <a:cubicBezTo>
                    <a:pt x="655" y="4049"/>
                    <a:pt x="1405" y="4894"/>
                    <a:pt x="2215" y="5668"/>
                  </a:cubicBezTo>
                  <a:cubicBezTo>
                    <a:pt x="2703" y="6132"/>
                    <a:pt x="3251" y="6573"/>
                    <a:pt x="3870" y="6823"/>
                  </a:cubicBezTo>
                  <a:cubicBezTo>
                    <a:pt x="4308" y="7008"/>
                    <a:pt x="4784" y="7105"/>
                    <a:pt x="5259" y="7105"/>
                  </a:cubicBezTo>
                  <a:cubicBezTo>
                    <a:pt x="5945" y="7105"/>
                    <a:pt x="6629" y="6902"/>
                    <a:pt x="7192" y="6466"/>
                  </a:cubicBezTo>
                  <a:cubicBezTo>
                    <a:pt x="8156" y="5775"/>
                    <a:pt x="8882" y="4203"/>
                    <a:pt x="8144" y="3096"/>
                  </a:cubicBezTo>
                  <a:cubicBezTo>
                    <a:pt x="7656" y="2358"/>
                    <a:pt x="6799" y="2239"/>
                    <a:pt x="6084" y="1846"/>
                  </a:cubicBezTo>
                  <a:cubicBezTo>
                    <a:pt x="4858" y="1167"/>
                    <a:pt x="3644" y="512"/>
                    <a:pt x="2358" y="0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5"/>
            <p:cNvSpPr/>
            <p:nvPr/>
          </p:nvSpPr>
          <p:spPr>
            <a:xfrm flipH="1">
              <a:off x="6482387" y="2807199"/>
              <a:ext cx="299350" cy="205416"/>
            </a:xfrm>
            <a:custGeom>
              <a:avLst/>
              <a:gdLst/>
              <a:ahLst/>
              <a:cxnLst/>
              <a:rect l="l" t="t" r="r" b="b"/>
              <a:pathLst>
                <a:path w="4930" h="338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3"/>
                    <a:pt x="298" y="168"/>
                    <a:pt x="786" y="406"/>
                  </a:cubicBezTo>
                  <a:cubicBezTo>
                    <a:pt x="1274" y="644"/>
                    <a:pt x="1965" y="965"/>
                    <a:pt x="2655" y="1418"/>
                  </a:cubicBezTo>
                  <a:cubicBezTo>
                    <a:pt x="3012" y="1644"/>
                    <a:pt x="3334" y="1858"/>
                    <a:pt x="3608" y="2085"/>
                  </a:cubicBezTo>
                  <a:cubicBezTo>
                    <a:pt x="3894" y="2311"/>
                    <a:pt x="4132" y="2537"/>
                    <a:pt x="4322" y="2728"/>
                  </a:cubicBezTo>
                  <a:cubicBezTo>
                    <a:pt x="4695" y="3123"/>
                    <a:pt x="4897" y="3383"/>
                    <a:pt x="4928" y="3383"/>
                  </a:cubicBezTo>
                  <a:cubicBezTo>
                    <a:pt x="4928" y="3383"/>
                    <a:pt x="4929" y="3383"/>
                    <a:pt x="4929" y="3382"/>
                  </a:cubicBezTo>
                  <a:cubicBezTo>
                    <a:pt x="4929" y="3382"/>
                    <a:pt x="4882" y="3311"/>
                    <a:pt x="4810" y="3168"/>
                  </a:cubicBezTo>
                  <a:cubicBezTo>
                    <a:pt x="4763" y="3120"/>
                    <a:pt x="4703" y="3037"/>
                    <a:pt x="4644" y="2954"/>
                  </a:cubicBezTo>
                  <a:cubicBezTo>
                    <a:pt x="4560" y="2858"/>
                    <a:pt x="4489" y="2775"/>
                    <a:pt x="4405" y="2668"/>
                  </a:cubicBezTo>
                  <a:cubicBezTo>
                    <a:pt x="4227" y="2466"/>
                    <a:pt x="3989" y="2239"/>
                    <a:pt x="3703" y="2001"/>
                  </a:cubicBezTo>
                  <a:cubicBezTo>
                    <a:pt x="3417" y="1763"/>
                    <a:pt x="3096" y="1525"/>
                    <a:pt x="2739" y="1299"/>
                  </a:cubicBezTo>
                  <a:cubicBezTo>
                    <a:pt x="2024" y="846"/>
                    <a:pt x="1322" y="525"/>
                    <a:pt x="834" y="311"/>
                  </a:cubicBezTo>
                  <a:cubicBezTo>
                    <a:pt x="572" y="215"/>
                    <a:pt x="369" y="120"/>
                    <a:pt x="214" y="72"/>
                  </a:cubicBezTo>
                  <a:cubicBezTo>
                    <a:pt x="72" y="1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5"/>
            <p:cNvSpPr/>
            <p:nvPr/>
          </p:nvSpPr>
          <p:spPr>
            <a:xfrm flipH="1">
              <a:off x="7205329" y="2822440"/>
              <a:ext cx="584976" cy="481935"/>
            </a:xfrm>
            <a:custGeom>
              <a:avLst/>
              <a:gdLst/>
              <a:ahLst/>
              <a:cxnLst/>
              <a:rect l="l" t="t" r="r" b="b"/>
              <a:pathLst>
                <a:path w="9634" h="7937" extrusionOk="0">
                  <a:moveTo>
                    <a:pt x="7157" y="0"/>
                  </a:moveTo>
                  <a:cubicBezTo>
                    <a:pt x="7133" y="24"/>
                    <a:pt x="7085" y="24"/>
                    <a:pt x="7049" y="36"/>
                  </a:cubicBezTo>
                  <a:lnTo>
                    <a:pt x="7038" y="36"/>
                  </a:lnTo>
                  <a:cubicBezTo>
                    <a:pt x="6085" y="345"/>
                    <a:pt x="5133" y="702"/>
                    <a:pt x="4216" y="1107"/>
                  </a:cubicBezTo>
                  <a:cubicBezTo>
                    <a:pt x="3406" y="1464"/>
                    <a:pt x="2585" y="1691"/>
                    <a:pt x="1775" y="2012"/>
                  </a:cubicBezTo>
                  <a:cubicBezTo>
                    <a:pt x="1073" y="2298"/>
                    <a:pt x="180" y="2881"/>
                    <a:pt x="84" y="3715"/>
                  </a:cubicBezTo>
                  <a:cubicBezTo>
                    <a:pt x="1" y="4596"/>
                    <a:pt x="37" y="5441"/>
                    <a:pt x="430" y="6239"/>
                  </a:cubicBezTo>
                  <a:cubicBezTo>
                    <a:pt x="949" y="7279"/>
                    <a:pt x="2216" y="7937"/>
                    <a:pt x="3381" y="7937"/>
                  </a:cubicBezTo>
                  <a:cubicBezTo>
                    <a:pt x="3657" y="7937"/>
                    <a:pt x="3927" y="7900"/>
                    <a:pt x="4180" y="7822"/>
                  </a:cubicBezTo>
                  <a:cubicBezTo>
                    <a:pt x="6478" y="7120"/>
                    <a:pt x="8371" y="5203"/>
                    <a:pt x="9633" y="3179"/>
                  </a:cubicBezTo>
                  <a:cubicBezTo>
                    <a:pt x="8931" y="2048"/>
                    <a:pt x="8121" y="941"/>
                    <a:pt x="7157" y="0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5"/>
            <p:cNvSpPr/>
            <p:nvPr/>
          </p:nvSpPr>
          <p:spPr>
            <a:xfrm flipH="1">
              <a:off x="7045571" y="2677741"/>
              <a:ext cx="386847" cy="417996"/>
            </a:xfrm>
            <a:custGeom>
              <a:avLst/>
              <a:gdLst/>
              <a:ahLst/>
              <a:cxnLst/>
              <a:rect l="l" t="t" r="r" b="b"/>
              <a:pathLst>
                <a:path w="6371" h="6884" extrusionOk="0">
                  <a:moveTo>
                    <a:pt x="4007" y="1"/>
                  </a:moveTo>
                  <a:cubicBezTo>
                    <a:pt x="4001" y="1"/>
                    <a:pt x="3995" y="1"/>
                    <a:pt x="3989" y="2"/>
                  </a:cubicBezTo>
                  <a:cubicBezTo>
                    <a:pt x="3846" y="26"/>
                    <a:pt x="3763" y="157"/>
                    <a:pt x="3703" y="276"/>
                  </a:cubicBezTo>
                  <a:cubicBezTo>
                    <a:pt x="3549" y="573"/>
                    <a:pt x="3453" y="942"/>
                    <a:pt x="3227" y="1192"/>
                  </a:cubicBezTo>
                  <a:cubicBezTo>
                    <a:pt x="3108" y="1335"/>
                    <a:pt x="2989" y="1454"/>
                    <a:pt x="2858" y="1550"/>
                  </a:cubicBezTo>
                  <a:cubicBezTo>
                    <a:pt x="2799" y="1597"/>
                    <a:pt x="2501" y="1764"/>
                    <a:pt x="2477" y="1823"/>
                  </a:cubicBezTo>
                  <a:cubicBezTo>
                    <a:pt x="2525" y="1585"/>
                    <a:pt x="2620" y="1347"/>
                    <a:pt x="2656" y="1109"/>
                  </a:cubicBezTo>
                  <a:cubicBezTo>
                    <a:pt x="2703" y="859"/>
                    <a:pt x="2715" y="597"/>
                    <a:pt x="2644" y="383"/>
                  </a:cubicBezTo>
                  <a:cubicBezTo>
                    <a:pt x="2620" y="276"/>
                    <a:pt x="2548" y="168"/>
                    <a:pt x="2418" y="168"/>
                  </a:cubicBezTo>
                  <a:cubicBezTo>
                    <a:pt x="2346" y="180"/>
                    <a:pt x="2287" y="228"/>
                    <a:pt x="2251" y="288"/>
                  </a:cubicBezTo>
                  <a:cubicBezTo>
                    <a:pt x="2084" y="478"/>
                    <a:pt x="2025" y="752"/>
                    <a:pt x="1929" y="990"/>
                  </a:cubicBezTo>
                  <a:cubicBezTo>
                    <a:pt x="1846" y="1228"/>
                    <a:pt x="1739" y="1478"/>
                    <a:pt x="1572" y="1692"/>
                  </a:cubicBezTo>
                  <a:cubicBezTo>
                    <a:pt x="1382" y="1954"/>
                    <a:pt x="1144" y="2181"/>
                    <a:pt x="953" y="2431"/>
                  </a:cubicBezTo>
                  <a:cubicBezTo>
                    <a:pt x="739" y="2704"/>
                    <a:pt x="310" y="2859"/>
                    <a:pt x="1" y="3014"/>
                  </a:cubicBezTo>
                  <a:lnTo>
                    <a:pt x="2287" y="6884"/>
                  </a:lnTo>
                  <a:cubicBezTo>
                    <a:pt x="2513" y="6765"/>
                    <a:pt x="2763" y="6693"/>
                    <a:pt x="2977" y="6538"/>
                  </a:cubicBezTo>
                  <a:cubicBezTo>
                    <a:pt x="3239" y="6348"/>
                    <a:pt x="3430" y="6062"/>
                    <a:pt x="3691" y="5836"/>
                  </a:cubicBezTo>
                  <a:cubicBezTo>
                    <a:pt x="4263" y="5336"/>
                    <a:pt x="4918" y="4919"/>
                    <a:pt x="5513" y="4431"/>
                  </a:cubicBezTo>
                  <a:cubicBezTo>
                    <a:pt x="5680" y="4288"/>
                    <a:pt x="5835" y="4157"/>
                    <a:pt x="5954" y="3990"/>
                  </a:cubicBezTo>
                  <a:cubicBezTo>
                    <a:pt x="5989" y="3919"/>
                    <a:pt x="6049" y="3836"/>
                    <a:pt x="6049" y="3740"/>
                  </a:cubicBezTo>
                  <a:cubicBezTo>
                    <a:pt x="6064" y="3549"/>
                    <a:pt x="5960" y="3494"/>
                    <a:pt x="5828" y="3494"/>
                  </a:cubicBezTo>
                  <a:cubicBezTo>
                    <a:pt x="5747" y="3494"/>
                    <a:pt x="5655" y="3515"/>
                    <a:pt x="5573" y="3538"/>
                  </a:cubicBezTo>
                  <a:cubicBezTo>
                    <a:pt x="5204" y="3657"/>
                    <a:pt x="4834" y="3752"/>
                    <a:pt x="4442" y="3800"/>
                  </a:cubicBezTo>
                  <a:cubicBezTo>
                    <a:pt x="4858" y="3574"/>
                    <a:pt x="5251" y="3193"/>
                    <a:pt x="5561" y="2835"/>
                  </a:cubicBezTo>
                  <a:cubicBezTo>
                    <a:pt x="5787" y="2585"/>
                    <a:pt x="6370" y="1966"/>
                    <a:pt x="6049" y="1633"/>
                  </a:cubicBezTo>
                  <a:cubicBezTo>
                    <a:pt x="5997" y="1574"/>
                    <a:pt x="5932" y="1551"/>
                    <a:pt x="5864" y="1551"/>
                  </a:cubicBezTo>
                  <a:cubicBezTo>
                    <a:pt x="5822" y="1551"/>
                    <a:pt x="5780" y="1560"/>
                    <a:pt x="5739" y="1573"/>
                  </a:cubicBezTo>
                  <a:cubicBezTo>
                    <a:pt x="5632" y="1597"/>
                    <a:pt x="5561" y="1669"/>
                    <a:pt x="5477" y="1752"/>
                  </a:cubicBezTo>
                  <a:cubicBezTo>
                    <a:pt x="5192" y="2002"/>
                    <a:pt x="4894" y="2252"/>
                    <a:pt x="4608" y="2502"/>
                  </a:cubicBezTo>
                  <a:cubicBezTo>
                    <a:pt x="4477" y="2621"/>
                    <a:pt x="4323" y="2764"/>
                    <a:pt x="4144" y="2788"/>
                  </a:cubicBezTo>
                  <a:cubicBezTo>
                    <a:pt x="4465" y="2478"/>
                    <a:pt x="4775" y="2181"/>
                    <a:pt x="5025" y="1823"/>
                  </a:cubicBezTo>
                  <a:cubicBezTo>
                    <a:pt x="5144" y="1645"/>
                    <a:pt x="5251" y="1466"/>
                    <a:pt x="5311" y="1252"/>
                  </a:cubicBezTo>
                  <a:cubicBezTo>
                    <a:pt x="5370" y="1061"/>
                    <a:pt x="5477" y="823"/>
                    <a:pt x="5394" y="633"/>
                  </a:cubicBezTo>
                  <a:cubicBezTo>
                    <a:pt x="5345" y="487"/>
                    <a:pt x="5244" y="418"/>
                    <a:pt x="5137" y="418"/>
                  </a:cubicBezTo>
                  <a:cubicBezTo>
                    <a:pt x="5035" y="418"/>
                    <a:pt x="4928" y="481"/>
                    <a:pt x="4858" y="597"/>
                  </a:cubicBezTo>
                  <a:cubicBezTo>
                    <a:pt x="4620" y="1014"/>
                    <a:pt x="4346" y="1419"/>
                    <a:pt x="4013" y="1788"/>
                  </a:cubicBezTo>
                  <a:cubicBezTo>
                    <a:pt x="3822" y="2014"/>
                    <a:pt x="3584" y="2240"/>
                    <a:pt x="3287" y="2300"/>
                  </a:cubicBezTo>
                  <a:cubicBezTo>
                    <a:pt x="3775" y="1823"/>
                    <a:pt x="4108" y="1216"/>
                    <a:pt x="4239" y="538"/>
                  </a:cubicBezTo>
                  <a:cubicBezTo>
                    <a:pt x="4251" y="419"/>
                    <a:pt x="4263" y="299"/>
                    <a:pt x="4239" y="204"/>
                  </a:cubicBezTo>
                  <a:cubicBezTo>
                    <a:pt x="4205" y="103"/>
                    <a:pt x="4118" y="1"/>
                    <a:pt x="4007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5"/>
            <p:cNvSpPr/>
            <p:nvPr/>
          </p:nvSpPr>
          <p:spPr>
            <a:xfrm flipH="1">
              <a:off x="7371641" y="2827055"/>
              <a:ext cx="414293" cy="211670"/>
            </a:xfrm>
            <a:custGeom>
              <a:avLst/>
              <a:gdLst/>
              <a:ahLst/>
              <a:cxnLst/>
              <a:rect l="l" t="t" r="r" b="b"/>
              <a:pathLst>
                <a:path w="6823" h="3486" extrusionOk="0">
                  <a:moveTo>
                    <a:pt x="6786" y="0"/>
                  </a:moveTo>
                  <a:cubicBezTo>
                    <a:pt x="6754" y="0"/>
                    <a:pt x="6661" y="34"/>
                    <a:pt x="6501" y="91"/>
                  </a:cubicBezTo>
                  <a:cubicBezTo>
                    <a:pt x="6323" y="150"/>
                    <a:pt x="6061" y="257"/>
                    <a:pt x="5727" y="376"/>
                  </a:cubicBezTo>
                  <a:cubicBezTo>
                    <a:pt x="5072" y="626"/>
                    <a:pt x="4179" y="1007"/>
                    <a:pt x="3191" y="1353"/>
                  </a:cubicBezTo>
                  <a:cubicBezTo>
                    <a:pt x="2679" y="1543"/>
                    <a:pt x="2203" y="1746"/>
                    <a:pt x="1798" y="1972"/>
                  </a:cubicBezTo>
                  <a:cubicBezTo>
                    <a:pt x="1382" y="2198"/>
                    <a:pt x="1048" y="2436"/>
                    <a:pt x="774" y="2651"/>
                  </a:cubicBezTo>
                  <a:cubicBezTo>
                    <a:pt x="512" y="2877"/>
                    <a:pt x="310" y="3091"/>
                    <a:pt x="179" y="3234"/>
                  </a:cubicBezTo>
                  <a:cubicBezTo>
                    <a:pt x="60" y="3389"/>
                    <a:pt x="0" y="3484"/>
                    <a:pt x="0" y="3484"/>
                  </a:cubicBezTo>
                  <a:cubicBezTo>
                    <a:pt x="1" y="3485"/>
                    <a:pt x="1" y="3485"/>
                    <a:pt x="2" y="3485"/>
                  </a:cubicBezTo>
                  <a:cubicBezTo>
                    <a:pt x="29" y="3485"/>
                    <a:pt x="292" y="3137"/>
                    <a:pt x="822" y="2734"/>
                  </a:cubicBezTo>
                  <a:cubicBezTo>
                    <a:pt x="1084" y="2520"/>
                    <a:pt x="1441" y="2293"/>
                    <a:pt x="1846" y="2079"/>
                  </a:cubicBezTo>
                  <a:cubicBezTo>
                    <a:pt x="2251" y="1865"/>
                    <a:pt x="2727" y="1674"/>
                    <a:pt x="3215" y="1496"/>
                  </a:cubicBezTo>
                  <a:cubicBezTo>
                    <a:pt x="4227" y="1127"/>
                    <a:pt x="5108" y="734"/>
                    <a:pt x="5751" y="472"/>
                  </a:cubicBezTo>
                  <a:cubicBezTo>
                    <a:pt x="6001" y="365"/>
                    <a:pt x="6251" y="257"/>
                    <a:pt x="6501" y="138"/>
                  </a:cubicBezTo>
                  <a:cubicBezTo>
                    <a:pt x="6716" y="43"/>
                    <a:pt x="6823" y="7"/>
                    <a:pt x="6799" y="7"/>
                  </a:cubicBezTo>
                  <a:cubicBezTo>
                    <a:pt x="6799" y="2"/>
                    <a:pt x="6795" y="0"/>
                    <a:pt x="6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5"/>
            <p:cNvSpPr/>
            <p:nvPr/>
          </p:nvSpPr>
          <p:spPr>
            <a:xfrm flipH="1">
              <a:off x="6762189" y="2659646"/>
              <a:ext cx="388304" cy="382597"/>
            </a:xfrm>
            <a:custGeom>
              <a:avLst/>
              <a:gdLst/>
              <a:ahLst/>
              <a:cxnLst/>
              <a:rect l="l" t="t" r="r" b="b"/>
              <a:pathLst>
                <a:path w="6395" h="6301" extrusionOk="0">
                  <a:moveTo>
                    <a:pt x="4077" y="1"/>
                  </a:moveTo>
                  <a:cubicBezTo>
                    <a:pt x="4068" y="1"/>
                    <a:pt x="4059" y="1"/>
                    <a:pt x="4049" y="2"/>
                  </a:cubicBezTo>
                  <a:cubicBezTo>
                    <a:pt x="3525" y="97"/>
                    <a:pt x="3716" y="1133"/>
                    <a:pt x="3787" y="1478"/>
                  </a:cubicBezTo>
                  <a:cubicBezTo>
                    <a:pt x="3811" y="1538"/>
                    <a:pt x="3882" y="1729"/>
                    <a:pt x="3811" y="1776"/>
                  </a:cubicBezTo>
                  <a:cubicBezTo>
                    <a:pt x="3804" y="1780"/>
                    <a:pt x="3796" y="1782"/>
                    <a:pt x="3787" y="1782"/>
                  </a:cubicBezTo>
                  <a:cubicBezTo>
                    <a:pt x="3714" y="1782"/>
                    <a:pt x="3568" y="1666"/>
                    <a:pt x="3525" y="1645"/>
                  </a:cubicBezTo>
                  <a:cubicBezTo>
                    <a:pt x="3359" y="1526"/>
                    <a:pt x="3228" y="1359"/>
                    <a:pt x="3120" y="1181"/>
                  </a:cubicBezTo>
                  <a:cubicBezTo>
                    <a:pt x="2942" y="895"/>
                    <a:pt x="2811" y="574"/>
                    <a:pt x="2597" y="324"/>
                  </a:cubicBezTo>
                  <a:cubicBezTo>
                    <a:pt x="2561" y="264"/>
                    <a:pt x="2501" y="205"/>
                    <a:pt x="2430" y="205"/>
                  </a:cubicBezTo>
                  <a:cubicBezTo>
                    <a:pt x="2419" y="202"/>
                    <a:pt x="2408" y="200"/>
                    <a:pt x="2397" y="200"/>
                  </a:cubicBezTo>
                  <a:cubicBezTo>
                    <a:pt x="2316" y="200"/>
                    <a:pt x="2247" y="274"/>
                    <a:pt x="2216" y="347"/>
                  </a:cubicBezTo>
                  <a:cubicBezTo>
                    <a:pt x="2192" y="443"/>
                    <a:pt x="2192" y="526"/>
                    <a:pt x="2204" y="621"/>
                  </a:cubicBezTo>
                  <a:cubicBezTo>
                    <a:pt x="2275" y="1193"/>
                    <a:pt x="2525" y="1752"/>
                    <a:pt x="2918" y="2181"/>
                  </a:cubicBezTo>
                  <a:cubicBezTo>
                    <a:pt x="2430" y="1943"/>
                    <a:pt x="2013" y="1538"/>
                    <a:pt x="1751" y="1050"/>
                  </a:cubicBezTo>
                  <a:cubicBezTo>
                    <a:pt x="1675" y="898"/>
                    <a:pt x="1560" y="637"/>
                    <a:pt x="1360" y="637"/>
                  </a:cubicBezTo>
                  <a:cubicBezTo>
                    <a:pt x="1340" y="637"/>
                    <a:pt x="1320" y="640"/>
                    <a:pt x="1299" y="645"/>
                  </a:cubicBezTo>
                  <a:cubicBezTo>
                    <a:pt x="1096" y="693"/>
                    <a:pt x="1061" y="955"/>
                    <a:pt x="1096" y="1109"/>
                  </a:cubicBezTo>
                  <a:cubicBezTo>
                    <a:pt x="1180" y="1359"/>
                    <a:pt x="1299" y="1598"/>
                    <a:pt x="1430" y="1836"/>
                  </a:cubicBezTo>
                  <a:cubicBezTo>
                    <a:pt x="1632" y="2205"/>
                    <a:pt x="1858" y="2562"/>
                    <a:pt x="2096" y="2919"/>
                  </a:cubicBezTo>
                  <a:cubicBezTo>
                    <a:pt x="1501" y="2788"/>
                    <a:pt x="1049" y="2443"/>
                    <a:pt x="656" y="2014"/>
                  </a:cubicBezTo>
                  <a:cubicBezTo>
                    <a:pt x="598" y="1946"/>
                    <a:pt x="484" y="1871"/>
                    <a:pt x="380" y="1871"/>
                  </a:cubicBezTo>
                  <a:cubicBezTo>
                    <a:pt x="356" y="1871"/>
                    <a:pt x="333" y="1874"/>
                    <a:pt x="311" y="1883"/>
                  </a:cubicBezTo>
                  <a:cubicBezTo>
                    <a:pt x="1" y="2002"/>
                    <a:pt x="382" y="2705"/>
                    <a:pt x="501" y="2860"/>
                  </a:cubicBezTo>
                  <a:cubicBezTo>
                    <a:pt x="656" y="3074"/>
                    <a:pt x="858" y="3264"/>
                    <a:pt x="1073" y="3419"/>
                  </a:cubicBezTo>
                  <a:cubicBezTo>
                    <a:pt x="1221" y="3504"/>
                    <a:pt x="1530" y="3702"/>
                    <a:pt x="1739" y="3702"/>
                  </a:cubicBezTo>
                  <a:cubicBezTo>
                    <a:pt x="1759" y="3702"/>
                    <a:pt x="1779" y="3701"/>
                    <a:pt x="1797" y="3697"/>
                  </a:cubicBezTo>
                  <a:lnTo>
                    <a:pt x="1797" y="3697"/>
                  </a:lnTo>
                  <a:cubicBezTo>
                    <a:pt x="1730" y="3713"/>
                    <a:pt x="1663" y="3720"/>
                    <a:pt x="1596" y="3720"/>
                  </a:cubicBezTo>
                  <a:cubicBezTo>
                    <a:pt x="1489" y="3720"/>
                    <a:pt x="1382" y="3703"/>
                    <a:pt x="1275" y="3681"/>
                  </a:cubicBezTo>
                  <a:cubicBezTo>
                    <a:pt x="1179" y="3668"/>
                    <a:pt x="1084" y="3656"/>
                    <a:pt x="989" y="3656"/>
                  </a:cubicBezTo>
                  <a:cubicBezTo>
                    <a:pt x="905" y="3656"/>
                    <a:pt x="822" y="3665"/>
                    <a:pt x="739" y="3693"/>
                  </a:cubicBezTo>
                  <a:cubicBezTo>
                    <a:pt x="584" y="3753"/>
                    <a:pt x="442" y="3931"/>
                    <a:pt x="489" y="4110"/>
                  </a:cubicBezTo>
                  <a:cubicBezTo>
                    <a:pt x="525" y="4253"/>
                    <a:pt x="656" y="4336"/>
                    <a:pt x="787" y="4396"/>
                  </a:cubicBezTo>
                  <a:cubicBezTo>
                    <a:pt x="1084" y="4515"/>
                    <a:pt x="1394" y="4550"/>
                    <a:pt x="1715" y="4634"/>
                  </a:cubicBezTo>
                  <a:cubicBezTo>
                    <a:pt x="2347" y="4824"/>
                    <a:pt x="2989" y="5300"/>
                    <a:pt x="3418" y="5824"/>
                  </a:cubicBezTo>
                  <a:cubicBezTo>
                    <a:pt x="3573" y="6003"/>
                    <a:pt x="3716" y="6217"/>
                    <a:pt x="3930" y="6301"/>
                  </a:cubicBezTo>
                  <a:lnTo>
                    <a:pt x="6395" y="2621"/>
                  </a:lnTo>
                  <a:cubicBezTo>
                    <a:pt x="6026" y="2443"/>
                    <a:pt x="5621" y="2264"/>
                    <a:pt x="5275" y="2050"/>
                  </a:cubicBezTo>
                  <a:cubicBezTo>
                    <a:pt x="4966" y="1836"/>
                    <a:pt x="4728" y="1467"/>
                    <a:pt x="4561" y="1157"/>
                  </a:cubicBezTo>
                  <a:cubicBezTo>
                    <a:pt x="4442" y="919"/>
                    <a:pt x="4406" y="657"/>
                    <a:pt x="4323" y="395"/>
                  </a:cubicBezTo>
                  <a:cubicBezTo>
                    <a:pt x="4289" y="236"/>
                    <a:pt x="4266" y="1"/>
                    <a:pt x="4077" y="1"/>
                  </a:cubicBezTo>
                  <a:close/>
                </a:path>
              </a:pathLst>
            </a:custGeom>
            <a:solidFill>
              <a:srgbClr val="F47A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5"/>
            <p:cNvSpPr/>
            <p:nvPr/>
          </p:nvSpPr>
          <p:spPr>
            <a:xfrm flipH="1">
              <a:off x="7500305" y="2026810"/>
              <a:ext cx="99095" cy="193454"/>
            </a:xfrm>
            <a:custGeom>
              <a:avLst/>
              <a:gdLst/>
              <a:ahLst/>
              <a:cxnLst/>
              <a:rect l="l" t="t" r="r" b="b"/>
              <a:pathLst>
                <a:path w="1632" h="3186" extrusionOk="0">
                  <a:moveTo>
                    <a:pt x="42" y="0"/>
                  </a:moveTo>
                  <a:cubicBezTo>
                    <a:pt x="15" y="0"/>
                    <a:pt x="0" y="3"/>
                    <a:pt x="0" y="6"/>
                  </a:cubicBezTo>
                  <a:cubicBezTo>
                    <a:pt x="0" y="42"/>
                    <a:pt x="203" y="90"/>
                    <a:pt x="488" y="268"/>
                  </a:cubicBezTo>
                  <a:cubicBezTo>
                    <a:pt x="774" y="447"/>
                    <a:pt x="1107" y="804"/>
                    <a:pt x="1286" y="1292"/>
                  </a:cubicBezTo>
                  <a:cubicBezTo>
                    <a:pt x="1465" y="1780"/>
                    <a:pt x="1453" y="2280"/>
                    <a:pt x="1405" y="2614"/>
                  </a:cubicBezTo>
                  <a:cubicBezTo>
                    <a:pt x="1369" y="2959"/>
                    <a:pt x="1310" y="3173"/>
                    <a:pt x="1334" y="3185"/>
                  </a:cubicBezTo>
                  <a:cubicBezTo>
                    <a:pt x="1334" y="3185"/>
                    <a:pt x="1334" y="3186"/>
                    <a:pt x="1335" y="3186"/>
                  </a:cubicBezTo>
                  <a:cubicBezTo>
                    <a:pt x="1351" y="3186"/>
                    <a:pt x="1455" y="2973"/>
                    <a:pt x="1524" y="2626"/>
                  </a:cubicBezTo>
                  <a:cubicBezTo>
                    <a:pt x="1608" y="2292"/>
                    <a:pt x="1631" y="1768"/>
                    <a:pt x="1453" y="1233"/>
                  </a:cubicBezTo>
                  <a:cubicBezTo>
                    <a:pt x="1262" y="697"/>
                    <a:pt x="869" y="328"/>
                    <a:pt x="548" y="161"/>
                  </a:cubicBezTo>
                  <a:cubicBezTo>
                    <a:pt x="316" y="27"/>
                    <a:pt x="124" y="0"/>
                    <a:pt x="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5"/>
            <p:cNvSpPr/>
            <p:nvPr/>
          </p:nvSpPr>
          <p:spPr>
            <a:xfrm flipH="1">
              <a:off x="7517671" y="2094090"/>
              <a:ext cx="59323" cy="90108"/>
            </a:xfrm>
            <a:custGeom>
              <a:avLst/>
              <a:gdLst/>
              <a:ahLst/>
              <a:cxnLst/>
              <a:rect l="l" t="t" r="r" b="b"/>
              <a:pathLst>
                <a:path w="977" h="1484" extrusionOk="0">
                  <a:moveTo>
                    <a:pt x="762" y="1"/>
                  </a:moveTo>
                  <a:cubicBezTo>
                    <a:pt x="736" y="1"/>
                    <a:pt x="708" y="2"/>
                    <a:pt x="679" y="5"/>
                  </a:cubicBezTo>
                  <a:cubicBezTo>
                    <a:pt x="584" y="17"/>
                    <a:pt x="477" y="65"/>
                    <a:pt x="369" y="136"/>
                  </a:cubicBezTo>
                  <a:cubicBezTo>
                    <a:pt x="262" y="232"/>
                    <a:pt x="179" y="327"/>
                    <a:pt x="119" y="482"/>
                  </a:cubicBezTo>
                  <a:cubicBezTo>
                    <a:pt x="0" y="767"/>
                    <a:pt x="12" y="1041"/>
                    <a:pt x="84" y="1220"/>
                  </a:cubicBezTo>
                  <a:cubicBezTo>
                    <a:pt x="139" y="1408"/>
                    <a:pt x="225" y="1483"/>
                    <a:pt x="247" y="1483"/>
                  </a:cubicBezTo>
                  <a:cubicBezTo>
                    <a:pt x="248" y="1483"/>
                    <a:pt x="249" y="1483"/>
                    <a:pt x="250" y="1482"/>
                  </a:cubicBezTo>
                  <a:cubicBezTo>
                    <a:pt x="286" y="1458"/>
                    <a:pt x="227" y="1363"/>
                    <a:pt x="191" y="1196"/>
                  </a:cubicBezTo>
                  <a:cubicBezTo>
                    <a:pt x="167" y="1029"/>
                    <a:pt x="167" y="791"/>
                    <a:pt x="262" y="553"/>
                  </a:cubicBezTo>
                  <a:cubicBezTo>
                    <a:pt x="310" y="434"/>
                    <a:pt x="381" y="351"/>
                    <a:pt x="477" y="279"/>
                  </a:cubicBezTo>
                  <a:cubicBezTo>
                    <a:pt x="548" y="196"/>
                    <a:pt x="643" y="160"/>
                    <a:pt x="715" y="125"/>
                  </a:cubicBezTo>
                  <a:cubicBezTo>
                    <a:pt x="777" y="99"/>
                    <a:pt x="833" y="93"/>
                    <a:pt x="876" y="93"/>
                  </a:cubicBezTo>
                  <a:cubicBezTo>
                    <a:pt x="909" y="93"/>
                    <a:pt x="935" y="96"/>
                    <a:pt x="953" y="96"/>
                  </a:cubicBezTo>
                  <a:cubicBezTo>
                    <a:pt x="966" y="96"/>
                    <a:pt x="974" y="94"/>
                    <a:pt x="977" y="89"/>
                  </a:cubicBezTo>
                  <a:cubicBezTo>
                    <a:pt x="977" y="77"/>
                    <a:pt x="965" y="65"/>
                    <a:pt x="917" y="29"/>
                  </a:cubicBezTo>
                  <a:cubicBezTo>
                    <a:pt x="891" y="12"/>
                    <a:pt x="833" y="1"/>
                    <a:pt x="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5"/>
            <p:cNvSpPr/>
            <p:nvPr/>
          </p:nvSpPr>
          <p:spPr>
            <a:xfrm flipH="1">
              <a:off x="7078843" y="2065186"/>
              <a:ext cx="72318" cy="69403"/>
            </a:xfrm>
            <a:custGeom>
              <a:avLst/>
              <a:gdLst/>
              <a:ahLst/>
              <a:cxnLst/>
              <a:rect l="l" t="t" r="r" b="b"/>
              <a:pathLst>
                <a:path w="1191" h="1143" extrusionOk="0">
                  <a:moveTo>
                    <a:pt x="477" y="1"/>
                  </a:moveTo>
                  <a:cubicBezTo>
                    <a:pt x="444" y="1"/>
                    <a:pt x="412" y="2"/>
                    <a:pt x="381" y="5"/>
                  </a:cubicBezTo>
                  <a:cubicBezTo>
                    <a:pt x="131" y="41"/>
                    <a:pt x="0" y="112"/>
                    <a:pt x="0" y="124"/>
                  </a:cubicBezTo>
                  <a:cubicBezTo>
                    <a:pt x="0" y="125"/>
                    <a:pt x="1" y="126"/>
                    <a:pt x="4" y="126"/>
                  </a:cubicBezTo>
                  <a:cubicBezTo>
                    <a:pt x="27" y="126"/>
                    <a:pt x="164" y="76"/>
                    <a:pt x="381" y="65"/>
                  </a:cubicBezTo>
                  <a:cubicBezTo>
                    <a:pt x="500" y="65"/>
                    <a:pt x="655" y="77"/>
                    <a:pt x="798" y="124"/>
                  </a:cubicBezTo>
                  <a:cubicBezTo>
                    <a:pt x="953" y="172"/>
                    <a:pt x="1095" y="291"/>
                    <a:pt x="1095" y="458"/>
                  </a:cubicBezTo>
                  <a:cubicBezTo>
                    <a:pt x="1095" y="612"/>
                    <a:pt x="976" y="767"/>
                    <a:pt x="845" y="839"/>
                  </a:cubicBezTo>
                  <a:cubicBezTo>
                    <a:pt x="714" y="934"/>
                    <a:pt x="572" y="970"/>
                    <a:pt x="453" y="1017"/>
                  </a:cubicBezTo>
                  <a:cubicBezTo>
                    <a:pt x="238" y="1089"/>
                    <a:pt x="83" y="1124"/>
                    <a:pt x="83" y="1136"/>
                  </a:cubicBezTo>
                  <a:cubicBezTo>
                    <a:pt x="83" y="1140"/>
                    <a:pt x="99" y="1143"/>
                    <a:pt x="128" y="1143"/>
                  </a:cubicBezTo>
                  <a:cubicBezTo>
                    <a:pt x="193" y="1143"/>
                    <a:pt x="324" y="1130"/>
                    <a:pt x="488" y="1089"/>
                  </a:cubicBezTo>
                  <a:cubicBezTo>
                    <a:pt x="607" y="1065"/>
                    <a:pt x="750" y="1017"/>
                    <a:pt x="893" y="922"/>
                  </a:cubicBezTo>
                  <a:cubicBezTo>
                    <a:pt x="1036" y="839"/>
                    <a:pt x="1191" y="672"/>
                    <a:pt x="1191" y="470"/>
                  </a:cubicBezTo>
                  <a:cubicBezTo>
                    <a:pt x="1191" y="362"/>
                    <a:pt x="1143" y="255"/>
                    <a:pt x="1060" y="184"/>
                  </a:cubicBezTo>
                  <a:cubicBezTo>
                    <a:pt x="988" y="112"/>
                    <a:pt x="905" y="77"/>
                    <a:pt x="822" y="53"/>
                  </a:cubicBezTo>
                  <a:cubicBezTo>
                    <a:pt x="703" y="16"/>
                    <a:pt x="585" y="1"/>
                    <a:pt x="4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5"/>
            <p:cNvSpPr/>
            <p:nvPr/>
          </p:nvSpPr>
          <p:spPr>
            <a:xfrm flipH="1">
              <a:off x="7153286" y="2110181"/>
              <a:ext cx="18884" cy="14998"/>
            </a:xfrm>
            <a:custGeom>
              <a:avLst/>
              <a:gdLst/>
              <a:ahLst/>
              <a:cxnLst/>
              <a:rect l="l" t="t" r="r" b="b"/>
              <a:pathLst>
                <a:path w="311" h="247" extrusionOk="0">
                  <a:moveTo>
                    <a:pt x="21" y="0"/>
                  </a:moveTo>
                  <a:cubicBezTo>
                    <a:pt x="17" y="0"/>
                    <a:pt x="14" y="1"/>
                    <a:pt x="13" y="2"/>
                  </a:cubicBezTo>
                  <a:cubicBezTo>
                    <a:pt x="1" y="26"/>
                    <a:pt x="60" y="98"/>
                    <a:pt x="132" y="157"/>
                  </a:cubicBezTo>
                  <a:cubicBezTo>
                    <a:pt x="190" y="206"/>
                    <a:pt x="257" y="247"/>
                    <a:pt x="286" y="247"/>
                  </a:cubicBezTo>
                  <a:cubicBezTo>
                    <a:pt x="292" y="247"/>
                    <a:pt x="296" y="245"/>
                    <a:pt x="298" y="241"/>
                  </a:cubicBezTo>
                  <a:cubicBezTo>
                    <a:pt x="310" y="229"/>
                    <a:pt x="287" y="157"/>
                    <a:pt x="191" y="86"/>
                  </a:cubicBezTo>
                  <a:cubicBezTo>
                    <a:pt x="129" y="34"/>
                    <a:pt x="49" y="0"/>
                    <a:pt x="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5"/>
            <p:cNvSpPr/>
            <p:nvPr/>
          </p:nvSpPr>
          <p:spPr>
            <a:xfrm flipH="1">
              <a:off x="7094752" y="2146370"/>
              <a:ext cx="109235" cy="43233"/>
            </a:xfrm>
            <a:custGeom>
              <a:avLst/>
              <a:gdLst/>
              <a:ahLst/>
              <a:cxnLst/>
              <a:rect l="l" t="t" r="r" b="b"/>
              <a:pathLst>
                <a:path w="1799" h="712" extrusionOk="0">
                  <a:moveTo>
                    <a:pt x="16" y="1"/>
                  </a:moveTo>
                  <a:cubicBezTo>
                    <a:pt x="15" y="1"/>
                    <a:pt x="14" y="1"/>
                    <a:pt x="13" y="2"/>
                  </a:cubicBezTo>
                  <a:cubicBezTo>
                    <a:pt x="1" y="2"/>
                    <a:pt x="13" y="145"/>
                    <a:pt x="132" y="287"/>
                  </a:cubicBezTo>
                  <a:cubicBezTo>
                    <a:pt x="251" y="442"/>
                    <a:pt x="489" y="597"/>
                    <a:pt x="775" y="680"/>
                  </a:cubicBezTo>
                  <a:cubicBezTo>
                    <a:pt x="866" y="702"/>
                    <a:pt x="956" y="712"/>
                    <a:pt x="1042" y="712"/>
                  </a:cubicBezTo>
                  <a:cubicBezTo>
                    <a:pt x="1237" y="712"/>
                    <a:pt x="1409" y="663"/>
                    <a:pt x="1525" y="597"/>
                  </a:cubicBezTo>
                  <a:cubicBezTo>
                    <a:pt x="1715" y="514"/>
                    <a:pt x="1799" y="418"/>
                    <a:pt x="1787" y="418"/>
                  </a:cubicBezTo>
                  <a:cubicBezTo>
                    <a:pt x="1786" y="418"/>
                    <a:pt x="1785" y="417"/>
                    <a:pt x="1783" y="417"/>
                  </a:cubicBezTo>
                  <a:cubicBezTo>
                    <a:pt x="1760" y="417"/>
                    <a:pt x="1666" y="482"/>
                    <a:pt x="1501" y="537"/>
                  </a:cubicBezTo>
                  <a:cubicBezTo>
                    <a:pt x="1380" y="578"/>
                    <a:pt x="1227" y="612"/>
                    <a:pt x="1060" y="612"/>
                  </a:cubicBezTo>
                  <a:cubicBezTo>
                    <a:pt x="979" y="612"/>
                    <a:pt x="896" y="604"/>
                    <a:pt x="811" y="585"/>
                  </a:cubicBezTo>
                  <a:cubicBezTo>
                    <a:pt x="537" y="526"/>
                    <a:pt x="310" y="383"/>
                    <a:pt x="191" y="240"/>
                  </a:cubicBezTo>
                  <a:cubicBezTo>
                    <a:pt x="67" y="115"/>
                    <a:pt x="39" y="1"/>
                    <a:pt x="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0" name="Google Shape;1290;p35"/>
          <p:cNvGrpSpPr/>
          <p:nvPr/>
        </p:nvGrpSpPr>
        <p:grpSpPr>
          <a:xfrm>
            <a:off x="6234513" y="716866"/>
            <a:ext cx="753956" cy="370171"/>
            <a:chOff x="5702350" y="2486504"/>
            <a:chExt cx="753956" cy="370171"/>
          </a:xfrm>
        </p:grpSpPr>
        <p:sp>
          <p:nvSpPr>
            <p:cNvPr id="1291" name="Google Shape;1291;p35"/>
            <p:cNvSpPr/>
            <p:nvPr/>
          </p:nvSpPr>
          <p:spPr>
            <a:xfrm>
              <a:off x="5702350" y="2486504"/>
              <a:ext cx="753956" cy="370171"/>
            </a:xfrm>
            <a:custGeom>
              <a:avLst/>
              <a:gdLst/>
              <a:ahLst/>
              <a:cxnLst/>
              <a:rect l="l" t="t" r="r" b="b"/>
              <a:pathLst>
                <a:path w="17003" h="8348" extrusionOk="0">
                  <a:moveTo>
                    <a:pt x="9401" y="0"/>
                  </a:moveTo>
                  <a:cubicBezTo>
                    <a:pt x="8832" y="0"/>
                    <a:pt x="8307" y="97"/>
                    <a:pt x="7846" y="311"/>
                  </a:cubicBezTo>
                  <a:cubicBezTo>
                    <a:pt x="7382" y="525"/>
                    <a:pt x="7001" y="823"/>
                    <a:pt x="6703" y="1180"/>
                  </a:cubicBezTo>
                  <a:cubicBezTo>
                    <a:pt x="6537" y="1382"/>
                    <a:pt x="6406" y="1609"/>
                    <a:pt x="6298" y="1847"/>
                  </a:cubicBezTo>
                  <a:cubicBezTo>
                    <a:pt x="6227" y="2025"/>
                    <a:pt x="6156" y="2204"/>
                    <a:pt x="6108" y="2383"/>
                  </a:cubicBezTo>
                  <a:cubicBezTo>
                    <a:pt x="6072" y="2323"/>
                    <a:pt x="6037" y="2264"/>
                    <a:pt x="5989" y="2192"/>
                  </a:cubicBezTo>
                  <a:cubicBezTo>
                    <a:pt x="5834" y="2014"/>
                    <a:pt x="5667" y="1871"/>
                    <a:pt x="5489" y="1763"/>
                  </a:cubicBezTo>
                  <a:cubicBezTo>
                    <a:pt x="5275" y="1621"/>
                    <a:pt x="5001" y="1549"/>
                    <a:pt x="4727" y="1549"/>
                  </a:cubicBezTo>
                  <a:cubicBezTo>
                    <a:pt x="4596" y="1549"/>
                    <a:pt x="4477" y="1549"/>
                    <a:pt x="4370" y="1585"/>
                  </a:cubicBezTo>
                  <a:cubicBezTo>
                    <a:pt x="3572" y="1716"/>
                    <a:pt x="2798" y="2264"/>
                    <a:pt x="2262" y="3073"/>
                  </a:cubicBezTo>
                  <a:cubicBezTo>
                    <a:pt x="2024" y="3407"/>
                    <a:pt x="1869" y="3811"/>
                    <a:pt x="1786" y="4216"/>
                  </a:cubicBezTo>
                  <a:cubicBezTo>
                    <a:pt x="1715" y="4573"/>
                    <a:pt x="1715" y="4931"/>
                    <a:pt x="1810" y="5276"/>
                  </a:cubicBezTo>
                  <a:lnTo>
                    <a:pt x="1774" y="5252"/>
                  </a:lnTo>
                  <a:cubicBezTo>
                    <a:pt x="1667" y="5252"/>
                    <a:pt x="1572" y="5252"/>
                    <a:pt x="1453" y="5288"/>
                  </a:cubicBezTo>
                  <a:cubicBezTo>
                    <a:pt x="1274" y="5312"/>
                    <a:pt x="1095" y="5395"/>
                    <a:pt x="917" y="5490"/>
                  </a:cubicBezTo>
                  <a:cubicBezTo>
                    <a:pt x="762" y="5585"/>
                    <a:pt x="631" y="5704"/>
                    <a:pt x="500" y="5847"/>
                  </a:cubicBezTo>
                  <a:cubicBezTo>
                    <a:pt x="381" y="5990"/>
                    <a:pt x="262" y="6145"/>
                    <a:pt x="179" y="6324"/>
                  </a:cubicBezTo>
                  <a:cubicBezTo>
                    <a:pt x="107" y="6490"/>
                    <a:pt x="48" y="6669"/>
                    <a:pt x="36" y="6836"/>
                  </a:cubicBezTo>
                  <a:cubicBezTo>
                    <a:pt x="0" y="7026"/>
                    <a:pt x="12" y="7217"/>
                    <a:pt x="60" y="7431"/>
                  </a:cubicBezTo>
                  <a:cubicBezTo>
                    <a:pt x="155" y="7788"/>
                    <a:pt x="405" y="8110"/>
                    <a:pt x="774" y="8324"/>
                  </a:cubicBezTo>
                  <a:cubicBezTo>
                    <a:pt x="810" y="8336"/>
                    <a:pt x="857" y="8348"/>
                    <a:pt x="881" y="8348"/>
                  </a:cubicBezTo>
                  <a:lnTo>
                    <a:pt x="988" y="8348"/>
                  </a:lnTo>
                  <a:cubicBezTo>
                    <a:pt x="4001" y="8336"/>
                    <a:pt x="7037" y="8336"/>
                    <a:pt x="10061" y="8324"/>
                  </a:cubicBezTo>
                  <a:cubicBezTo>
                    <a:pt x="12025" y="8324"/>
                    <a:pt x="13978" y="8312"/>
                    <a:pt x="15943" y="8312"/>
                  </a:cubicBezTo>
                  <a:cubicBezTo>
                    <a:pt x="15990" y="8312"/>
                    <a:pt x="16014" y="8288"/>
                    <a:pt x="16062" y="8276"/>
                  </a:cubicBezTo>
                  <a:cubicBezTo>
                    <a:pt x="16121" y="8264"/>
                    <a:pt x="16169" y="8229"/>
                    <a:pt x="16193" y="8205"/>
                  </a:cubicBezTo>
                  <a:cubicBezTo>
                    <a:pt x="16562" y="7859"/>
                    <a:pt x="16824" y="7431"/>
                    <a:pt x="16907" y="6967"/>
                  </a:cubicBezTo>
                  <a:cubicBezTo>
                    <a:pt x="17002" y="6562"/>
                    <a:pt x="16955" y="6121"/>
                    <a:pt x="16788" y="5693"/>
                  </a:cubicBezTo>
                  <a:cubicBezTo>
                    <a:pt x="16478" y="4859"/>
                    <a:pt x="15788" y="4216"/>
                    <a:pt x="14990" y="3990"/>
                  </a:cubicBezTo>
                  <a:cubicBezTo>
                    <a:pt x="14835" y="3942"/>
                    <a:pt x="14692" y="3930"/>
                    <a:pt x="14538" y="3930"/>
                  </a:cubicBezTo>
                  <a:cubicBezTo>
                    <a:pt x="14347" y="3930"/>
                    <a:pt x="14157" y="3942"/>
                    <a:pt x="13942" y="4002"/>
                  </a:cubicBezTo>
                  <a:cubicBezTo>
                    <a:pt x="13811" y="4049"/>
                    <a:pt x="13680" y="4097"/>
                    <a:pt x="13561" y="4169"/>
                  </a:cubicBezTo>
                  <a:cubicBezTo>
                    <a:pt x="13609" y="3990"/>
                    <a:pt x="13621" y="3788"/>
                    <a:pt x="13609" y="3573"/>
                  </a:cubicBezTo>
                  <a:cubicBezTo>
                    <a:pt x="13585" y="3204"/>
                    <a:pt x="13514" y="2811"/>
                    <a:pt x="13383" y="2478"/>
                  </a:cubicBezTo>
                  <a:cubicBezTo>
                    <a:pt x="13252" y="2133"/>
                    <a:pt x="13049" y="1823"/>
                    <a:pt x="12799" y="1525"/>
                  </a:cubicBezTo>
                  <a:cubicBezTo>
                    <a:pt x="12573" y="1263"/>
                    <a:pt x="12311" y="1025"/>
                    <a:pt x="11978" y="811"/>
                  </a:cubicBezTo>
                  <a:cubicBezTo>
                    <a:pt x="11704" y="609"/>
                    <a:pt x="11371" y="454"/>
                    <a:pt x="11001" y="299"/>
                  </a:cubicBezTo>
                  <a:cubicBezTo>
                    <a:pt x="10668" y="180"/>
                    <a:pt x="10311" y="97"/>
                    <a:pt x="9954" y="49"/>
                  </a:cubicBezTo>
                  <a:cubicBezTo>
                    <a:pt x="9799" y="13"/>
                    <a:pt x="9632" y="1"/>
                    <a:pt x="9501" y="1"/>
                  </a:cubicBezTo>
                  <a:cubicBezTo>
                    <a:pt x="9468" y="1"/>
                    <a:pt x="9434" y="0"/>
                    <a:pt x="9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5"/>
            <p:cNvSpPr/>
            <p:nvPr/>
          </p:nvSpPr>
          <p:spPr>
            <a:xfrm>
              <a:off x="6044457" y="2524018"/>
              <a:ext cx="223885" cy="118439"/>
            </a:xfrm>
            <a:custGeom>
              <a:avLst/>
              <a:gdLst/>
              <a:ahLst/>
              <a:cxnLst/>
              <a:rect l="l" t="t" r="r" b="b"/>
              <a:pathLst>
                <a:path w="5049" h="2671" extrusionOk="0">
                  <a:moveTo>
                    <a:pt x="1453" y="1"/>
                  </a:moveTo>
                  <a:cubicBezTo>
                    <a:pt x="1000" y="1"/>
                    <a:pt x="548" y="84"/>
                    <a:pt x="119" y="263"/>
                  </a:cubicBezTo>
                  <a:cubicBezTo>
                    <a:pt x="24" y="298"/>
                    <a:pt x="0" y="406"/>
                    <a:pt x="24" y="477"/>
                  </a:cubicBezTo>
                  <a:cubicBezTo>
                    <a:pt x="60" y="550"/>
                    <a:pt x="132" y="581"/>
                    <a:pt x="200" y="581"/>
                  </a:cubicBezTo>
                  <a:cubicBezTo>
                    <a:pt x="222" y="581"/>
                    <a:pt x="243" y="578"/>
                    <a:pt x="262" y="572"/>
                  </a:cubicBezTo>
                  <a:lnTo>
                    <a:pt x="488" y="477"/>
                  </a:lnTo>
                  <a:cubicBezTo>
                    <a:pt x="679" y="417"/>
                    <a:pt x="881" y="394"/>
                    <a:pt x="1072" y="382"/>
                  </a:cubicBezTo>
                  <a:cubicBezTo>
                    <a:pt x="1126" y="376"/>
                    <a:pt x="1180" y="374"/>
                    <a:pt x="1234" y="374"/>
                  </a:cubicBezTo>
                  <a:cubicBezTo>
                    <a:pt x="1422" y="374"/>
                    <a:pt x="1614" y="402"/>
                    <a:pt x="1798" y="429"/>
                  </a:cubicBezTo>
                  <a:cubicBezTo>
                    <a:pt x="2096" y="489"/>
                    <a:pt x="2393" y="620"/>
                    <a:pt x="2679" y="751"/>
                  </a:cubicBezTo>
                  <a:cubicBezTo>
                    <a:pt x="2941" y="894"/>
                    <a:pt x="3191" y="1060"/>
                    <a:pt x="3429" y="1275"/>
                  </a:cubicBezTo>
                  <a:cubicBezTo>
                    <a:pt x="3584" y="1406"/>
                    <a:pt x="3715" y="1549"/>
                    <a:pt x="3822" y="1715"/>
                  </a:cubicBezTo>
                  <a:cubicBezTo>
                    <a:pt x="3929" y="1882"/>
                    <a:pt x="4001" y="2049"/>
                    <a:pt x="4060" y="2215"/>
                  </a:cubicBezTo>
                  <a:cubicBezTo>
                    <a:pt x="4072" y="2251"/>
                    <a:pt x="4072" y="2275"/>
                    <a:pt x="4096" y="2311"/>
                  </a:cubicBezTo>
                  <a:cubicBezTo>
                    <a:pt x="4120" y="2430"/>
                    <a:pt x="4179" y="2513"/>
                    <a:pt x="4275" y="2596"/>
                  </a:cubicBezTo>
                  <a:cubicBezTo>
                    <a:pt x="4344" y="2646"/>
                    <a:pt x="4438" y="2671"/>
                    <a:pt x="4537" y="2671"/>
                  </a:cubicBezTo>
                  <a:cubicBezTo>
                    <a:pt x="4556" y="2671"/>
                    <a:pt x="4576" y="2670"/>
                    <a:pt x="4596" y="2668"/>
                  </a:cubicBezTo>
                  <a:cubicBezTo>
                    <a:pt x="4882" y="2620"/>
                    <a:pt x="5049" y="2311"/>
                    <a:pt x="4906" y="2037"/>
                  </a:cubicBezTo>
                  <a:cubicBezTo>
                    <a:pt x="4810" y="1834"/>
                    <a:pt x="4691" y="1644"/>
                    <a:pt x="4537" y="1465"/>
                  </a:cubicBezTo>
                  <a:cubicBezTo>
                    <a:pt x="4394" y="1275"/>
                    <a:pt x="4191" y="1108"/>
                    <a:pt x="4013" y="953"/>
                  </a:cubicBezTo>
                  <a:cubicBezTo>
                    <a:pt x="3656" y="656"/>
                    <a:pt x="3239" y="417"/>
                    <a:pt x="2798" y="251"/>
                  </a:cubicBezTo>
                  <a:cubicBezTo>
                    <a:pt x="2382" y="108"/>
                    <a:pt x="1917" y="13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5"/>
            <p:cNvSpPr/>
            <p:nvPr/>
          </p:nvSpPr>
          <p:spPr>
            <a:xfrm>
              <a:off x="6329007" y="2697710"/>
              <a:ext cx="92986" cy="75382"/>
            </a:xfrm>
            <a:custGeom>
              <a:avLst/>
              <a:gdLst/>
              <a:ahLst/>
              <a:cxnLst/>
              <a:rect l="l" t="t" r="r" b="b"/>
              <a:pathLst>
                <a:path w="2097" h="1700" extrusionOk="0">
                  <a:moveTo>
                    <a:pt x="120" y="1"/>
                  </a:moveTo>
                  <a:cubicBezTo>
                    <a:pt x="60" y="1"/>
                    <a:pt x="13" y="48"/>
                    <a:pt x="1" y="120"/>
                  </a:cubicBezTo>
                  <a:cubicBezTo>
                    <a:pt x="1" y="191"/>
                    <a:pt x="36" y="239"/>
                    <a:pt x="120" y="251"/>
                  </a:cubicBezTo>
                  <a:cubicBezTo>
                    <a:pt x="179" y="251"/>
                    <a:pt x="251" y="263"/>
                    <a:pt x="310" y="287"/>
                  </a:cubicBezTo>
                  <a:cubicBezTo>
                    <a:pt x="453" y="310"/>
                    <a:pt x="608" y="370"/>
                    <a:pt x="739" y="429"/>
                  </a:cubicBezTo>
                  <a:cubicBezTo>
                    <a:pt x="894" y="501"/>
                    <a:pt x="1025" y="596"/>
                    <a:pt x="1144" y="703"/>
                  </a:cubicBezTo>
                  <a:cubicBezTo>
                    <a:pt x="1251" y="787"/>
                    <a:pt x="1334" y="906"/>
                    <a:pt x="1406" y="1013"/>
                  </a:cubicBezTo>
                  <a:cubicBezTo>
                    <a:pt x="1465" y="1120"/>
                    <a:pt x="1525" y="1215"/>
                    <a:pt x="1560" y="1334"/>
                  </a:cubicBezTo>
                  <a:lnTo>
                    <a:pt x="1608" y="1513"/>
                  </a:lnTo>
                  <a:cubicBezTo>
                    <a:pt x="1618" y="1615"/>
                    <a:pt x="1716" y="1699"/>
                    <a:pt x="1818" y="1699"/>
                  </a:cubicBezTo>
                  <a:cubicBezTo>
                    <a:pt x="1835" y="1699"/>
                    <a:pt x="1853" y="1697"/>
                    <a:pt x="1870" y="1692"/>
                  </a:cubicBezTo>
                  <a:cubicBezTo>
                    <a:pt x="2025" y="1668"/>
                    <a:pt x="2096" y="1501"/>
                    <a:pt x="2037" y="1370"/>
                  </a:cubicBezTo>
                  <a:cubicBezTo>
                    <a:pt x="1941" y="1191"/>
                    <a:pt x="1846" y="1013"/>
                    <a:pt x="1727" y="846"/>
                  </a:cubicBezTo>
                  <a:cubicBezTo>
                    <a:pt x="1584" y="680"/>
                    <a:pt x="1441" y="537"/>
                    <a:pt x="1263" y="418"/>
                  </a:cubicBezTo>
                  <a:cubicBezTo>
                    <a:pt x="929" y="168"/>
                    <a:pt x="537" y="25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6247726" y="2666537"/>
              <a:ext cx="25896" cy="24388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288" y="0"/>
                  </a:moveTo>
                  <a:cubicBezTo>
                    <a:pt x="153" y="0"/>
                    <a:pt x="23" y="104"/>
                    <a:pt x="12" y="251"/>
                  </a:cubicBezTo>
                  <a:cubicBezTo>
                    <a:pt x="0" y="406"/>
                    <a:pt x="119" y="549"/>
                    <a:pt x="262" y="549"/>
                  </a:cubicBezTo>
                  <a:cubicBezTo>
                    <a:pt x="417" y="549"/>
                    <a:pt x="548" y="454"/>
                    <a:pt x="560" y="299"/>
                  </a:cubicBezTo>
                  <a:cubicBezTo>
                    <a:pt x="584" y="156"/>
                    <a:pt x="465" y="1"/>
                    <a:pt x="310" y="1"/>
                  </a:cubicBezTo>
                  <a:cubicBezTo>
                    <a:pt x="302" y="1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5" name="Google Shape;1295;p35">
            <a:hlinkClick r:id="" action="ppaction://hlinkshowjump?jump=nextslide"/>
          </p:cNvPr>
          <p:cNvSpPr/>
          <p:nvPr/>
        </p:nvSpPr>
        <p:spPr>
          <a:xfrm>
            <a:off x="4864888" y="4493260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35">
            <a:hlinkClick r:id="rId3" action="ppaction://hlinksldjump"/>
          </p:cNvPr>
          <p:cNvSpPr/>
          <p:nvPr/>
        </p:nvSpPr>
        <p:spPr>
          <a:xfrm>
            <a:off x="4432363" y="4469419"/>
            <a:ext cx="279278" cy="268147"/>
          </a:xfrm>
          <a:custGeom>
            <a:avLst/>
            <a:gdLst/>
            <a:ahLst/>
            <a:cxnLst/>
            <a:rect l="l" t="t" r="r" b="b"/>
            <a:pathLst>
              <a:path w="4240" h="4071" extrusionOk="0">
                <a:moveTo>
                  <a:pt x="2326" y="1"/>
                </a:moveTo>
                <a:cubicBezTo>
                  <a:pt x="2305" y="1"/>
                  <a:pt x="2284" y="2"/>
                  <a:pt x="2263" y="4"/>
                </a:cubicBezTo>
                <a:cubicBezTo>
                  <a:pt x="1846" y="52"/>
                  <a:pt x="1537" y="493"/>
                  <a:pt x="1596" y="909"/>
                </a:cubicBezTo>
                <a:cubicBezTo>
                  <a:pt x="1564" y="701"/>
                  <a:pt x="1348" y="616"/>
                  <a:pt x="1116" y="616"/>
                </a:cubicBezTo>
                <a:cubicBezTo>
                  <a:pt x="1004" y="616"/>
                  <a:pt x="888" y="636"/>
                  <a:pt x="787" y="671"/>
                </a:cubicBezTo>
                <a:cubicBezTo>
                  <a:pt x="656" y="719"/>
                  <a:pt x="537" y="790"/>
                  <a:pt x="525" y="850"/>
                </a:cubicBezTo>
                <a:cubicBezTo>
                  <a:pt x="251" y="1314"/>
                  <a:pt x="608" y="1790"/>
                  <a:pt x="1013" y="1981"/>
                </a:cubicBezTo>
                <a:cubicBezTo>
                  <a:pt x="620" y="2147"/>
                  <a:pt x="1" y="2743"/>
                  <a:pt x="287" y="3195"/>
                </a:cubicBezTo>
                <a:cubicBezTo>
                  <a:pt x="393" y="3354"/>
                  <a:pt x="584" y="3441"/>
                  <a:pt x="778" y="3441"/>
                </a:cubicBezTo>
                <a:cubicBezTo>
                  <a:pt x="845" y="3441"/>
                  <a:pt x="913" y="3431"/>
                  <a:pt x="977" y="3410"/>
                </a:cubicBezTo>
                <a:cubicBezTo>
                  <a:pt x="1239" y="3338"/>
                  <a:pt x="1441" y="3160"/>
                  <a:pt x="1608" y="2957"/>
                </a:cubicBezTo>
                <a:lnTo>
                  <a:pt x="1608" y="2957"/>
                </a:lnTo>
                <a:cubicBezTo>
                  <a:pt x="1572" y="3314"/>
                  <a:pt x="1668" y="3683"/>
                  <a:pt x="1930" y="3910"/>
                </a:cubicBezTo>
                <a:cubicBezTo>
                  <a:pt x="2063" y="4014"/>
                  <a:pt x="2236" y="4070"/>
                  <a:pt x="2405" y="4070"/>
                </a:cubicBezTo>
                <a:cubicBezTo>
                  <a:pt x="2582" y="4070"/>
                  <a:pt x="2754" y="4008"/>
                  <a:pt x="2870" y="3874"/>
                </a:cubicBezTo>
                <a:cubicBezTo>
                  <a:pt x="3144" y="3564"/>
                  <a:pt x="2989" y="3100"/>
                  <a:pt x="2823" y="2731"/>
                </a:cubicBezTo>
                <a:lnTo>
                  <a:pt x="2823" y="2731"/>
                </a:lnTo>
                <a:cubicBezTo>
                  <a:pt x="3049" y="2898"/>
                  <a:pt x="3299" y="3040"/>
                  <a:pt x="3573" y="3040"/>
                </a:cubicBezTo>
                <a:cubicBezTo>
                  <a:pt x="3582" y="3041"/>
                  <a:pt x="3592" y="3041"/>
                  <a:pt x="3601" y="3041"/>
                </a:cubicBezTo>
                <a:cubicBezTo>
                  <a:pt x="3856" y="3041"/>
                  <a:pt x="4134" y="2888"/>
                  <a:pt x="4192" y="2624"/>
                </a:cubicBezTo>
                <a:cubicBezTo>
                  <a:pt x="4239" y="2421"/>
                  <a:pt x="4156" y="2195"/>
                  <a:pt x="4001" y="2040"/>
                </a:cubicBezTo>
                <a:cubicBezTo>
                  <a:pt x="3858" y="1897"/>
                  <a:pt x="3656" y="1802"/>
                  <a:pt x="3466" y="1719"/>
                </a:cubicBezTo>
                <a:cubicBezTo>
                  <a:pt x="3763" y="1719"/>
                  <a:pt x="4037" y="1493"/>
                  <a:pt x="4097" y="1207"/>
                </a:cubicBezTo>
                <a:cubicBezTo>
                  <a:pt x="4156" y="921"/>
                  <a:pt x="3978" y="612"/>
                  <a:pt x="3704" y="516"/>
                </a:cubicBezTo>
                <a:cubicBezTo>
                  <a:pt x="3636" y="490"/>
                  <a:pt x="3564" y="477"/>
                  <a:pt x="3493" y="477"/>
                </a:cubicBezTo>
                <a:cubicBezTo>
                  <a:pt x="3277" y="477"/>
                  <a:pt x="3064" y="593"/>
                  <a:pt x="2965" y="790"/>
                </a:cubicBezTo>
                <a:cubicBezTo>
                  <a:pt x="3090" y="417"/>
                  <a:pt x="2720" y="1"/>
                  <a:pt x="2326" y="1"/>
                </a:cubicBez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35">
            <a:hlinkClick r:id="" action="ppaction://hlinkshowjump?jump=previousslide"/>
          </p:cNvPr>
          <p:cNvSpPr/>
          <p:nvPr/>
        </p:nvSpPr>
        <p:spPr>
          <a:xfrm flipH="1">
            <a:off x="3950488" y="4483735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8" name="Google Shape;1298;p35"/>
          <p:cNvGrpSpPr/>
          <p:nvPr/>
        </p:nvGrpSpPr>
        <p:grpSpPr>
          <a:xfrm>
            <a:off x="7353394" y="64412"/>
            <a:ext cx="1337318" cy="1007465"/>
            <a:chOff x="7353394" y="64412"/>
            <a:chExt cx="1337318" cy="1007465"/>
          </a:xfrm>
        </p:grpSpPr>
        <p:grpSp>
          <p:nvGrpSpPr>
            <p:cNvPr id="1299" name="Google Shape;1299;p35"/>
            <p:cNvGrpSpPr/>
            <p:nvPr/>
          </p:nvGrpSpPr>
          <p:grpSpPr>
            <a:xfrm>
              <a:off x="7735406" y="434164"/>
              <a:ext cx="171865" cy="155230"/>
              <a:chOff x="4026406" y="64389"/>
              <a:chExt cx="171865" cy="155230"/>
            </a:xfrm>
          </p:grpSpPr>
          <p:sp>
            <p:nvSpPr>
              <p:cNvPr id="1300" name="Google Shape;1300;p35"/>
              <p:cNvSpPr/>
              <p:nvPr/>
            </p:nvSpPr>
            <p:spPr>
              <a:xfrm>
                <a:off x="4032271" y="64389"/>
                <a:ext cx="166000" cy="155230"/>
              </a:xfrm>
              <a:custGeom>
                <a:avLst/>
                <a:gdLst/>
                <a:ahLst/>
                <a:cxnLst/>
                <a:rect l="l" t="t" r="r" b="b"/>
                <a:pathLst>
                  <a:path w="4840" h="4526" extrusionOk="0">
                    <a:moveTo>
                      <a:pt x="691" y="0"/>
                    </a:moveTo>
                    <a:cubicBezTo>
                      <a:pt x="537" y="0"/>
                      <a:pt x="382" y="60"/>
                      <a:pt x="263" y="167"/>
                    </a:cubicBezTo>
                    <a:cubicBezTo>
                      <a:pt x="13" y="417"/>
                      <a:pt x="1" y="810"/>
                      <a:pt x="239" y="1060"/>
                    </a:cubicBezTo>
                    <a:lnTo>
                      <a:pt x="3501" y="4334"/>
                    </a:lnTo>
                    <a:cubicBezTo>
                      <a:pt x="3639" y="4469"/>
                      <a:pt x="3793" y="4525"/>
                      <a:pt x="3941" y="4525"/>
                    </a:cubicBezTo>
                    <a:cubicBezTo>
                      <a:pt x="4421" y="4525"/>
                      <a:pt x="4839" y="3929"/>
                      <a:pt x="4430" y="3465"/>
                    </a:cubicBezTo>
                    <a:lnTo>
                      <a:pt x="4370" y="3405"/>
                    </a:lnTo>
                    <a:lnTo>
                      <a:pt x="1168" y="191"/>
                    </a:lnTo>
                    <a:cubicBezTo>
                      <a:pt x="1037" y="72"/>
                      <a:pt x="870" y="0"/>
                      <a:pt x="6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35"/>
              <p:cNvSpPr/>
              <p:nvPr/>
            </p:nvSpPr>
            <p:spPr>
              <a:xfrm>
                <a:off x="4026406" y="64389"/>
                <a:ext cx="165588" cy="155230"/>
              </a:xfrm>
              <a:custGeom>
                <a:avLst/>
                <a:gdLst/>
                <a:ahLst/>
                <a:cxnLst/>
                <a:rect l="l" t="t" r="r" b="b"/>
                <a:pathLst>
                  <a:path w="4828" h="4526" extrusionOk="0">
                    <a:moveTo>
                      <a:pt x="4149" y="0"/>
                    </a:moveTo>
                    <a:cubicBezTo>
                      <a:pt x="3970" y="0"/>
                      <a:pt x="3803" y="72"/>
                      <a:pt x="3672" y="191"/>
                    </a:cubicBezTo>
                    <a:lnTo>
                      <a:pt x="469" y="3405"/>
                    </a:lnTo>
                    <a:lnTo>
                      <a:pt x="410" y="3465"/>
                    </a:lnTo>
                    <a:cubicBezTo>
                      <a:pt x="0" y="3929"/>
                      <a:pt x="419" y="4525"/>
                      <a:pt x="899" y="4525"/>
                    </a:cubicBezTo>
                    <a:cubicBezTo>
                      <a:pt x="1047" y="4525"/>
                      <a:pt x="1201" y="4469"/>
                      <a:pt x="1339" y="4334"/>
                    </a:cubicBezTo>
                    <a:lnTo>
                      <a:pt x="4601" y="1060"/>
                    </a:lnTo>
                    <a:cubicBezTo>
                      <a:pt x="4827" y="810"/>
                      <a:pt x="4815" y="417"/>
                      <a:pt x="4577" y="167"/>
                    </a:cubicBezTo>
                    <a:cubicBezTo>
                      <a:pt x="4458" y="60"/>
                      <a:pt x="4303" y="0"/>
                      <a:pt x="41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2" name="Google Shape;1302;p35"/>
            <p:cNvSpPr/>
            <p:nvPr/>
          </p:nvSpPr>
          <p:spPr>
            <a:xfrm>
              <a:off x="7353394" y="563250"/>
              <a:ext cx="197691" cy="249960"/>
            </a:xfrm>
            <a:custGeom>
              <a:avLst/>
              <a:gdLst/>
              <a:ahLst/>
              <a:cxnLst/>
              <a:rect l="l" t="t" r="r" b="b"/>
              <a:pathLst>
                <a:path w="5764" h="7288" extrusionOk="0">
                  <a:moveTo>
                    <a:pt x="3584" y="1"/>
                  </a:moveTo>
                  <a:cubicBezTo>
                    <a:pt x="3513" y="1"/>
                    <a:pt x="3441" y="13"/>
                    <a:pt x="3370" y="37"/>
                  </a:cubicBezTo>
                  <a:lnTo>
                    <a:pt x="3370" y="25"/>
                  </a:lnTo>
                  <a:cubicBezTo>
                    <a:pt x="2882" y="168"/>
                    <a:pt x="2382" y="287"/>
                    <a:pt x="1906" y="430"/>
                  </a:cubicBezTo>
                  <a:cubicBezTo>
                    <a:pt x="1584" y="537"/>
                    <a:pt x="1286" y="644"/>
                    <a:pt x="989" y="787"/>
                  </a:cubicBezTo>
                  <a:cubicBezTo>
                    <a:pt x="739" y="894"/>
                    <a:pt x="524" y="1037"/>
                    <a:pt x="346" y="1227"/>
                  </a:cubicBezTo>
                  <a:cubicBezTo>
                    <a:pt x="227" y="1358"/>
                    <a:pt x="143" y="1489"/>
                    <a:pt x="84" y="1656"/>
                  </a:cubicBezTo>
                  <a:cubicBezTo>
                    <a:pt x="36" y="1787"/>
                    <a:pt x="12" y="1930"/>
                    <a:pt x="12" y="2073"/>
                  </a:cubicBezTo>
                  <a:cubicBezTo>
                    <a:pt x="1" y="2227"/>
                    <a:pt x="24" y="2382"/>
                    <a:pt x="60" y="2537"/>
                  </a:cubicBezTo>
                  <a:cubicBezTo>
                    <a:pt x="84" y="2668"/>
                    <a:pt x="108" y="2799"/>
                    <a:pt x="155" y="2918"/>
                  </a:cubicBezTo>
                  <a:cubicBezTo>
                    <a:pt x="262" y="3228"/>
                    <a:pt x="405" y="3525"/>
                    <a:pt x="560" y="3811"/>
                  </a:cubicBezTo>
                  <a:cubicBezTo>
                    <a:pt x="679" y="4037"/>
                    <a:pt x="822" y="4251"/>
                    <a:pt x="965" y="4454"/>
                  </a:cubicBezTo>
                  <a:cubicBezTo>
                    <a:pt x="1084" y="4632"/>
                    <a:pt x="1251" y="4752"/>
                    <a:pt x="1453" y="4799"/>
                  </a:cubicBezTo>
                  <a:cubicBezTo>
                    <a:pt x="1526" y="4817"/>
                    <a:pt x="1599" y="4826"/>
                    <a:pt x="1671" y="4826"/>
                  </a:cubicBezTo>
                  <a:cubicBezTo>
                    <a:pt x="1881" y="4826"/>
                    <a:pt x="2082" y="4751"/>
                    <a:pt x="2251" y="4609"/>
                  </a:cubicBezTo>
                  <a:cubicBezTo>
                    <a:pt x="2322" y="4537"/>
                    <a:pt x="2406" y="4478"/>
                    <a:pt x="2501" y="4406"/>
                  </a:cubicBezTo>
                  <a:cubicBezTo>
                    <a:pt x="2632" y="4311"/>
                    <a:pt x="2787" y="4228"/>
                    <a:pt x="2941" y="4156"/>
                  </a:cubicBezTo>
                  <a:cubicBezTo>
                    <a:pt x="3025" y="4132"/>
                    <a:pt x="3108" y="4109"/>
                    <a:pt x="3203" y="4085"/>
                  </a:cubicBezTo>
                  <a:lnTo>
                    <a:pt x="3370" y="4085"/>
                  </a:lnTo>
                  <a:cubicBezTo>
                    <a:pt x="3406" y="4097"/>
                    <a:pt x="3453" y="4109"/>
                    <a:pt x="3501" y="4121"/>
                  </a:cubicBezTo>
                  <a:cubicBezTo>
                    <a:pt x="3537" y="4144"/>
                    <a:pt x="3584" y="4168"/>
                    <a:pt x="3620" y="4192"/>
                  </a:cubicBezTo>
                  <a:cubicBezTo>
                    <a:pt x="3680" y="4228"/>
                    <a:pt x="3727" y="4275"/>
                    <a:pt x="3775" y="4323"/>
                  </a:cubicBezTo>
                  <a:cubicBezTo>
                    <a:pt x="3822" y="4394"/>
                    <a:pt x="3870" y="4466"/>
                    <a:pt x="3906" y="4537"/>
                  </a:cubicBezTo>
                  <a:cubicBezTo>
                    <a:pt x="3942" y="4644"/>
                    <a:pt x="3977" y="4740"/>
                    <a:pt x="4001" y="4835"/>
                  </a:cubicBezTo>
                  <a:cubicBezTo>
                    <a:pt x="4001" y="4942"/>
                    <a:pt x="4001" y="5037"/>
                    <a:pt x="4001" y="5133"/>
                  </a:cubicBezTo>
                  <a:cubicBezTo>
                    <a:pt x="3977" y="5216"/>
                    <a:pt x="3965" y="5287"/>
                    <a:pt x="3942" y="5359"/>
                  </a:cubicBezTo>
                  <a:cubicBezTo>
                    <a:pt x="3906" y="5406"/>
                    <a:pt x="3870" y="5454"/>
                    <a:pt x="3846" y="5502"/>
                  </a:cubicBezTo>
                  <a:cubicBezTo>
                    <a:pt x="3799" y="5537"/>
                    <a:pt x="3763" y="5573"/>
                    <a:pt x="3727" y="5609"/>
                  </a:cubicBezTo>
                  <a:cubicBezTo>
                    <a:pt x="3668" y="5645"/>
                    <a:pt x="3608" y="5680"/>
                    <a:pt x="3549" y="5704"/>
                  </a:cubicBezTo>
                  <a:cubicBezTo>
                    <a:pt x="3453" y="5740"/>
                    <a:pt x="3346" y="5764"/>
                    <a:pt x="3239" y="5775"/>
                  </a:cubicBezTo>
                  <a:cubicBezTo>
                    <a:pt x="3174" y="5781"/>
                    <a:pt x="3108" y="5784"/>
                    <a:pt x="3044" y="5784"/>
                  </a:cubicBezTo>
                  <a:cubicBezTo>
                    <a:pt x="2980" y="5784"/>
                    <a:pt x="2918" y="5781"/>
                    <a:pt x="2858" y="5775"/>
                  </a:cubicBezTo>
                  <a:cubicBezTo>
                    <a:pt x="2739" y="5764"/>
                    <a:pt x="2632" y="5728"/>
                    <a:pt x="2537" y="5692"/>
                  </a:cubicBezTo>
                  <a:lnTo>
                    <a:pt x="2370" y="5633"/>
                  </a:lnTo>
                  <a:cubicBezTo>
                    <a:pt x="2298" y="5615"/>
                    <a:pt x="2227" y="5606"/>
                    <a:pt x="2156" y="5606"/>
                  </a:cubicBezTo>
                  <a:cubicBezTo>
                    <a:pt x="2084" y="5606"/>
                    <a:pt x="2013" y="5615"/>
                    <a:pt x="1941" y="5633"/>
                  </a:cubicBezTo>
                  <a:cubicBezTo>
                    <a:pt x="1739" y="5680"/>
                    <a:pt x="1560" y="5811"/>
                    <a:pt x="1453" y="5978"/>
                  </a:cubicBezTo>
                  <a:cubicBezTo>
                    <a:pt x="1346" y="6145"/>
                    <a:pt x="1310" y="6359"/>
                    <a:pt x="1370" y="6561"/>
                  </a:cubicBezTo>
                  <a:cubicBezTo>
                    <a:pt x="1429" y="6752"/>
                    <a:pt x="1560" y="6907"/>
                    <a:pt x="1739" y="7002"/>
                  </a:cubicBezTo>
                  <a:cubicBezTo>
                    <a:pt x="1917" y="7073"/>
                    <a:pt x="2096" y="7145"/>
                    <a:pt x="2275" y="7192"/>
                  </a:cubicBezTo>
                  <a:cubicBezTo>
                    <a:pt x="2489" y="7252"/>
                    <a:pt x="2727" y="7276"/>
                    <a:pt x="2953" y="7288"/>
                  </a:cubicBezTo>
                  <a:cubicBezTo>
                    <a:pt x="3096" y="7288"/>
                    <a:pt x="3239" y="7288"/>
                    <a:pt x="3382" y="7264"/>
                  </a:cubicBezTo>
                  <a:cubicBezTo>
                    <a:pt x="3537" y="7252"/>
                    <a:pt x="3691" y="7216"/>
                    <a:pt x="3858" y="7192"/>
                  </a:cubicBezTo>
                  <a:cubicBezTo>
                    <a:pt x="4287" y="7085"/>
                    <a:pt x="4692" y="6859"/>
                    <a:pt x="5013" y="6537"/>
                  </a:cubicBezTo>
                  <a:cubicBezTo>
                    <a:pt x="5573" y="5942"/>
                    <a:pt x="5763" y="5085"/>
                    <a:pt x="5537" y="4311"/>
                  </a:cubicBezTo>
                  <a:cubicBezTo>
                    <a:pt x="5418" y="3918"/>
                    <a:pt x="5215" y="3573"/>
                    <a:pt x="4942" y="3275"/>
                  </a:cubicBezTo>
                  <a:cubicBezTo>
                    <a:pt x="4799" y="3144"/>
                    <a:pt x="4656" y="3025"/>
                    <a:pt x="4489" y="2918"/>
                  </a:cubicBezTo>
                  <a:cubicBezTo>
                    <a:pt x="4311" y="2811"/>
                    <a:pt x="4108" y="2716"/>
                    <a:pt x="3906" y="2668"/>
                  </a:cubicBezTo>
                  <a:cubicBezTo>
                    <a:pt x="3703" y="2608"/>
                    <a:pt x="3489" y="2585"/>
                    <a:pt x="3287" y="2585"/>
                  </a:cubicBezTo>
                  <a:cubicBezTo>
                    <a:pt x="3037" y="2585"/>
                    <a:pt x="2799" y="2620"/>
                    <a:pt x="2560" y="2692"/>
                  </a:cubicBezTo>
                  <a:cubicBezTo>
                    <a:pt x="2334" y="2763"/>
                    <a:pt x="2120" y="2858"/>
                    <a:pt x="1917" y="2966"/>
                  </a:cubicBezTo>
                  <a:cubicBezTo>
                    <a:pt x="1894" y="2918"/>
                    <a:pt x="1870" y="2870"/>
                    <a:pt x="1846" y="2823"/>
                  </a:cubicBezTo>
                  <a:cubicBezTo>
                    <a:pt x="1763" y="2620"/>
                    <a:pt x="1691" y="2418"/>
                    <a:pt x="1644" y="2216"/>
                  </a:cubicBezTo>
                  <a:lnTo>
                    <a:pt x="1644" y="2192"/>
                  </a:lnTo>
                  <a:cubicBezTo>
                    <a:pt x="1751" y="2120"/>
                    <a:pt x="1870" y="2073"/>
                    <a:pt x="1989" y="2025"/>
                  </a:cubicBezTo>
                  <a:cubicBezTo>
                    <a:pt x="2584" y="1811"/>
                    <a:pt x="3203" y="1668"/>
                    <a:pt x="3799" y="1489"/>
                  </a:cubicBezTo>
                  <a:cubicBezTo>
                    <a:pt x="4001" y="1430"/>
                    <a:pt x="4180" y="1311"/>
                    <a:pt x="4287" y="1144"/>
                  </a:cubicBezTo>
                  <a:cubicBezTo>
                    <a:pt x="4394" y="965"/>
                    <a:pt x="4430" y="763"/>
                    <a:pt x="4370" y="561"/>
                  </a:cubicBezTo>
                  <a:cubicBezTo>
                    <a:pt x="4251" y="227"/>
                    <a:pt x="3942" y="13"/>
                    <a:pt x="35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7640398" y="64412"/>
              <a:ext cx="206231" cy="271430"/>
            </a:xfrm>
            <a:custGeom>
              <a:avLst/>
              <a:gdLst/>
              <a:ahLst/>
              <a:cxnLst/>
              <a:rect l="l" t="t" r="r" b="b"/>
              <a:pathLst>
                <a:path w="6013" h="7914" extrusionOk="0">
                  <a:moveTo>
                    <a:pt x="2905" y="1917"/>
                  </a:moveTo>
                  <a:cubicBezTo>
                    <a:pt x="2977" y="1929"/>
                    <a:pt x="3048" y="1953"/>
                    <a:pt x="3120" y="1977"/>
                  </a:cubicBezTo>
                  <a:cubicBezTo>
                    <a:pt x="3203" y="2012"/>
                    <a:pt x="3274" y="2060"/>
                    <a:pt x="3334" y="2108"/>
                  </a:cubicBezTo>
                  <a:cubicBezTo>
                    <a:pt x="3417" y="2167"/>
                    <a:pt x="3489" y="2250"/>
                    <a:pt x="3560" y="2322"/>
                  </a:cubicBezTo>
                  <a:cubicBezTo>
                    <a:pt x="3596" y="2381"/>
                    <a:pt x="3632" y="2453"/>
                    <a:pt x="3679" y="2512"/>
                  </a:cubicBezTo>
                  <a:cubicBezTo>
                    <a:pt x="3560" y="2643"/>
                    <a:pt x="3429" y="2762"/>
                    <a:pt x="3298" y="2870"/>
                  </a:cubicBezTo>
                  <a:cubicBezTo>
                    <a:pt x="3167" y="2965"/>
                    <a:pt x="3024" y="3048"/>
                    <a:pt x="2881" y="3120"/>
                  </a:cubicBezTo>
                  <a:cubicBezTo>
                    <a:pt x="2774" y="3155"/>
                    <a:pt x="2667" y="3179"/>
                    <a:pt x="2560" y="3215"/>
                  </a:cubicBezTo>
                  <a:lnTo>
                    <a:pt x="2322" y="3215"/>
                  </a:lnTo>
                  <a:cubicBezTo>
                    <a:pt x="2262" y="3203"/>
                    <a:pt x="2215" y="3191"/>
                    <a:pt x="2155" y="3167"/>
                  </a:cubicBezTo>
                  <a:lnTo>
                    <a:pt x="2072" y="3120"/>
                  </a:lnTo>
                  <a:lnTo>
                    <a:pt x="2012" y="3060"/>
                  </a:lnTo>
                  <a:cubicBezTo>
                    <a:pt x="2000" y="3036"/>
                    <a:pt x="1977" y="3012"/>
                    <a:pt x="1965" y="2977"/>
                  </a:cubicBezTo>
                  <a:cubicBezTo>
                    <a:pt x="1953" y="2929"/>
                    <a:pt x="1929" y="2905"/>
                    <a:pt x="1929" y="2846"/>
                  </a:cubicBezTo>
                  <a:lnTo>
                    <a:pt x="1929" y="2679"/>
                  </a:lnTo>
                  <a:cubicBezTo>
                    <a:pt x="1941" y="2608"/>
                    <a:pt x="1965" y="2536"/>
                    <a:pt x="1989" y="2477"/>
                  </a:cubicBezTo>
                  <a:cubicBezTo>
                    <a:pt x="2012" y="2405"/>
                    <a:pt x="2060" y="2346"/>
                    <a:pt x="2096" y="2274"/>
                  </a:cubicBezTo>
                  <a:cubicBezTo>
                    <a:pt x="2155" y="2215"/>
                    <a:pt x="2215" y="2155"/>
                    <a:pt x="2286" y="2096"/>
                  </a:cubicBezTo>
                  <a:cubicBezTo>
                    <a:pt x="2346" y="2048"/>
                    <a:pt x="2429" y="1989"/>
                    <a:pt x="2500" y="1977"/>
                  </a:cubicBezTo>
                  <a:cubicBezTo>
                    <a:pt x="2560" y="1953"/>
                    <a:pt x="2631" y="1929"/>
                    <a:pt x="2703" y="1917"/>
                  </a:cubicBezTo>
                  <a:close/>
                  <a:moveTo>
                    <a:pt x="2810" y="0"/>
                  </a:moveTo>
                  <a:cubicBezTo>
                    <a:pt x="2655" y="12"/>
                    <a:pt x="2489" y="24"/>
                    <a:pt x="2334" y="48"/>
                  </a:cubicBezTo>
                  <a:cubicBezTo>
                    <a:pt x="1929" y="107"/>
                    <a:pt x="1536" y="274"/>
                    <a:pt x="1203" y="524"/>
                  </a:cubicBezTo>
                  <a:cubicBezTo>
                    <a:pt x="857" y="774"/>
                    <a:pt x="560" y="1096"/>
                    <a:pt x="345" y="1477"/>
                  </a:cubicBezTo>
                  <a:cubicBezTo>
                    <a:pt x="262" y="1631"/>
                    <a:pt x="179" y="1810"/>
                    <a:pt x="131" y="1989"/>
                  </a:cubicBezTo>
                  <a:cubicBezTo>
                    <a:pt x="72" y="2167"/>
                    <a:pt x="36" y="2346"/>
                    <a:pt x="24" y="2536"/>
                  </a:cubicBezTo>
                  <a:lnTo>
                    <a:pt x="12" y="2620"/>
                  </a:lnTo>
                  <a:cubicBezTo>
                    <a:pt x="0" y="2739"/>
                    <a:pt x="0" y="2870"/>
                    <a:pt x="24" y="2989"/>
                  </a:cubicBezTo>
                  <a:cubicBezTo>
                    <a:pt x="36" y="3191"/>
                    <a:pt x="84" y="3393"/>
                    <a:pt x="155" y="3584"/>
                  </a:cubicBezTo>
                  <a:cubicBezTo>
                    <a:pt x="274" y="3941"/>
                    <a:pt x="488" y="4263"/>
                    <a:pt x="774" y="4525"/>
                  </a:cubicBezTo>
                  <a:cubicBezTo>
                    <a:pt x="1226" y="4907"/>
                    <a:pt x="1791" y="5120"/>
                    <a:pt x="2381" y="5120"/>
                  </a:cubicBezTo>
                  <a:cubicBezTo>
                    <a:pt x="2397" y="5120"/>
                    <a:pt x="2413" y="5120"/>
                    <a:pt x="2429" y="5120"/>
                  </a:cubicBezTo>
                  <a:cubicBezTo>
                    <a:pt x="2715" y="5120"/>
                    <a:pt x="3001" y="5072"/>
                    <a:pt x="3286" y="4989"/>
                  </a:cubicBezTo>
                  <a:cubicBezTo>
                    <a:pt x="3501" y="4917"/>
                    <a:pt x="3727" y="4834"/>
                    <a:pt x="3929" y="4715"/>
                  </a:cubicBezTo>
                  <a:cubicBezTo>
                    <a:pt x="3989" y="4691"/>
                    <a:pt x="4048" y="4656"/>
                    <a:pt x="4108" y="4620"/>
                  </a:cubicBezTo>
                  <a:lnTo>
                    <a:pt x="4108" y="4620"/>
                  </a:lnTo>
                  <a:cubicBezTo>
                    <a:pt x="4096" y="5025"/>
                    <a:pt x="4084" y="5453"/>
                    <a:pt x="4072" y="5918"/>
                  </a:cubicBezTo>
                  <a:lnTo>
                    <a:pt x="4072" y="5989"/>
                  </a:lnTo>
                  <a:lnTo>
                    <a:pt x="4072" y="6060"/>
                  </a:lnTo>
                  <a:cubicBezTo>
                    <a:pt x="4060" y="6394"/>
                    <a:pt x="4048" y="6668"/>
                    <a:pt x="4048" y="6953"/>
                  </a:cubicBezTo>
                  <a:cubicBezTo>
                    <a:pt x="4036" y="7203"/>
                    <a:pt x="4144" y="7442"/>
                    <a:pt x="4322" y="7620"/>
                  </a:cubicBezTo>
                  <a:cubicBezTo>
                    <a:pt x="4517" y="7823"/>
                    <a:pt x="4760" y="7913"/>
                    <a:pt x="4999" y="7913"/>
                  </a:cubicBezTo>
                  <a:cubicBezTo>
                    <a:pt x="5489" y="7913"/>
                    <a:pt x="5961" y="7530"/>
                    <a:pt x="5953" y="6953"/>
                  </a:cubicBezTo>
                  <a:cubicBezTo>
                    <a:pt x="5965" y="6632"/>
                    <a:pt x="5977" y="6299"/>
                    <a:pt x="5989" y="5953"/>
                  </a:cubicBezTo>
                  <a:lnTo>
                    <a:pt x="5989" y="5930"/>
                  </a:lnTo>
                  <a:cubicBezTo>
                    <a:pt x="6001" y="5513"/>
                    <a:pt x="6013" y="5060"/>
                    <a:pt x="6013" y="4620"/>
                  </a:cubicBezTo>
                  <a:cubicBezTo>
                    <a:pt x="6001" y="4144"/>
                    <a:pt x="5965" y="3679"/>
                    <a:pt x="5894" y="3227"/>
                  </a:cubicBezTo>
                  <a:cubicBezTo>
                    <a:pt x="5822" y="2774"/>
                    <a:pt x="5703" y="2346"/>
                    <a:pt x="5513" y="1929"/>
                  </a:cubicBezTo>
                  <a:cubicBezTo>
                    <a:pt x="5346" y="1536"/>
                    <a:pt x="5108" y="1167"/>
                    <a:pt x="4810" y="846"/>
                  </a:cubicBezTo>
                  <a:cubicBezTo>
                    <a:pt x="4667" y="715"/>
                    <a:pt x="4525" y="596"/>
                    <a:pt x="4370" y="488"/>
                  </a:cubicBezTo>
                  <a:lnTo>
                    <a:pt x="4310" y="453"/>
                  </a:lnTo>
                  <a:cubicBezTo>
                    <a:pt x="4132" y="334"/>
                    <a:pt x="3941" y="238"/>
                    <a:pt x="3727" y="167"/>
                  </a:cubicBezTo>
                  <a:lnTo>
                    <a:pt x="3667" y="143"/>
                  </a:lnTo>
                  <a:cubicBezTo>
                    <a:pt x="3477" y="72"/>
                    <a:pt x="3286" y="24"/>
                    <a:pt x="3096" y="12"/>
                  </a:cubicBezTo>
                  <a:lnTo>
                    <a:pt x="3060" y="12"/>
                  </a:lnTo>
                  <a:cubicBezTo>
                    <a:pt x="2977" y="0"/>
                    <a:pt x="2893" y="0"/>
                    <a:pt x="28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5"/>
            <p:cNvSpPr/>
            <p:nvPr/>
          </p:nvSpPr>
          <p:spPr>
            <a:xfrm>
              <a:off x="7916000" y="219613"/>
              <a:ext cx="774300" cy="852259"/>
            </a:xfrm>
            <a:custGeom>
              <a:avLst/>
              <a:gdLst/>
              <a:ahLst/>
              <a:cxnLst/>
              <a:rect l="l" t="t" r="r" b="b"/>
              <a:pathLst>
                <a:path w="22576" h="24849" extrusionOk="0">
                  <a:moveTo>
                    <a:pt x="8442" y="0"/>
                  </a:moveTo>
                  <a:cubicBezTo>
                    <a:pt x="8192" y="0"/>
                    <a:pt x="7942" y="60"/>
                    <a:pt x="7716" y="179"/>
                  </a:cubicBezTo>
                  <a:cubicBezTo>
                    <a:pt x="7454" y="298"/>
                    <a:pt x="7216" y="476"/>
                    <a:pt x="7026" y="691"/>
                  </a:cubicBezTo>
                  <a:cubicBezTo>
                    <a:pt x="6621" y="1131"/>
                    <a:pt x="6395" y="1703"/>
                    <a:pt x="6371" y="2298"/>
                  </a:cubicBezTo>
                  <a:cubicBezTo>
                    <a:pt x="6359" y="2477"/>
                    <a:pt x="6383" y="2667"/>
                    <a:pt x="6442" y="2846"/>
                  </a:cubicBezTo>
                  <a:cubicBezTo>
                    <a:pt x="6490" y="3012"/>
                    <a:pt x="6573" y="3179"/>
                    <a:pt x="6680" y="3322"/>
                  </a:cubicBezTo>
                  <a:lnTo>
                    <a:pt x="5597" y="5513"/>
                  </a:lnTo>
                  <a:lnTo>
                    <a:pt x="4478" y="7763"/>
                  </a:lnTo>
                  <a:lnTo>
                    <a:pt x="4478" y="7787"/>
                  </a:lnTo>
                  <a:lnTo>
                    <a:pt x="3597" y="9549"/>
                  </a:lnTo>
                  <a:lnTo>
                    <a:pt x="2144" y="12490"/>
                  </a:lnTo>
                  <a:lnTo>
                    <a:pt x="1096" y="14621"/>
                  </a:lnTo>
                  <a:lnTo>
                    <a:pt x="537" y="15752"/>
                  </a:lnTo>
                  <a:cubicBezTo>
                    <a:pt x="489" y="15859"/>
                    <a:pt x="441" y="15966"/>
                    <a:pt x="394" y="16062"/>
                  </a:cubicBezTo>
                  <a:cubicBezTo>
                    <a:pt x="334" y="16169"/>
                    <a:pt x="287" y="16288"/>
                    <a:pt x="239" y="16407"/>
                  </a:cubicBezTo>
                  <a:cubicBezTo>
                    <a:pt x="239" y="16419"/>
                    <a:pt x="227" y="16431"/>
                    <a:pt x="227" y="16443"/>
                  </a:cubicBezTo>
                  <a:cubicBezTo>
                    <a:pt x="215" y="16467"/>
                    <a:pt x="215" y="16478"/>
                    <a:pt x="203" y="16490"/>
                  </a:cubicBezTo>
                  <a:cubicBezTo>
                    <a:pt x="144" y="16693"/>
                    <a:pt x="84" y="16883"/>
                    <a:pt x="49" y="17086"/>
                  </a:cubicBezTo>
                  <a:cubicBezTo>
                    <a:pt x="25" y="17181"/>
                    <a:pt x="13" y="17264"/>
                    <a:pt x="1" y="17359"/>
                  </a:cubicBezTo>
                  <a:lnTo>
                    <a:pt x="1" y="17407"/>
                  </a:lnTo>
                  <a:lnTo>
                    <a:pt x="1" y="17467"/>
                  </a:lnTo>
                  <a:lnTo>
                    <a:pt x="1" y="17574"/>
                  </a:lnTo>
                  <a:cubicBezTo>
                    <a:pt x="1" y="17669"/>
                    <a:pt x="1" y="17764"/>
                    <a:pt x="13" y="17871"/>
                  </a:cubicBezTo>
                  <a:cubicBezTo>
                    <a:pt x="37" y="18205"/>
                    <a:pt x="108" y="18526"/>
                    <a:pt x="239" y="18824"/>
                  </a:cubicBezTo>
                  <a:cubicBezTo>
                    <a:pt x="346" y="19098"/>
                    <a:pt x="513" y="19360"/>
                    <a:pt x="727" y="19562"/>
                  </a:cubicBezTo>
                  <a:cubicBezTo>
                    <a:pt x="775" y="19622"/>
                    <a:pt x="834" y="19669"/>
                    <a:pt x="906" y="19717"/>
                  </a:cubicBezTo>
                  <a:cubicBezTo>
                    <a:pt x="953" y="19753"/>
                    <a:pt x="1001" y="19776"/>
                    <a:pt x="1049" y="19812"/>
                  </a:cubicBezTo>
                  <a:lnTo>
                    <a:pt x="1156" y="19872"/>
                  </a:lnTo>
                  <a:lnTo>
                    <a:pt x="1323" y="19943"/>
                  </a:lnTo>
                  <a:lnTo>
                    <a:pt x="1525" y="20050"/>
                  </a:lnTo>
                  <a:lnTo>
                    <a:pt x="1692" y="20122"/>
                  </a:lnTo>
                  <a:lnTo>
                    <a:pt x="1715" y="20134"/>
                  </a:lnTo>
                  <a:lnTo>
                    <a:pt x="3573" y="20967"/>
                  </a:lnTo>
                  <a:lnTo>
                    <a:pt x="6037" y="22062"/>
                  </a:lnTo>
                  <a:lnTo>
                    <a:pt x="8347" y="23098"/>
                  </a:lnTo>
                  <a:lnTo>
                    <a:pt x="10657" y="24134"/>
                  </a:lnTo>
                  <a:lnTo>
                    <a:pt x="11050" y="24313"/>
                  </a:lnTo>
                  <a:lnTo>
                    <a:pt x="11633" y="24563"/>
                  </a:lnTo>
                  <a:cubicBezTo>
                    <a:pt x="11800" y="24646"/>
                    <a:pt x="11979" y="24718"/>
                    <a:pt x="12157" y="24765"/>
                  </a:cubicBezTo>
                  <a:cubicBezTo>
                    <a:pt x="12348" y="24813"/>
                    <a:pt x="12526" y="24837"/>
                    <a:pt x="12717" y="24848"/>
                  </a:cubicBezTo>
                  <a:lnTo>
                    <a:pt x="12907" y="24848"/>
                  </a:lnTo>
                  <a:cubicBezTo>
                    <a:pt x="13205" y="24848"/>
                    <a:pt x="13503" y="24801"/>
                    <a:pt x="13788" y="24706"/>
                  </a:cubicBezTo>
                  <a:cubicBezTo>
                    <a:pt x="13967" y="24646"/>
                    <a:pt x="14134" y="24563"/>
                    <a:pt x="14288" y="24456"/>
                  </a:cubicBezTo>
                  <a:cubicBezTo>
                    <a:pt x="14455" y="24360"/>
                    <a:pt x="14598" y="24241"/>
                    <a:pt x="14729" y="24098"/>
                  </a:cubicBezTo>
                  <a:cubicBezTo>
                    <a:pt x="15027" y="23801"/>
                    <a:pt x="15265" y="23467"/>
                    <a:pt x="15455" y="23098"/>
                  </a:cubicBezTo>
                  <a:cubicBezTo>
                    <a:pt x="15610" y="22813"/>
                    <a:pt x="15753" y="22503"/>
                    <a:pt x="15884" y="22241"/>
                  </a:cubicBezTo>
                  <a:lnTo>
                    <a:pt x="15955" y="22062"/>
                  </a:lnTo>
                  <a:lnTo>
                    <a:pt x="16313" y="21289"/>
                  </a:lnTo>
                  <a:lnTo>
                    <a:pt x="16360" y="21217"/>
                  </a:lnTo>
                  <a:lnTo>
                    <a:pt x="16432" y="21074"/>
                  </a:lnTo>
                  <a:lnTo>
                    <a:pt x="16991" y="19931"/>
                  </a:lnTo>
                  <a:lnTo>
                    <a:pt x="17551" y="18800"/>
                  </a:lnTo>
                  <a:lnTo>
                    <a:pt x="18741" y="16383"/>
                  </a:lnTo>
                  <a:lnTo>
                    <a:pt x="19932" y="13966"/>
                  </a:lnTo>
                  <a:lnTo>
                    <a:pt x="21027" y="11716"/>
                  </a:lnTo>
                  <a:lnTo>
                    <a:pt x="22123" y="9478"/>
                  </a:lnTo>
                  <a:cubicBezTo>
                    <a:pt x="22170" y="9382"/>
                    <a:pt x="22206" y="9287"/>
                    <a:pt x="22254" y="9192"/>
                  </a:cubicBezTo>
                  <a:lnTo>
                    <a:pt x="22266" y="9168"/>
                  </a:lnTo>
                  <a:lnTo>
                    <a:pt x="22278" y="9144"/>
                  </a:lnTo>
                  <a:cubicBezTo>
                    <a:pt x="22337" y="8989"/>
                    <a:pt x="22373" y="8882"/>
                    <a:pt x="22409" y="8775"/>
                  </a:cubicBezTo>
                  <a:cubicBezTo>
                    <a:pt x="22480" y="8585"/>
                    <a:pt x="22516" y="8370"/>
                    <a:pt x="22539" y="8168"/>
                  </a:cubicBezTo>
                  <a:cubicBezTo>
                    <a:pt x="22575" y="7930"/>
                    <a:pt x="22575" y="7680"/>
                    <a:pt x="22575" y="7430"/>
                  </a:cubicBezTo>
                  <a:lnTo>
                    <a:pt x="22575" y="7358"/>
                  </a:lnTo>
                  <a:lnTo>
                    <a:pt x="22575" y="7275"/>
                  </a:lnTo>
                  <a:cubicBezTo>
                    <a:pt x="22563" y="7156"/>
                    <a:pt x="22539" y="7049"/>
                    <a:pt x="22528" y="6930"/>
                  </a:cubicBezTo>
                  <a:cubicBezTo>
                    <a:pt x="22480" y="6727"/>
                    <a:pt x="22409" y="6525"/>
                    <a:pt x="22325" y="6334"/>
                  </a:cubicBezTo>
                  <a:cubicBezTo>
                    <a:pt x="22289" y="6263"/>
                    <a:pt x="22242" y="6203"/>
                    <a:pt x="22206" y="6132"/>
                  </a:cubicBezTo>
                  <a:cubicBezTo>
                    <a:pt x="22170" y="6084"/>
                    <a:pt x="22123" y="6025"/>
                    <a:pt x="22075" y="5977"/>
                  </a:cubicBezTo>
                  <a:cubicBezTo>
                    <a:pt x="22016" y="5906"/>
                    <a:pt x="21944" y="5834"/>
                    <a:pt x="21873" y="5775"/>
                  </a:cubicBezTo>
                  <a:cubicBezTo>
                    <a:pt x="21801" y="5715"/>
                    <a:pt x="21718" y="5656"/>
                    <a:pt x="21635" y="5608"/>
                  </a:cubicBezTo>
                  <a:lnTo>
                    <a:pt x="21456" y="5489"/>
                  </a:lnTo>
                  <a:lnTo>
                    <a:pt x="21301" y="5418"/>
                  </a:lnTo>
                  <a:lnTo>
                    <a:pt x="19765" y="4763"/>
                  </a:lnTo>
                  <a:lnTo>
                    <a:pt x="18003" y="4013"/>
                  </a:lnTo>
                  <a:lnTo>
                    <a:pt x="13276" y="2000"/>
                  </a:lnTo>
                  <a:lnTo>
                    <a:pt x="11121" y="1084"/>
                  </a:lnTo>
                  <a:lnTo>
                    <a:pt x="8954" y="167"/>
                  </a:lnTo>
                  <a:lnTo>
                    <a:pt x="8728" y="72"/>
                  </a:lnTo>
                  <a:cubicBezTo>
                    <a:pt x="8681" y="48"/>
                    <a:pt x="8633" y="36"/>
                    <a:pt x="8585" y="24"/>
                  </a:cubicBezTo>
                  <a:lnTo>
                    <a:pt x="8550" y="12"/>
                  </a:lnTo>
                  <a:lnTo>
                    <a:pt x="8538" y="12"/>
                  </a:lnTo>
                  <a:lnTo>
                    <a:pt x="84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5"/>
            <p:cNvSpPr/>
            <p:nvPr/>
          </p:nvSpPr>
          <p:spPr>
            <a:xfrm>
              <a:off x="8574701" y="409489"/>
              <a:ext cx="84578" cy="147582"/>
            </a:xfrm>
            <a:custGeom>
              <a:avLst/>
              <a:gdLst/>
              <a:ahLst/>
              <a:cxnLst/>
              <a:rect l="l" t="t" r="r" b="b"/>
              <a:pathLst>
                <a:path w="2466" h="4303" extrusionOk="0">
                  <a:moveTo>
                    <a:pt x="2191" y="1"/>
                  </a:moveTo>
                  <a:cubicBezTo>
                    <a:pt x="1906" y="1"/>
                    <a:pt x="1632" y="84"/>
                    <a:pt x="1382" y="215"/>
                  </a:cubicBezTo>
                  <a:lnTo>
                    <a:pt x="1394" y="203"/>
                  </a:lnTo>
                  <a:lnTo>
                    <a:pt x="1394" y="203"/>
                  </a:lnTo>
                  <a:cubicBezTo>
                    <a:pt x="1096" y="370"/>
                    <a:pt x="834" y="596"/>
                    <a:pt x="620" y="870"/>
                  </a:cubicBezTo>
                  <a:cubicBezTo>
                    <a:pt x="406" y="1132"/>
                    <a:pt x="239" y="1417"/>
                    <a:pt x="132" y="1739"/>
                  </a:cubicBezTo>
                  <a:cubicBezTo>
                    <a:pt x="25" y="2048"/>
                    <a:pt x="1" y="2370"/>
                    <a:pt x="60" y="2691"/>
                  </a:cubicBezTo>
                  <a:cubicBezTo>
                    <a:pt x="156" y="3049"/>
                    <a:pt x="334" y="3394"/>
                    <a:pt x="584" y="3668"/>
                  </a:cubicBezTo>
                  <a:cubicBezTo>
                    <a:pt x="715" y="3811"/>
                    <a:pt x="858" y="3942"/>
                    <a:pt x="1013" y="4049"/>
                  </a:cubicBezTo>
                  <a:cubicBezTo>
                    <a:pt x="1156" y="4156"/>
                    <a:pt x="1310" y="4239"/>
                    <a:pt x="1489" y="4287"/>
                  </a:cubicBezTo>
                  <a:cubicBezTo>
                    <a:pt x="1507" y="4298"/>
                    <a:pt x="1525" y="4303"/>
                    <a:pt x="1541" y="4303"/>
                  </a:cubicBezTo>
                  <a:cubicBezTo>
                    <a:pt x="1665" y="4303"/>
                    <a:pt x="1731" y="4023"/>
                    <a:pt x="1584" y="4013"/>
                  </a:cubicBezTo>
                  <a:cubicBezTo>
                    <a:pt x="1501" y="3989"/>
                    <a:pt x="1429" y="3965"/>
                    <a:pt x="1370" y="3930"/>
                  </a:cubicBezTo>
                  <a:cubicBezTo>
                    <a:pt x="1239" y="3858"/>
                    <a:pt x="1108" y="3775"/>
                    <a:pt x="1001" y="3680"/>
                  </a:cubicBezTo>
                  <a:cubicBezTo>
                    <a:pt x="846" y="3537"/>
                    <a:pt x="715" y="3394"/>
                    <a:pt x="608" y="3227"/>
                  </a:cubicBezTo>
                  <a:cubicBezTo>
                    <a:pt x="513" y="3084"/>
                    <a:pt x="441" y="2941"/>
                    <a:pt x="394" y="2787"/>
                  </a:cubicBezTo>
                  <a:cubicBezTo>
                    <a:pt x="358" y="2668"/>
                    <a:pt x="334" y="2560"/>
                    <a:pt x="322" y="2441"/>
                  </a:cubicBezTo>
                  <a:cubicBezTo>
                    <a:pt x="322" y="2310"/>
                    <a:pt x="322" y="2191"/>
                    <a:pt x="346" y="2072"/>
                  </a:cubicBezTo>
                  <a:cubicBezTo>
                    <a:pt x="394" y="1882"/>
                    <a:pt x="453" y="1691"/>
                    <a:pt x="548" y="1525"/>
                  </a:cubicBezTo>
                  <a:cubicBezTo>
                    <a:pt x="644" y="1310"/>
                    <a:pt x="775" y="1120"/>
                    <a:pt x="929" y="953"/>
                  </a:cubicBezTo>
                  <a:cubicBezTo>
                    <a:pt x="1060" y="810"/>
                    <a:pt x="1215" y="667"/>
                    <a:pt x="1370" y="560"/>
                  </a:cubicBezTo>
                  <a:cubicBezTo>
                    <a:pt x="1501" y="477"/>
                    <a:pt x="1632" y="405"/>
                    <a:pt x="1775" y="358"/>
                  </a:cubicBezTo>
                  <a:cubicBezTo>
                    <a:pt x="1894" y="322"/>
                    <a:pt x="2013" y="298"/>
                    <a:pt x="2132" y="286"/>
                  </a:cubicBezTo>
                  <a:lnTo>
                    <a:pt x="2311" y="286"/>
                  </a:lnTo>
                  <a:cubicBezTo>
                    <a:pt x="2382" y="286"/>
                    <a:pt x="2453" y="227"/>
                    <a:pt x="2465" y="155"/>
                  </a:cubicBezTo>
                  <a:cubicBezTo>
                    <a:pt x="2465" y="132"/>
                    <a:pt x="2453" y="120"/>
                    <a:pt x="2453" y="96"/>
                  </a:cubicBezTo>
                  <a:lnTo>
                    <a:pt x="2442" y="96"/>
                  </a:lnTo>
                  <a:lnTo>
                    <a:pt x="22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7916823" y="409077"/>
              <a:ext cx="773889" cy="662799"/>
            </a:xfrm>
            <a:custGeom>
              <a:avLst/>
              <a:gdLst/>
              <a:ahLst/>
              <a:cxnLst/>
              <a:rect l="l" t="t" r="r" b="b"/>
              <a:pathLst>
                <a:path w="22564" h="19325" extrusionOk="0">
                  <a:moveTo>
                    <a:pt x="21468" y="1"/>
                  </a:moveTo>
                  <a:lnTo>
                    <a:pt x="21468" y="72"/>
                  </a:lnTo>
                  <a:cubicBezTo>
                    <a:pt x="21480" y="322"/>
                    <a:pt x="21468" y="560"/>
                    <a:pt x="21444" y="810"/>
                  </a:cubicBezTo>
                  <a:cubicBezTo>
                    <a:pt x="21420" y="1013"/>
                    <a:pt x="21372" y="1215"/>
                    <a:pt x="21313" y="1418"/>
                  </a:cubicBezTo>
                  <a:cubicBezTo>
                    <a:pt x="21277" y="1513"/>
                    <a:pt x="21242" y="1632"/>
                    <a:pt x="21170" y="1775"/>
                  </a:cubicBezTo>
                  <a:lnTo>
                    <a:pt x="21158" y="1810"/>
                  </a:lnTo>
                  <a:lnTo>
                    <a:pt x="21146" y="1834"/>
                  </a:lnTo>
                  <a:cubicBezTo>
                    <a:pt x="21111" y="1918"/>
                    <a:pt x="21063" y="2013"/>
                    <a:pt x="21015" y="2108"/>
                  </a:cubicBezTo>
                  <a:lnTo>
                    <a:pt x="19920" y="4358"/>
                  </a:lnTo>
                  <a:lnTo>
                    <a:pt x="18813" y="6621"/>
                  </a:lnTo>
                  <a:lnTo>
                    <a:pt x="17622" y="9038"/>
                  </a:lnTo>
                  <a:lnTo>
                    <a:pt x="16431" y="11466"/>
                  </a:lnTo>
                  <a:lnTo>
                    <a:pt x="15884" y="12586"/>
                  </a:lnTo>
                  <a:lnTo>
                    <a:pt x="15324" y="13729"/>
                  </a:lnTo>
                  <a:lnTo>
                    <a:pt x="15241" y="13883"/>
                  </a:lnTo>
                  <a:lnTo>
                    <a:pt x="15205" y="13955"/>
                  </a:lnTo>
                  <a:cubicBezTo>
                    <a:pt x="15086" y="14217"/>
                    <a:pt x="14967" y="14467"/>
                    <a:pt x="14848" y="14729"/>
                  </a:cubicBezTo>
                  <a:lnTo>
                    <a:pt x="14765" y="14907"/>
                  </a:lnTo>
                  <a:cubicBezTo>
                    <a:pt x="14645" y="15169"/>
                    <a:pt x="14503" y="15467"/>
                    <a:pt x="14348" y="15765"/>
                  </a:cubicBezTo>
                  <a:cubicBezTo>
                    <a:pt x="14145" y="16134"/>
                    <a:pt x="13907" y="16467"/>
                    <a:pt x="13622" y="16765"/>
                  </a:cubicBezTo>
                  <a:cubicBezTo>
                    <a:pt x="13348" y="17038"/>
                    <a:pt x="13026" y="17241"/>
                    <a:pt x="12669" y="17360"/>
                  </a:cubicBezTo>
                  <a:cubicBezTo>
                    <a:pt x="12408" y="17447"/>
                    <a:pt x="12136" y="17504"/>
                    <a:pt x="11864" y="17504"/>
                  </a:cubicBezTo>
                  <a:cubicBezTo>
                    <a:pt x="11839" y="17504"/>
                    <a:pt x="11813" y="17504"/>
                    <a:pt x="11788" y="17503"/>
                  </a:cubicBezTo>
                  <a:lnTo>
                    <a:pt x="11597" y="17503"/>
                  </a:lnTo>
                  <a:cubicBezTo>
                    <a:pt x="11407" y="17491"/>
                    <a:pt x="11228" y="17467"/>
                    <a:pt x="11038" y="17419"/>
                  </a:cubicBezTo>
                  <a:cubicBezTo>
                    <a:pt x="10859" y="17372"/>
                    <a:pt x="10681" y="17300"/>
                    <a:pt x="10514" y="17217"/>
                  </a:cubicBezTo>
                  <a:lnTo>
                    <a:pt x="9931" y="16967"/>
                  </a:lnTo>
                  <a:lnTo>
                    <a:pt x="9538" y="16788"/>
                  </a:lnTo>
                  <a:lnTo>
                    <a:pt x="7228" y="15753"/>
                  </a:lnTo>
                  <a:lnTo>
                    <a:pt x="4918" y="14717"/>
                  </a:lnTo>
                  <a:lnTo>
                    <a:pt x="2453" y="13621"/>
                  </a:lnTo>
                  <a:lnTo>
                    <a:pt x="596" y="12788"/>
                  </a:lnTo>
                  <a:lnTo>
                    <a:pt x="572" y="12788"/>
                  </a:lnTo>
                  <a:lnTo>
                    <a:pt x="406" y="12717"/>
                  </a:lnTo>
                  <a:lnTo>
                    <a:pt x="203" y="12609"/>
                  </a:lnTo>
                  <a:lnTo>
                    <a:pt x="36" y="12526"/>
                  </a:lnTo>
                  <a:lnTo>
                    <a:pt x="1" y="12514"/>
                  </a:lnTo>
                  <a:lnTo>
                    <a:pt x="1" y="12514"/>
                  </a:lnTo>
                  <a:cubicBezTo>
                    <a:pt x="25" y="12788"/>
                    <a:pt x="96" y="13062"/>
                    <a:pt x="203" y="13324"/>
                  </a:cubicBezTo>
                  <a:cubicBezTo>
                    <a:pt x="310" y="13598"/>
                    <a:pt x="477" y="13860"/>
                    <a:pt x="691" y="14062"/>
                  </a:cubicBezTo>
                  <a:cubicBezTo>
                    <a:pt x="751" y="14121"/>
                    <a:pt x="810" y="14169"/>
                    <a:pt x="870" y="14217"/>
                  </a:cubicBezTo>
                  <a:cubicBezTo>
                    <a:pt x="918" y="14252"/>
                    <a:pt x="965" y="14276"/>
                    <a:pt x="1025" y="14312"/>
                  </a:cubicBezTo>
                  <a:lnTo>
                    <a:pt x="1120" y="14360"/>
                  </a:lnTo>
                  <a:lnTo>
                    <a:pt x="1501" y="14550"/>
                  </a:lnTo>
                  <a:lnTo>
                    <a:pt x="1513" y="14550"/>
                  </a:lnTo>
                  <a:lnTo>
                    <a:pt x="1691" y="14622"/>
                  </a:lnTo>
                  <a:lnTo>
                    <a:pt x="3549" y="15443"/>
                  </a:lnTo>
                  <a:lnTo>
                    <a:pt x="6002" y="16550"/>
                  </a:lnTo>
                  <a:lnTo>
                    <a:pt x="8311" y="17574"/>
                  </a:lnTo>
                  <a:lnTo>
                    <a:pt x="10621" y="18610"/>
                  </a:lnTo>
                  <a:lnTo>
                    <a:pt x="11026" y="18789"/>
                  </a:lnTo>
                  <a:lnTo>
                    <a:pt x="11597" y="19039"/>
                  </a:lnTo>
                  <a:cubicBezTo>
                    <a:pt x="11776" y="19122"/>
                    <a:pt x="11955" y="19194"/>
                    <a:pt x="12133" y="19241"/>
                  </a:cubicBezTo>
                  <a:cubicBezTo>
                    <a:pt x="12312" y="19289"/>
                    <a:pt x="12490" y="19313"/>
                    <a:pt x="12681" y="19324"/>
                  </a:cubicBezTo>
                  <a:lnTo>
                    <a:pt x="12871" y="19324"/>
                  </a:lnTo>
                  <a:cubicBezTo>
                    <a:pt x="13169" y="19324"/>
                    <a:pt x="13467" y="19277"/>
                    <a:pt x="13752" y="19182"/>
                  </a:cubicBezTo>
                  <a:cubicBezTo>
                    <a:pt x="13931" y="19122"/>
                    <a:pt x="14098" y="19039"/>
                    <a:pt x="14253" y="18943"/>
                  </a:cubicBezTo>
                  <a:cubicBezTo>
                    <a:pt x="14419" y="18836"/>
                    <a:pt x="14562" y="18717"/>
                    <a:pt x="14705" y="18574"/>
                  </a:cubicBezTo>
                  <a:cubicBezTo>
                    <a:pt x="14991" y="18277"/>
                    <a:pt x="15229" y="17943"/>
                    <a:pt x="15419" y="17574"/>
                  </a:cubicBezTo>
                  <a:cubicBezTo>
                    <a:pt x="15574" y="17300"/>
                    <a:pt x="15705" y="17003"/>
                    <a:pt x="15848" y="16717"/>
                  </a:cubicBezTo>
                  <a:lnTo>
                    <a:pt x="15919" y="16538"/>
                  </a:lnTo>
                  <a:cubicBezTo>
                    <a:pt x="16038" y="16288"/>
                    <a:pt x="16169" y="16026"/>
                    <a:pt x="16277" y="15776"/>
                  </a:cubicBezTo>
                  <a:lnTo>
                    <a:pt x="16324" y="15693"/>
                  </a:lnTo>
                  <a:lnTo>
                    <a:pt x="16396" y="15550"/>
                  </a:lnTo>
                  <a:lnTo>
                    <a:pt x="16955" y="14407"/>
                  </a:lnTo>
                  <a:lnTo>
                    <a:pt x="17515" y="13276"/>
                  </a:lnTo>
                  <a:lnTo>
                    <a:pt x="18705" y="10859"/>
                  </a:lnTo>
                  <a:lnTo>
                    <a:pt x="19896" y="8442"/>
                  </a:lnTo>
                  <a:lnTo>
                    <a:pt x="22099" y="3942"/>
                  </a:lnTo>
                  <a:cubicBezTo>
                    <a:pt x="22146" y="3846"/>
                    <a:pt x="22182" y="3751"/>
                    <a:pt x="22230" y="3656"/>
                  </a:cubicBezTo>
                  <a:cubicBezTo>
                    <a:pt x="22242" y="3644"/>
                    <a:pt x="22254" y="3620"/>
                    <a:pt x="22254" y="3608"/>
                  </a:cubicBezTo>
                  <a:cubicBezTo>
                    <a:pt x="22301" y="3489"/>
                    <a:pt x="22349" y="3370"/>
                    <a:pt x="22385" y="3251"/>
                  </a:cubicBezTo>
                  <a:cubicBezTo>
                    <a:pt x="22456" y="3049"/>
                    <a:pt x="22504" y="2846"/>
                    <a:pt x="22515" y="2632"/>
                  </a:cubicBezTo>
                  <a:cubicBezTo>
                    <a:pt x="22551" y="2394"/>
                    <a:pt x="22563" y="2144"/>
                    <a:pt x="22551" y="1906"/>
                  </a:cubicBezTo>
                  <a:cubicBezTo>
                    <a:pt x="22551" y="1882"/>
                    <a:pt x="22563" y="1858"/>
                    <a:pt x="22551" y="1834"/>
                  </a:cubicBezTo>
                  <a:cubicBezTo>
                    <a:pt x="22539" y="1799"/>
                    <a:pt x="22539" y="1775"/>
                    <a:pt x="22539" y="1751"/>
                  </a:cubicBezTo>
                  <a:cubicBezTo>
                    <a:pt x="22527" y="1632"/>
                    <a:pt x="22515" y="1513"/>
                    <a:pt x="22492" y="1406"/>
                  </a:cubicBezTo>
                  <a:cubicBezTo>
                    <a:pt x="22444" y="1203"/>
                    <a:pt x="22385" y="1001"/>
                    <a:pt x="22289" y="810"/>
                  </a:cubicBezTo>
                  <a:lnTo>
                    <a:pt x="22289" y="822"/>
                  </a:lnTo>
                  <a:cubicBezTo>
                    <a:pt x="22254" y="751"/>
                    <a:pt x="22218" y="679"/>
                    <a:pt x="22170" y="620"/>
                  </a:cubicBezTo>
                  <a:cubicBezTo>
                    <a:pt x="22134" y="560"/>
                    <a:pt x="22087" y="501"/>
                    <a:pt x="22039" y="453"/>
                  </a:cubicBezTo>
                  <a:cubicBezTo>
                    <a:pt x="21980" y="382"/>
                    <a:pt x="21908" y="322"/>
                    <a:pt x="21837" y="263"/>
                  </a:cubicBezTo>
                  <a:cubicBezTo>
                    <a:pt x="21765" y="191"/>
                    <a:pt x="21682" y="144"/>
                    <a:pt x="21599" y="84"/>
                  </a:cubicBezTo>
                  <a:lnTo>
                    <a:pt x="214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5"/>
            <p:cNvSpPr/>
            <p:nvPr/>
          </p:nvSpPr>
          <p:spPr>
            <a:xfrm>
              <a:off x="8150430" y="338045"/>
              <a:ext cx="483492" cy="220430"/>
            </a:xfrm>
            <a:custGeom>
              <a:avLst/>
              <a:gdLst/>
              <a:ahLst/>
              <a:cxnLst/>
              <a:rect l="l" t="t" r="r" b="b"/>
              <a:pathLst>
                <a:path w="14097" h="6427" extrusionOk="0">
                  <a:moveTo>
                    <a:pt x="167" y="0"/>
                  </a:moveTo>
                  <a:cubicBezTo>
                    <a:pt x="107" y="0"/>
                    <a:pt x="60" y="36"/>
                    <a:pt x="36" y="83"/>
                  </a:cubicBezTo>
                  <a:cubicBezTo>
                    <a:pt x="0" y="155"/>
                    <a:pt x="36" y="238"/>
                    <a:pt x="107" y="274"/>
                  </a:cubicBezTo>
                  <a:lnTo>
                    <a:pt x="4929" y="2429"/>
                  </a:lnTo>
                  <a:lnTo>
                    <a:pt x="9751" y="4584"/>
                  </a:lnTo>
                  <a:lnTo>
                    <a:pt x="13811" y="6394"/>
                  </a:lnTo>
                  <a:lnTo>
                    <a:pt x="13835" y="6406"/>
                  </a:lnTo>
                  <a:cubicBezTo>
                    <a:pt x="13855" y="6420"/>
                    <a:pt x="13874" y="6427"/>
                    <a:pt x="13893" y="6427"/>
                  </a:cubicBezTo>
                  <a:cubicBezTo>
                    <a:pt x="14011" y="6427"/>
                    <a:pt x="14096" y="6174"/>
                    <a:pt x="13942" y="6144"/>
                  </a:cubicBezTo>
                  <a:lnTo>
                    <a:pt x="13883" y="6108"/>
                  </a:lnTo>
                  <a:lnTo>
                    <a:pt x="9239" y="4036"/>
                  </a:lnTo>
                  <a:lnTo>
                    <a:pt x="4417" y="1881"/>
                  </a:lnTo>
                  <a:lnTo>
                    <a:pt x="226" y="12"/>
                  </a:lnTo>
                  <a:cubicBezTo>
                    <a:pt x="203" y="0"/>
                    <a:pt x="191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5"/>
            <p:cNvSpPr/>
            <p:nvPr/>
          </p:nvSpPr>
          <p:spPr>
            <a:xfrm>
              <a:off x="8131223" y="378037"/>
              <a:ext cx="408380" cy="267520"/>
            </a:xfrm>
            <a:custGeom>
              <a:avLst/>
              <a:gdLst/>
              <a:ahLst/>
              <a:cxnLst/>
              <a:rect l="l" t="t" r="r" b="b"/>
              <a:pathLst>
                <a:path w="11907" h="7800" extrusionOk="0">
                  <a:moveTo>
                    <a:pt x="1358" y="1"/>
                  </a:moveTo>
                  <a:cubicBezTo>
                    <a:pt x="905" y="989"/>
                    <a:pt x="453" y="1977"/>
                    <a:pt x="1" y="2965"/>
                  </a:cubicBezTo>
                  <a:lnTo>
                    <a:pt x="10549" y="7799"/>
                  </a:lnTo>
                  <a:cubicBezTo>
                    <a:pt x="11002" y="6811"/>
                    <a:pt x="11454" y="5823"/>
                    <a:pt x="11907" y="4835"/>
                  </a:cubicBezTo>
                  <a:lnTo>
                    <a:pt x="13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5"/>
            <p:cNvSpPr/>
            <p:nvPr/>
          </p:nvSpPr>
          <p:spPr>
            <a:xfrm>
              <a:off x="8226366" y="425815"/>
              <a:ext cx="76826" cy="111535"/>
            </a:xfrm>
            <a:custGeom>
              <a:avLst/>
              <a:gdLst/>
              <a:ahLst/>
              <a:cxnLst/>
              <a:rect l="l" t="t" r="r" b="b"/>
              <a:pathLst>
                <a:path w="2240" h="3252" extrusionOk="0">
                  <a:moveTo>
                    <a:pt x="60" y="1"/>
                  </a:moveTo>
                  <a:cubicBezTo>
                    <a:pt x="48" y="1"/>
                    <a:pt x="36" y="1"/>
                    <a:pt x="36" y="13"/>
                  </a:cubicBezTo>
                  <a:cubicBezTo>
                    <a:pt x="13" y="25"/>
                    <a:pt x="1" y="48"/>
                    <a:pt x="13" y="72"/>
                  </a:cubicBezTo>
                  <a:cubicBezTo>
                    <a:pt x="191" y="322"/>
                    <a:pt x="358" y="560"/>
                    <a:pt x="513" y="810"/>
                  </a:cubicBezTo>
                  <a:cubicBezTo>
                    <a:pt x="596" y="930"/>
                    <a:pt x="679" y="1060"/>
                    <a:pt x="751" y="1191"/>
                  </a:cubicBezTo>
                  <a:cubicBezTo>
                    <a:pt x="834" y="1311"/>
                    <a:pt x="929" y="1453"/>
                    <a:pt x="1001" y="1584"/>
                  </a:cubicBezTo>
                  <a:cubicBezTo>
                    <a:pt x="1168" y="1846"/>
                    <a:pt x="1322" y="2108"/>
                    <a:pt x="1465" y="2382"/>
                  </a:cubicBezTo>
                  <a:cubicBezTo>
                    <a:pt x="1537" y="2513"/>
                    <a:pt x="1620" y="2644"/>
                    <a:pt x="1691" y="2763"/>
                  </a:cubicBezTo>
                  <a:cubicBezTo>
                    <a:pt x="1763" y="2894"/>
                    <a:pt x="1846" y="3037"/>
                    <a:pt x="1930" y="3168"/>
                  </a:cubicBezTo>
                  <a:cubicBezTo>
                    <a:pt x="1961" y="3223"/>
                    <a:pt x="2013" y="3252"/>
                    <a:pt x="2065" y="3252"/>
                  </a:cubicBezTo>
                  <a:cubicBezTo>
                    <a:pt x="2092" y="3252"/>
                    <a:pt x="2119" y="3244"/>
                    <a:pt x="2144" y="3227"/>
                  </a:cubicBezTo>
                  <a:cubicBezTo>
                    <a:pt x="2215" y="3180"/>
                    <a:pt x="2239" y="3085"/>
                    <a:pt x="2203" y="3013"/>
                  </a:cubicBezTo>
                  <a:lnTo>
                    <a:pt x="1953" y="2644"/>
                  </a:lnTo>
                  <a:cubicBezTo>
                    <a:pt x="1870" y="2525"/>
                    <a:pt x="1775" y="2406"/>
                    <a:pt x="1691" y="2287"/>
                  </a:cubicBezTo>
                  <a:cubicBezTo>
                    <a:pt x="1513" y="2025"/>
                    <a:pt x="1346" y="1775"/>
                    <a:pt x="1168" y="1525"/>
                  </a:cubicBezTo>
                  <a:cubicBezTo>
                    <a:pt x="989" y="1275"/>
                    <a:pt x="822" y="1025"/>
                    <a:pt x="644" y="775"/>
                  </a:cubicBezTo>
                  <a:cubicBezTo>
                    <a:pt x="465" y="525"/>
                    <a:pt x="286" y="275"/>
                    <a:pt x="96" y="25"/>
                  </a:cubicBezTo>
                  <a:cubicBezTo>
                    <a:pt x="96" y="13"/>
                    <a:pt x="72" y="1"/>
                    <a:pt x="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5"/>
            <p:cNvSpPr/>
            <p:nvPr/>
          </p:nvSpPr>
          <p:spPr>
            <a:xfrm>
              <a:off x="8291705" y="469511"/>
              <a:ext cx="43729" cy="65783"/>
            </a:xfrm>
            <a:custGeom>
              <a:avLst/>
              <a:gdLst/>
              <a:ahLst/>
              <a:cxnLst/>
              <a:rect l="l" t="t" r="r" b="b"/>
              <a:pathLst>
                <a:path w="1275" h="1918" extrusionOk="0">
                  <a:moveTo>
                    <a:pt x="25" y="1"/>
                  </a:moveTo>
                  <a:cubicBezTo>
                    <a:pt x="1" y="13"/>
                    <a:pt x="1" y="48"/>
                    <a:pt x="13" y="72"/>
                  </a:cubicBezTo>
                  <a:cubicBezTo>
                    <a:pt x="191" y="370"/>
                    <a:pt x="358" y="668"/>
                    <a:pt x="548" y="977"/>
                  </a:cubicBezTo>
                  <a:cubicBezTo>
                    <a:pt x="632" y="1120"/>
                    <a:pt x="727" y="1275"/>
                    <a:pt x="822" y="1418"/>
                  </a:cubicBezTo>
                  <a:cubicBezTo>
                    <a:pt x="917" y="1572"/>
                    <a:pt x="1025" y="1715"/>
                    <a:pt x="1132" y="1870"/>
                  </a:cubicBezTo>
                  <a:cubicBezTo>
                    <a:pt x="1140" y="1902"/>
                    <a:pt x="1164" y="1918"/>
                    <a:pt x="1189" y="1918"/>
                  </a:cubicBezTo>
                  <a:cubicBezTo>
                    <a:pt x="1202" y="1918"/>
                    <a:pt x="1215" y="1914"/>
                    <a:pt x="1227" y="1906"/>
                  </a:cubicBezTo>
                  <a:cubicBezTo>
                    <a:pt x="1251" y="1894"/>
                    <a:pt x="1263" y="1882"/>
                    <a:pt x="1263" y="1858"/>
                  </a:cubicBezTo>
                  <a:cubicBezTo>
                    <a:pt x="1275" y="1846"/>
                    <a:pt x="1275" y="1834"/>
                    <a:pt x="1263" y="1822"/>
                  </a:cubicBezTo>
                  <a:cubicBezTo>
                    <a:pt x="1263" y="1811"/>
                    <a:pt x="1251" y="1799"/>
                    <a:pt x="1251" y="1787"/>
                  </a:cubicBezTo>
                  <a:lnTo>
                    <a:pt x="1215" y="1739"/>
                  </a:lnTo>
                  <a:cubicBezTo>
                    <a:pt x="1013" y="1477"/>
                    <a:pt x="822" y="1203"/>
                    <a:pt x="644" y="918"/>
                  </a:cubicBezTo>
                  <a:cubicBezTo>
                    <a:pt x="465" y="632"/>
                    <a:pt x="275" y="322"/>
                    <a:pt x="96" y="25"/>
                  </a:cubicBezTo>
                  <a:cubicBezTo>
                    <a:pt x="84" y="13"/>
                    <a:pt x="72" y="1"/>
                    <a:pt x="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5"/>
            <p:cNvSpPr/>
            <p:nvPr/>
          </p:nvSpPr>
          <p:spPr>
            <a:xfrm>
              <a:off x="8343152" y="483402"/>
              <a:ext cx="60878" cy="97405"/>
            </a:xfrm>
            <a:custGeom>
              <a:avLst/>
              <a:gdLst/>
              <a:ahLst/>
              <a:cxnLst/>
              <a:rect l="l" t="t" r="r" b="b"/>
              <a:pathLst>
                <a:path w="1775" h="2840" extrusionOk="0">
                  <a:moveTo>
                    <a:pt x="13" y="1"/>
                  </a:moveTo>
                  <a:lnTo>
                    <a:pt x="25" y="13"/>
                  </a:lnTo>
                  <a:cubicBezTo>
                    <a:pt x="1" y="13"/>
                    <a:pt x="1" y="36"/>
                    <a:pt x="13" y="60"/>
                  </a:cubicBezTo>
                  <a:cubicBezTo>
                    <a:pt x="144" y="286"/>
                    <a:pt x="275" y="501"/>
                    <a:pt x="406" y="739"/>
                  </a:cubicBezTo>
                  <a:cubicBezTo>
                    <a:pt x="525" y="965"/>
                    <a:pt x="656" y="1179"/>
                    <a:pt x="787" y="1417"/>
                  </a:cubicBezTo>
                  <a:cubicBezTo>
                    <a:pt x="846" y="1537"/>
                    <a:pt x="906" y="1644"/>
                    <a:pt x="965" y="1763"/>
                  </a:cubicBezTo>
                  <a:cubicBezTo>
                    <a:pt x="1025" y="1882"/>
                    <a:pt x="1084" y="1989"/>
                    <a:pt x="1156" y="2108"/>
                  </a:cubicBezTo>
                  <a:cubicBezTo>
                    <a:pt x="1215" y="2215"/>
                    <a:pt x="1287" y="2334"/>
                    <a:pt x="1346" y="2441"/>
                  </a:cubicBezTo>
                  <a:cubicBezTo>
                    <a:pt x="1406" y="2560"/>
                    <a:pt x="1477" y="2668"/>
                    <a:pt x="1549" y="2775"/>
                  </a:cubicBezTo>
                  <a:cubicBezTo>
                    <a:pt x="1573" y="2815"/>
                    <a:pt x="1614" y="2839"/>
                    <a:pt x="1656" y="2839"/>
                  </a:cubicBezTo>
                  <a:cubicBezTo>
                    <a:pt x="1676" y="2839"/>
                    <a:pt x="1696" y="2834"/>
                    <a:pt x="1715" y="2822"/>
                  </a:cubicBezTo>
                  <a:cubicBezTo>
                    <a:pt x="1739" y="2810"/>
                    <a:pt x="1763" y="2787"/>
                    <a:pt x="1763" y="2751"/>
                  </a:cubicBezTo>
                  <a:cubicBezTo>
                    <a:pt x="1775" y="2715"/>
                    <a:pt x="1775" y="2691"/>
                    <a:pt x="1751" y="2656"/>
                  </a:cubicBezTo>
                  <a:cubicBezTo>
                    <a:pt x="1608" y="2441"/>
                    <a:pt x="1453" y="2227"/>
                    <a:pt x="1311" y="2013"/>
                  </a:cubicBezTo>
                  <a:lnTo>
                    <a:pt x="1096" y="1679"/>
                  </a:lnTo>
                  <a:cubicBezTo>
                    <a:pt x="1013" y="1572"/>
                    <a:pt x="953" y="1465"/>
                    <a:pt x="882" y="1346"/>
                  </a:cubicBezTo>
                  <a:cubicBezTo>
                    <a:pt x="739" y="1132"/>
                    <a:pt x="608" y="905"/>
                    <a:pt x="477" y="679"/>
                  </a:cubicBezTo>
                  <a:cubicBezTo>
                    <a:pt x="334" y="465"/>
                    <a:pt x="203" y="239"/>
                    <a:pt x="72" y="13"/>
                  </a:cubicBezTo>
                  <a:cubicBezTo>
                    <a:pt x="60" y="1"/>
                    <a:pt x="49" y="1"/>
                    <a:pt x="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5"/>
            <p:cNvSpPr/>
            <p:nvPr/>
          </p:nvSpPr>
          <p:spPr>
            <a:xfrm>
              <a:off x="8369699" y="487895"/>
              <a:ext cx="11078" cy="13685"/>
            </a:xfrm>
            <a:custGeom>
              <a:avLst/>
              <a:gdLst/>
              <a:ahLst/>
              <a:cxnLst/>
              <a:rect l="l" t="t" r="r" b="b"/>
              <a:pathLst>
                <a:path w="323" h="399" extrusionOk="0">
                  <a:moveTo>
                    <a:pt x="37" y="1"/>
                  </a:moveTo>
                  <a:cubicBezTo>
                    <a:pt x="13" y="24"/>
                    <a:pt x="1" y="60"/>
                    <a:pt x="13" y="96"/>
                  </a:cubicBezTo>
                  <a:cubicBezTo>
                    <a:pt x="84" y="179"/>
                    <a:pt x="144" y="274"/>
                    <a:pt x="191" y="370"/>
                  </a:cubicBezTo>
                  <a:cubicBezTo>
                    <a:pt x="209" y="387"/>
                    <a:pt x="233" y="398"/>
                    <a:pt x="258" y="398"/>
                  </a:cubicBezTo>
                  <a:cubicBezTo>
                    <a:pt x="267" y="398"/>
                    <a:pt x="277" y="397"/>
                    <a:pt x="287" y="393"/>
                  </a:cubicBezTo>
                  <a:cubicBezTo>
                    <a:pt x="310" y="370"/>
                    <a:pt x="322" y="334"/>
                    <a:pt x="310" y="298"/>
                  </a:cubicBezTo>
                  <a:cubicBezTo>
                    <a:pt x="251" y="203"/>
                    <a:pt x="191" y="120"/>
                    <a:pt x="132" y="24"/>
                  </a:cubicBezTo>
                  <a:cubicBezTo>
                    <a:pt x="120" y="12"/>
                    <a:pt x="108" y="1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5"/>
            <p:cNvSpPr/>
            <p:nvPr/>
          </p:nvSpPr>
          <p:spPr>
            <a:xfrm>
              <a:off x="8397893" y="526138"/>
              <a:ext cx="53916" cy="80085"/>
            </a:xfrm>
            <a:custGeom>
              <a:avLst/>
              <a:gdLst/>
              <a:ahLst/>
              <a:cxnLst/>
              <a:rect l="l" t="t" r="r" b="b"/>
              <a:pathLst>
                <a:path w="1572" h="2335" extrusionOk="0">
                  <a:moveTo>
                    <a:pt x="66" y="0"/>
                  </a:moveTo>
                  <a:cubicBezTo>
                    <a:pt x="56" y="0"/>
                    <a:pt x="46" y="2"/>
                    <a:pt x="36" y="5"/>
                  </a:cubicBezTo>
                  <a:lnTo>
                    <a:pt x="48" y="5"/>
                  </a:lnTo>
                  <a:cubicBezTo>
                    <a:pt x="12" y="29"/>
                    <a:pt x="0" y="64"/>
                    <a:pt x="24" y="100"/>
                  </a:cubicBezTo>
                  <a:lnTo>
                    <a:pt x="167" y="374"/>
                  </a:lnTo>
                  <a:cubicBezTo>
                    <a:pt x="215" y="457"/>
                    <a:pt x="262" y="552"/>
                    <a:pt x="322" y="636"/>
                  </a:cubicBezTo>
                  <a:cubicBezTo>
                    <a:pt x="417" y="826"/>
                    <a:pt x="524" y="1005"/>
                    <a:pt x="631" y="1195"/>
                  </a:cubicBezTo>
                  <a:cubicBezTo>
                    <a:pt x="679" y="1279"/>
                    <a:pt x="739" y="1362"/>
                    <a:pt x="786" y="1457"/>
                  </a:cubicBezTo>
                  <a:cubicBezTo>
                    <a:pt x="834" y="1541"/>
                    <a:pt x="881" y="1636"/>
                    <a:pt x="929" y="1719"/>
                  </a:cubicBezTo>
                  <a:cubicBezTo>
                    <a:pt x="1036" y="1898"/>
                    <a:pt x="1143" y="2088"/>
                    <a:pt x="1262" y="2255"/>
                  </a:cubicBezTo>
                  <a:cubicBezTo>
                    <a:pt x="1286" y="2291"/>
                    <a:pt x="1322" y="2315"/>
                    <a:pt x="1358" y="2326"/>
                  </a:cubicBezTo>
                  <a:cubicBezTo>
                    <a:pt x="1372" y="2331"/>
                    <a:pt x="1389" y="2334"/>
                    <a:pt x="1406" y="2334"/>
                  </a:cubicBezTo>
                  <a:cubicBezTo>
                    <a:pt x="1431" y="2334"/>
                    <a:pt x="1456" y="2329"/>
                    <a:pt x="1477" y="2315"/>
                  </a:cubicBezTo>
                  <a:cubicBezTo>
                    <a:pt x="1548" y="2267"/>
                    <a:pt x="1572" y="2184"/>
                    <a:pt x="1536" y="2100"/>
                  </a:cubicBezTo>
                  <a:cubicBezTo>
                    <a:pt x="1310" y="1743"/>
                    <a:pt x="1060" y="1422"/>
                    <a:pt x="810" y="1076"/>
                  </a:cubicBezTo>
                  <a:cubicBezTo>
                    <a:pt x="762" y="993"/>
                    <a:pt x="691" y="910"/>
                    <a:pt x="631" y="826"/>
                  </a:cubicBezTo>
                  <a:cubicBezTo>
                    <a:pt x="584" y="743"/>
                    <a:pt x="524" y="660"/>
                    <a:pt x="465" y="576"/>
                  </a:cubicBezTo>
                  <a:cubicBezTo>
                    <a:pt x="417" y="493"/>
                    <a:pt x="358" y="410"/>
                    <a:pt x="298" y="314"/>
                  </a:cubicBezTo>
                  <a:cubicBezTo>
                    <a:pt x="250" y="231"/>
                    <a:pt x="191" y="124"/>
                    <a:pt x="131" y="29"/>
                  </a:cubicBezTo>
                  <a:cubicBezTo>
                    <a:pt x="123" y="11"/>
                    <a:pt x="95" y="0"/>
                    <a:pt x="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5"/>
            <p:cNvSpPr/>
            <p:nvPr/>
          </p:nvSpPr>
          <p:spPr>
            <a:xfrm>
              <a:off x="8440766" y="531180"/>
              <a:ext cx="22499" cy="31348"/>
            </a:xfrm>
            <a:custGeom>
              <a:avLst/>
              <a:gdLst/>
              <a:ahLst/>
              <a:cxnLst/>
              <a:rect l="l" t="t" r="r" b="b"/>
              <a:pathLst>
                <a:path w="656" h="914" extrusionOk="0">
                  <a:moveTo>
                    <a:pt x="24" y="1"/>
                  </a:moveTo>
                  <a:cubicBezTo>
                    <a:pt x="0" y="13"/>
                    <a:pt x="0" y="36"/>
                    <a:pt x="12" y="60"/>
                  </a:cubicBezTo>
                  <a:cubicBezTo>
                    <a:pt x="203" y="322"/>
                    <a:pt x="381" y="608"/>
                    <a:pt x="560" y="894"/>
                  </a:cubicBezTo>
                  <a:cubicBezTo>
                    <a:pt x="567" y="908"/>
                    <a:pt x="578" y="913"/>
                    <a:pt x="593" y="913"/>
                  </a:cubicBezTo>
                  <a:cubicBezTo>
                    <a:pt x="604" y="913"/>
                    <a:pt x="617" y="910"/>
                    <a:pt x="632" y="906"/>
                  </a:cubicBezTo>
                  <a:cubicBezTo>
                    <a:pt x="643" y="906"/>
                    <a:pt x="643" y="894"/>
                    <a:pt x="655" y="882"/>
                  </a:cubicBezTo>
                  <a:cubicBezTo>
                    <a:pt x="655" y="870"/>
                    <a:pt x="655" y="846"/>
                    <a:pt x="655" y="834"/>
                  </a:cubicBezTo>
                  <a:cubicBezTo>
                    <a:pt x="560" y="703"/>
                    <a:pt x="465" y="560"/>
                    <a:pt x="370" y="429"/>
                  </a:cubicBezTo>
                  <a:cubicBezTo>
                    <a:pt x="274" y="286"/>
                    <a:pt x="179" y="155"/>
                    <a:pt x="84" y="13"/>
                  </a:cubicBezTo>
                  <a:cubicBezTo>
                    <a:pt x="72" y="13"/>
                    <a:pt x="60" y="1"/>
                    <a:pt x="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5"/>
            <p:cNvSpPr/>
            <p:nvPr/>
          </p:nvSpPr>
          <p:spPr>
            <a:xfrm>
              <a:off x="8194915" y="422557"/>
              <a:ext cx="38036" cy="62113"/>
            </a:xfrm>
            <a:custGeom>
              <a:avLst/>
              <a:gdLst/>
              <a:ahLst/>
              <a:cxnLst/>
              <a:rect l="l" t="t" r="r" b="b"/>
              <a:pathLst>
                <a:path w="1109" h="1811" extrusionOk="0">
                  <a:moveTo>
                    <a:pt x="84" y="1"/>
                  </a:moveTo>
                  <a:cubicBezTo>
                    <a:pt x="72" y="1"/>
                    <a:pt x="60" y="1"/>
                    <a:pt x="49" y="12"/>
                  </a:cubicBezTo>
                  <a:cubicBezTo>
                    <a:pt x="13" y="24"/>
                    <a:pt x="1" y="72"/>
                    <a:pt x="25" y="108"/>
                  </a:cubicBezTo>
                  <a:cubicBezTo>
                    <a:pt x="84" y="239"/>
                    <a:pt x="156" y="370"/>
                    <a:pt x="227" y="501"/>
                  </a:cubicBezTo>
                  <a:cubicBezTo>
                    <a:pt x="287" y="632"/>
                    <a:pt x="370" y="774"/>
                    <a:pt x="441" y="917"/>
                  </a:cubicBezTo>
                  <a:cubicBezTo>
                    <a:pt x="596" y="1191"/>
                    <a:pt x="739" y="1465"/>
                    <a:pt x="870" y="1751"/>
                  </a:cubicBezTo>
                  <a:cubicBezTo>
                    <a:pt x="894" y="1775"/>
                    <a:pt x="918" y="1798"/>
                    <a:pt x="942" y="1810"/>
                  </a:cubicBezTo>
                  <a:cubicBezTo>
                    <a:pt x="977" y="1810"/>
                    <a:pt x="1013" y="1810"/>
                    <a:pt x="1037" y="1787"/>
                  </a:cubicBezTo>
                  <a:cubicBezTo>
                    <a:pt x="1096" y="1763"/>
                    <a:pt x="1108" y="1691"/>
                    <a:pt x="1072" y="1632"/>
                  </a:cubicBezTo>
                  <a:cubicBezTo>
                    <a:pt x="918" y="1370"/>
                    <a:pt x="751" y="1120"/>
                    <a:pt x="596" y="858"/>
                  </a:cubicBezTo>
                  <a:cubicBezTo>
                    <a:pt x="441" y="596"/>
                    <a:pt x="275" y="310"/>
                    <a:pt x="144" y="36"/>
                  </a:cubicBezTo>
                  <a:cubicBezTo>
                    <a:pt x="132" y="12"/>
                    <a:pt x="108" y="1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5"/>
            <p:cNvSpPr/>
            <p:nvPr/>
          </p:nvSpPr>
          <p:spPr>
            <a:xfrm>
              <a:off x="8211687" y="574876"/>
              <a:ext cx="124157" cy="119698"/>
            </a:xfrm>
            <a:custGeom>
              <a:avLst/>
              <a:gdLst/>
              <a:ahLst/>
              <a:cxnLst/>
              <a:rect l="l" t="t" r="r" b="b"/>
              <a:pathLst>
                <a:path w="3620" h="3490" extrusionOk="0">
                  <a:moveTo>
                    <a:pt x="1357" y="1"/>
                  </a:moveTo>
                  <a:cubicBezTo>
                    <a:pt x="1143" y="1"/>
                    <a:pt x="953" y="120"/>
                    <a:pt x="869" y="310"/>
                  </a:cubicBezTo>
                  <a:lnTo>
                    <a:pt x="107" y="1989"/>
                  </a:lnTo>
                  <a:cubicBezTo>
                    <a:pt x="0" y="2251"/>
                    <a:pt x="107" y="2560"/>
                    <a:pt x="369" y="2680"/>
                  </a:cubicBezTo>
                  <a:lnTo>
                    <a:pt x="2048" y="3442"/>
                  </a:lnTo>
                  <a:cubicBezTo>
                    <a:pt x="2119" y="3465"/>
                    <a:pt x="2191" y="3489"/>
                    <a:pt x="2262" y="3489"/>
                  </a:cubicBezTo>
                  <a:cubicBezTo>
                    <a:pt x="2465" y="3489"/>
                    <a:pt x="2655" y="3370"/>
                    <a:pt x="2739" y="3191"/>
                  </a:cubicBezTo>
                  <a:lnTo>
                    <a:pt x="3501" y="1501"/>
                  </a:lnTo>
                  <a:cubicBezTo>
                    <a:pt x="3620" y="1251"/>
                    <a:pt x="3501" y="941"/>
                    <a:pt x="3239" y="822"/>
                  </a:cubicBezTo>
                  <a:lnTo>
                    <a:pt x="2691" y="560"/>
                  </a:lnTo>
                  <a:lnTo>
                    <a:pt x="1560" y="48"/>
                  </a:lnTo>
                  <a:cubicBezTo>
                    <a:pt x="1511" y="29"/>
                    <a:pt x="1455" y="9"/>
                    <a:pt x="1397" y="9"/>
                  </a:cubicBezTo>
                  <a:cubicBezTo>
                    <a:pt x="1384" y="9"/>
                    <a:pt x="1370" y="10"/>
                    <a:pt x="1357" y="13"/>
                  </a:cubicBezTo>
                  <a:lnTo>
                    <a:pt x="13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5"/>
            <p:cNvSpPr/>
            <p:nvPr/>
          </p:nvSpPr>
          <p:spPr>
            <a:xfrm>
              <a:off x="8093254" y="519347"/>
              <a:ext cx="122133" cy="119218"/>
            </a:xfrm>
            <a:custGeom>
              <a:avLst/>
              <a:gdLst/>
              <a:ahLst/>
              <a:cxnLst/>
              <a:rect l="l" t="t" r="r" b="b"/>
              <a:pathLst>
                <a:path w="3561" h="3476" extrusionOk="0">
                  <a:moveTo>
                    <a:pt x="1298" y="0"/>
                  </a:moveTo>
                  <a:cubicBezTo>
                    <a:pt x="1096" y="0"/>
                    <a:pt x="905" y="119"/>
                    <a:pt x="822" y="298"/>
                  </a:cubicBezTo>
                  <a:lnTo>
                    <a:pt x="60" y="1977"/>
                  </a:lnTo>
                  <a:cubicBezTo>
                    <a:pt x="0" y="2108"/>
                    <a:pt x="0" y="2251"/>
                    <a:pt x="48" y="2382"/>
                  </a:cubicBezTo>
                  <a:cubicBezTo>
                    <a:pt x="96" y="2513"/>
                    <a:pt x="191" y="2620"/>
                    <a:pt x="322" y="2679"/>
                  </a:cubicBezTo>
                  <a:lnTo>
                    <a:pt x="2001" y="3429"/>
                  </a:lnTo>
                  <a:cubicBezTo>
                    <a:pt x="2070" y="3461"/>
                    <a:pt x="2143" y="3476"/>
                    <a:pt x="2215" y="3476"/>
                  </a:cubicBezTo>
                  <a:cubicBezTo>
                    <a:pt x="2414" y="3476"/>
                    <a:pt x="2604" y="3363"/>
                    <a:pt x="2691" y="3179"/>
                  </a:cubicBezTo>
                  <a:lnTo>
                    <a:pt x="3453" y="1489"/>
                  </a:lnTo>
                  <a:cubicBezTo>
                    <a:pt x="3560" y="1227"/>
                    <a:pt x="3453" y="929"/>
                    <a:pt x="3191" y="810"/>
                  </a:cubicBezTo>
                  <a:lnTo>
                    <a:pt x="2643" y="560"/>
                  </a:lnTo>
                  <a:lnTo>
                    <a:pt x="1512" y="48"/>
                  </a:lnTo>
                  <a:cubicBezTo>
                    <a:pt x="1441" y="12"/>
                    <a:pt x="1369" y="0"/>
                    <a:pt x="12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5"/>
            <p:cNvSpPr/>
            <p:nvPr/>
          </p:nvSpPr>
          <p:spPr>
            <a:xfrm>
              <a:off x="7998110" y="629617"/>
              <a:ext cx="167852" cy="234012"/>
            </a:xfrm>
            <a:custGeom>
              <a:avLst/>
              <a:gdLst/>
              <a:ahLst/>
              <a:cxnLst/>
              <a:rect l="l" t="t" r="r" b="b"/>
              <a:pathLst>
                <a:path w="4894" h="6823" extrusionOk="0">
                  <a:moveTo>
                    <a:pt x="2870" y="0"/>
                  </a:moveTo>
                  <a:cubicBezTo>
                    <a:pt x="2608" y="0"/>
                    <a:pt x="2238" y="381"/>
                    <a:pt x="2012" y="893"/>
                  </a:cubicBezTo>
                  <a:lnTo>
                    <a:pt x="274" y="4739"/>
                  </a:lnTo>
                  <a:cubicBezTo>
                    <a:pt x="0" y="5322"/>
                    <a:pt x="0" y="5917"/>
                    <a:pt x="250" y="6037"/>
                  </a:cubicBezTo>
                  <a:lnTo>
                    <a:pt x="1941" y="6798"/>
                  </a:lnTo>
                  <a:cubicBezTo>
                    <a:pt x="1965" y="6810"/>
                    <a:pt x="2000" y="6822"/>
                    <a:pt x="2036" y="6822"/>
                  </a:cubicBezTo>
                  <a:cubicBezTo>
                    <a:pt x="2298" y="6822"/>
                    <a:pt x="2667" y="6441"/>
                    <a:pt x="2893" y="5929"/>
                  </a:cubicBezTo>
                  <a:lnTo>
                    <a:pt x="4632" y="2072"/>
                  </a:lnTo>
                  <a:cubicBezTo>
                    <a:pt x="4822" y="1655"/>
                    <a:pt x="4894" y="1203"/>
                    <a:pt x="4798" y="953"/>
                  </a:cubicBezTo>
                  <a:cubicBezTo>
                    <a:pt x="4775" y="881"/>
                    <a:pt x="4715" y="822"/>
                    <a:pt x="4644" y="786"/>
                  </a:cubicBezTo>
                  <a:lnTo>
                    <a:pt x="4096" y="536"/>
                  </a:lnTo>
                  <a:lnTo>
                    <a:pt x="2965" y="24"/>
                  </a:lnTo>
                  <a:cubicBezTo>
                    <a:pt x="2929" y="12"/>
                    <a:pt x="2905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5"/>
            <p:cNvSpPr/>
            <p:nvPr/>
          </p:nvSpPr>
          <p:spPr>
            <a:xfrm>
              <a:off x="8160616" y="687993"/>
              <a:ext cx="124191" cy="119287"/>
            </a:xfrm>
            <a:custGeom>
              <a:avLst/>
              <a:gdLst/>
              <a:ahLst/>
              <a:cxnLst/>
              <a:rect l="l" t="t" r="r" b="b"/>
              <a:pathLst>
                <a:path w="3621" h="3478" extrusionOk="0">
                  <a:moveTo>
                    <a:pt x="1358" y="1"/>
                  </a:moveTo>
                  <a:lnTo>
                    <a:pt x="1358" y="13"/>
                  </a:lnTo>
                  <a:cubicBezTo>
                    <a:pt x="1348" y="12"/>
                    <a:pt x="1338" y="12"/>
                    <a:pt x="1329" y="12"/>
                  </a:cubicBezTo>
                  <a:cubicBezTo>
                    <a:pt x="1128" y="12"/>
                    <a:pt x="961" y="128"/>
                    <a:pt x="870" y="310"/>
                  </a:cubicBezTo>
                  <a:lnTo>
                    <a:pt x="120" y="1989"/>
                  </a:lnTo>
                  <a:cubicBezTo>
                    <a:pt x="1" y="2251"/>
                    <a:pt x="120" y="2549"/>
                    <a:pt x="370" y="2680"/>
                  </a:cubicBezTo>
                  <a:lnTo>
                    <a:pt x="2061" y="3430"/>
                  </a:lnTo>
                  <a:cubicBezTo>
                    <a:pt x="2120" y="3465"/>
                    <a:pt x="2192" y="3477"/>
                    <a:pt x="2263" y="3477"/>
                  </a:cubicBezTo>
                  <a:cubicBezTo>
                    <a:pt x="2465" y="3477"/>
                    <a:pt x="2656" y="3358"/>
                    <a:pt x="2739" y="3180"/>
                  </a:cubicBezTo>
                  <a:lnTo>
                    <a:pt x="3501" y="1489"/>
                  </a:lnTo>
                  <a:cubicBezTo>
                    <a:pt x="3620" y="1227"/>
                    <a:pt x="3501" y="929"/>
                    <a:pt x="3239" y="810"/>
                  </a:cubicBezTo>
                  <a:lnTo>
                    <a:pt x="2692" y="560"/>
                  </a:lnTo>
                  <a:lnTo>
                    <a:pt x="1561" y="48"/>
                  </a:lnTo>
                  <a:cubicBezTo>
                    <a:pt x="1501" y="13"/>
                    <a:pt x="1430" y="1"/>
                    <a:pt x="13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5"/>
            <p:cNvSpPr/>
            <p:nvPr/>
          </p:nvSpPr>
          <p:spPr>
            <a:xfrm>
              <a:off x="8110403" y="803544"/>
              <a:ext cx="124157" cy="118875"/>
            </a:xfrm>
            <a:custGeom>
              <a:avLst/>
              <a:gdLst/>
              <a:ahLst/>
              <a:cxnLst/>
              <a:rect l="l" t="t" r="r" b="b"/>
              <a:pathLst>
                <a:path w="3620" h="3466" extrusionOk="0">
                  <a:moveTo>
                    <a:pt x="1328" y="0"/>
                  </a:moveTo>
                  <a:cubicBezTo>
                    <a:pt x="1127" y="0"/>
                    <a:pt x="960" y="117"/>
                    <a:pt x="869" y="299"/>
                  </a:cubicBezTo>
                  <a:lnTo>
                    <a:pt x="119" y="1978"/>
                  </a:lnTo>
                  <a:cubicBezTo>
                    <a:pt x="0" y="2239"/>
                    <a:pt x="119" y="2537"/>
                    <a:pt x="369" y="2656"/>
                  </a:cubicBezTo>
                  <a:lnTo>
                    <a:pt x="2060" y="3418"/>
                  </a:lnTo>
                  <a:cubicBezTo>
                    <a:pt x="2120" y="3454"/>
                    <a:pt x="2191" y="3466"/>
                    <a:pt x="2263" y="3466"/>
                  </a:cubicBezTo>
                  <a:cubicBezTo>
                    <a:pt x="2465" y="3466"/>
                    <a:pt x="2655" y="3359"/>
                    <a:pt x="2739" y="3168"/>
                  </a:cubicBezTo>
                  <a:lnTo>
                    <a:pt x="3501" y="1489"/>
                  </a:lnTo>
                  <a:cubicBezTo>
                    <a:pt x="3620" y="1227"/>
                    <a:pt x="3501" y="918"/>
                    <a:pt x="3239" y="799"/>
                  </a:cubicBezTo>
                  <a:lnTo>
                    <a:pt x="2691" y="549"/>
                  </a:lnTo>
                  <a:lnTo>
                    <a:pt x="1560" y="37"/>
                  </a:lnTo>
                  <a:cubicBezTo>
                    <a:pt x="1501" y="13"/>
                    <a:pt x="1429" y="1"/>
                    <a:pt x="1358" y="1"/>
                  </a:cubicBezTo>
                  <a:cubicBezTo>
                    <a:pt x="1348" y="1"/>
                    <a:pt x="1338" y="0"/>
                    <a:pt x="1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5"/>
            <p:cNvSpPr/>
            <p:nvPr/>
          </p:nvSpPr>
          <p:spPr>
            <a:xfrm>
              <a:off x="8232506" y="857050"/>
              <a:ext cx="124157" cy="119287"/>
            </a:xfrm>
            <a:custGeom>
              <a:avLst/>
              <a:gdLst/>
              <a:ahLst/>
              <a:cxnLst/>
              <a:rect l="l" t="t" r="r" b="b"/>
              <a:pathLst>
                <a:path w="3620" h="3478" extrusionOk="0">
                  <a:moveTo>
                    <a:pt x="1346" y="1"/>
                  </a:moveTo>
                  <a:cubicBezTo>
                    <a:pt x="1143" y="1"/>
                    <a:pt x="953" y="120"/>
                    <a:pt x="869" y="298"/>
                  </a:cubicBezTo>
                  <a:lnTo>
                    <a:pt x="107" y="1977"/>
                  </a:lnTo>
                  <a:cubicBezTo>
                    <a:pt x="0" y="2239"/>
                    <a:pt x="107" y="2549"/>
                    <a:pt x="369" y="2668"/>
                  </a:cubicBezTo>
                  <a:lnTo>
                    <a:pt x="2048" y="3430"/>
                  </a:lnTo>
                  <a:cubicBezTo>
                    <a:pt x="2120" y="3466"/>
                    <a:pt x="2191" y="3477"/>
                    <a:pt x="2262" y="3477"/>
                  </a:cubicBezTo>
                  <a:cubicBezTo>
                    <a:pt x="2465" y="3477"/>
                    <a:pt x="2655" y="3358"/>
                    <a:pt x="2739" y="3180"/>
                  </a:cubicBezTo>
                  <a:lnTo>
                    <a:pt x="3501" y="1489"/>
                  </a:lnTo>
                  <a:cubicBezTo>
                    <a:pt x="3620" y="1227"/>
                    <a:pt x="3501" y="929"/>
                    <a:pt x="3239" y="810"/>
                  </a:cubicBezTo>
                  <a:lnTo>
                    <a:pt x="2691" y="560"/>
                  </a:lnTo>
                  <a:lnTo>
                    <a:pt x="1560" y="48"/>
                  </a:lnTo>
                  <a:cubicBezTo>
                    <a:pt x="1489" y="13"/>
                    <a:pt x="1417" y="1"/>
                    <a:pt x="13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5"/>
            <p:cNvSpPr/>
            <p:nvPr/>
          </p:nvSpPr>
          <p:spPr>
            <a:xfrm>
              <a:off x="8282307" y="741910"/>
              <a:ext cx="124191" cy="119664"/>
            </a:xfrm>
            <a:custGeom>
              <a:avLst/>
              <a:gdLst/>
              <a:ahLst/>
              <a:cxnLst/>
              <a:rect l="l" t="t" r="r" b="b"/>
              <a:pathLst>
                <a:path w="3621" h="3489" extrusionOk="0">
                  <a:moveTo>
                    <a:pt x="1358" y="0"/>
                  </a:moveTo>
                  <a:cubicBezTo>
                    <a:pt x="1156" y="0"/>
                    <a:pt x="965" y="119"/>
                    <a:pt x="882" y="298"/>
                  </a:cubicBezTo>
                  <a:lnTo>
                    <a:pt x="120" y="2001"/>
                  </a:lnTo>
                  <a:cubicBezTo>
                    <a:pt x="1" y="2251"/>
                    <a:pt x="120" y="2560"/>
                    <a:pt x="382" y="2679"/>
                  </a:cubicBezTo>
                  <a:lnTo>
                    <a:pt x="2061" y="3441"/>
                  </a:lnTo>
                  <a:cubicBezTo>
                    <a:pt x="2120" y="3477"/>
                    <a:pt x="2192" y="3489"/>
                    <a:pt x="2263" y="3489"/>
                  </a:cubicBezTo>
                  <a:cubicBezTo>
                    <a:pt x="2465" y="3489"/>
                    <a:pt x="2656" y="3370"/>
                    <a:pt x="2751" y="3191"/>
                  </a:cubicBezTo>
                  <a:lnTo>
                    <a:pt x="3501" y="1512"/>
                  </a:lnTo>
                  <a:cubicBezTo>
                    <a:pt x="3620" y="1250"/>
                    <a:pt x="3501" y="941"/>
                    <a:pt x="3251" y="822"/>
                  </a:cubicBezTo>
                  <a:lnTo>
                    <a:pt x="2692" y="572"/>
                  </a:lnTo>
                  <a:lnTo>
                    <a:pt x="1561" y="60"/>
                  </a:lnTo>
                  <a:cubicBezTo>
                    <a:pt x="1501" y="36"/>
                    <a:pt x="1430" y="12"/>
                    <a:pt x="1358" y="12"/>
                  </a:cubicBezTo>
                  <a:lnTo>
                    <a:pt x="13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5"/>
            <p:cNvSpPr/>
            <p:nvPr/>
          </p:nvSpPr>
          <p:spPr>
            <a:xfrm>
              <a:off x="8333789" y="628794"/>
              <a:ext cx="124157" cy="119252"/>
            </a:xfrm>
            <a:custGeom>
              <a:avLst/>
              <a:gdLst/>
              <a:ahLst/>
              <a:cxnLst/>
              <a:rect l="l" t="t" r="r" b="b"/>
              <a:pathLst>
                <a:path w="3620" h="3477" extrusionOk="0">
                  <a:moveTo>
                    <a:pt x="1357" y="0"/>
                  </a:moveTo>
                  <a:cubicBezTo>
                    <a:pt x="1143" y="0"/>
                    <a:pt x="964" y="119"/>
                    <a:pt x="869" y="298"/>
                  </a:cubicBezTo>
                  <a:lnTo>
                    <a:pt x="119" y="1989"/>
                  </a:lnTo>
                  <a:cubicBezTo>
                    <a:pt x="0" y="2239"/>
                    <a:pt x="119" y="2548"/>
                    <a:pt x="369" y="2667"/>
                  </a:cubicBezTo>
                  <a:lnTo>
                    <a:pt x="2060" y="3429"/>
                  </a:lnTo>
                  <a:cubicBezTo>
                    <a:pt x="2119" y="3453"/>
                    <a:pt x="2191" y="3477"/>
                    <a:pt x="2262" y="3477"/>
                  </a:cubicBezTo>
                  <a:cubicBezTo>
                    <a:pt x="2465" y="3477"/>
                    <a:pt x="2655" y="3358"/>
                    <a:pt x="2738" y="3167"/>
                  </a:cubicBezTo>
                  <a:lnTo>
                    <a:pt x="3500" y="1489"/>
                  </a:lnTo>
                  <a:cubicBezTo>
                    <a:pt x="3620" y="1227"/>
                    <a:pt x="3500" y="917"/>
                    <a:pt x="3239" y="798"/>
                  </a:cubicBezTo>
                  <a:lnTo>
                    <a:pt x="2691" y="548"/>
                  </a:lnTo>
                  <a:lnTo>
                    <a:pt x="1560" y="36"/>
                  </a:lnTo>
                  <a:cubicBezTo>
                    <a:pt x="1500" y="12"/>
                    <a:pt x="1429" y="0"/>
                    <a:pt x="13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5"/>
            <p:cNvSpPr/>
            <p:nvPr/>
          </p:nvSpPr>
          <p:spPr>
            <a:xfrm>
              <a:off x="8091608" y="519347"/>
              <a:ext cx="108243" cy="117640"/>
            </a:xfrm>
            <a:custGeom>
              <a:avLst/>
              <a:gdLst/>
              <a:ahLst/>
              <a:cxnLst/>
              <a:rect l="l" t="t" r="r" b="b"/>
              <a:pathLst>
                <a:path w="3156" h="3430" extrusionOk="0">
                  <a:moveTo>
                    <a:pt x="1370" y="0"/>
                  </a:moveTo>
                  <a:cubicBezTo>
                    <a:pt x="1156" y="0"/>
                    <a:pt x="977" y="119"/>
                    <a:pt x="894" y="298"/>
                  </a:cubicBezTo>
                  <a:lnTo>
                    <a:pt x="870" y="298"/>
                  </a:lnTo>
                  <a:lnTo>
                    <a:pt x="108" y="1977"/>
                  </a:lnTo>
                  <a:cubicBezTo>
                    <a:pt x="1" y="2239"/>
                    <a:pt x="108" y="2548"/>
                    <a:pt x="370" y="2667"/>
                  </a:cubicBezTo>
                  <a:lnTo>
                    <a:pt x="2037" y="3429"/>
                  </a:lnTo>
                  <a:cubicBezTo>
                    <a:pt x="2191" y="3191"/>
                    <a:pt x="2334" y="2953"/>
                    <a:pt x="2465" y="2715"/>
                  </a:cubicBezTo>
                  <a:cubicBezTo>
                    <a:pt x="2560" y="2524"/>
                    <a:pt x="2668" y="2346"/>
                    <a:pt x="2763" y="2155"/>
                  </a:cubicBezTo>
                  <a:cubicBezTo>
                    <a:pt x="2858" y="1965"/>
                    <a:pt x="2930" y="1774"/>
                    <a:pt x="3001" y="1584"/>
                  </a:cubicBezTo>
                  <a:cubicBezTo>
                    <a:pt x="3072" y="1381"/>
                    <a:pt x="3132" y="1179"/>
                    <a:pt x="3156" y="977"/>
                  </a:cubicBezTo>
                  <a:cubicBezTo>
                    <a:pt x="3156" y="905"/>
                    <a:pt x="3156" y="834"/>
                    <a:pt x="3156" y="762"/>
                  </a:cubicBezTo>
                  <a:lnTo>
                    <a:pt x="2703" y="560"/>
                  </a:lnTo>
                  <a:lnTo>
                    <a:pt x="1572" y="48"/>
                  </a:lnTo>
                  <a:cubicBezTo>
                    <a:pt x="1501" y="12"/>
                    <a:pt x="1429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5"/>
            <p:cNvSpPr/>
            <p:nvPr/>
          </p:nvSpPr>
          <p:spPr>
            <a:xfrm>
              <a:off x="7998110" y="629617"/>
              <a:ext cx="158454" cy="233600"/>
            </a:xfrm>
            <a:custGeom>
              <a:avLst/>
              <a:gdLst/>
              <a:ahLst/>
              <a:cxnLst/>
              <a:rect l="l" t="t" r="r" b="b"/>
              <a:pathLst>
                <a:path w="4620" h="6811" extrusionOk="0">
                  <a:moveTo>
                    <a:pt x="2870" y="0"/>
                  </a:moveTo>
                  <a:cubicBezTo>
                    <a:pt x="2608" y="0"/>
                    <a:pt x="2238" y="369"/>
                    <a:pt x="2012" y="893"/>
                  </a:cubicBezTo>
                  <a:lnTo>
                    <a:pt x="274" y="4739"/>
                  </a:lnTo>
                  <a:cubicBezTo>
                    <a:pt x="12" y="5322"/>
                    <a:pt x="0" y="5906"/>
                    <a:pt x="262" y="6025"/>
                  </a:cubicBezTo>
                  <a:lnTo>
                    <a:pt x="1941" y="6787"/>
                  </a:lnTo>
                  <a:cubicBezTo>
                    <a:pt x="1965" y="6798"/>
                    <a:pt x="1988" y="6798"/>
                    <a:pt x="2012" y="6810"/>
                  </a:cubicBezTo>
                  <a:cubicBezTo>
                    <a:pt x="2131" y="6608"/>
                    <a:pt x="2238" y="6406"/>
                    <a:pt x="2346" y="6191"/>
                  </a:cubicBezTo>
                  <a:cubicBezTo>
                    <a:pt x="2762" y="5382"/>
                    <a:pt x="3155" y="4560"/>
                    <a:pt x="3536" y="3727"/>
                  </a:cubicBezTo>
                  <a:cubicBezTo>
                    <a:pt x="3608" y="3560"/>
                    <a:pt x="3679" y="3393"/>
                    <a:pt x="3774" y="3227"/>
                  </a:cubicBezTo>
                  <a:cubicBezTo>
                    <a:pt x="3858" y="3060"/>
                    <a:pt x="3917" y="2929"/>
                    <a:pt x="4001" y="2774"/>
                  </a:cubicBezTo>
                  <a:cubicBezTo>
                    <a:pt x="4167" y="2453"/>
                    <a:pt x="4310" y="2119"/>
                    <a:pt x="4441" y="1774"/>
                  </a:cubicBezTo>
                  <a:cubicBezTo>
                    <a:pt x="4441" y="1774"/>
                    <a:pt x="4441" y="1786"/>
                    <a:pt x="4441" y="1786"/>
                  </a:cubicBezTo>
                  <a:cubicBezTo>
                    <a:pt x="4536" y="1548"/>
                    <a:pt x="4584" y="1298"/>
                    <a:pt x="4620" y="1036"/>
                  </a:cubicBezTo>
                  <a:lnTo>
                    <a:pt x="4620" y="833"/>
                  </a:lnTo>
                  <a:lnTo>
                    <a:pt x="4620" y="762"/>
                  </a:lnTo>
                  <a:lnTo>
                    <a:pt x="4096" y="536"/>
                  </a:lnTo>
                  <a:lnTo>
                    <a:pt x="2965" y="24"/>
                  </a:lnTo>
                  <a:cubicBezTo>
                    <a:pt x="2941" y="12"/>
                    <a:pt x="2905" y="0"/>
                    <a:pt x="28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5"/>
            <p:cNvSpPr/>
            <p:nvPr/>
          </p:nvSpPr>
          <p:spPr>
            <a:xfrm>
              <a:off x="8211687" y="575288"/>
              <a:ext cx="109855" cy="118052"/>
            </a:xfrm>
            <a:custGeom>
              <a:avLst/>
              <a:gdLst/>
              <a:ahLst/>
              <a:cxnLst/>
              <a:rect l="l" t="t" r="r" b="b"/>
              <a:pathLst>
                <a:path w="3203" h="3442" extrusionOk="0">
                  <a:moveTo>
                    <a:pt x="1357" y="1"/>
                  </a:moveTo>
                  <a:cubicBezTo>
                    <a:pt x="1143" y="1"/>
                    <a:pt x="964" y="108"/>
                    <a:pt x="881" y="298"/>
                  </a:cubicBezTo>
                  <a:lnTo>
                    <a:pt x="881" y="310"/>
                  </a:lnTo>
                  <a:lnTo>
                    <a:pt x="119" y="1989"/>
                  </a:lnTo>
                  <a:cubicBezTo>
                    <a:pt x="0" y="2251"/>
                    <a:pt x="119" y="2548"/>
                    <a:pt x="381" y="2668"/>
                  </a:cubicBezTo>
                  <a:lnTo>
                    <a:pt x="2060" y="3430"/>
                  </a:lnTo>
                  <a:lnTo>
                    <a:pt x="2107" y="3441"/>
                  </a:lnTo>
                  <a:lnTo>
                    <a:pt x="2191" y="3287"/>
                  </a:lnTo>
                  <a:cubicBezTo>
                    <a:pt x="2298" y="3120"/>
                    <a:pt x="2393" y="2953"/>
                    <a:pt x="2477" y="2787"/>
                  </a:cubicBezTo>
                  <a:cubicBezTo>
                    <a:pt x="2596" y="2584"/>
                    <a:pt x="2691" y="2382"/>
                    <a:pt x="2798" y="2191"/>
                  </a:cubicBezTo>
                  <a:cubicBezTo>
                    <a:pt x="2893" y="1989"/>
                    <a:pt x="2977" y="1775"/>
                    <a:pt x="3060" y="1560"/>
                  </a:cubicBezTo>
                  <a:cubicBezTo>
                    <a:pt x="3060" y="1572"/>
                    <a:pt x="3060" y="1572"/>
                    <a:pt x="3060" y="1572"/>
                  </a:cubicBezTo>
                  <a:cubicBezTo>
                    <a:pt x="3131" y="1382"/>
                    <a:pt x="3179" y="1191"/>
                    <a:pt x="3203" y="989"/>
                  </a:cubicBezTo>
                  <a:cubicBezTo>
                    <a:pt x="3203" y="917"/>
                    <a:pt x="3203" y="846"/>
                    <a:pt x="3191" y="786"/>
                  </a:cubicBezTo>
                  <a:lnTo>
                    <a:pt x="2691" y="548"/>
                  </a:lnTo>
                  <a:lnTo>
                    <a:pt x="1560" y="36"/>
                  </a:lnTo>
                  <a:cubicBezTo>
                    <a:pt x="1488" y="12"/>
                    <a:pt x="1429" y="1"/>
                    <a:pt x="13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5"/>
            <p:cNvSpPr/>
            <p:nvPr/>
          </p:nvSpPr>
          <p:spPr>
            <a:xfrm>
              <a:off x="8333789" y="629205"/>
              <a:ext cx="109855" cy="118052"/>
            </a:xfrm>
            <a:custGeom>
              <a:avLst/>
              <a:gdLst/>
              <a:ahLst/>
              <a:cxnLst/>
              <a:rect l="l" t="t" r="r" b="b"/>
              <a:pathLst>
                <a:path w="3203" h="3442" extrusionOk="0">
                  <a:moveTo>
                    <a:pt x="1357" y="0"/>
                  </a:moveTo>
                  <a:cubicBezTo>
                    <a:pt x="1155" y="0"/>
                    <a:pt x="964" y="107"/>
                    <a:pt x="881" y="298"/>
                  </a:cubicBezTo>
                  <a:lnTo>
                    <a:pt x="881" y="310"/>
                  </a:lnTo>
                  <a:lnTo>
                    <a:pt x="119" y="1988"/>
                  </a:lnTo>
                  <a:cubicBezTo>
                    <a:pt x="0" y="2250"/>
                    <a:pt x="119" y="2560"/>
                    <a:pt x="381" y="2679"/>
                  </a:cubicBezTo>
                  <a:lnTo>
                    <a:pt x="2060" y="3441"/>
                  </a:lnTo>
                  <a:lnTo>
                    <a:pt x="2072" y="3441"/>
                  </a:lnTo>
                  <a:lnTo>
                    <a:pt x="2096" y="3417"/>
                  </a:lnTo>
                  <a:lnTo>
                    <a:pt x="2203" y="3215"/>
                  </a:lnTo>
                  <a:cubicBezTo>
                    <a:pt x="2310" y="3048"/>
                    <a:pt x="2393" y="2905"/>
                    <a:pt x="2500" y="2715"/>
                  </a:cubicBezTo>
                  <a:cubicBezTo>
                    <a:pt x="2619" y="2524"/>
                    <a:pt x="2727" y="2334"/>
                    <a:pt x="2822" y="2131"/>
                  </a:cubicBezTo>
                  <a:cubicBezTo>
                    <a:pt x="2917" y="1941"/>
                    <a:pt x="3000" y="1750"/>
                    <a:pt x="3072" y="1548"/>
                  </a:cubicBezTo>
                  <a:cubicBezTo>
                    <a:pt x="3131" y="1393"/>
                    <a:pt x="3167" y="1215"/>
                    <a:pt x="3191" y="1048"/>
                  </a:cubicBezTo>
                  <a:cubicBezTo>
                    <a:pt x="3191" y="1048"/>
                    <a:pt x="3191" y="1048"/>
                    <a:pt x="3191" y="1060"/>
                  </a:cubicBezTo>
                  <a:cubicBezTo>
                    <a:pt x="3203" y="976"/>
                    <a:pt x="3191" y="905"/>
                    <a:pt x="3179" y="834"/>
                  </a:cubicBezTo>
                  <a:cubicBezTo>
                    <a:pt x="3179" y="810"/>
                    <a:pt x="3167" y="786"/>
                    <a:pt x="3167" y="774"/>
                  </a:cubicBezTo>
                  <a:lnTo>
                    <a:pt x="2691" y="560"/>
                  </a:lnTo>
                  <a:lnTo>
                    <a:pt x="1560" y="36"/>
                  </a:lnTo>
                  <a:cubicBezTo>
                    <a:pt x="1500" y="12"/>
                    <a:pt x="1429" y="0"/>
                    <a:pt x="13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5"/>
            <p:cNvSpPr/>
            <p:nvPr/>
          </p:nvSpPr>
          <p:spPr>
            <a:xfrm>
              <a:off x="8160616" y="688404"/>
              <a:ext cx="107866" cy="117640"/>
            </a:xfrm>
            <a:custGeom>
              <a:avLst/>
              <a:gdLst/>
              <a:ahLst/>
              <a:cxnLst/>
              <a:rect l="l" t="t" r="r" b="b"/>
              <a:pathLst>
                <a:path w="3145" h="3430" extrusionOk="0">
                  <a:moveTo>
                    <a:pt x="1346" y="1"/>
                  </a:moveTo>
                  <a:cubicBezTo>
                    <a:pt x="1144" y="1"/>
                    <a:pt x="953" y="120"/>
                    <a:pt x="870" y="298"/>
                  </a:cubicBezTo>
                  <a:lnTo>
                    <a:pt x="108" y="1977"/>
                  </a:lnTo>
                  <a:cubicBezTo>
                    <a:pt x="1" y="2239"/>
                    <a:pt x="108" y="2537"/>
                    <a:pt x="370" y="2668"/>
                  </a:cubicBezTo>
                  <a:lnTo>
                    <a:pt x="2049" y="3430"/>
                  </a:lnTo>
                  <a:cubicBezTo>
                    <a:pt x="2394" y="2846"/>
                    <a:pt x="2692" y="2239"/>
                    <a:pt x="2942" y="1608"/>
                  </a:cubicBezTo>
                  <a:lnTo>
                    <a:pt x="2942" y="1620"/>
                  </a:lnTo>
                  <a:cubicBezTo>
                    <a:pt x="3001" y="1465"/>
                    <a:pt x="3049" y="1298"/>
                    <a:pt x="3085" y="1132"/>
                  </a:cubicBezTo>
                  <a:cubicBezTo>
                    <a:pt x="3120" y="1013"/>
                    <a:pt x="3132" y="894"/>
                    <a:pt x="3144" y="763"/>
                  </a:cubicBezTo>
                  <a:lnTo>
                    <a:pt x="2680" y="560"/>
                  </a:lnTo>
                  <a:lnTo>
                    <a:pt x="1549" y="48"/>
                  </a:lnTo>
                  <a:cubicBezTo>
                    <a:pt x="1489" y="12"/>
                    <a:pt x="1418" y="1"/>
                    <a:pt x="1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5"/>
            <p:cNvSpPr/>
            <p:nvPr/>
          </p:nvSpPr>
          <p:spPr>
            <a:xfrm>
              <a:off x="8282307" y="741910"/>
              <a:ext cx="110712" cy="118052"/>
            </a:xfrm>
            <a:custGeom>
              <a:avLst/>
              <a:gdLst/>
              <a:ahLst/>
              <a:cxnLst/>
              <a:rect l="l" t="t" r="r" b="b"/>
              <a:pathLst>
                <a:path w="3228" h="3442" extrusionOk="0">
                  <a:moveTo>
                    <a:pt x="1358" y="0"/>
                  </a:moveTo>
                  <a:cubicBezTo>
                    <a:pt x="1156" y="0"/>
                    <a:pt x="965" y="119"/>
                    <a:pt x="882" y="298"/>
                  </a:cubicBezTo>
                  <a:lnTo>
                    <a:pt x="882" y="310"/>
                  </a:lnTo>
                  <a:lnTo>
                    <a:pt x="120" y="1989"/>
                  </a:lnTo>
                  <a:cubicBezTo>
                    <a:pt x="1" y="2251"/>
                    <a:pt x="120" y="2548"/>
                    <a:pt x="382" y="2667"/>
                  </a:cubicBezTo>
                  <a:lnTo>
                    <a:pt x="2061" y="3429"/>
                  </a:lnTo>
                  <a:lnTo>
                    <a:pt x="2084" y="3441"/>
                  </a:lnTo>
                  <a:cubicBezTo>
                    <a:pt x="2454" y="2858"/>
                    <a:pt x="2775" y="2251"/>
                    <a:pt x="3025" y="1596"/>
                  </a:cubicBezTo>
                  <a:cubicBezTo>
                    <a:pt x="3025" y="1608"/>
                    <a:pt x="3025" y="1608"/>
                    <a:pt x="3025" y="1608"/>
                  </a:cubicBezTo>
                  <a:cubicBezTo>
                    <a:pt x="3085" y="1441"/>
                    <a:pt x="3132" y="1274"/>
                    <a:pt x="3168" y="1096"/>
                  </a:cubicBezTo>
                  <a:cubicBezTo>
                    <a:pt x="3192" y="1000"/>
                    <a:pt x="3216" y="893"/>
                    <a:pt x="3227" y="798"/>
                  </a:cubicBezTo>
                  <a:lnTo>
                    <a:pt x="2704" y="560"/>
                  </a:lnTo>
                  <a:lnTo>
                    <a:pt x="1572" y="48"/>
                  </a:lnTo>
                  <a:cubicBezTo>
                    <a:pt x="1501" y="24"/>
                    <a:pt x="1430" y="0"/>
                    <a:pt x="13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5"/>
            <p:cNvSpPr/>
            <p:nvPr/>
          </p:nvSpPr>
          <p:spPr>
            <a:xfrm>
              <a:off x="8110403" y="803579"/>
              <a:ext cx="109066" cy="118018"/>
            </a:xfrm>
            <a:custGeom>
              <a:avLst/>
              <a:gdLst/>
              <a:ahLst/>
              <a:cxnLst/>
              <a:rect l="l" t="t" r="r" b="b"/>
              <a:pathLst>
                <a:path w="3180" h="3441" extrusionOk="0">
                  <a:moveTo>
                    <a:pt x="1346" y="0"/>
                  </a:moveTo>
                  <a:cubicBezTo>
                    <a:pt x="1143" y="0"/>
                    <a:pt x="965" y="107"/>
                    <a:pt x="869" y="298"/>
                  </a:cubicBezTo>
                  <a:lnTo>
                    <a:pt x="881" y="298"/>
                  </a:lnTo>
                  <a:lnTo>
                    <a:pt x="119" y="1988"/>
                  </a:lnTo>
                  <a:cubicBezTo>
                    <a:pt x="0" y="2238"/>
                    <a:pt x="119" y="2548"/>
                    <a:pt x="369" y="2667"/>
                  </a:cubicBezTo>
                  <a:lnTo>
                    <a:pt x="2060" y="3429"/>
                  </a:lnTo>
                  <a:lnTo>
                    <a:pt x="2096" y="3441"/>
                  </a:lnTo>
                  <a:cubicBezTo>
                    <a:pt x="2441" y="2893"/>
                    <a:pt x="2739" y="2310"/>
                    <a:pt x="2965" y="1703"/>
                  </a:cubicBezTo>
                  <a:cubicBezTo>
                    <a:pt x="3025" y="1536"/>
                    <a:pt x="3072" y="1381"/>
                    <a:pt x="3120" y="1203"/>
                  </a:cubicBezTo>
                  <a:cubicBezTo>
                    <a:pt x="3144" y="1060"/>
                    <a:pt x="3167" y="917"/>
                    <a:pt x="3179" y="774"/>
                  </a:cubicBezTo>
                  <a:lnTo>
                    <a:pt x="2691" y="548"/>
                  </a:lnTo>
                  <a:lnTo>
                    <a:pt x="1560" y="48"/>
                  </a:lnTo>
                  <a:cubicBezTo>
                    <a:pt x="1489" y="12"/>
                    <a:pt x="1417" y="0"/>
                    <a:pt x="1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5"/>
            <p:cNvSpPr/>
            <p:nvPr/>
          </p:nvSpPr>
          <p:spPr>
            <a:xfrm>
              <a:off x="8232506" y="857462"/>
              <a:ext cx="110678" cy="118052"/>
            </a:xfrm>
            <a:custGeom>
              <a:avLst/>
              <a:gdLst/>
              <a:ahLst/>
              <a:cxnLst/>
              <a:rect l="l" t="t" r="r" b="b"/>
              <a:pathLst>
                <a:path w="3227" h="3442" extrusionOk="0">
                  <a:moveTo>
                    <a:pt x="1346" y="1"/>
                  </a:moveTo>
                  <a:cubicBezTo>
                    <a:pt x="1143" y="1"/>
                    <a:pt x="965" y="108"/>
                    <a:pt x="869" y="298"/>
                  </a:cubicBezTo>
                  <a:lnTo>
                    <a:pt x="119" y="1977"/>
                  </a:lnTo>
                  <a:cubicBezTo>
                    <a:pt x="0" y="2239"/>
                    <a:pt x="119" y="2537"/>
                    <a:pt x="369" y="2668"/>
                  </a:cubicBezTo>
                  <a:lnTo>
                    <a:pt x="2048" y="3418"/>
                  </a:lnTo>
                  <a:cubicBezTo>
                    <a:pt x="2072" y="3430"/>
                    <a:pt x="2096" y="3442"/>
                    <a:pt x="2120" y="3442"/>
                  </a:cubicBezTo>
                  <a:cubicBezTo>
                    <a:pt x="2286" y="3192"/>
                    <a:pt x="2441" y="2942"/>
                    <a:pt x="2584" y="2680"/>
                  </a:cubicBezTo>
                  <a:cubicBezTo>
                    <a:pt x="2751" y="2370"/>
                    <a:pt x="2894" y="2060"/>
                    <a:pt x="3013" y="1739"/>
                  </a:cubicBezTo>
                  <a:cubicBezTo>
                    <a:pt x="3072" y="1572"/>
                    <a:pt x="3120" y="1418"/>
                    <a:pt x="3155" y="1251"/>
                  </a:cubicBezTo>
                  <a:cubicBezTo>
                    <a:pt x="3191" y="1108"/>
                    <a:pt x="3215" y="953"/>
                    <a:pt x="3227" y="798"/>
                  </a:cubicBezTo>
                  <a:lnTo>
                    <a:pt x="2691" y="548"/>
                  </a:lnTo>
                  <a:lnTo>
                    <a:pt x="1560" y="36"/>
                  </a:lnTo>
                  <a:cubicBezTo>
                    <a:pt x="1489" y="13"/>
                    <a:pt x="1417" y="1"/>
                    <a:pt x="1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5"/>
            <p:cNvSpPr/>
            <p:nvPr/>
          </p:nvSpPr>
          <p:spPr>
            <a:xfrm>
              <a:off x="8335813" y="917107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BD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99940D-A719-43CB-9836-2FED8EE10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27" y="192700"/>
            <a:ext cx="7230138" cy="954900"/>
          </a:xfrm>
        </p:spPr>
        <p:txBody>
          <a:bodyPr/>
          <a:lstStyle/>
          <a:p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14E1755-98D7-42A0-B3D9-EAF0948F7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68" y="-74428"/>
            <a:ext cx="4085309" cy="51435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D388EB3-74E0-4070-B386-BCED1388F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938" y="0"/>
            <a:ext cx="4198594" cy="5143500"/>
          </a:xfrm>
          <a:prstGeom prst="rect">
            <a:avLst/>
          </a:prstGeom>
        </p:spPr>
      </p:pic>
      <p:sp>
        <p:nvSpPr>
          <p:cNvPr id="11" name="Diagrama de flujo: multidocumento 10">
            <a:extLst>
              <a:ext uri="{FF2B5EF4-FFF2-40B4-BE49-F238E27FC236}">
                <a16:creationId xmlns:a16="http://schemas.microsoft.com/office/drawing/2014/main" id="{19F63394-522C-43F9-94BE-9721A67F7AE6}"/>
              </a:ext>
            </a:extLst>
          </p:cNvPr>
          <p:cNvSpPr/>
          <p:nvPr/>
        </p:nvSpPr>
        <p:spPr>
          <a:xfrm>
            <a:off x="4210493" y="4625163"/>
            <a:ext cx="861237" cy="518337"/>
          </a:xfrm>
          <a:prstGeom prst="flowChartMultidocumen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6 - 7</a:t>
            </a:r>
          </a:p>
        </p:txBody>
      </p:sp>
    </p:spTree>
    <p:extLst>
      <p:ext uri="{BB962C8B-B14F-4D97-AF65-F5344CB8AC3E}">
        <p14:creationId xmlns:p14="http://schemas.microsoft.com/office/powerpoint/2010/main" val="3759330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39"/>
          <p:cNvSpPr/>
          <p:nvPr/>
        </p:nvSpPr>
        <p:spPr>
          <a:xfrm flipH="1">
            <a:off x="7187274" y="1172925"/>
            <a:ext cx="1216026" cy="929551"/>
          </a:xfrm>
          <a:custGeom>
            <a:avLst/>
            <a:gdLst/>
            <a:ahLst/>
            <a:cxnLst/>
            <a:rect l="l" t="t" r="r" b="b"/>
            <a:pathLst>
              <a:path w="954" h="847" extrusionOk="0">
                <a:moveTo>
                  <a:pt x="477" y="1"/>
                </a:moveTo>
                <a:cubicBezTo>
                  <a:pt x="1" y="1"/>
                  <a:pt x="1" y="846"/>
                  <a:pt x="477" y="846"/>
                </a:cubicBezTo>
                <a:cubicBezTo>
                  <a:pt x="953" y="846"/>
                  <a:pt x="953" y="1"/>
                  <a:pt x="4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39"/>
          <p:cNvSpPr txBox="1">
            <a:spLocks noGrp="1"/>
          </p:cNvSpPr>
          <p:nvPr>
            <p:ph type="title"/>
          </p:nvPr>
        </p:nvSpPr>
        <p:spPr>
          <a:xfrm flipH="1">
            <a:off x="2422611" y="2273809"/>
            <a:ext cx="5059997" cy="9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400" dirty="0"/>
              <a:t>E</a:t>
            </a:r>
            <a:r>
              <a:rPr lang="en" sz="4400" dirty="0"/>
              <a:t>jercicios en el cuaderno de actividades</a:t>
            </a:r>
            <a:endParaRPr sz="4400" dirty="0"/>
          </a:p>
        </p:txBody>
      </p:sp>
      <p:sp>
        <p:nvSpPr>
          <p:cNvPr id="1660" name="Google Shape;1660;p39"/>
          <p:cNvSpPr txBox="1">
            <a:spLocks noGrp="1"/>
          </p:cNvSpPr>
          <p:nvPr>
            <p:ph type="title" idx="2"/>
          </p:nvPr>
        </p:nvSpPr>
        <p:spPr>
          <a:xfrm flipH="1">
            <a:off x="7389675" y="1429938"/>
            <a:ext cx="8112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1662" name="Google Shape;1662;p39"/>
          <p:cNvGrpSpPr/>
          <p:nvPr/>
        </p:nvGrpSpPr>
        <p:grpSpPr>
          <a:xfrm>
            <a:off x="901471" y="540000"/>
            <a:ext cx="1245349" cy="569505"/>
            <a:chOff x="7435621" y="294700"/>
            <a:chExt cx="1245349" cy="569505"/>
          </a:xfrm>
        </p:grpSpPr>
        <p:grpSp>
          <p:nvGrpSpPr>
            <p:cNvPr id="1663" name="Google Shape;1663;p39"/>
            <p:cNvGrpSpPr/>
            <p:nvPr/>
          </p:nvGrpSpPr>
          <p:grpSpPr>
            <a:xfrm rot="-578873">
              <a:off x="7870500" y="388385"/>
              <a:ext cx="376485" cy="447436"/>
              <a:chOff x="8352696" y="3680267"/>
              <a:chExt cx="376469" cy="447416"/>
            </a:xfrm>
          </p:grpSpPr>
          <p:sp>
            <p:nvSpPr>
              <p:cNvPr id="1664" name="Google Shape;1664;p39"/>
              <p:cNvSpPr/>
              <p:nvPr/>
            </p:nvSpPr>
            <p:spPr>
              <a:xfrm>
                <a:off x="8352696" y="3680267"/>
                <a:ext cx="374871" cy="447416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10090" extrusionOk="0">
                    <a:moveTo>
                      <a:pt x="4453" y="2417"/>
                    </a:moveTo>
                    <a:cubicBezTo>
                      <a:pt x="4691" y="2429"/>
                      <a:pt x="4918" y="2465"/>
                      <a:pt x="5156" y="2501"/>
                    </a:cubicBezTo>
                    <a:cubicBezTo>
                      <a:pt x="5299" y="2548"/>
                      <a:pt x="5453" y="2620"/>
                      <a:pt x="5596" y="2679"/>
                    </a:cubicBezTo>
                    <a:cubicBezTo>
                      <a:pt x="5680" y="2727"/>
                      <a:pt x="5751" y="2786"/>
                      <a:pt x="5811" y="2846"/>
                    </a:cubicBezTo>
                    <a:cubicBezTo>
                      <a:pt x="5834" y="2894"/>
                      <a:pt x="5882" y="2941"/>
                      <a:pt x="5918" y="2977"/>
                    </a:cubicBezTo>
                    <a:cubicBezTo>
                      <a:pt x="5930" y="3025"/>
                      <a:pt x="5954" y="3072"/>
                      <a:pt x="5977" y="3132"/>
                    </a:cubicBezTo>
                    <a:cubicBezTo>
                      <a:pt x="5989" y="3191"/>
                      <a:pt x="5989" y="3251"/>
                      <a:pt x="6001" y="3322"/>
                    </a:cubicBezTo>
                    <a:cubicBezTo>
                      <a:pt x="6013" y="3346"/>
                      <a:pt x="6001" y="3370"/>
                      <a:pt x="6001" y="3382"/>
                    </a:cubicBezTo>
                    <a:cubicBezTo>
                      <a:pt x="6001" y="3394"/>
                      <a:pt x="5989" y="3394"/>
                      <a:pt x="5989" y="3406"/>
                    </a:cubicBezTo>
                    <a:cubicBezTo>
                      <a:pt x="5977" y="3429"/>
                      <a:pt x="5977" y="3441"/>
                      <a:pt x="5954" y="3453"/>
                    </a:cubicBezTo>
                    <a:cubicBezTo>
                      <a:pt x="5918" y="3489"/>
                      <a:pt x="5870" y="3513"/>
                      <a:pt x="5834" y="3548"/>
                    </a:cubicBezTo>
                    <a:cubicBezTo>
                      <a:pt x="5715" y="3608"/>
                      <a:pt x="5584" y="3644"/>
                      <a:pt x="5453" y="3691"/>
                    </a:cubicBezTo>
                    <a:cubicBezTo>
                      <a:pt x="5156" y="3751"/>
                      <a:pt x="4870" y="3798"/>
                      <a:pt x="4572" y="3798"/>
                    </a:cubicBezTo>
                    <a:cubicBezTo>
                      <a:pt x="4382" y="3787"/>
                      <a:pt x="4191" y="3775"/>
                      <a:pt x="3989" y="3739"/>
                    </a:cubicBezTo>
                    <a:cubicBezTo>
                      <a:pt x="4156" y="3298"/>
                      <a:pt x="4310" y="2858"/>
                      <a:pt x="4453" y="2417"/>
                    </a:cubicBezTo>
                    <a:close/>
                    <a:moveTo>
                      <a:pt x="3132" y="6061"/>
                    </a:moveTo>
                    <a:cubicBezTo>
                      <a:pt x="3251" y="6108"/>
                      <a:pt x="3370" y="6144"/>
                      <a:pt x="3489" y="6203"/>
                    </a:cubicBezTo>
                    <a:cubicBezTo>
                      <a:pt x="3620" y="6299"/>
                      <a:pt x="3751" y="6406"/>
                      <a:pt x="3882" y="6525"/>
                    </a:cubicBezTo>
                    <a:cubicBezTo>
                      <a:pt x="3977" y="6620"/>
                      <a:pt x="4060" y="6739"/>
                      <a:pt x="4156" y="6858"/>
                    </a:cubicBezTo>
                    <a:lnTo>
                      <a:pt x="4239" y="7085"/>
                    </a:lnTo>
                    <a:cubicBezTo>
                      <a:pt x="4239" y="7120"/>
                      <a:pt x="4263" y="7156"/>
                      <a:pt x="4263" y="7204"/>
                    </a:cubicBezTo>
                    <a:cubicBezTo>
                      <a:pt x="4275" y="7239"/>
                      <a:pt x="4263" y="7263"/>
                      <a:pt x="4263" y="7299"/>
                    </a:cubicBezTo>
                    <a:cubicBezTo>
                      <a:pt x="4263" y="7311"/>
                      <a:pt x="4251" y="7311"/>
                      <a:pt x="4251" y="7323"/>
                    </a:cubicBezTo>
                    <a:cubicBezTo>
                      <a:pt x="4215" y="7370"/>
                      <a:pt x="4168" y="7418"/>
                      <a:pt x="4132" y="7477"/>
                    </a:cubicBezTo>
                    <a:cubicBezTo>
                      <a:pt x="4108" y="7489"/>
                      <a:pt x="4096" y="7501"/>
                      <a:pt x="4084" y="7501"/>
                    </a:cubicBezTo>
                    <a:cubicBezTo>
                      <a:pt x="4025" y="7537"/>
                      <a:pt x="3965" y="7549"/>
                      <a:pt x="3906" y="7573"/>
                    </a:cubicBezTo>
                    <a:cubicBezTo>
                      <a:pt x="3727" y="7608"/>
                      <a:pt x="3548" y="7632"/>
                      <a:pt x="3370" y="7632"/>
                    </a:cubicBezTo>
                    <a:cubicBezTo>
                      <a:pt x="3132" y="7620"/>
                      <a:pt x="2894" y="7597"/>
                      <a:pt x="2656" y="7537"/>
                    </a:cubicBezTo>
                    <a:cubicBezTo>
                      <a:pt x="2632" y="7537"/>
                      <a:pt x="2620" y="7513"/>
                      <a:pt x="2608" y="7513"/>
                    </a:cubicBezTo>
                    <a:cubicBezTo>
                      <a:pt x="2775" y="7025"/>
                      <a:pt x="2953" y="6537"/>
                      <a:pt x="3132" y="6061"/>
                    </a:cubicBezTo>
                    <a:close/>
                    <a:moveTo>
                      <a:pt x="4465" y="0"/>
                    </a:moveTo>
                    <a:cubicBezTo>
                      <a:pt x="4239" y="0"/>
                      <a:pt x="4025" y="12"/>
                      <a:pt x="3799" y="48"/>
                    </a:cubicBezTo>
                    <a:cubicBezTo>
                      <a:pt x="3465" y="96"/>
                      <a:pt x="3156" y="179"/>
                      <a:pt x="2858" y="286"/>
                    </a:cubicBezTo>
                    <a:cubicBezTo>
                      <a:pt x="2298" y="477"/>
                      <a:pt x="2024" y="1143"/>
                      <a:pt x="2144" y="1703"/>
                    </a:cubicBezTo>
                    <a:cubicBezTo>
                      <a:pt x="1489" y="3584"/>
                      <a:pt x="727" y="5430"/>
                      <a:pt x="119" y="7323"/>
                    </a:cubicBezTo>
                    <a:cubicBezTo>
                      <a:pt x="36" y="7597"/>
                      <a:pt x="0" y="7847"/>
                      <a:pt x="60" y="8120"/>
                    </a:cubicBezTo>
                    <a:cubicBezTo>
                      <a:pt x="60" y="8192"/>
                      <a:pt x="60" y="8263"/>
                      <a:pt x="72" y="8335"/>
                    </a:cubicBezTo>
                    <a:cubicBezTo>
                      <a:pt x="119" y="8680"/>
                      <a:pt x="298" y="8906"/>
                      <a:pt x="536" y="9144"/>
                    </a:cubicBezTo>
                    <a:cubicBezTo>
                      <a:pt x="834" y="9418"/>
                      <a:pt x="1215" y="9621"/>
                      <a:pt x="1596" y="9763"/>
                    </a:cubicBezTo>
                    <a:cubicBezTo>
                      <a:pt x="2072" y="9942"/>
                      <a:pt x="2584" y="10049"/>
                      <a:pt x="3084" y="10085"/>
                    </a:cubicBezTo>
                    <a:cubicBezTo>
                      <a:pt x="3164" y="10088"/>
                      <a:pt x="3244" y="10090"/>
                      <a:pt x="3323" y="10090"/>
                    </a:cubicBezTo>
                    <a:cubicBezTo>
                      <a:pt x="3809" y="10090"/>
                      <a:pt x="4280" y="10026"/>
                      <a:pt x="4751" y="9883"/>
                    </a:cubicBezTo>
                    <a:cubicBezTo>
                      <a:pt x="5001" y="9811"/>
                      <a:pt x="5227" y="9692"/>
                      <a:pt x="5453" y="9561"/>
                    </a:cubicBezTo>
                    <a:cubicBezTo>
                      <a:pt x="5692" y="9406"/>
                      <a:pt x="5846" y="9228"/>
                      <a:pt x="6049" y="9037"/>
                    </a:cubicBezTo>
                    <a:cubicBezTo>
                      <a:pt x="6251" y="8835"/>
                      <a:pt x="6406" y="8549"/>
                      <a:pt x="6525" y="8299"/>
                    </a:cubicBezTo>
                    <a:cubicBezTo>
                      <a:pt x="6585" y="8144"/>
                      <a:pt x="6620" y="8013"/>
                      <a:pt x="6656" y="7847"/>
                    </a:cubicBezTo>
                    <a:cubicBezTo>
                      <a:pt x="6680" y="7716"/>
                      <a:pt x="6716" y="7597"/>
                      <a:pt x="6727" y="7477"/>
                    </a:cubicBezTo>
                    <a:cubicBezTo>
                      <a:pt x="6775" y="6965"/>
                      <a:pt x="6668" y="6454"/>
                      <a:pt x="6442" y="5989"/>
                    </a:cubicBezTo>
                    <a:cubicBezTo>
                      <a:pt x="7513" y="5644"/>
                      <a:pt x="8394" y="4715"/>
                      <a:pt x="8454" y="3572"/>
                    </a:cubicBezTo>
                    <a:cubicBezTo>
                      <a:pt x="8454" y="3215"/>
                      <a:pt x="8442" y="2905"/>
                      <a:pt x="8371" y="2608"/>
                    </a:cubicBezTo>
                    <a:cubicBezTo>
                      <a:pt x="8323" y="2429"/>
                      <a:pt x="8275" y="2251"/>
                      <a:pt x="8204" y="2084"/>
                    </a:cubicBezTo>
                    <a:cubicBezTo>
                      <a:pt x="8132" y="1893"/>
                      <a:pt x="8001" y="1703"/>
                      <a:pt x="7882" y="1524"/>
                    </a:cubicBezTo>
                    <a:cubicBezTo>
                      <a:pt x="7728" y="1286"/>
                      <a:pt x="7489" y="1072"/>
                      <a:pt x="7287" y="893"/>
                    </a:cubicBezTo>
                    <a:cubicBezTo>
                      <a:pt x="7025" y="691"/>
                      <a:pt x="6716" y="524"/>
                      <a:pt x="6418" y="369"/>
                    </a:cubicBezTo>
                    <a:cubicBezTo>
                      <a:pt x="6132" y="238"/>
                      <a:pt x="5834" y="179"/>
                      <a:pt x="5537" y="107"/>
                    </a:cubicBezTo>
                    <a:cubicBezTo>
                      <a:pt x="5275" y="36"/>
                      <a:pt x="4989" y="12"/>
                      <a:pt x="4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39"/>
              <p:cNvSpPr/>
              <p:nvPr/>
            </p:nvSpPr>
            <p:spPr>
              <a:xfrm>
                <a:off x="8416062" y="3681863"/>
                <a:ext cx="313102" cy="441917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9966" extrusionOk="0">
                    <a:moveTo>
                      <a:pt x="3060" y="2393"/>
                    </a:moveTo>
                    <a:cubicBezTo>
                      <a:pt x="3298" y="2405"/>
                      <a:pt x="3524" y="2441"/>
                      <a:pt x="3739" y="2500"/>
                    </a:cubicBezTo>
                    <a:cubicBezTo>
                      <a:pt x="3905" y="2536"/>
                      <a:pt x="4036" y="2619"/>
                      <a:pt x="4191" y="2679"/>
                    </a:cubicBezTo>
                    <a:cubicBezTo>
                      <a:pt x="4263" y="2715"/>
                      <a:pt x="4334" y="2774"/>
                      <a:pt x="4394" y="2834"/>
                    </a:cubicBezTo>
                    <a:cubicBezTo>
                      <a:pt x="4417" y="2881"/>
                      <a:pt x="4465" y="2929"/>
                      <a:pt x="4501" y="2977"/>
                    </a:cubicBezTo>
                    <a:cubicBezTo>
                      <a:pt x="4513" y="3012"/>
                      <a:pt x="4548" y="3060"/>
                      <a:pt x="4560" y="3119"/>
                    </a:cubicBezTo>
                    <a:cubicBezTo>
                      <a:pt x="4572" y="3179"/>
                      <a:pt x="4572" y="3239"/>
                      <a:pt x="4584" y="3298"/>
                    </a:cubicBezTo>
                    <a:lnTo>
                      <a:pt x="4584" y="3334"/>
                    </a:lnTo>
                    <a:lnTo>
                      <a:pt x="4584" y="3358"/>
                    </a:lnTo>
                    <a:lnTo>
                      <a:pt x="4572" y="3393"/>
                    </a:lnTo>
                    <a:lnTo>
                      <a:pt x="4536" y="3417"/>
                    </a:lnTo>
                    <a:cubicBezTo>
                      <a:pt x="4501" y="3453"/>
                      <a:pt x="4465" y="3477"/>
                      <a:pt x="4417" y="3512"/>
                    </a:cubicBezTo>
                    <a:cubicBezTo>
                      <a:pt x="4298" y="3572"/>
                      <a:pt x="4167" y="3608"/>
                      <a:pt x="4036" y="3655"/>
                    </a:cubicBezTo>
                    <a:cubicBezTo>
                      <a:pt x="3739" y="3715"/>
                      <a:pt x="3453" y="3751"/>
                      <a:pt x="3143" y="3762"/>
                    </a:cubicBezTo>
                    <a:cubicBezTo>
                      <a:pt x="2941" y="3751"/>
                      <a:pt x="2739" y="3727"/>
                      <a:pt x="2584" y="3703"/>
                    </a:cubicBezTo>
                    <a:cubicBezTo>
                      <a:pt x="2727" y="3334"/>
                      <a:pt x="2881" y="2917"/>
                      <a:pt x="3060" y="2393"/>
                    </a:cubicBezTo>
                    <a:close/>
                    <a:moveTo>
                      <a:pt x="1727" y="6025"/>
                    </a:moveTo>
                    <a:cubicBezTo>
                      <a:pt x="1846" y="6072"/>
                      <a:pt x="1965" y="6132"/>
                      <a:pt x="2072" y="6167"/>
                    </a:cubicBezTo>
                    <a:cubicBezTo>
                      <a:pt x="2227" y="6275"/>
                      <a:pt x="2358" y="6382"/>
                      <a:pt x="2477" y="6489"/>
                    </a:cubicBezTo>
                    <a:cubicBezTo>
                      <a:pt x="2584" y="6584"/>
                      <a:pt x="2655" y="6703"/>
                      <a:pt x="2739" y="6822"/>
                    </a:cubicBezTo>
                    <a:lnTo>
                      <a:pt x="2834" y="7049"/>
                    </a:lnTo>
                    <a:lnTo>
                      <a:pt x="2834" y="7096"/>
                    </a:lnTo>
                    <a:lnTo>
                      <a:pt x="2846" y="7156"/>
                    </a:lnTo>
                    <a:lnTo>
                      <a:pt x="2834" y="7239"/>
                    </a:lnTo>
                    <a:lnTo>
                      <a:pt x="2822" y="7275"/>
                    </a:lnTo>
                    <a:lnTo>
                      <a:pt x="2774" y="7322"/>
                    </a:lnTo>
                    <a:lnTo>
                      <a:pt x="2762" y="7346"/>
                    </a:lnTo>
                    <a:cubicBezTo>
                      <a:pt x="2739" y="7382"/>
                      <a:pt x="2727" y="7394"/>
                      <a:pt x="2703" y="7418"/>
                    </a:cubicBezTo>
                    <a:lnTo>
                      <a:pt x="2667" y="7441"/>
                    </a:lnTo>
                    <a:lnTo>
                      <a:pt x="2643" y="7453"/>
                    </a:lnTo>
                    <a:cubicBezTo>
                      <a:pt x="2584" y="7489"/>
                      <a:pt x="2524" y="7501"/>
                      <a:pt x="2465" y="7525"/>
                    </a:cubicBezTo>
                    <a:cubicBezTo>
                      <a:pt x="2310" y="7561"/>
                      <a:pt x="2131" y="7584"/>
                      <a:pt x="1953" y="7584"/>
                    </a:cubicBezTo>
                    <a:cubicBezTo>
                      <a:pt x="1703" y="7572"/>
                      <a:pt x="1465" y="7537"/>
                      <a:pt x="1238" y="7501"/>
                    </a:cubicBezTo>
                    <a:lnTo>
                      <a:pt x="1191" y="7477"/>
                    </a:lnTo>
                    <a:cubicBezTo>
                      <a:pt x="1369" y="7001"/>
                      <a:pt x="1548" y="6513"/>
                      <a:pt x="1727" y="6025"/>
                    </a:cubicBezTo>
                    <a:close/>
                    <a:moveTo>
                      <a:pt x="3858" y="0"/>
                    </a:moveTo>
                    <a:cubicBezTo>
                      <a:pt x="3786" y="12"/>
                      <a:pt x="3727" y="36"/>
                      <a:pt x="3667" y="60"/>
                    </a:cubicBezTo>
                    <a:cubicBezTo>
                      <a:pt x="3489" y="119"/>
                      <a:pt x="3298" y="214"/>
                      <a:pt x="3120" y="333"/>
                    </a:cubicBezTo>
                    <a:cubicBezTo>
                      <a:pt x="2917" y="476"/>
                      <a:pt x="2715" y="667"/>
                      <a:pt x="2524" y="869"/>
                    </a:cubicBezTo>
                    <a:cubicBezTo>
                      <a:pt x="2227" y="1214"/>
                      <a:pt x="1953" y="1643"/>
                      <a:pt x="1703" y="2167"/>
                    </a:cubicBezTo>
                    <a:cubicBezTo>
                      <a:pt x="1298" y="3012"/>
                      <a:pt x="1012" y="3929"/>
                      <a:pt x="810" y="4679"/>
                    </a:cubicBezTo>
                    <a:cubicBezTo>
                      <a:pt x="750" y="4894"/>
                      <a:pt x="703" y="5084"/>
                      <a:pt x="643" y="5298"/>
                    </a:cubicBezTo>
                    <a:lnTo>
                      <a:pt x="512" y="5786"/>
                    </a:lnTo>
                    <a:cubicBezTo>
                      <a:pt x="453" y="5977"/>
                      <a:pt x="405" y="6179"/>
                      <a:pt x="345" y="6346"/>
                    </a:cubicBezTo>
                    <a:lnTo>
                      <a:pt x="286" y="6548"/>
                    </a:lnTo>
                    <a:cubicBezTo>
                      <a:pt x="214" y="6787"/>
                      <a:pt x="119" y="7096"/>
                      <a:pt x="60" y="7441"/>
                    </a:cubicBezTo>
                    <a:cubicBezTo>
                      <a:pt x="36" y="7584"/>
                      <a:pt x="24" y="7715"/>
                      <a:pt x="24" y="7834"/>
                    </a:cubicBezTo>
                    <a:cubicBezTo>
                      <a:pt x="0" y="7977"/>
                      <a:pt x="0" y="8108"/>
                      <a:pt x="24" y="8227"/>
                    </a:cubicBezTo>
                    <a:cubicBezTo>
                      <a:pt x="36" y="8323"/>
                      <a:pt x="36" y="8394"/>
                      <a:pt x="48" y="8465"/>
                    </a:cubicBezTo>
                    <a:cubicBezTo>
                      <a:pt x="60" y="8537"/>
                      <a:pt x="95" y="8632"/>
                      <a:pt x="119" y="8704"/>
                    </a:cubicBezTo>
                    <a:cubicBezTo>
                      <a:pt x="143" y="8751"/>
                      <a:pt x="155" y="8799"/>
                      <a:pt x="179" y="8858"/>
                    </a:cubicBezTo>
                    <a:cubicBezTo>
                      <a:pt x="214" y="8918"/>
                      <a:pt x="238" y="8954"/>
                      <a:pt x="274" y="9001"/>
                    </a:cubicBezTo>
                    <a:cubicBezTo>
                      <a:pt x="322" y="9073"/>
                      <a:pt x="381" y="9132"/>
                      <a:pt x="441" y="9215"/>
                    </a:cubicBezTo>
                    <a:cubicBezTo>
                      <a:pt x="500" y="9275"/>
                      <a:pt x="560" y="9335"/>
                      <a:pt x="631" y="9394"/>
                    </a:cubicBezTo>
                    <a:cubicBezTo>
                      <a:pt x="703" y="9454"/>
                      <a:pt x="774" y="9513"/>
                      <a:pt x="857" y="9549"/>
                    </a:cubicBezTo>
                    <a:cubicBezTo>
                      <a:pt x="941" y="9596"/>
                      <a:pt x="1012" y="9656"/>
                      <a:pt x="1107" y="9692"/>
                    </a:cubicBezTo>
                    <a:cubicBezTo>
                      <a:pt x="1215" y="9751"/>
                      <a:pt x="1334" y="9787"/>
                      <a:pt x="1453" y="9823"/>
                    </a:cubicBezTo>
                    <a:cubicBezTo>
                      <a:pt x="1584" y="9870"/>
                      <a:pt x="1703" y="9894"/>
                      <a:pt x="1822" y="9906"/>
                    </a:cubicBezTo>
                    <a:cubicBezTo>
                      <a:pt x="2072" y="9954"/>
                      <a:pt x="2322" y="9966"/>
                      <a:pt x="2608" y="9966"/>
                    </a:cubicBezTo>
                    <a:lnTo>
                      <a:pt x="2679" y="9966"/>
                    </a:lnTo>
                    <a:cubicBezTo>
                      <a:pt x="2905" y="9942"/>
                      <a:pt x="3120" y="9882"/>
                      <a:pt x="3322" y="9823"/>
                    </a:cubicBezTo>
                    <a:cubicBezTo>
                      <a:pt x="3548" y="9751"/>
                      <a:pt x="3751" y="9656"/>
                      <a:pt x="4024" y="9489"/>
                    </a:cubicBezTo>
                    <a:cubicBezTo>
                      <a:pt x="4227" y="9358"/>
                      <a:pt x="4394" y="9192"/>
                      <a:pt x="4560" y="9025"/>
                    </a:cubicBezTo>
                    <a:lnTo>
                      <a:pt x="4620" y="8977"/>
                    </a:lnTo>
                    <a:cubicBezTo>
                      <a:pt x="4822" y="8763"/>
                      <a:pt x="4977" y="8477"/>
                      <a:pt x="5096" y="8215"/>
                    </a:cubicBezTo>
                    <a:cubicBezTo>
                      <a:pt x="5156" y="8084"/>
                      <a:pt x="5203" y="7930"/>
                      <a:pt x="5227" y="7763"/>
                    </a:cubicBezTo>
                    <a:cubicBezTo>
                      <a:pt x="5263" y="7644"/>
                      <a:pt x="5287" y="7525"/>
                      <a:pt x="5298" y="7382"/>
                    </a:cubicBezTo>
                    <a:cubicBezTo>
                      <a:pt x="5346" y="6882"/>
                      <a:pt x="5263" y="6370"/>
                      <a:pt x="5025" y="5870"/>
                    </a:cubicBezTo>
                    <a:cubicBezTo>
                      <a:pt x="6168" y="5513"/>
                      <a:pt x="6965" y="4548"/>
                      <a:pt x="7049" y="3465"/>
                    </a:cubicBezTo>
                    <a:cubicBezTo>
                      <a:pt x="7061" y="3119"/>
                      <a:pt x="7025" y="2822"/>
                      <a:pt x="6953" y="2536"/>
                    </a:cubicBezTo>
                    <a:cubicBezTo>
                      <a:pt x="6906" y="2381"/>
                      <a:pt x="6870" y="2203"/>
                      <a:pt x="6787" y="2024"/>
                    </a:cubicBezTo>
                    <a:cubicBezTo>
                      <a:pt x="6715" y="1822"/>
                      <a:pt x="6584" y="1631"/>
                      <a:pt x="6477" y="1488"/>
                    </a:cubicBezTo>
                    <a:lnTo>
                      <a:pt x="6465" y="1453"/>
                    </a:lnTo>
                    <a:cubicBezTo>
                      <a:pt x="6310" y="1214"/>
                      <a:pt x="6108" y="1036"/>
                      <a:pt x="5870" y="810"/>
                    </a:cubicBezTo>
                    <a:cubicBezTo>
                      <a:pt x="5608" y="607"/>
                      <a:pt x="5298" y="441"/>
                      <a:pt x="5001" y="298"/>
                    </a:cubicBezTo>
                    <a:cubicBezTo>
                      <a:pt x="4763" y="191"/>
                      <a:pt x="4501" y="119"/>
                      <a:pt x="4239" y="60"/>
                    </a:cubicBezTo>
                    <a:lnTo>
                      <a:pt x="4120" y="24"/>
                    </a:lnTo>
                    <a:cubicBezTo>
                      <a:pt x="4102" y="26"/>
                      <a:pt x="4084" y="27"/>
                      <a:pt x="4067" y="27"/>
                    </a:cubicBezTo>
                    <a:cubicBezTo>
                      <a:pt x="3996" y="27"/>
                      <a:pt x="3935" y="10"/>
                      <a:pt x="3858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9"/>
              <p:cNvSpPr/>
              <p:nvPr/>
            </p:nvSpPr>
            <p:spPr>
              <a:xfrm>
                <a:off x="8613522" y="3724078"/>
                <a:ext cx="73919" cy="184376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4158" extrusionOk="0">
                    <a:moveTo>
                      <a:pt x="417" y="1"/>
                    </a:moveTo>
                    <a:lnTo>
                      <a:pt x="369" y="36"/>
                    </a:lnTo>
                    <a:cubicBezTo>
                      <a:pt x="357" y="72"/>
                      <a:pt x="357" y="120"/>
                      <a:pt x="393" y="132"/>
                    </a:cubicBezTo>
                    <a:cubicBezTo>
                      <a:pt x="488" y="203"/>
                      <a:pt x="595" y="274"/>
                      <a:pt x="691" y="382"/>
                    </a:cubicBezTo>
                    <a:lnTo>
                      <a:pt x="667" y="370"/>
                    </a:lnTo>
                    <a:lnTo>
                      <a:pt x="667" y="370"/>
                    </a:lnTo>
                    <a:cubicBezTo>
                      <a:pt x="810" y="501"/>
                      <a:pt x="905" y="655"/>
                      <a:pt x="1000" y="810"/>
                    </a:cubicBezTo>
                    <a:cubicBezTo>
                      <a:pt x="1072" y="953"/>
                      <a:pt x="1131" y="1096"/>
                      <a:pt x="1179" y="1251"/>
                    </a:cubicBezTo>
                    <a:cubicBezTo>
                      <a:pt x="1226" y="1453"/>
                      <a:pt x="1250" y="1644"/>
                      <a:pt x="1250" y="1858"/>
                    </a:cubicBezTo>
                    <a:cubicBezTo>
                      <a:pt x="1250" y="2060"/>
                      <a:pt x="1226" y="2275"/>
                      <a:pt x="1179" y="2477"/>
                    </a:cubicBezTo>
                    <a:cubicBezTo>
                      <a:pt x="1131" y="2620"/>
                      <a:pt x="1084" y="2739"/>
                      <a:pt x="1012" y="2858"/>
                    </a:cubicBezTo>
                    <a:cubicBezTo>
                      <a:pt x="941" y="2953"/>
                      <a:pt x="857" y="3060"/>
                      <a:pt x="774" y="3156"/>
                    </a:cubicBezTo>
                    <a:cubicBezTo>
                      <a:pt x="667" y="3251"/>
                      <a:pt x="548" y="3346"/>
                      <a:pt x="417" y="3430"/>
                    </a:cubicBezTo>
                    <a:cubicBezTo>
                      <a:pt x="357" y="3465"/>
                      <a:pt x="310" y="3489"/>
                      <a:pt x="250" y="3513"/>
                    </a:cubicBezTo>
                    <a:cubicBezTo>
                      <a:pt x="83" y="3584"/>
                      <a:pt x="0" y="3775"/>
                      <a:pt x="72" y="3953"/>
                    </a:cubicBezTo>
                    <a:cubicBezTo>
                      <a:pt x="125" y="4079"/>
                      <a:pt x="254" y="4158"/>
                      <a:pt x="391" y="4158"/>
                    </a:cubicBezTo>
                    <a:cubicBezTo>
                      <a:pt x="435" y="4158"/>
                      <a:pt x="480" y="4149"/>
                      <a:pt x="524" y="4132"/>
                    </a:cubicBezTo>
                    <a:cubicBezTo>
                      <a:pt x="619" y="4084"/>
                      <a:pt x="726" y="4025"/>
                      <a:pt x="822" y="3953"/>
                    </a:cubicBezTo>
                    <a:cubicBezTo>
                      <a:pt x="917" y="3894"/>
                      <a:pt x="1012" y="3811"/>
                      <a:pt x="1095" y="3715"/>
                    </a:cubicBezTo>
                    <a:cubicBezTo>
                      <a:pt x="1250" y="3572"/>
                      <a:pt x="1357" y="3406"/>
                      <a:pt x="1441" y="3215"/>
                    </a:cubicBezTo>
                    <a:cubicBezTo>
                      <a:pt x="1536" y="3037"/>
                      <a:pt x="1572" y="2834"/>
                      <a:pt x="1619" y="2632"/>
                    </a:cubicBezTo>
                    <a:cubicBezTo>
                      <a:pt x="1667" y="2418"/>
                      <a:pt x="1667" y="2215"/>
                      <a:pt x="1655" y="2001"/>
                    </a:cubicBezTo>
                    <a:cubicBezTo>
                      <a:pt x="1631" y="1810"/>
                      <a:pt x="1572" y="1620"/>
                      <a:pt x="1512" y="1429"/>
                    </a:cubicBezTo>
                    <a:cubicBezTo>
                      <a:pt x="1453" y="1227"/>
                      <a:pt x="1369" y="1048"/>
                      <a:pt x="1262" y="870"/>
                    </a:cubicBezTo>
                    <a:cubicBezTo>
                      <a:pt x="1060" y="536"/>
                      <a:pt x="798" y="239"/>
                      <a:pt x="464" y="12"/>
                    </a:cubicBezTo>
                    <a:cubicBezTo>
                      <a:pt x="441" y="1"/>
                      <a:pt x="429" y="1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9"/>
              <p:cNvSpPr/>
              <p:nvPr/>
            </p:nvSpPr>
            <p:spPr>
              <a:xfrm>
                <a:off x="8581285" y="3905176"/>
                <a:ext cx="16939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58" extrusionOk="0">
                    <a:moveTo>
                      <a:pt x="168" y="0"/>
                    </a:moveTo>
                    <a:cubicBezTo>
                      <a:pt x="120" y="24"/>
                      <a:pt x="72" y="48"/>
                      <a:pt x="48" y="84"/>
                    </a:cubicBezTo>
                    <a:cubicBezTo>
                      <a:pt x="13" y="119"/>
                      <a:pt x="1" y="167"/>
                      <a:pt x="13" y="215"/>
                    </a:cubicBezTo>
                    <a:cubicBezTo>
                      <a:pt x="13" y="262"/>
                      <a:pt x="48" y="298"/>
                      <a:pt x="84" y="334"/>
                    </a:cubicBezTo>
                    <a:cubicBezTo>
                      <a:pt x="132" y="358"/>
                      <a:pt x="179" y="358"/>
                      <a:pt x="227" y="358"/>
                    </a:cubicBezTo>
                    <a:cubicBezTo>
                      <a:pt x="263" y="358"/>
                      <a:pt x="310" y="334"/>
                      <a:pt x="346" y="286"/>
                    </a:cubicBezTo>
                    <a:cubicBezTo>
                      <a:pt x="370" y="239"/>
                      <a:pt x="382" y="203"/>
                      <a:pt x="370" y="155"/>
                    </a:cubicBezTo>
                    <a:cubicBezTo>
                      <a:pt x="370" y="108"/>
                      <a:pt x="346" y="60"/>
                      <a:pt x="298" y="36"/>
                    </a:cubicBezTo>
                    <a:cubicBezTo>
                      <a:pt x="251" y="0"/>
                      <a:pt x="203" y="0"/>
                      <a:pt x="1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9"/>
              <p:cNvSpPr/>
              <p:nvPr/>
            </p:nvSpPr>
            <p:spPr>
              <a:xfrm>
                <a:off x="8496279" y="3969562"/>
                <a:ext cx="109349" cy="125489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830" extrusionOk="0">
                    <a:moveTo>
                      <a:pt x="2263" y="1"/>
                    </a:moveTo>
                    <a:cubicBezTo>
                      <a:pt x="2215" y="13"/>
                      <a:pt x="2204" y="13"/>
                      <a:pt x="2204" y="13"/>
                    </a:cubicBezTo>
                    <a:cubicBezTo>
                      <a:pt x="2168" y="25"/>
                      <a:pt x="2144" y="72"/>
                      <a:pt x="2156" y="108"/>
                    </a:cubicBezTo>
                    <a:cubicBezTo>
                      <a:pt x="2168" y="144"/>
                      <a:pt x="2180" y="180"/>
                      <a:pt x="2204" y="227"/>
                    </a:cubicBezTo>
                    <a:cubicBezTo>
                      <a:pt x="2227" y="358"/>
                      <a:pt x="2263" y="501"/>
                      <a:pt x="2263" y="644"/>
                    </a:cubicBezTo>
                    <a:cubicBezTo>
                      <a:pt x="2263" y="787"/>
                      <a:pt x="2239" y="942"/>
                      <a:pt x="2204" y="1084"/>
                    </a:cubicBezTo>
                    <a:cubicBezTo>
                      <a:pt x="2156" y="1215"/>
                      <a:pt x="2096" y="1358"/>
                      <a:pt x="2025" y="1489"/>
                    </a:cubicBezTo>
                    <a:cubicBezTo>
                      <a:pt x="1965" y="1596"/>
                      <a:pt x="1882" y="1680"/>
                      <a:pt x="1799" y="1775"/>
                    </a:cubicBezTo>
                    <a:cubicBezTo>
                      <a:pt x="1697" y="1865"/>
                      <a:pt x="1585" y="1955"/>
                      <a:pt x="1462" y="2025"/>
                    </a:cubicBezTo>
                    <a:lnTo>
                      <a:pt x="1462" y="2025"/>
                    </a:lnTo>
                    <a:cubicBezTo>
                      <a:pt x="1459" y="2026"/>
                      <a:pt x="1457" y="2028"/>
                      <a:pt x="1455" y="2030"/>
                    </a:cubicBezTo>
                    <a:lnTo>
                      <a:pt x="1455" y="2030"/>
                    </a:lnTo>
                    <a:cubicBezTo>
                      <a:pt x="1451" y="2032"/>
                      <a:pt x="1446" y="2034"/>
                      <a:pt x="1442" y="2037"/>
                    </a:cubicBezTo>
                    <a:cubicBezTo>
                      <a:pt x="1334" y="2096"/>
                      <a:pt x="1215" y="2144"/>
                      <a:pt x="1096" y="2168"/>
                    </a:cubicBezTo>
                    <a:cubicBezTo>
                      <a:pt x="965" y="2204"/>
                      <a:pt x="834" y="2216"/>
                      <a:pt x="680" y="2227"/>
                    </a:cubicBezTo>
                    <a:cubicBezTo>
                      <a:pt x="572" y="2227"/>
                      <a:pt x="453" y="2216"/>
                      <a:pt x="358" y="2204"/>
                    </a:cubicBezTo>
                    <a:cubicBezTo>
                      <a:pt x="339" y="2200"/>
                      <a:pt x="321" y="2198"/>
                      <a:pt x="302" y="2198"/>
                    </a:cubicBezTo>
                    <a:cubicBezTo>
                      <a:pt x="158" y="2198"/>
                      <a:pt x="34" y="2316"/>
                      <a:pt x="13" y="2454"/>
                    </a:cubicBezTo>
                    <a:cubicBezTo>
                      <a:pt x="1" y="2525"/>
                      <a:pt x="25" y="2620"/>
                      <a:pt x="72" y="2680"/>
                    </a:cubicBezTo>
                    <a:cubicBezTo>
                      <a:pt x="132" y="2751"/>
                      <a:pt x="191" y="2775"/>
                      <a:pt x="275" y="2799"/>
                    </a:cubicBezTo>
                    <a:cubicBezTo>
                      <a:pt x="403" y="2822"/>
                      <a:pt x="527" y="2830"/>
                      <a:pt x="648" y="2830"/>
                    </a:cubicBezTo>
                    <a:cubicBezTo>
                      <a:pt x="719" y="2830"/>
                      <a:pt x="788" y="2827"/>
                      <a:pt x="858" y="2823"/>
                    </a:cubicBezTo>
                    <a:cubicBezTo>
                      <a:pt x="1037" y="2811"/>
                      <a:pt x="1215" y="2751"/>
                      <a:pt x="1382" y="2680"/>
                    </a:cubicBezTo>
                    <a:cubicBezTo>
                      <a:pt x="1525" y="2597"/>
                      <a:pt x="1680" y="2501"/>
                      <a:pt x="1811" y="2382"/>
                    </a:cubicBezTo>
                    <a:cubicBezTo>
                      <a:pt x="1870" y="2323"/>
                      <a:pt x="1942" y="2263"/>
                      <a:pt x="2001" y="2180"/>
                    </a:cubicBezTo>
                    <a:cubicBezTo>
                      <a:pt x="2049" y="2120"/>
                      <a:pt x="2096" y="2049"/>
                      <a:pt x="2132" y="1989"/>
                    </a:cubicBezTo>
                    <a:cubicBezTo>
                      <a:pt x="2299" y="1704"/>
                      <a:pt x="2418" y="1382"/>
                      <a:pt x="2454" y="1049"/>
                    </a:cubicBezTo>
                    <a:cubicBezTo>
                      <a:pt x="2466" y="894"/>
                      <a:pt x="2466" y="727"/>
                      <a:pt x="2454" y="561"/>
                    </a:cubicBezTo>
                    <a:cubicBezTo>
                      <a:pt x="2430" y="382"/>
                      <a:pt x="2370" y="203"/>
                      <a:pt x="2311" y="37"/>
                    </a:cubicBezTo>
                    <a:cubicBezTo>
                      <a:pt x="2299" y="13"/>
                      <a:pt x="2275" y="1"/>
                      <a:pt x="2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9" name="Google Shape;1669;p39"/>
            <p:cNvGrpSpPr/>
            <p:nvPr/>
          </p:nvGrpSpPr>
          <p:grpSpPr>
            <a:xfrm>
              <a:off x="7435621" y="294700"/>
              <a:ext cx="1245349" cy="446137"/>
              <a:chOff x="5876924" y="256525"/>
              <a:chExt cx="1403685" cy="502859"/>
            </a:xfrm>
          </p:grpSpPr>
          <p:sp>
            <p:nvSpPr>
              <p:cNvPr id="1670" name="Google Shape;1670;p39"/>
              <p:cNvSpPr/>
              <p:nvPr/>
            </p:nvSpPr>
            <p:spPr>
              <a:xfrm>
                <a:off x="5876924" y="256525"/>
                <a:ext cx="417175" cy="502166"/>
              </a:xfrm>
              <a:custGeom>
                <a:avLst/>
                <a:gdLst/>
                <a:ahLst/>
                <a:cxnLst/>
                <a:rect l="l" t="t" r="r" b="b"/>
                <a:pathLst>
                  <a:path w="8418" h="10133" extrusionOk="0">
                    <a:moveTo>
                      <a:pt x="3393" y="2879"/>
                    </a:moveTo>
                    <a:lnTo>
                      <a:pt x="3441" y="2903"/>
                    </a:lnTo>
                    <a:lnTo>
                      <a:pt x="3667" y="3081"/>
                    </a:lnTo>
                    <a:cubicBezTo>
                      <a:pt x="3846" y="3272"/>
                      <a:pt x="3989" y="3474"/>
                      <a:pt x="4155" y="3712"/>
                    </a:cubicBezTo>
                    <a:cubicBezTo>
                      <a:pt x="4263" y="3879"/>
                      <a:pt x="4346" y="4046"/>
                      <a:pt x="4429" y="4224"/>
                    </a:cubicBezTo>
                    <a:cubicBezTo>
                      <a:pt x="4013" y="4403"/>
                      <a:pt x="3596" y="4581"/>
                      <a:pt x="3191" y="4712"/>
                    </a:cubicBezTo>
                    <a:cubicBezTo>
                      <a:pt x="3096" y="4724"/>
                      <a:pt x="3024" y="4748"/>
                      <a:pt x="2941" y="4760"/>
                    </a:cubicBezTo>
                    <a:cubicBezTo>
                      <a:pt x="2917" y="4593"/>
                      <a:pt x="2905" y="4415"/>
                      <a:pt x="2893" y="4236"/>
                    </a:cubicBezTo>
                    <a:cubicBezTo>
                      <a:pt x="2905" y="3974"/>
                      <a:pt x="2917" y="3712"/>
                      <a:pt x="2965" y="3474"/>
                    </a:cubicBezTo>
                    <a:cubicBezTo>
                      <a:pt x="3000" y="3379"/>
                      <a:pt x="3036" y="3284"/>
                      <a:pt x="3084" y="3176"/>
                    </a:cubicBezTo>
                    <a:lnTo>
                      <a:pt x="3179" y="3045"/>
                    </a:lnTo>
                    <a:cubicBezTo>
                      <a:pt x="3239" y="2998"/>
                      <a:pt x="3298" y="2962"/>
                      <a:pt x="3334" y="2914"/>
                    </a:cubicBezTo>
                    <a:lnTo>
                      <a:pt x="3393" y="2879"/>
                    </a:lnTo>
                    <a:close/>
                    <a:moveTo>
                      <a:pt x="3399" y="0"/>
                    </a:moveTo>
                    <a:cubicBezTo>
                      <a:pt x="2968" y="0"/>
                      <a:pt x="2530" y="99"/>
                      <a:pt x="2119" y="295"/>
                    </a:cubicBezTo>
                    <a:cubicBezTo>
                      <a:pt x="1953" y="378"/>
                      <a:pt x="1774" y="486"/>
                      <a:pt x="1607" y="605"/>
                    </a:cubicBezTo>
                    <a:cubicBezTo>
                      <a:pt x="1060" y="998"/>
                      <a:pt x="631" y="1557"/>
                      <a:pt x="345" y="2248"/>
                    </a:cubicBezTo>
                    <a:cubicBezTo>
                      <a:pt x="179" y="2617"/>
                      <a:pt x="107" y="3045"/>
                      <a:pt x="60" y="3379"/>
                    </a:cubicBezTo>
                    <a:cubicBezTo>
                      <a:pt x="0" y="3819"/>
                      <a:pt x="24" y="4284"/>
                      <a:pt x="36" y="4724"/>
                    </a:cubicBezTo>
                    <a:cubicBezTo>
                      <a:pt x="83" y="5546"/>
                      <a:pt x="238" y="6308"/>
                      <a:pt x="441" y="7022"/>
                    </a:cubicBezTo>
                    <a:cubicBezTo>
                      <a:pt x="584" y="7582"/>
                      <a:pt x="762" y="8165"/>
                      <a:pt x="929" y="8713"/>
                    </a:cubicBezTo>
                    <a:lnTo>
                      <a:pt x="941" y="8760"/>
                    </a:lnTo>
                    <a:lnTo>
                      <a:pt x="1095" y="9272"/>
                    </a:lnTo>
                    <a:cubicBezTo>
                      <a:pt x="1191" y="9606"/>
                      <a:pt x="1572" y="9903"/>
                      <a:pt x="1881" y="10023"/>
                    </a:cubicBezTo>
                    <a:cubicBezTo>
                      <a:pt x="2053" y="10097"/>
                      <a:pt x="2239" y="10133"/>
                      <a:pt x="2425" y="10133"/>
                    </a:cubicBezTo>
                    <a:cubicBezTo>
                      <a:pt x="2625" y="10133"/>
                      <a:pt x="2827" y="10091"/>
                      <a:pt x="3012" y="10011"/>
                    </a:cubicBezTo>
                    <a:cubicBezTo>
                      <a:pt x="3096" y="9963"/>
                      <a:pt x="3191" y="9927"/>
                      <a:pt x="3274" y="9868"/>
                    </a:cubicBezTo>
                    <a:cubicBezTo>
                      <a:pt x="3501" y="9701"/>
                      <a:pt x="3667" y="9475"/>
                      <a:pt x="3774" y="9225"/>
                    </a:cubicBezTo>
                    <a:lnTo>
                      <a:pt x="3858" y="8868"/>
                    </a:lnTo>
                    <a:cubicBezTo>
                      <a:pt x="3893" y="8594"/>
                      <a:pt x="3858" y="8344"/>
                      <a:pt x="3739" y="8106"/>
                    </a:cubicBezTo>
                    <a:lnTo>
                      <a:pt x="3620" y="7725"/>
                    </a:lnTo>
                    <a:lnTo>
                      <a:pt x="3572" y="7606"/>
                    </a:lnTo>
                    <a:cubicBezTo>
                      <a:pt x="3774" y="7558"/>
                      <a:pt x="3965" y="7498"/>
                      <a:pt x="4155" y="7439"/>
                    </a:cubicBezTo>
                    <a:lnTo>
                      <a:pt x="4334" y="7379"/>
                    </a:lnTo>
                    <a:cubicBezTo>
                      <a:pt x="4679" y="7272"/>
                      <a:pt x="5025" y="7141"/>
                      <a:pt x="5298" y="7010"/>
                    </a:cubicBezTo>
                    <a:lnTo>
                      <a:pt x="5406" y="7451"/>
                    </a:lnTo>
                    <a:lnTo>
                      <a:pt x="5465" y="7737"/>
                    </a:lnTo>
                    <a:cubicBezTo>
                      <a:pt x="5572" y="8177"/>
                      <a:pt x="5751" y="8463"/>
                      <a:pt x="6037" y="8689"/>
                    </a:cubicBezTo>
                    <a:cubicBezTo>
                      <a:pt x="6276" y="8871"/>
                      <a:pt x="6577" y="8968"/>
                      <a:pt x="6884" y="8968"/>
                    </a:cubicBezTo>
                    <a:cubicBezTo>
                      <a:pt x="6959" y="8968"/>
                      <a:pt x="7034" y="8963"/>
                      <a:pt x="7108" y="8951"/>
                    </a:cubicBezTo>
                    <a:cubicBezTo>
                      <a:pt x="7322" y="8927"/>
                      <a:pt x="7549" y="8832"/>
                      <a:pt x="7739" y="8689"/>
                    </a:cubicBezTo>
                    <a:cubicBezTo>
                      <a:pt x="7858" y="8594"/>
                      <a:pt x="7965" y="8499"/>
                      <a:pt x="8061" y="8379"/>
                    </a:cubicBezTo>
                    <a:cubicBezTo>
                      <a:pt x="8251" y="8106"/>
                      <a:pt x="8418" y="7677"/>
                      <a:pt x="8323" y="7308"/>
                    </a:cubicBezTo>
                    <a:cubicBezTo>
                      <a:pt x="8061" y="6153"/>
                      <a:pt x="7763" y="4939"/>
                      <a:pt x="7346" y="3748"/>
                    </a:cubicBezTo>
                    <a:cubicBezTo>
                      <a:pt x="7132" y="3117"/>
                      <a:pt x="6810" y="2510"/>
                      <a:pt x="6358" y="1831"/>
                    </a:cubicBezTo>
                    <a:cubicBezTo>
                      <a:pt x="5929" y="1176"/>
                      <a:pt x="5322" y="617"/>
                      <a:pt x="4644" y="295"/>
                    </a:cubicBezTo>
                    <a:cubicBezTo>
                      <a:pt x="4257" y="99"/>
                      <a:pt x="3831" y="0"/>
                      <a:pt x="33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9"/>
              <p:cNvSpPr/>
              <p:nvPr/>
            </p:nvSpPr>
            <p:spPr>
              <a:xfrm>
                <a:off x="6004927" y="641681"/>
                <a:ext cx="66159" cy="116262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2346" extrusionOk="0">
                    <a:moveTo>
                      <a:pt x="906" y="0"/>
                    </a:moveTo>
                    <a:cubicBezTo>
                      <a:pt x="870" y="0"/>
                      <a:pt x="846" y="12"/>
                      <a:pt x="810" y="12"/>
                    </a:cubicBezTo>
                    <a:cubicBezTo>
                      <a:pt x="787" y="24"/>
                      <a:pt x="751" y="36"/>
                      <a:pt x="739" y="48"/>
                    </a:cubicBezTo>
                    <a:cubicBezTo>
                      <a:pt x="691" y="95"/>
                      <a:pt x="668" y="107"/>
                      <a:pt x="632" y="143"/>
                    </a:cubicBezTo>
                    <a:cubicBezTo>
                      <a:pt x="596" y="191"/>
                      <a:pt x="560" y="262"/>
                      <a:pt x="537" y="322"/>
                    </a:cubicBezTo>
                    <a:cubicBezTo>
                      <a:pt x="489" y="429"/>
                      <a:pt x="453" y="524"/>
                      <a:pt x="429" y="631"/>
                    </a:cubicBezTo>
                    <a:cubicBezTo>
                      <a:pt x="394" y="762"/>
                      <a:pt x="370" y="893"/>
                      <a:pt x="334" y="1024"/>
                    </a:cubicBezTo>
                    <a:cubicBezTo>
                      <a:pt x="275" y="1286"/>
                      <a:pt x="239" y="1572"/>
                      <a:pt x="156" y="1834"/>
                    </a:cubicBezTo>
                    <a:cubicBezTo>
                      <a:pt x="132" y="1977"/>
                      <a:pt x="84" y="2108"/>
                      <a:pt x="36" y="2227"/>
                    </a:cubicBezTo>
                    <a:cubicBezTo>
                      <a:pt x="25" y="2274"/>
                      <a:pt x="13" y="2298"/>
                      <a:pt x="1" y="2346"/>
                    </a:cubicBezTo>
                    <a:cubicBezTo>
                      <a:pt x="156" y="2334"/>
                      <a:pt x="310" y="2298"/>
                      <a:pt x="453" y="2227"/>
                    </a:cubicBezTo>
                    <a:cubicBezTo>
                      <a:pt x="548" y="2179"/>
                      <a:pt x="632" y="2131"/>
                      <a:pt x="727" y="2084"/>
                    </a:cubicBezTo>
                    <a:cubicBezTo>
                      <a:pt x="953" y="1917"/>
                      <a:pt x="1132" y="1691"/>
                      <a:pt x="1215" y="1441"/>
                    </a:cubicBezTo>
                    <a:lnTo>
                      <a:pt x="1310" y="1084"/>
                    </a:lnTo>
                    <a:cubicBezTo>
                      <a:pt x="1334" y="810"/>
                      <a:pt x="1310" y="560"/>
                      <a:pt x="1191" y="322"/>
                    </a:cubicBezTo>
                    <a:lnTo>
                      <a:pt x="1096" y="24"/>
                    </a:lnTo>
                    <a:cubicBezTo>
                      <a:pt x="1072" y="12"/>
                      <a:pt x="1037" y="12"/>
                      <a:pt x="1013" y="0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9"/>
              <p:cNvSpPr/>
              <p:nvPr/>
            </p:nvSpPr>
            <p:spPr>
              <a:xfrm>
                <a:off x="6045068" y="642870"/>
                <a:ext cx="50" cy="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39"/>
              <p:cNvSpPr/>
              <p:nvPr/>
            </p:nvSpPr>
            <p:spPr>
              <a:xfrm>
                <a:off x="5989615" y="257566"/>
                <a:ext cx="305076" cy="440814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8895" extrusionOk="0">
                    <a:moveTo>
                      <a:pt x="1134" y="1"/>
                    </a:moveTo>
                    <a:cubicBezTo>
                      <a:pt x="750" y="1"/>
                      <a:pt x="363" y="76"/>
                      <a:pt x="0" y="226"/>
                    </a:cubicBezTo>
                    <a:cubicBezTo>
                      <a:pt x="18" y="226"/>
                      <a:pt x="36" y="226"/>
                      <a:pt x="54" y="226"/>
                    </a:cubicBezTo>
                    <a:cubicBezTo>
                      <a:pt x="499" y="226"/>
                      <a:pt x="920" y="366"/>
                      <a:pt x="1298" y="572"/>
                    </a:cubicBezTo>
                    <a:cubicBezTo>
                      <a:pt x="1679" y="762"/>
                      <a:pt x="2012" y="1000"/>
                      <a:pt x="2346" y="1274"/>
                    </a:cubicBezTo>
                    <a:cubicBezTo>
                      <a:pt x="2667" y="1536"/>
                      <a:pt x="2965" y="1846"/>
                      <a:pt x="3239" y="2179"/>
                    </a:cubicBezTo>
                    <a:cubicBezTo>
                      <a:pt x="3358" y="2334"/>
                      <a:pt x="3477" y="2489"/>
                      <a:pt x="3584" y="2643"/>
                    </a:cubicBezTo>
                    <a:cubicBezTo>
                      <a:pt x="3679" y="2786"/>
                      <a:pt x="3774" y="2941"/>
                      <a:pt x="3846" y="3108"/>
                    </a:cubicBezTo>
                    <a:cubicBezTo>
                      <a:pt x="3894" y="3179"/>
                      <a:pt x="3917" y="3263"/>
                      <a:pt x="3953" y="3346"/>
                    </a:cubicBezTo>
                    <a:cubicBezTo>
                      <a:pt x="4001" y="3429"/>
                      <a:pt x="4025" y="3525"/>
                      <a:pt x="4072" y="3608"/>
                    </a:cubicBezTo>
                    <a:cubicBezTo>
                      <a:pt x="4155" y="3822"/>
                      <a:pt x="4251" y="4013"/>
                      <a:pt x="4334" y="4215"/>
                    </a:cubicBezTo>
                    <a:cubicBezTo>
                      <a:pt x="4536" y="4668"/>
                      <a:pt x="4715" y="5132"/>
                      <a:pt x="4870" y="5584"/>
                    </a:cubicBezTo>
                    <a:cubicBezTo>
                      <a:pt x="5037" y="6061"/>
                      <a:pt x="5168" y="6537"/>
                      <a:pt x="5227" y="7049"/>
                    </a:cubicBezTo>
                    <a:cubicBezTo>
                      <a:pt x="5287" y="7489"/>
                      <a:pt x="5310" y="7954"/>
                      <a:pt x="5215" y="8406"/>
                    </a:cubicBezTo>
                    <a:cubicBezTo>
                      <a:pt x="5191" y="8561"/>
                      <a:pt x="5132" y="8739"/>
                      <a:pt x="5048" y="8894"/>
                    </a:cubicBezTo>
                    <a:cubicBezTo>
                      <a:pt x="5203" y="8847"/>
                      <a:pt x="5346" y="8775"/>
                      <a:pt x="5489" y="8680"/>
                    </a:cubicBezTo>
                    <a:cubicBezTo>
                      <a:pt x="5608" y="8597"/>
                      <a:pt x="5703" y="8489"/>
                      <a:pt x="5799" y="8370"/>
                    </a:cubicBezTo>
                    <a:cubicBezTo>
                      <a:pt x="5989" y="8108"/>
                      <a:pt x="6156" y="7668"/>
                      <a:pt x="6060" y="7299"/>
                    </a:cubicBezTo>
                    <a:cubicBezTo>
                      <a:pt x="5799" y="6156"/>
                      <a:pt x="5501" y="4929"/>
                      <a:pt x="5084" y="3739"/>
                    </a:cubicBezTo>
                    <a:cubicBezTo>
                      <a:pt x="4858" y="3120"/>
                      <a:pt x="4548" y="2512"/>
                      <a:pt x="4096" y="1822"/>
                    </a:cubicBezTo>
                    <a:cubicBezTo>
                      <a:pt x="3655" y="1167"/>
                      <a:pt x="3060" y="619"/>
                      <a:pt x="2381" y="286"/>
                    </a:cubicBezTo>
                    <a:cubicBezTo>
                      <a:pt x="1996" y="96"/>
                      <a:pt x="1567" y="1"/>
                      <a:pt x="1134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39"/>
              <p:cNvSpPr/>
              <p:nvPr/>
            </p:nvSpPr>
            <p:spPr>
              <a:xfrm>
                <a:off x="5907600" y="304496"/>
                <a:ext cx="75575" cy="302499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6104" extrusionOk="0">
                    <a:moveTo>
                      <a:pt x="655" y="1851"/>
                    </a:moveTo>
                    <a:lnTo>
                      <a:pt x="655" y="1899"/>
                    </a:lnTo>
                    <a:cubicBezTo>
                      <a:pt x="631" y="1887"/>
                      <a:pt x="631" y="1875"/>
                      <a:pt x="655" y="1851"/>
                    </a:cubicBezTo>
                    <a:close/>
                    <a:moveTo>
                      <a:pt x="1375" y="0"/>
                    </a:moveTo>
                    <a:cubicBezTo>
                      <a:pt x="1348" y="0"/>
                      <a:pt x="1325" y="10"/>
                      <a:pt x="1310" y="30"/>
                    </a:cubicBezTo>
                    <a:cubicBezTo>
                      <a:pt x="1108" y="172"/>
                      <a:pt x="929" y="351"/>
                      <a:pt x="762" y="542"/>
                    </a:cubicBezTo>
                    <a:cubicBezTo>
                      <a:pt x="691" y="637"/>
                      <a:pt x="619" y="744"/>
                      <a:pt x="560" y="839"/>
                    </a:cubicBezTo>
                    <a:cubicBezTo>
                      <a:pt x="488" y="946"/>
                      <a:pt x="441" y="1065"/>
                      <a:pt x="381" y="1184"/>
                    </a:cubicBezTo>
                    <a:cubicBezTo>
                      <a:pt x="274" y="1423"/>
                      <a:pt x="191" y="1661"/>
                      <a:pt x="131" y="1911"/>
                    </a:cubicBezTo>
                    <a:cubicBezTo>
                      <a:pt x="60" y="2185"/>
                      <a:pt x="36" y="2470"/>
                      <a:pt x="24" y="2732"/>
                    </a:cubicBezTo>
                    <a:cubicBezTo>
                      <a:pt x="0" y="3268"/>
                      <a:pt x="24" y="3804"/>
                      <a:pt x="119" y="4328"/>
                    </a:cubicBezTo>
                    <a:cubicBezTo>
                      <a:pt x="155" y="4613"/>
                      <a:pt x="215" y="4875"/>
                      <a:pt x="274" y="5149"/>
                    </a:cubicBezTo>
                    <a:cubicBezTo>
                      <a:pt x="334" y="5364"/>
                      <a:pt x="393" y="5590"/>
                      <a:pt x="488" y="5816"/>
                    </a:cubicBezTo>
                    <a:cubicBezTo>
                      <a:pt x="500" y="5840"/>
                      <a:pt x="500" y="5864"/>
                      <a:pt x="512" y="5887"/>
                    </a:cubicBezTo>
                    <a:cubicBezTo>
                      <a:pt x="536" y="5959"/>
                      <a:pt x="607" y="6042"/>
                      <a:pt x="679" y="6066"/>
                    </a:cubicBezTo>
                    <a:cubicBezTo>
                      <a:pt x="717" y="6092"/>
                      <a:pt x="762" y="6103"/>
                      <a:pt x="809" y="6103"/>
                    </a:cubicBezTo>
                    <a:cubicBezTo>
                      <a:pt x="849" y="6103"/>
                      <a:pt x="890" y="6095"/>
                      <a:pt x="929" y="6078"/>
                    </a:cubicBezTo>
                    <a:cubicBezTo>
                      <a:pt x="1012" y="6054"/>
                      <a:pt x="1084" y="5995"/>
                      <a:pt x="1108" y="5923"/>
                    </a:cubicBezTo>
                    <a:cubicBezTo>
                      <a:pt x="1143" y="5840"/>
                      <a:pt x="1155" y="5780"/>
                      <a:pt x="1143" y="5709"/>
                    </a:cubicBezTo>
                    <a:cubicBezTo>
                      <a:pt x="1108" y="5447"/>
                      <a:pt x="1048" y="5161"/>
                      <a:pt x="1012" y="4887"/>
                    </a:cubicBezTo>
                    <a:cubicBezTo>
                      <a:pt x="965" y="4637"/>
                      <a:pt x="905" y="4399"/>
                      <a:pt x="857" y="4149"/>
                    </a:cubicBezTo>
                    <a:cubicBezTo>
                      <a:pt x="786" y="3780"/>
                      <a:pt x="727" y="3387"/>
                      <a:pt x="679" y="3006"/>
                    </a:cubicBezTo>
                    <a:cubicBezTo>
                      <a:pt x="655" y="2613"/>
                      <a:pt x="655" y="2232"/>
                      <a:pt x="667" y="1851"/>
                    </a:cubicBezTo>
                    <a:cubicBezTo>
                      <a:pt x="679" y="1637"/>
                      <a:pt x="727" y="1423"/>
                      <a:pt x="798" y="1196"/>
                    </a:cubicBezTo>
                    <a:cubicBezTo>
                      <a:pt x="869" y="994"/>
                      <a:pt x="965" y="803"/>
                      <a:pt x="1084" y="625"/>
                    </a:cubicBezTo>
                    <a:cubicBezTo>
                      <a:pt x="1167" y="482"/>
                      <a:pt x="1274" y="363"/>
                      <a:pt x="1393" y="268"/>
                    </a:cubicBezTo>
                    <a:cubicBezTo>
                      <a:pt x="1429" y="244"/>
                      <a:pt x="1441" y="220"/>
                      <a:pt x="1465" y="208"/>
                    </a:cubicBezTo>
                    <a:cubicBezTo>
                      <a:pt x="1512" y="161"/>
                      <a:pt x="1524" y="101"/>
                      <a:pt x="1500" y="53"/>
                    </a:cubicBezTo>
                    <a:cubicBezTo>
                      <a:pt x="1459" y="19"/>
                      <a:pt x="1413" y="0"/>
                      <a:pt x="13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9"/>
              <p:cNvSpPr/>
              <p:nvPr/>
            </p:nvSpPr>
            <p:spPr>
              <a:xfrm>
                <a:off x="5941199" y="620223"/>
                <a:ext cx="40191" cy="34938"/>
              </a:xfrm>
              <a:custGeom>
                <a:avLst/>
                <a:gdLst/>
                <a:ahLst/>
                <a:cxnLst/>
                <a:rect l="l" t="t" r="r" b="b"/>
                <a:pathLst>
                  <a:path w="811" h="705" extrusionOk="0">
                    <a:moveTo>
                      <a:pt x="398" y="0"/>
                    </a:moveTo>
                    <a:cubicBezTo>
                      <a:pt x="332" y="0"/>
                      <a:pt x="267" y="18"/>
                      <a:pt x="215" y="52"/>
                    </a:cubicBezTo>
                    <a:cubicBezTo>
                      <a:pt x="49" y="171"/>
                      <a:pt x="1" y="386"/>
                      <a:pt x="108" y="540"/>
                    </a:cubicBezTo>
                    <a:cubicBezTo>
                      <a:pt x="176" y="647"/>
                      <a:pt x="298" y="705"/>
                      <a:pt x="415" y="705"/>
                    </a:cubicBezTo>
                    <a:cubicBezTo>
                      <a:pt x="481" y="705"/>
                      <a:pt x="545" y="686"/>
                      <a:pt x="596" y="648"/>
                    </a:cubicBezTo>
                    <a:cubicBezTo>
                      <a:pt x="763" y="528"/>
                      <a:pt x="811" y="326"/>
                      <a:pt x="703" y="159"/>
                    </a:cubicBezTo>
                    <a:cubicBezTo>
                      <a:pt x="635" y="53"/>
                      <a:pt x="514" y="0"/>
                      <a:pt x="3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9"/>
              <p:cNvSpPr/>
              <p:nvPr/>
            </p:nvSpPr>
            <p:spPr>
              <a:xfrm>
                <a:off x="5964837" y="673050"/>
                <a:ext cx="19476" cy="1694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42" extrusionOk="0">
                    <a:moveTo>
                      <a:pt x="194" y="0"/>
                    </a:moveTo>
                    <a:cubicBezTo>
                      <a:pt x="158" y="0"/>
                      <a:pt x="123" y="11"/>
                      <a:pt x="95" y="34"/>
                    </a:cubicBezTo>
                    <a:cubicBezTo>
                      <a:pt x="12" y="94"/>
                      <a:pt x="0" y="177"/>
                      <a:pt x="48" y="272"/>
                    </a:cubicBezTo>
                    <a:cubicBezTo>
                      <a:pt x="77" y="316"/>
                      <a:pt x="132" y="342"/>
                      <a:pt x="188" y="342"/>
                    </a:cubicBezTo>
                    <a:cubicBezTo>
                      <a:pt x="223" y="342"/>
                      <a:pt x="258" y="331"/>
                      <a:pt x="286" y="308"/>
                    </a:cubicBezTo>
                    <a:cubicBezTo>
                      <a:pt x="357" y="248"/>
                      <a:pt x="393" y="153"/>
                      <a:pt x="334" y="70"/>
                    </a:cubicBezTo>
                    <a:cubicBezTo>
                      <a:pt x="304" y="26"/>
                      <a:pt x="249" y="0"/>
                      <a:pt x="1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39"/>
              <p:cNvSpPr/>
              <p:nvPr/>
            </p:nvSpPr>
            <p:spPr>
              <a:xfrm>
                <a:off x="6887023" y="289927"/>
                <a:ext cx="393041" cy="468566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9455" extrusionOk="0">
                    <a:moveTo>
                      <a:pt x="5106" y="0"/>
                    </a:moveTo>
                    <a:cubicBezTo>
                      <a:pt x="5079" y="0"/>
                      <a:pt x="5052" y="1"/>
                      <a:pt x="5025" y="2"/>
                    </a:cubicBezTo>
                    <a:cubicBezTo>
                      <a:pt x="4525" y="26"/>
                      <a:pt x="4061" y="121"/>
                      <a:pt x="3656" y="216"/>
                    </a:cubicBezTo>
                    <a:cubicBezTo>
                      <a:pt x="3215" y="324"/>
                      <a:pt x="2799" y="526"/>
                      <a:pt x="2406" y="740"/>
                    </a:cubicBezTo>
                    <a:cubicBezTo>
                      <a:pt x="2084" y="919"/>
                      <a:pt x="1798" y="1169"/>
                      <a:pt x="1525" y="1407"/>
                    </a:cubicBezTo>
                    <a:lnTo>
                      <a:pt x="1489" y="1455"/>
                    </a:lnTo>
                    <a:cubicBezTo>
                      <a:pt x="1191" y="1717"/>
                      <a:pt x="965" y="2062"/>
                      <a:pt x="775" y="2371"/>
                    </a:cubicBezTo>
                    <a:lnTo>
                      <a:pt x="739" y="2431"/>
                    </a:lnTo>
                    <a:cubicBezTo>
                      <a:pt x="608" y="2645"/>
                      <a:pt x="489" y="2895"/>
                      <a:pt x="382" y="3193"/>
                    </a:cubicBezTo>
                    <a:cubicBezTo>
                      <a:pt x="215" y="3634"/>
                      <a:pt x="132" y="3991"/>
                      <a:pt x="84" y="4348"/>
                    </a:cubicBezTo>
                    <a:cubicBezTo>
                      <a:pt x="1" y="5062"/>
                      <a:pt x="60" y="5765"/>
                      <a:pt x="251" y="6574"/>
                    </a:cubicBezTo>
                    <a:cubicBezTo>
                      <a:pt x="310" y="6812"/>
                      <a:pt x="394" y="7051"/>
                      <a:pt x="513" y="7289"/>
                    </a:cubicBezTo>
                    <a:cubicBezTo>
                      <a:pt x="679" y="7622"/>
                      <a:pt x="846" y="7920"/>
                      <a:pt x="1084" y="8194"/>
                    </a:cubicBezTo>
                    <a:lnTo>
                      <a:pt x="1108" y="8241"/>
                    </a:lnTo>
                    <a:cubicBezTo>
                      <a:pt x="1251" y="8384"/>
                      <a:pt x="1346" y="8503"/>
                      <a:pt x="1489" y="8622"/>
                    </a:cubicBezTo>
                    <a:cubicBezTo>
                      <a:pt x="1620" y="8753"/>
                      <a:pt x="1787" y="8848"/>
                      <a:pt x="1929" y="8956"/>
                    </a:cubicBezTo>
                    <a:lnTo>
                      <a:pt x="2037" y="9015"/>
                    </a:lnTo>
                    <a:cubicBezTo>
                      <a:pt x="2120" y="9075"/>
                      <a:pt x="2203" y="9110"/>
                      <a:pt x="2287" y="9146"/>
                    </a:cubicBezTo>
                    <a:cubicBezTo>
                      <a:pt x="2525" y="9265"/>
                      <a:pt x="2799" y="9337"/>
                      <a:pt x="3001" y="9384"/>
                    </a:cubicBezTo>
                    <a:cubicBezTo>
                      <a:pt x="3192" y="9434"/>
                      <a:pt x="3406" y="9455"/>
                      <a:pt x="3655" y="9455"/>
                    </a:cubicBezTo>
                    <a:cubicBezTo>
                      <a:pt x="3764" y="9455"/>
                      <a:pt x="3879" y="9451"/>
                      <a:pt x="4001" y="9444"/>
                    </a:cubicBezTo>
                    <a:cubicBezTo>
                      <a:pt x="4358" y="9408"/>
                      <a:pt x="4763" y="9313"/>
                      <a:pt x="5144" y="9146"/>
                    </a:cubicBezTo>
                    <a:cubicBezTo>
                      <a:pt x="5978" y="8789"/>
                      <a:pt x="6751" y="8194"/>
                      <a:pt x="7573" y="7265"/>
                    </a:cubicBezTo>
                    <a:cubicBezTo>
                      <a:pt x="7811" y="7003"/>
                      <a:pt x="7930" y="6658"/>
                      <a:pt x="7894" y="6289"/>
                    </a:cubicBezTo>
                    <a:cubicBezTo>
                      <a:pt x="7871" y="5920"/>
                      <a:pt x="7704" y="5562"/>
                      <a:pt x="7442" y="5324"/>
                    </a:cubicBezTo>
                    <a:cubicBezTo>
                      <a:pt x="7347" y="5241"/>
                      <a:pt x="7240" y="5169"/>
                      <a:pt x="7144" y="5122"/>
                    </a:cubicBezTo>
                    <a:cubicBezTo>
                      <a:pt x="6957" y="5034"/>
                      <a:pt x="6757" y="4992"/>
                      <a:pt x="6559" y="4992"/>
                    </a:cubicBezTo>
                    <a:cubicBezTo>
                      <a:pt x="6166" y="4992"/>
                      <a:pt x="5778" y="5158"/>
                      <a:pt x="5501" y="5467"/>
                    </a:cubicBezTo>
                    <a:cubicBezTo>
                      <a:pt x="5311" y="5681"/>
                      <a:pt x="5132" y="5872"/>
                      <a:pt x="4954" y="6039"/>
                    </a:cubicBezTo>
                    <a:cubicBezTo>
                      <a:pt x="4704" y="6241"/>
                      <a:pt x="4465" y="6408"/>
                      <a:pt x="4227" y="6551"/>
                    </a:cubicBezTo>
                    <a:cubicBezTo>
                      <a:pt x="4108" y="6610"/>
                      <a:pt x="3965" y="6658"/>
                      <a:pt x="3846" y="6693"/>
                    </a:cubicBezTo>
                    <a:cubicBezTo>
                      <a:pt x="3787" y="6705"/>
                      <a:pt x="3715" y="6705"/>
                      <a:pt x="3644" y="6705"/>
                    </a:cubicBezTo>
                    <a:cubicBezTo>
                      <a:pt x="3596" y="6705"/>
                      <a:pt x="3549" y="6693"/>
                      <a:pt x="3513" y="6670"/>
                    </a:cubicBezTo>
                    <a:lnTo>
                      <a:pt x="3453" y="6646"/>
                    </a:lnTo>
                    <a:lnTo>
                      <a:pt x="3370" y="6610"/>
                    </a:lnTo>
                    <a:cubicBezTo>
                      <a:pt x="3311" y="6574"/>
                      <a:pt x="3251" y="6527"/>
                      <a:pt x="3215" y="6467"/>
                    </a:cubicBezTo>
                    <a:cubicBezTo>
                      <a:pt x="3132" y="6372"/>
                      <a:pt x="3061" y="6277"/>
                      <a:pt x="3001" y="6158"/>
                    </a:cubicBezTo>
                    <a:cubicBezTo>
                      <a:pt x="2930" y="5979"/>
                      <a:pt x="2870" y="5800"/>
                      <a:pt x="2811" y="5622"/>
                    </a:cubicBezTo>
                    <a:cubicBezTo>
                      <a:pt x="2763" y="5384"/>
                      <a:pt x="2751" y="5146"/>
                      <a:pt x="2751" y="4907"/>
                    </a:cubicBezTo>
                    <a:cubicBezTo>
                      <a:pt x="2775" y="4669"/>
                      <a:pt x="2811" y="4443"/>
                      <a:pt x="2870" y="4205"/>
                    </a:cubicBezTo>
                    <a:cubicBezTo>
                      <a:pt x="2941" y="4026"/>
                      <a:pt x="3013" y="3848"/>
                      <a:pt x="3120" y="3681"/>
                    </a:cubicBezTo>
                    <a:cubicBezTo>
                      <a:pt x="3227" y="3550"/>
                      <a:pt x="3334" y="3419"/>
                      <a:pt x="3453" y="3300"/>
                    </a:cubicBezTo>
                    <a:cubicBezTo>
                      <a:pt x="3573" y="3193"/>
                      <a:pt x="3703" y="3098"/>
                      <a:pt x="3870" y="3014"/>
                    </a:cubicBezTo>
                    <a:cubicBezTo>
                      <a:pt x="4061" y="2919"/>
                      <a:pt x="4251" y="2860"/>
                      <a:pt x="4477" y="2800"/>
                    </a:cubicBezTo>
                    <a:cubicBezTo>
                      <a:pt x="4716" y="2764"/>
                      <a:pt x="4966" y="2741"/>
                      <a:pt x="5216" y="2729"/>
                    </a:cubicBezTo>
                    <a:cubicBezTo>
                      <a:pt x="5561" y="2717"/>
                      <a:pt x="5870" y="2550"/>
                      <a:pt x="6109" y="2288"/>
                    </a:cubicBezTo>
                    <a:cubicBezTo>
                      <a:pt x="6370" y="1990"/>
                      <a:pt x="6501" y="1609"/>
                      <a:pt x="6466" y="1240"/>
                    </a:cubicBezTo>
                    <a:cubicBezTo>
                      <a:pt x="6442" y="883"/>
                      <a:pt x="6263" y="562"/>
                      <a:pt x="5989" y="324"/>
                    </a:cubicBezTo>
                    <a:cubicBezTo>
                      <a:pt x="5930" y="264"/>
                      <a:pt x="5847" y="181"/>
                      <a:pt x="5739" y="145"/>
                    </a:cubicBezTo>
                    <a:cubicBezTo>
                      <a:pt x="5557" y="49"/>
                      <a:pt x="5346" y="0"/>
                      <a:pt x="5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39"/>
              <p:cNvSpPr/>
              <p:nvPr/>
            </p:nvSpPr>
            <p:spPr>
              <a:xfrm>
                <a:off x="6887618" y="301820"/>
                <a:ext cx="392991" cy="457564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9233" extrusionOk="0">
                    <a:moveTo>
                      <a:pt x="3632" y="0"/>
                    </a:moveTo>
                    <a:lnTo>
                      <a:pt x="3632" y="0"/>
                    </a:lnTo>
                    <a:cubicBezTo>
                      <a:pt x="3179" y="84"/>
                      <a:pt x="2763" y="286"/>
                      <a:pt x="2394" y="476"/>
                    </a:cubicBezTo>
                    <a:cubicBezTo>
                      <a:pt x="2072" y="655"/>
                      <a:pt x="1786" y="917"/>
                      <a:pt x="1513" y="1155"/>
                    </a:cubicBezTo>
                    <a:lnTo>
                      <a:pt x="1477" y="1191"/>
                    </a:lnTo>
                    <a:cubicBezTo>
                      <a:pt x="1179" y="1465"/>
                      <a:pt x="953" y="1810"/>
                      <a:pt x="763" y="2120"/>
                    </a:cubicBezTo>
                    <a:lnTo>
                      <a:pt x="727" y="2179"/>
                    </a:lnTo>
                    <a:cubicBezTo>
                      <a:pt x="596" y="2381"/>
                      <a:pt x="477" y="2643"/>
                      <a:pt x="370" y="2941"/>
                    </a:cubicBezTo>
                    <a:cubicBezTo>
                      <a:pt x="203" y="3382"/>
                      <a:pt x="120" y="3751"/>
                      <a:pt x="84" y="4096"/>
                    </a:cubicBezTo>
                    <a:cubicBezTo>
                      <a:pt x="1" y="4810"/>
                      <a:pt x="60" y="5513"/>
                      <a:pt x="251" y="6334"/>
                    </a:cubicBezTo>
                    <a:cubicBezTo>
                      <a:pt x="310" y="6572"/>
                      <a:pt x="405" y="6811"/>
                      <a:pt x="524" y="7049"/>
                    </a:cubicBezTo>
                    <a:cubicBezTo>
                      <a:pt x="679" y="7382"/>
                      <a:pt x="846" y="7680"/>
                      <a:pt x="1084" y="7954"/>
                    </a:cubicBezTo>
                    <a:lnTo>
                      <a:pt x="1120" y="8001"/>
                    </a:lnTo>
                    <a:cubicBezTo>
                      <a:pt x="1251" y="8144"/>
                      <a:pt x="1358" y="8263"/>
                      <a:pt x="1489" y="8382"/>
                    </a:cubicBezTo>
                    <a:cubicBezTo>
                      <a:pt x="1620" y="8513"/>
                      <a:pt x="1786" y="8620"/>
                      <a:pt x="1929" y="8716"/>
                    </a:cubicBezTo>
                    <a:lnTo>
                      <a:pt x="2037" y="8775"/>
                    </a:lnTo>
                    <a:cubicBezTo>
                      <a:pt x="2132" y="8835"/>
                      <a:pt x="2203" y="8870"/>
                      <a:pt x="2287" y="8906"/>
                    </a:cubicBezTo>
                    <a:cubicBezTo>
                      <a:pt x="2525" y="9025"/>
                      <a:pt x="2799" y="9097"/>
                      <a:pt x="3001" y="9156"/>
                    </a:cubicBezTo>
                    <a:cubicBezTo>
                      <a:pt x="3198" y="9205"/>
                      <a:pt x="3407" y="9232"/>
                      <a:pt x="3650" y="9232"/>
                    </a:cubicBezTo>
                    <a:cubicBezTo>
                      <a:pt x="3760" y="9232"/>
                      <a:pt x="3876" y="9227"/>
                      <a:pt x="4001" y="9216"/>
                    </a:cubicBezTo>
                    <a:cubicBezTo>
                      <a:pt x="4370" y="9192"/>
                      <a:pt x="4763" y="9085"/>
                      <a:pt x="5144" y="8918"/>
                    </a:cubicBezTo>
                    <a:cubicBezTo>
                      <a:pt x="5977" y="8561"/>
                      <a:pt x="6751" y="7966"/>
                      <a:pt x="7573" y="7049"/>
                    </a:cubicBezTo>
                    <a:cubicBezTo>
                      <a:pt x="7811" y="6775"/>
                      <a:pt x="7930" y="6430"/>
                      <a:pt x="7906" y="6061"/>
                    </a:cubicBezTo>
                    <a:cubicBezTo>
                      <a:pt x="7882" y="5822"/>
                      <a:pt x="7811" y="5620"/>
                      <a:pt x="7704" y="5418"/>
                    </a:cubicBezTo>
                    <a:cubicBezTo>
                      <a:pt x="7680" y="5525"/>
                      <a:pt x="7644" y="5632"/>
                      <a:pt x="7609" y="5739"/>
                    </a:cubicBezTo>
                    <a:cubicBezTo>
                      <a:pt x="7549" y="5870"/>
                      <a:pt x="7490" y="6001"/>
                      <a:pt x="7406" y="6120"/>
                    </a:cubicBezTo>
                    <a:cubicBezTo>
                      <a:pt x="7335" y="6239"/>
                      <a:pt x="7263" y="6346"/>
                      <a:pt x="7168" y="6465"/>
                    </a:cubicBezTo>
                    <a:cubicBezTo>
                      <a:pt x="7037" y="6644"/>
                      <a:pt x="6894" y="6811"/>
                      <a:pt x="6728" y="6953"/>
                    </a:cubicBezTo>
                    <a:cubicBezTo>
                      <a:pt x="6561" y="7108"/>
                      <a:pt x="6394" y="7239"/>
                      <a:pt x="6216" y="7358"/>
                    </a:cubicBezTo>
                    <a:cubicBezTo>
                      <a:pt x="5882" y="7585"/>
                      <a:pt x="5489" y="7763"/>
                      <a:pt x="5085" y="7846"/>
                    </a:cubicBezTo>
                    <a:cubicBezTo>
                      <a:pt x="4851" y="7907"/>
                      <a:pt x="4612" y="7938"/>
                      <a:pt x="4369" y="7938"/>
                    </a:cubicBezTo>
                    <a:cubicBezTo>
                      <a:pt x="4228" y="7938"/>
                      <a:pt x="4086" y="7928"/>
                      <a:pt x="3942" y="7906"/>
                    </a:cubicBezTo>
                    <a:cubicBezTo>
                      <a:pt x="3739" y="7882"/>
                      <a:pt x="3513" y="7835"/>
                      <a:pt x="3322" y="7739"/>
                    </a:cubicBezTo>
                    <a:cubicBezTo>
                      <a:pt x="3108" y="7668"/>
                      <a:pt x="2918" y="7561"/>
                      <a:pt x="2739" y="7442"/>
                    </a:cubicBezTo>
                    <a:cubicBezTo>
                      <a:pt x="2548" y="7311"/>
                      <a:pt x="2382" y="7168"/>
                      <a:pt x="2227" y="7001"/>
                    </a:cubicBezTo>
                    <a:cubicBezTo>
                      <a:pt x="2072" y="6823"/>
                      <a:pt x="1929" y="6608"/>
                      <a:pt x="1810" y="6406"/>
                    </a:cubicBezTo>
                    <a:cubicBezTo>
                      <a:pt x="1560" y="5941"/>
                      <a:pt x="1417" y="5418"/>
                      <a:pt x="1358" y="4906"/>
                    </a:cubicBezTo>
                    <a:cubicBezTo>
                      <a:pt x="1298" y="4394"/>
                      <a:pt x="1322" y="3870"/>
                      <a:pt x="1429" y="3370"/>
                    </a:cubicBezTo>
                    <a:cubicBezTo>
                      <a:pt x="1536" y="2858"/>
                      <a:pt x="1715" y="2370"/>
                      <a:pt x="1965" y="1929"/>
                    </a:cubicBezTo>
                    <a:cubicBezTo>
                      <a:pt x="2215" y="1465"/>
                      <a:pt x="2513" y="1048"/>
                      <a:pt x="2870" y="679"/>
                    </a:cubicBezTo>
                    <a:cubicBezTo>
                      <a:pt x="3108" y="441"/>
                      <a:pt x="3358" y="215"/>
                      <a:pt x="3632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39"/>
              <p:cNvSpPr/>
              <p:nvPr/>
            </p:nvSpPr>
            <p:spPr>
              <a:xfrm>
                <a:off x="6976720" y="340871"/>
                <a:ext cx="182966" cy="169635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423" extrusionOk="0">
                    <a:moveTo>
                      <a:pt x="1321" y="1427"/>
                    </a:moveTo>
                    <a:lnTo>
                      <a:pt x="1321" y="1427"/>
                    </a:lnTo>
                    <a:cubicBezTo>
                      <a:pt x="1317" y="1431"/>
                      <a:pt x="1314" y="1435"/>
                      <a:pt x="1310" y="1439"/>
                    </a:cubicBezTo>
                    <a:cubicBezTo>
                      <a:pt x="1316" y="1439"/>
                      <a:pt x="1319" y="1433"/>
                      <a:pt x="1321" y="1427"/>
                    </a:cubicBezTo>
                    <a:close/>
                    <a:moveTo>
                      <a:pt x="3602" y="1"/>
                    </a:moveTo>
                    <a:cubicBezTo>
                      <a:pt x="3596" y="1"/>
                      <a:pt x="3590" y="4"/>
                      <a:pt x="3584" y="10"/>
                    </a:cubicBezTo>
                    <a:cubicBezTo>
                      <a:pt x="3167" y="34"/>
                      <a:pt x="2751" y="129"/>
                      <a:pt x="2370" y="284"/>
                    </a:cubicBezTo>
                    <a:cubicBezTo>
                      <a:pt x="1965" y="439"/>
                      <a:pt x="1608" y="677"/>
                      <a:pt x="1286" y="962"/>
                    </a:cubicBezTo>
                    <a:cubicBezTo>
                      <a:pt x="1131" y="1093"/>
                      <a:pt x="989" y="1236"/>
                      <a:pt x="846" y="1403"/>
                    </a:cubicBezTo>
                    <a:cubicBezTo>
                      <a:pt x="715" y="1570"/>
                      <a:pt x="584" y="1736"/>
                      <a:pt x="477" y="1927"/>
                    </a:cubicBezTo>
                    <a:cubicBezTo>
                      <a:pt x="358" y="2117"/>
                      <a:pt x="274" y="2308"/>
                      <a:pt x="179" y="2522"/>
                    </a:cubicBezTo>
                    <a:cubicBezTo>
                      <a:pt x="108" y="2725"/>
                      <a:pt x="48" y="2951"/>
                      <a:pt x="12" y="3177"/>
                    </a:cubicBezTo>
                    <a:cubicBezTo>
                      <a:pt x="0" y="3284"/>
                      <a:pt x="96" y="3379"/>
                      <a:pt x="179" y="3415"/>
                    </a:cubicBezTo>
                    <a:cubicBezTo>
                      <a:pt x="204" y="3420"/>
                      <a:pt x="228" y="3423"/>
                      <a:pt x="253" y="3423"/>
                    </a:cubicBezTo>
                    <a:cubicBezTo>
                      <a:pt x="288" y="3423"/>
                      <a:pt x="323" y="3417"/>
                      <a:pt x="358" y="3403"/>
                    </a:cubicBezTo>
                    <a:cubicBezTo>
                      <a:pt x="417" y="3368"/>
                      <a:pt x="465" y="3320"/>
                      <a:pt x="477" y="3260"/>
                    </a:cubicBezTo>
                    <a:cubicBezTo>
                      <a:pt x="548" y="2891"/>
                      <a:pt x="667" y="2534"/>
                      <a:pt x="822" y="2189"/>
                    </a:cubicBezTo>
                    <a:cubicBezTo>
                      <a:pt x="953" y="1927"/>
                      <a:pt x="1120" y="1653"/>
                      <a:pt x="1310" y="1439"/>
                    </a:cubicBezTo>
                    <a:lnTo>
                      <a:pt x="1322" y="1415"/>
                    </a:lnTo>
                    <a:lnTo>
                      <a:pt x="1322" y="1415"/>
                    </a:lnTo>
                    <a:cubicBezTo>
                      <a:pt x="1322" y="1415"/>
                      <a:pt x="1322" y="1421"/>
                      <a:pt x="1321" y="1427"/>
                    </a:cubicBezTo>
                    <a:lnTo>
                      <a:pt x="1321" y="1427"/>
                    </a:lnTo>
                    <a:cubicBezTo>
                      <a:pt x="1534" y="1181"/>
                      <a:pt x="1769" y="978"/>
                      <a:pt x="2025" y="807"/>
                    </a:cubicBezTo>
                    <a:lnTo>
                      <a:pt x="2025" y="807"/>
                    </a:lnTo>
                    <a:cubicBezTo>
                      <a:pt x="2025" y="807"/>
                      <a:pt x="2025" y="807"/>
                      <a:pt x="2024" y="808"/>
                    </a:cubicBezTo>
                    <a:cubicBezTo>
                      <a:pt x="2298" y="629"/>
                      <a:pt x="2596" y="486"/>
                      <a:pt x="2894" y="379"/>
                    </a:cubicBezTo>
                    <a:cubicBezTo>
                      <a:pt x="3132" y="308"/>
                      <a:pt x="3370" y="260"/>
                      <a:pt x="3608" y="224"/>
                    </a:cubicBezTo>
                    <a:cubicBezTo>
                      <a:pt x="3644" y="224"/>
                      <a:pt x="3691" y="165"/>
                      <a:pt x="3679" y="129"/>
                    </a:cubicBezTo>
                    <a:cubicBezTo>
                      <a:pt x="3679" y="93"/>
                      <a:pt x="3644" y="81"/>
                      <a:pt x="3632" y="69"/>
                    </a:cubicBezTo>
                    <a:cubicBezTo>
                      <a:pt x="3632" y="25"/>
                      <a:pt x="3619" y="1"/>
                      <a:pt x="36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39"/>
              <p:cNvSpPr/>
              <p:nvPr/>
            </p:nvSpPr>
            <p:spPr>
              <a:xfrm>
                <a:off x="6975530" y="532012"/>
                <a:ext cx="27802" cy="28297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71" extrusionOk="0">
                    <a:moveTo>
                      <a:pt x="281" y="1"/>
                    </a:moveTo>
                    <a:cubicBezTo>
                      <a:pt x="237" y="1"/>
                      <a:pt x="190" y="14"/>
                      <a:pt x="155" y="34"/>
                    </a:cubicBezTo>
                    <a:cubicBezTo>
                      <a:pt x="84" y="58"/>
                      <a:pt x="36" y="118"/>
                      <a:pt x="12" y="201"/>
                    </a:cubicBezTo>
                    <a:cubicBezTo>
                      <a:pt x="1" y="273"/>
                      <a:pt x="1" y="344"/>
                      <a:pt x="24" y="403"/>
                    </a:cubicBezTo>
                    <a:cubicBezTo>
                      <a:pt x="72" y="475"/>
                      <a:pt x="120" y="511"/>
                      <a:pt x="191" y="558"/>
                    </a:cubicBezTo>
                    <a:cubicBezTo>
                      <a:pt x="212" y="567"/>
                      <a:pt x="236" y="571"/>
                      <a:pt x="261" y="571"/>
                    </a:cubicBezTo>
                    <a:cubicBezTo>
                      <a:pt x="307" y="571"/>
                      <a:pt x="355" y="558"/>
                      <a:pt x="393" y="534"/>
                    </a:cubicBezTo>
                    <a:cubicBezTo>
                      <a:pt x="477" y="511"/>
                      <a:pt x="513" y="451"/>
                      <a:pt x="548" y="380"/>
                    </a:cubicBezTo>
                    <a:cubicBezTo>
                      <a:pt x="560" y="296"/>
                      <a:pt x="560" y="225"/>
                      <a:pt x="536" y="165"/>
                    </a:cubicBezTo>
                    <a:cubicBezTo>
                      <a:pt x="489" y="94"/>
                      <a:pt x="441" y="58"/>
                      <a:pt x="370" y="22"/>
                    </a:cubicBezTo>
                    <a:cubicBezTo>
                      <a:pt x="345" y="8"/>
                      <a:pt x="314" y="1"/>
                      <a:pt x="2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39"/>
              <p:cNvSpPr/>
              <p:nvPr/>
            </p:nvSpPr>
            <p:spPr>
              <a:xfrm>
                <a:off x="6992627" y="581222"/>
                <a:ext cx="15412" cy="1412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85" extrusionOk="0">
                    <a:moveTo>
                      <a:pt x="176" y="1"/>
                    </a:moveTo>
                    <a:cubicBezTo>
                      <a:pt x="147" y="1"/>
                      <a:pt x="121" y="9"/>
                      <a:pt x="96" y="18"/>
                    </a:cubicBezTo>
                    <a:cubicBezTo>
                      <a:pt x="72" y="42"/>
                      <a:pt x="37" y="65"/>
                      <a:pt x="25" y="101"/>
                    </a:cubicBezTo>
                    <a:cubicBezTo>
                      <a:pt x="1" y="125"/>
                      <a:pt x="1" y="172"/>
                      <a:pt x="37" y="196"/>
                    </a:cubicBezTo>
                    <a:cubicBezTo>
                      <a:pt x="48" y="232"/>
                      <a:pt x="84" y="244"/>
                      <a:pt x="108" y="280"/>
                    </a:cubicBezTo>
                    <a:cubicBezTo>
                      <a:pt x="118" y="283"/>
                      <a:pt x="128" y="284"/>
                      <a:pt x="139" y="284"/>
                    </a:cubicBezTo>
                    <a:cubicBezTo>
                      <a:pt x="168" y="284"/>
                      <a:pt x="198" y="273"/>
                      <a:pt x="215" y="256"/>
                    </a:cubicBezTo>
                    <a:cubicBezTo>
                      <a:pt x="251" y="244"/>
                      <a:pt x="275" y="220"/>
                      <a:pt x="287" y="184"/>
                    </a:cubicBezTo>
                    <a:cubicBezTo>
                      <a:pt x="310" y="161"/>
                      <a:pt x="310" y="113"/>
                      <a:pt x="287" y="77"/>
                    </a:cubicBezTo>
                    <a:cubicBezTo>
                      <a:pt x="275" y="53"/>
                      <a:pt x="251" y="42"/>
                      <a:pt x="215" y="6"/>
                    </a:cubicBezTo>
                    <a:cubicBezTo>
                      <a:pt x="201" y="2"/>
                      <a:pt x="188" y="1"/>
                      <a:pt x="1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82" name="Google Shape;1682;p39"/>
          <p:cNvGrpSpPr/>
          <p:nvPr/>
        </p:nvGrpSpPr>
        <p:grpSpPr>
          <a:xfrm>
            <a:off x="1031750" y="1493375"/>
            <a:ext cx="1568006" cy="2932646"/>
            <a:chOff x="1031750" y="1493375"/>
            <a:chExt cx="1568006" cy="2932646"/>
          </a:xfrm>
        </p:grpSpPr>
        <p:sp>
          <p:nvSpPr>
            <p:cNvPr id="1683" name="Google Shape;1683;p39"/>
            <p:cNvSpPr/>
            <p:nvPr/>
          </p:nvSpPr>
          <p:spPr>
            <a:xfrm>
              <a:off x="1529936" y="1493375"/>
              <a:ext cx="958910" cy="529069"/>
            </a:xfrm>
            <a:custGeom>
              <a:avLst/>
              <a:gdLst/>
              <a:ahLst/>
              <a:cxnLst/>
              <a:rect l="l" t="t" r="r" b="b"/>
              <a:pathLst>
                <a:path w="15027" h="8291" extrusionOk="0">
                  <a:moveTo>
                    <a:pt x="5328" y="1"/>
                  </a:moveTo>
                  <a:cubicBezTo>
                    <a:pt x="4502" y="1"/>
                    <a:pt x="3803" y="136"/>
                    <a:pt x="3203" y="790"/>
                  </a:cubicBezTo>
                  <a:cubicBezTo>
                    <a:pt x="3061" y="957"/>
                    <a:pt x="2918" y="1135"/>
                    <a:pt x="2918" y="1338"/>
                  </a:cubicBezTo>
                  <a:cubicBezTo>
                    <a:pt x="2132" y="1516"/>
                    <a:pt x="1406" y="1731"/>
                    <a:pt x="953" y="2409"/>
                  </a:cubicBezTo>
                  <a:cubicBezTo>
                    <a:pt x="465" y="3159"/>
                    <a:pt x="143" y="3933"/>
                    <a:pt x="84" y="4838"/>
                  </a:cubicBezTo>
                  <a:cubicBezTo>
                    <a:pt x="1" y="5993"/>
                    <a:pt x="251" y="7160"/>
                    <a:pt x="501" y="8291"/>
                  </a:cubicBezTo>
                  <a:lnTo>
                    <a:pt x="14133" y="7838"/>
                  </a:lnTo>
                  <a:cubicBezTo>
                    <a:pt x="14669" y="7184"/>
                    <a:pt x="15026" y="6338"/>
                    <a:pt x="14979" y="5493"/>
                  </a:cubicBezTo>
                  <a:cubicBezTo>
                    <a:pt x="14931" y="4648"/>
                    <a:pt x="14407" y="3790"/>
                    <a:pt x="13609" y="3493"/>
                  </a:cubicBezTo>
                  <a:cubicBezTo>
                    <a:pt x="13538" y="3481"/>
                    <a:pt x="13455" y="3457"/>
                    <a:pt x="13419" y="3374"/>
                  </a:cubicBezTo>
                  <a:cubicBezTo>
                    <a:pt x="13371" y="3290"/>
                    <a:pt x="13419" y="3171"/>
                    <a:pt x="13455" y="3076"/>
                  </a:cubicBezTo>
                  <a:cubicBezTo>
                    <a:pt x="13776" y="2421"/>
                    <a:pt x="13669" y="1588"/>
                    <a:pt x="13205" y="1028"/>
                  </a:cubicBezTo>
                  <a:cubicBezTo>
                    <a:pt x="12657" y="361"/>
                    <a:pt x="11728" y="123"/>
                    <a:pt x="10859" y="123"/>
                  </a:cubicBezTo>
                  <a:cubicBezTo>
                    <a:pt x="10033" y="123"/>
                    <a:pt x="9218" y="280"/>
                    <a:pt x="8412" y="280"/>
                  </a:cubicBezTo>
                  <a:cubicBezTo>
                    <a:pt x="8359" y="280"/>
                    <a:pt x="8305" y="279"/>
                    <a:pt x="8252" y="278"/>
                  </a:cubicBezTo>
                  <a:cubicBezTo>
                    <a:pt x="7347" y="254"/>
                    <a:pt x="6466" y="16"/>
                    <a:pt x="5561" y="4"/>
                  </a:cubicBezTo>
                  <a:cubicBezTo>
                    <a:pt x="5482" y="2"/>
                    <a:pt x="5404" y="1"/>
                    <a:pt x="5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9"/>
            <p:cNvSpPr/>
            <p:nvPr/>
          </p:nvSpPr>
          <p:spPr>
            <a:xfrm>
              <a:off x="1419030" y="2291355"/>
              <a:ext cx="1081175" cy="1116208"/>
            </a:xfrm>
            <a:custGeom>
              <a:avLst/>
              <a:gdLst/>
              <a:ahLst/>
              <a:cxnLst/>
              <a:rect l="l" t="t" r="r" b="b"/>
              <a:pathLst>
                <a:path w="16943" h="17492" extrusionOk="0">
                  <a:moveTo>
                    <a:pt x="8097" y="1"/>
                  </a:moveTo>
                  <a:lnTo>
                    <a:pt x="8097" y="36"/>
                  </a:lnTo>
                  <a:cubicBezTo>
                    <a:pt x="6453" y="155"/>
                    <a:pt x="4691" y="453"/>
                    <a:pt x="3275" y="1215"/>
                  </a:cubicBezTo>
                  <a:cubicBezTo>
                    <a:pt x="1727" y="2049"/>
                    <a:pt x="1048" y="3120"/>
                    <a:pt x="703" y="4668"/>
                  </a:cubicBezTo>
                  <a:cubicBezTo>
                    <a:pt x="0" y="7811"/>
                    <a:pt x="155" y="11097"/>
                    <a:pt x="1119" y="14193"/>
                  </a:cubicBezTo>
                  <a:cubicBezTo>
                    <a:pt x="1536" y="15514"/>
                    <a:pt x="2167" y="16741"/>
                    <a:pt x="3715" y="17265"/>
                  </a:cubicBezTo>
                  <a:cubicBezTo>
                    <a:pt x="4325" y="17475"/>
                    <a:pt x="4986" y="17491"/>
                    <a:pt x="5640" y="17491"/>
                  </a:cubicBezTo>
                  <a:cubicBezTo>
                    <a:pt x="5765" y="17491"/>
                    <a:pt x="5889" y="17491"/>
                    <a:pt x="6013" y="17491"/>
                  </a:cubicBezTo>
                  <a:cubicBezTo>
                    <a:pt x="6834" y="17491"/>
                    <a:pt x="7668" y="17455"/>
                    <a:pt x="8489" y="17408"/>
                  </a:cubicBezTo>
                  <a:cubicBezTo>
                    <a:pt x="9311" y="17455"/>
                    <a:pt x="10144" y="17491"/>
                    <a:pt x="10954" y="17491"/>
                  </a:cubicBezTo>
                  <a:cubicBezTo>
                    <a:pt x="11024" y="17491"/>
                    <a:pt x="11095" y="17491"/>
                    <a:pt x="11166" y="17491"/>
                  </a:cubicBezTo>
                  <a:cubicBezTo>
                    <a:pt x="11872" y="17491"/>
                    <a:pt x="12593" y="17481"/>
                    <a:pt x="13264" y="17265"/>
                  </a:cubicBezTo>
                  <a:cubicBezTo>
                    <a:pt x="14812" y="16741"/>
                    <a:pt x="15443" y="15538"/>
                    <a:pt x="15859" y="14193"/>
                  </a:cubicBezTo>
                  <a:cubicBezTo>
                    <a:pt x="16788" y="11109"/>
                    <a:pt x="16943" y="7811"/>
                    <a:pt x="16240" y="4668"/>
                  </a:cubicBezTo>
                  <a:cubicBezTo>
                    <a:pt x="15895" y="3120"/>
                    <a:pt x="15205" y="2037"/>
                    <a:pt x="13669" y="1215"/>
                  </a:cubicBezTo>
                  <a:cubicBezTo>
                    <a:pt x="12252" y="453"/>
                    <a:pt x="10514" y="155"/>
                    <a:pt x="8847" y="36"/>
                  </a:cubicBezTo>
                  <a:lnTo>
                    <a:pt x="8847" y="1"/>
                  </a:lnTo>
                  <a:cubicBezTo>
                    <a:pt x="8728" y="1"/>
                    <a:pt x="8597" y="13"/>
                    <a:pt x="8478" y="13"/>
                  </a:cubicBezTo>
                  <a:cubicBezTo>
                    <a:pt x="8358" y="13"/>
                    <a:pt x="8216" y="1"/>
                    <a:pt x="8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1380997" y="4042635"/>
              <a:ext cx="506097" cy="383386"/>
            </a:xfrm>
            <a:custGeom>
              <a:avLst/>
              <a:gdLst/>
              <a:ahLst/>
              <a:cxnLst/>
              <a:rect l="l" t="t" r="r" b="b"/>
              <a:pathLst>
                <a:path w="7931" h="6008" extrusionOk="0">
                  <a:moveTo>
                    <a:pt x="7716" y="0"/>
                  </a:moveTo>
                  <a:lnTo>
                    <a:pt x="2358" y="1465"/>
                  </a:lnTo>
                  <a:cubicBezTo>
                    <a:pt x="2323" y="1810"/>
                    <a:pt x="2299" y="2156"/>
                    <a:pt x="2263" y="2477"/>
                  </a:cubicBezTo>
                  <a:cubicBezTo>
                    <a:pt x="2251" y="2644"/>
                    <a:pt x="2239" y="2810"/>
                    <a:pt x="2168" y="2941"/>
                  </a:cubicBezTo>
                  <a:cubicBezTo>
                    <a:pt x="1918" y="3358"/>
                    <a:pt x="1311" y="3299"/>
                    <a:pt x="882" y="3501"/>
                  </a:cubicBezTo>
                  <a:cubicBezTo>
                    <a:pt x="227" y="3775"/>
                    <a:pt x="1" y="4632"/>
                    <a:pt x="84" y="5358"/>
                  </a:cubicBezTo>
                  <a:cubicBezTo>
                    <a:pt x="96" y="5477"/>
                    <a:pt x="108" y="5608"/>
                    <a:pt x="180" y="5704"/>
                  </a:cubicBezTo>
                  <a:cubicBezTo>
                    <a:pt x="275" y="5799"/>
                    <a:pt x="418" y="5846"/>
                    <a:pt x="549" y="5858"/>
                  </a:cubicBezTo>
                  <a:cubicBezTo>
                    <a:pt x="1085" y="5972"/>
                    <a:pt x="1634" y="6007"/>
                    <a:pt x="2187" y="6007"/>
                  </a:cubicBezTo>
                  <a:cubicBezTo>
                    <a:pt x="2615" y="6007"/>
                    <a:pt x="3046" y="5986"/>
                    <a:pt x="3478" y="5966"/>
                  </a:cubicBezTo>
                  <a:cubicBezTo>
                    <a:pt x="4668" y="5918"/>
                    <a:pt x="5835" y="5858"/>
                    <a:pt x="7026" y="5823"/>
                  </a:cubicBezTo>
                  <a:cubicBezTo>
                    <a:pt x="7311" y="5799"/>
                    <a:pt x="7621" y="5775"/>
                    <a:pt x="7800" y="5549"/>
                  </a:cubicBezTo>
                  <a:cubicBezTo>
                    <a:pt x="7931" y="5382"/>
                    <a:pt x="7931" y="5144"/>
                    <a:pt x="7931" y="4942"/>
                  </a:cubicBezTo>
                  <a:cubicBezTo>
                    <a:pt x="7907" y="3287"/>
                    <a:pt x="7835" y="1632"/>
                    <a:pt x="7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2167362" y="2659874"/>
              <a:ext cx="432394" cy="456642"/>
            </a:xfrm>
            <a:custGeom>
              <a:avLst/>
              <a:gdLst/>
              <a:ahLst/>
              <a:cxnLst/>
              <a:rect l="l" t="t" r="r" b="b"/>
              <a:pathLst>
                <a:path w="6776" h="7156" extrusionOk="0">
                  <a:moveTo>
                    <a:pt x="4144" y="0"/>
                  </a:moveTo>
                  <a:cubicBezTo>
                    <a:pt x="2763" y="72"/>
                    <a:pt x="1394" y="143"/>
                    <a:pt x="1" y="214"/>
                  </a:cubicBezTo>
                  <a:cubicBezTo>
                    <a:pt x="537" y="2060"/>
                    <a:pt x="918" y="3965"/>
                    <a:pt x="1096" y="5894"/>
                  </a:cubicBezTo>
                  <a:cubicBezTo>
                    <a:pt x="1108" y="5989"/>
                    <a:pt x="1120" y="6108"/>
                    <a:pt x="1215" y="6156"/>
                  </a:cubicBezTo>
                  <a:cubicBezTo>
                    <a:pt x="1241" y="6171"/>
                    <a:pt x="1266" y="6175"/>
                    <a:pt x="1292" y="6175"/>
                  </a:cubicBezTo>
                  <a:cubicBezTo>
                    <a:pt x="1326" y="6175"/>
                    <a:pt x="1360" y="6168"/>
                    <a:pt x="1394" y="6168"/>
                  </a:cubicBezTo>
                  <a:cubicBezTo>
                    <a:pt x="2323" y="6049"/>
                    <a:pt x="3263" y="5918"/>
                    <a:pt x="4204" y="5798"/>
                  </a:cubicBezTo>
                  <a:lnTo>
                    <a:pt x="6156" y="7156"/>
                  </a:lnTo>
                  <a:cubicBezTo>
                    <a:pt x="6776" y="4834"/>
                    <a:pt x="5573" y="2227"/>
                    <a:pt x="4502" y="203"/>
                  </a:cubicBezTo>
                  <a:cubicBezTo>
                    <a:pt x="4454" y="131"/>
                    <a:pt x="4430" y="60"/>
                    <a:pt x="4347" y="24"/>
                  </a:cubicBezTo>
                  <a:cubicBezTo>
                    <a:pt x="4287" y="0"/>
                    <a:pt x="4216" y="0"/>
                    <a:pt x="4144" y="0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1489670" y="3216003"/>
              <a:ext cx="432393" cy="945957"/>
            </a:xfrm>
            <a:custGeom>
              <a:avLst/>
              <a:gdLst/>
              <a:ahLst/>
              <a:cxnLst/>
              <a:rect l="l" t="t" r="r" b="b"/>
              <a:pathLst>
                <a:path w="6776" h="14824" extrusionOk="0">
                  <a:moveTo>
                    <a:pt x="1489" y="1"/>
                  </a:moveTo>
                  <a:lnTo>
                    <a:pt x="1" y="14824"/>
                  </a:lnTo>
                  <a:lnTo>
                    <a:pt x="6775" y="14824"/>
                  </a:lnTo>
                  <a:lnTo>
                    <a:pt x="6680" y="215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1494967" y="3227426"/>
              <a:ext cx="427863" cy="936831"/>
            </a:xfrm>
            <a:custGeom>
              <a:avLst/>
              <a:gdLst/>
              <a:ahLst/>
              <a:cxnLst/>
              <a:rect l="l" t="t" r="r" b="b"/>
              <a:pathLst>
                <a:path w="6705" h="14681" extrusionOk="0">
                  <a:moveTo>
                    <a:pt x="5823" y="0"/>
                  </a:moveTo>
                  <a:cubicBezTo>
                    <a:pt x="5811" y="214"/>
                    <a:pt x="5799" y="429"/>
                    <a:pt x="5799" y="655"/>
                  </a:cubicBezTo>
                  <a:cubicBezTo>
                    <a:pt x="5692" y="2667"/>
                    <a:pt x="5561" y="5465"/>
                    <a:pt x="5478" y="8549"/>
                  </a:cubicBezTo>
                  <a:cubicBezTo>
                    <a:pt x="5442" y="10073"/>
                    <a:pt x="5406" y="11549"/>
                    <a:pt x="5394" y="12895"/>
                  </a:cubicBezTo>
                  <a:cubicBezTo>
                    <a:pt x="5394" y="13156"/>
                    <a:pt x="5394" y="13407"/>
                    <a:pt x="5371" y="13680"/>
                  </a:cubicBezTo>
                  <a:lnTo>
                    <a:pt x="3192" y="13680"/>
                  </a:lnTo>
                  <a:cubicBezTo>
                    <a:pt x="2001" y="13680"/>
                    <a:pt x="894" y="13680"/>
                    <a:pt x="13" y="13692"/>
                  </a:cubicBezTo>
                  <a:lnTo>
                    <a:pt x="1" y="13788"/>
                  </a:lnTo>
                  <a:cubicBezTo>
                    <a:pt x="894" y="13799"/>
                    <a:pt x="2001" y="13799"/>
                    <a:pt x="3192" y="13799"/>
                  </a:cubicBezTo>
                  <a:lnTo>
                    <a:pt x="5371" y="13799"/>
                  </a:lnTo>
                  <a:cubicBezTo>
                    <a:pt x="5371" y="14097"/>
                    <a:pt x="5359" y="14395"/>
                    <a:pt x="5359" y="14680"/>
                  </a:cubicBezTo>
                  <a:lnTo>
                    <a:pt x="5466" y="14680"/>
                  </a:lnTo>
                  <a:cubicBezTo>
                    <a:pt x="5466" y="14395"/>
                    <a:pt x="5478" y="14097"/>
                    <a:pt x="5478" y="13799"/>
                  </a:cubicBezTo>
                  <a:cubicBezTo>
                    <a:pt x="5930" y="13799"/>
                    <a:pt x="6323" y="13799"/>
                    <a:pt x="6704" y="13788"/>
                  </a:cubicBezTo>
                  <a:lnTo>
                    <a:pt x="6692" y="13680"/>
                  </a:lnTo>
                  <a:cubicBezTo>
                    <a:pt x="6335" y="13680"/>
                    <a:pt x="5918" y="13680"/>
                    <a:pt x="5478" y="13668"/>
                  </a:cubicBezTo>
                  <a:cubicBezTo>
                    <a:pt x="5478" y="13407"/>
                    <a:pt x="5502" y="13145"/>
                    <a:pt x="5502" y="12871"/>
                  </a:cubicBezTo>
                  <a:cubicBezTo>
                    <a:pt x="5525" y="11537"/>
                    <a:pt x="5561" y="10073"/>
                    <a:pt x="5585" y="8525"/>
                  </a:cubicBezTo>
                  <a:cubicBezTo>
                    <a:pt x="5656" y="5453"/>
                    <a:pt x="5775" y="2667"/>
                    <a:pt x="5871" y="655"/>
                  </a:cubicBezTo>
                  <a:cubicBezTo>
                    <a:pt x="5883" y="429"/>
                    <a:pt x="5883" y="214"/>
                    <a:pt x="58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1384826" y="4329091"/>
              <a:ext cx="502268" cy="96676"/>
            </a:xfrm>
            <a:custGeom>
              <a:avLst/>
              <a:gdLst/>
              <a:ahLst/>
              <a:cxnLst/>
              <a:rect l="l" t="t" r="r" b="b"/>
              <a:pathLst>
                <a:path w="7871" h="1515" extrusionOk="0">
                  <a:moveTo>
                    <a:pt x="7859" y="0"/>
                  </a:moveTo>
                  <a:cubicBezTo>
                    <a:pt x="5251" y="107"/>
                    <a:pt x="2632" y="226"/>
                    <a:pt x="36" y="334"/>
                  </a:cubicBezTo>
                  <a:cubicBezTo>
                    <a:pt x="1" y="512"/>
                    <a:pt x="1" y="691"/>
                    <a:pt x="24" y="869"/>
                  </a:cubicBezTo>
                  <a:cubicBezTo>
                    <a:pt x="36" y="988"/>
                    <a:pt x="48" y="1119"/>
                    <a:pt x="120" y="1203"/>
                  </a:cubicBezTo>
                  <a:cubicBezTo>
                    <a:pt x="215" y="1310"/>
                    <a:pt x="358" y="1357"/>
                    <a:pt x="489" y="1369"/>
                  </a:cubicBezTo>
                  <a:cubicBezTo>
                    <a:pt x="1042" y="1480"/>
                    <a:pt x="1607" y="1514"/>
                    <a:pt x="2178" y="1514"/>
                  </a:cubicBezTo>
                  <a:cubicBezTo>
                    <a:pt x="2589" y="1514"/>
                    <a:pt x="3003" y="1496"/>
                    <a:pt x="3418" y="1477"/>
                  </a:cubicBezTo>
                  <a:cubicBezTo>
                    <a:pt x="4608" y="1429"/>
                    <a:pt x="5775" y="1369"/>
                    <a:pt x="6966" y="1322"/>
                  </a:cubicBezTo>
                  <a:cubicBezTo>
                    <a:pt x="7251" y="1310"/>
                    <a:pt x="7561" y="1286"/>
                    <a:pt x="7740" y="1060"/>
                  </a:cubicBezTo>
                  <a:cubicBezTo>
                    <a:pt x="7871" y="893"/>
                    <a:pt x="7871" y="655"/>
                    <a:pt x="7871" y="453"/>
                  </a:cubicBezTo>
                  <a:cubicBezTo>
                    <a:pt x="7871" y="298"/>
                    <a:pt x="7871" y="155"/>
                    <a:pt x="7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1994940" y="4042635"/>
              <a:ext cx="506033" cy="383386"/>
            </a:xfrm>
            <a:custGeom>
              <a:avLst/>
              <a:gdLst/>
              <a:ahLst/>
              <a:cxnLst/>
              <a:rect l="l" t="t" r="r" b="b"/>
              <a:pathLst>
                <a:path w="7930" h="6008" extrusionOk="0">
                  <a:moveTo>
                    <a:pt x="226" y="0"/>
                  </a:moveTo>
                  <a:cubicBezTo>
                    <a:pt x="107" y="1632"/>
                    <a:pt x="24" y="3287"/>
                    <a:pt x="0" y="4942"/>
                  </a:cubicBezTo>
                  <a:cubicBezTo>
                    <a:pt x="0" y="5144"/>
                    <a:pt x="0" y="5382"/>
                    <a:pt x="131" y="5549"/>
                  </a:cubicBezTo>
                  <a:cubicBezTo>
                    <a:pt x="310" y="5775"/>
                    <a:pt x="619" y="5799"/>
                    <a:pt x="905" y="5823"/>
                  </a:cubicBezTo>
                  <a:cubicBezTo>
                    <a:pt x="2096" y="5858"/>
                    <a:pt x="3274" y="5918"/>
                    <a:pt x="4465" y="5966"/>
                  </a:cubicBezTo>
                  <a:cubicBezTo>
                    <a:pt x="4891" y="5986"/>
                    <a:pt x="5320" y="6007"/>
                    <a:pt x="5746" y="6007"/>
                  </a:cubicBezTo>
                  <a:cubicBezTo>
                    <a:pt x="6297" y="6007"/>
                    <a:pt x="6845" y="5972"/>
                    <a:pt x="7382" y="5858"/>
                  </a:cubicBezTo>
                  <a:cubicBezTo>
                    <a:pt x="7513" y="5846"/>
                    <a:pt x="7668" y="5799"/>
                    <a:pt x="7751" y="5704"/>
                  </a:cubicBezTo>
                  <a:cubicBezTo>
                    <a:pt x="7823" y="5608"/>
                    <a:pt x="7846" y="5477"/>
                    <a:pt x="7858" y="5358"/>
                  </a:cubicBezTo>
                  <a:cubicBezTo>
                    <a:pt x="7930" y="4632"/>
                    <a:pt x="7704" y="3775"/>
                    <a:pt x="7049" y="3501"/>
                  </a:cubicBezTo>
                  <a:cubicBezTo>
                    <a:pt x="6620" y="3299"/>
                    <a:pt x="6013" y="3358"/>
                    <a:pt x="5775" y="2941"/>
                  </a:cubicBezTo>
                  <a:cubicBezTo>
                    <a:pt x="5703" y="2810"/>
                    <a:pt x="5680" y="2644"/>
                    <a:pt x="5668" y="2477"/>
                  </a:cubicBezTo>
                  <a:cubicBezTo>
                    <a:pt x="5644" y="2156"/>
                    <a:pt x="5608" y="1810"/>
                    <a:pt x="5584" y="1465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1031750" y="2199656"/>
              <a:ext cx="825734" cy="825287"/>
            </a:xfrm>
            <a:custGeom>
              <a:avLst/>
              <a:gdLst/>
              <a:ahLst/>
              <a:cxnLst/>
              <a:rect l="l" t="t" r="r" b="b"/>
              <a:pathLst>
                <a:path w="12940" h="12933" extrusionOk="0">
                  <a:moveTo>
                    <a:pt x="2307" y="1"/>
                  </a:moveTo>
                  <a:cubicBezTo>
                    <a:pt x="2271" y="1"/>
                    <a:pt x="2235" y="11"/>
                    <a:pt x="2200" y="33"/>
                  </a:cubicBezTo>
                  <a:cubicBezTo>
                    <a:pt x="2081" y="116"/>
                    <a:pt x="2081" y="271"/>
                    <a:pt x="2081" y="414"/>
                  </a:cubicBezTo>
                  <a:cubicBezTo>
                    <a:pt x="2128" y="1211"/>
                    <a:pt x="2235" y="2021"/>
                    <a:pt x="2378" y="2807"/>
                  </a:cubicBezTo>
                  <a:cubicBezTo>
                    <a:pt x="1902" y="2283"/>
                    <a:pt x="1843" y="1521"/>
                    <a:pt x="1497" y="914"/>
                  </a:cubicBezTo>
                  <a:cubicBezTo>
                    <a:pt x="1430" y="791"/>
                    <a:pt x="1310" y="541"/>
                    <a:pt x="1138" y="541"/>
                  </a:cubicBezTo>
                  <a:cubicBezTo>
                    <a:pt x="1127" y="541"/>
                    <a:pt x="1116" y="543"/>
                    <a:pt x="1104" y="545"/>
                  </a:cubicBezTo>
                  <a:cubicBezTo>
                    <a:pt x="950" y="568"/>
                    <a:pt x="890" y="783"/>
                    <a:pt x="926" y="902"/>
                  </a:cubicBezTo>
                  <a:cubicBezTo>
                    <a:pt x="1057" y="1640"/>
                    <a:pt x="1223" y="2390"/>
                    <a:pt x="1402" y="3116"/>
                  </a:cubicBezTo>
                  <a:cubicBezTo>
                    <a:pt x="1223" y="2890"/>
                    <a:pt x="1057" y="2676"/>
                    <a:pt x="878" y="2462"/>
                  </a:cubicBezTo>
                  <a:cubicBezTo>
                    <a:pt x="771" y="2331"/>
                    <a:pt x="664" y="2164"/>
                    <a:pt x="509" y="2104"/>
                  </a:cubicBezTo>
                  <a:cubicBezTo>
                    <a:pt x="434" y="2077"/>
                    <a:pt x="371" y="2065"/>
                    <a:pt x="319" y="2065"/>
                  </a:cubicBezTo>
                  <a:cubicBezTo>
                    <a:pt x="1" y="2065"/>
                    <a:pt x="55" y="2506"/>
                    <a:pt x="188" y="2771"/>
                  </a:cubicBezTo>
                  <a:cubicBezTo>
                    <a:pt x="533" y="3414"/>
                    <a:pt x="938" y="3962"/>
                    <a:pt x="1081" y="4676"/>
                  </a:cubicBezTo>
                  <a:cubicBezTo>
                    <a:pt x="1140" y="4962"/>
                    <a:pt x="1200" y="5248"/>
                    <a:pt x="1247" y="5510"/>
                  </a:cubicBezTo>
                  <a:cubicBezTo>
                    <a:pt x="1295" y="5855"/>
                    <a:pt x="1378" y="6212"/>
                    <a:pt x="1438" y="6545"/>
                  </a:cubicBezTo>
                  <a:cubicBezTo>
                    <a:pt x="1604" y="7498"/>
                    <a:pt x="1902" y="8415"/>
                    <a:pt x="2319" y="9296"/>
                  </a:cubicBezTo>
                  <a:cubicBezTo>
                    <a:pt x="2724" y="10141"/>
                    <a:pt x="3248" y="10963"/>
                    <a:pt x="3974" y="11558"/>
                  </a:cubicBezTo>
                  <a:cubicBezTo>
                    <a:pt x="4847" y="12261"/>
                    <a:pt x="6229" y="12932"/>
                    <a:pt x="7397" y="12932"/>
                  </a:cubicBezTo>
                  <a:cubicBezTo>
                    <a:pt x="7455" y="12932"/>
                    <a:pt x="7513" y="12931"/>
                    <a:pt x="7569" y="12927"/>
                  </a:cubicBezTo>
                  <a:cubicBezTo>
                    <a:pt x="8641" y="12868"/>
                    <a:pt x="10117" y="12463"/>
                    <a:pt x="10844" y="11606"/>
                  </a:cubicBezTo>
                  <a:cubicBezTo>
                    <a:pt x="11141" y="11260"/>
                    <a:pt x="11177" y="10808"/>
                    <a:pt x="11522" y="10498"/>
                  </a:cubicBezTo>
                  <a:cubicBezTo>
                    <a:pt x="11915" y="10129"/>
                    <a:pt x="12546" y="9974"/>
                    <a:pt x="12737" y="9415"/>
                  </a:cubicBezTo>
                  <a:cubicBezTo>
                    <a:pt x="12939" y="9058"/>
                    <a:pt x="12642" y="8700"/>
                    <a:pt x="12368" y="8415"/>
                  </a:cubicBezTo>
                  <a:cubicBezTo>
                    <a:pt x="12011" y="8046"/>
                    <a:pt x="11677" y="7653"/>
                    <a:pt x="11368" y="7236"/>
                  </a:cubicBezTo>
                  <a:cubicBezTo>
                    <a:pt x="11153" y="6962"/>
                    <a:pt x="10939" y="6498"/>
                    <a:pt x="10641" y="6307"/>
                  </a:cubicBezTo>
                  <a:cubicBezTo>
                    <a:pt x="10543" y="6240"/>
                    <a:pt x="10427" y="6212"/>
                    <a:pt x="10300" y="6212"/>
                  </a:cubicBezTo>
                  <a:cubicBezTo>
                    <a:pt x="9707" y="6212"/>
                    <a:pt x="8872" y="6829"/>
                    <a:pt x="8391" y="6986"/>
                  </a:cubicBezTo>
                  <a:cubicBezTo>
                    <a:pt x="8129" y="7081"/>
                    <a:pt x="7895" y="7127"/>
                    <a:pt x="7683" y="7127"/>
                  </a:cubicBezTo>
                  <a:cubicBezTo>
                    <a:pt x="7124" y="7127"/>
                    <a:pt x="6713" y="6807"/>
                    <a:pt x="6307" y="6212"/>
                  </a:cubicBezTo>
                  <a:cubicBezTo>
                    <a:pt x="6236" y="6093"/>
                    <a:pt x="6010" y="5486"/>
                    <a:pt x="5795" y="4831"/>
                  </a:cubicBezTo>
                  <a:cubicBezTo>
                    <a:pt x="5736" y="4486"/>
                    <a:pt x="5700" y="4140"/>
                    <a:pt x="5700" y="3807"/>
                  </a:cubicBezTo>
                  <a:cubicBezTo>
                    <a:pt x="5700" y="3450"/>
                    <a:pt x="5748" y="3105"/>
                    <a:pt x="5819" y="2759"/>
                  </a:cubicBezTo>
                  <a:cubicBezTo>
                    <a:pt x="5867" y="2533"/>
                    <a:pt x="6057" y="2140"/>
                    <a:pt x="5879" y="1926"/>
                  </a:cubicBezTo>
                  <a:cubicBezTo>
                    <a:pt x="5842" y="1880"/>
                    <a:pt x="5783" y="1862"/>
                    <a:pt x="5726" y="1862"/>
                  </a:cubicBezTo>
                  <a:cubicBezTo>
                    <a:pt x="5709" y="1862"/>
                    <a:pt x="5692" y="1864"/>
                    <a:pt x="5676" y="1866"/>
                  </a:cubicBezTo>
                  <a:cubicBezTo>
                    <a:pt x="5593" y="1878"/>
                    <a:pt x="5534" y="1926"/>
                    <a:pt x="5474" y="1962"/>
                  </a:cubicBezTo>
                  <a:cubicBezTo>
                    <a:pt x="5117" y="2212"/>
                    <a:pt x="4831" y="2616"/>
                    <a:pt x="4581" y="2974"/>
                  </a:cubicBezTo>
                  <a:cubicBezTo>
                    <a:pt x="4581" y="2521"/>
                    <a:pt x="4581" y="2057"/>
                    <a:pt x="4569" y="1616"/>
                  </a:cubicBezTo>
                  <a:cubicBezTo>
                    <a:pt x="4569" y="1200"/>
                    <a:pt x="4557" y="747"/>
                    <a:pt x="4402" y="366"/>
                  </a:cubicBezTo>
                  <a:cubicBezTo>
                    <a:pt x="4333" y="193"/>
                    <a:pt x="4208" y="8"/>
                    <a:pt x="4016" y="8"/>
                  </a:cubicBezTo>
                  <a:cubicBezTo>
                    <a:pt x="4010" y="8"/>
                    <a:pt x="4004" y="9"/>
                    <a:pt x="3998" y="9"/>
                  </a:cubicBezTo>
                  <a:cubicBezTo>
                    <a:pt x="3783" y="33"/>
                    <a:pt x="3700" y="318"/>
                    <a:pt x="3676" y="557"/>
                  </a:cubicBezTo>
                  <a:cubicBezTo>
                    <a:pt x="3617" y="1307"/>
                    <a:pt x="3557" y="2045"/>
                    <a:pt x="3486" y="2795"/>
                  </a:cubicBezTo>
                  <a:cubicBezTo>
                    <a:pt x="3319" y="1938"/>
                    <a:pt x="3045" y="1128"/>
                    <a:pt x="2688" y="354"/>
                  </a:cubicBezTo>
                  <a:cubicBezTo>
                    <a:pt x="2620" y="189"/>
                    <a:pt x="2465" y="1"/>
                    <a:pt x="2307" y="1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1960736" y="3216003"/>
              <a:ext cx="433095" cy="945957"/>
            </a:xfrm>
            <a:custGeom>
              <a:avLst/>
              <a:gdLst/>
              <a:ahLst/>
              <a:cxnLst/>
              <a:rect l="l" t="t" r="r" b="b"/>
              <a:pathLst>
                <a:path w="6787" h="14824" extrusionOk="0">
                  <a:moveTo>
                    <a:pt x="5299" y="1"/>
                  </a:moveTo>
                  <a:lnTo>
                    <a:pt x="96" y="215"/>
                  </a:lnTo>
                  <a:lnTo>
                    <a:pt x="0" y="14824"/>
                  </a:lnTo>
                  <a:lnTo>
                    <a:pt x="6787" y="14824"/>
                  </a:lnTo>
                  <a:lnTo>
                    <a:pt x="52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1960736" y="3227426"/>
              <a:ext cx="427033" cy="936831"/>
            </a:xfrm>
            <a:custGeom>
              <a:avLst/>
              <a:gdLst/>
              <a:ahLst/>
              <a:cxnLst/>
              <a:rect l="l" t="t" r="r" b="b"/>
              <a:pathLst>
                <a:path w="6692" h="14681" extrusionOk="0">
                  <a:moveTo>
                    <a:pt x="798" y="0"/>
                  </a:moveTo>
                  <a:cubicBezTo>
                    <a:pt x="822" y="214"/>
                    <a:pt x="822" y="429"/>
                    <a:pt x="834" y="655"/>
                  </a:cubicBezTo>
                  <a:cubicBezTo>
                    <a:pt x="917" y="2667"/>
                    <a:pt x="1036" y="5453"/>
                    <a:pt x="1120" y="8525"/>
                  </a:cubicBezTo>
                  <a:cubicBezTo>
                    <a:pt x="1143" y="10073"/>
                    <a:pt x="1191" y="11537"/>
                    <a:pt x="1203" y="12871"/>
                  </a:cubicBezTo>
                  <a:cubicBezTo>
                    <a:pt x="1203" y="13145"/>
                    <a:pt x="1215" y="13407"/>
                    <a:pt x="1215" y="13668"/>
                  </a:cubicBezTo>
                  <a:cubicBezTo>
                    <a:pt x="786" y="13680"/>
                    <a:pt x="370" y="13680"/>
                    <a:pt x="12" y="13680"/>
                  </a:cubicBezTo>
                  <a:lnTo>
                    <a:pt x="0" y="13788"/>
                  </a:lnTo>
                  <a:cubicBezTo>
                    <a:pt x="370" y="13799"/>
                    <a:pt x="774" y="13799"/>
                    <a:pt x="1215" y="13799"/>
                  </a:cubicBezTo>
                  <a:cubicBezTo>
                    <a:pt x="1215" y="14097"/>
                    <a:pt x="1239" y="14395"/>
                    <a:pt x="1239" y="14680"/>
                  </a:cubicBezTo>
                  <a:lnTo>
                    <a:pt x="1334" y="14680"/>
                  </a:lnTo>
                  <a:cubicBezTo>
                    <a:pt x="1334" y="14395"/>
                    <a:pt x="1322" y="14097"/>
                    <a:pt x="1322" y="13799"/>
                  </a:cubicBezTo>
                  <a:lnTo>
                    <a:pt x="3513" y="13799"/>
                  </a:lnTo>
                  <a:cubicBezTo>
                    <a:pt x="4703" y="13799"/>
                    <a:pt x="5799" y="13799"/>
                    <a:pt x="6692" y="13788"/>
                  </a:cubicBezTo>
                  <a:lnTo>
                    <a:pt x="6680" y="13692"/>
                  </a:lnTo>
                  <a:cubicBezTo>
                    <a:pt x="5799" y="13680"/>
                    <a:pt x="4703" y="13680"/>
                    <a:pt x="3513" y="13680"/>
                  </a:cubicBezTo>
                  <a:lnTo>
                    <a:pt x="1322" y="13680"/>
                  </a:lnTo>
                  <a:cubicBezTo>
                    <a:pt x="1310" y="13407"/>
                    <a:pt x="1310" y="13156"/>
                    <a:pt x="1310" y="12895"/>
                  </a:cubicBezTo>
                  <a:cubicBezTo>
                    <a:pt x="1298" y="11549"/>
                    <a:pt x="1263" y="10073"/>
                    <a:pt x="1215" y="8549"/>
                  </a:cubicBezTo>
                  <a:cubicBezTo>
                    <a:pt x="1143" y="5465"/>
                    <a:pt x="1012" y="2667"/>
                    <a:pt x="905" y="655"/>
                  </a:cubicBezTo>
                  <a:cubicBezTo>
                    <a:pt x="905" y="429"/>
                    <a:pt x="893" y="214"/>
                    <a:pt x="8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1995706" y="4329091"/>
              <a:ext cx="502268" cy="96676"/>
            </a:xfrm>
            <a:custGeom>
              <a:avLst/>
              <a:gdLst/>
              <a:ahLst/>
              <a:cxnLst/>
              <a:rect l="l" t="t" r="r" b="b"/>
              <a:pathLst>
                <a:path w="7871" h="1515" extrusionOk="0">
                  <a:moveTo>
                    <a:pt x="12" y="0"/>
                  </a:moveTo>
                  <a:cubicBezTo>
                    <a:pt x="0" y="155"/>
                    <a:pt x="0" y="298"/>
                    <a:pt x="0" y="453"/>
                  </a:cubicBezTo>
                  <a:cubicBezTo>
                    <a:pt x="0" y="655"/>
                    <a:pt x="0" y="893"/>
                    <a:pt x="131" y="1060"/>
                  </a:cubicBezTo>
                  <a:cubicBezTo>
                    <a:pt x="310" y="1286"/>
                    <a:pt x="631" y="1310"/>
                    <a:pt x="905" y="1322"/>
                  </a:cubicBezTo>
                  <a:cubicBezTo>
                    <a:pt x="2096" y="1369"/>
                    <a:pt x="3274" y="1429"/>
                    <a:pt x="4465" y="1477"/>
                  </a:cubicBezTo>
                  <a:cubicBezTo>
                    <a:pt x="4879" y="1496"/>
                    <a:pt x="5291" y="1514"/>
                    <a:pt x="5700" y="1514"/>
                  </a:cubicBezTo>
                  <a:cubicBezTo>
                    <a:pt x="6267" y="1514"/>
                    <a:pt x="6829" y="1480"/>
                    <a:pt x="7382" y="1369"/>
                  </a:cubicBezTo>
                  <a:cubicBezTo>
                    <a:pt x="7513" y="1357"/>
                    <a:pt x="7668" y="1310"/>
                    <a:pt x="7751" y="1203"/>
                  </a:cubicBezTo>
                  <a:cubicBezTo>
                    <a:pt x="7834" y="1119"/>
                    <a:pt x="7846" y="988"/>
                    <a:pt x="7858" y="869"/>
                  </a:cubicBezTo>
                  <a:cubicBezTo>
                    <a:pt x="7870" y="691"/>
                    <a:pt x="7870" y="512"/>
                    <a:pt x="7846" y="334"/>
                  </a:cubicBezTo>
                  <a:cubicBezTo>
                    <a:pt x="5239" y="226"/>
                    <a:pt x="2620" y="107"/>
                    <a:pt x="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1482077" y="2412535"/>
              <a:ext cx="1021957" cy="858214"/>
            </a:xfrm>
            <a:custGeom>
              <a:avLst/>
              <a:gdLst/>
              <a:ahLst/>
              <a:cxnLst/>
              <a:rect l="l" t="t" r="r" b="b"/>
              <a:pathLst>
                <a:path w="16015" h="13449" extrusionOk="0">
                  <a:moveTo>
                    <a:pt x="6596" y="0"/>
                  </a:moveTo>
                  <a:cubicBezTo>
                    <a:pt x="5486" y="0"/>
                    <a:pt x="4327" y="201"/>
                    <a:pt x="3358" y="685"/>
                  </a:cubicBezTo>
                  <a:cubicBezTo>
                    <a:pt x="2870" y="923"/>
                    <a:pt x="2417" y="1245"/>
                    <a:pt x="1977" y="1554"/>
                  </a:cubicBezTo>
                  <a:cubicBezTo>
                    <a:pt x="1322" y="2007"/>
                    <a:pt x="655" y="2471"/>
                    <a:pt x="1" y="2936"/>
                  </a:cubicBezTo>
                  <a:cubicBezTo>
                    <a:pt x="262" y="3698"/>
                    <a:pt x="596" y="4424"/>
                    <a:pt x="953" y="5138"/>
                  </a:cubicBezTo>
                  <a:cubicBezTo>
                    <a:pt x="1241" y="5714"/>
                    <a:pt x="1415" y="6825"/>
                    <a:pt x="2195" y="6825"/>
                  </a:cubicBezTo>
                  <a:cubicBezTo>
                    <a:pt x="2253" y="6825"/>
                    <a:pt x="2316" y="6818"/>
                    <a:pt x="2382" y="6805"/>
                  </a:cubicBezTo>
                  <a:lnTo>
                    <a:pt x="2382" y="6805"/>
                  </a:lnTo>
                  <a:cubicBezTo>
                    <a:pt x="2048" y="7865"/>
                    <a:pt x="1763" y="8948"/>
                    <a:pt x="1525" y="10032"/>
                  </a:cubicBezTo>
                  <a:cubicBezTo>
                    <a:pt x="1786" y="10186"/>
                    <a:pt x="1917" y="10448"/>
                    <a:pt x="1775" y="10806"/>
                  </a:cubicBezTo>
                  <a:cubicBezTo>
                    <a:pt x="1429" y="11639"/>
                    <a:pt x="1417" y="12532"/>
                    <a:pt x="1477" y="13449"/>
                  </a:cubicBezTo>
                  <a:cubicBezTo>
                    <a:pt x="1608" y="13449"/>
                    <a:pt x="1727" y="13425"/>
                    <a:pt x="1739" y="13425"/>
                  </a:cubicBezTo>
                  <a:lnTo>
                    <a:pt x="10204" y="13425"/>
                  </a:lnTo>
                  <a:cubicBezTo>
                    <a:pt x="10400" y="13425"/>
                    <a:pt x="10609" y="13427"/>
                    <a:pt x="10827" y="13427"/>
                  </a:cubicBezTo>
                  <a:cubicBezTo>
                    <a:pt x="11642" y="13427"/>
                    <a:pt x="12563" y="13397"/>
                    <a:pt x="13240" y="13115"/>
                  </a:cubicBezTo>
                  <a:cubicBezTo>
                    <a:pt x="13193" y="12103"/>
                    <a:pt x="12955" y="11079"/>
                    <a:pt x="12859" y="10067"/>
                  </a:cubicBezTo>
                  <a:cubicBezTo>
                    <a:pt x="12764" y="9043"/>
                    <a:pt x="12693" y="8008"/>
                    <a:pt x="12681" y="6984"/>
                  </a:cubicBezTo>
                  <a:cubicBezTo>
                    <a:pt x="13193" y="6757"/>
                    <a:pt x="13693" y="6496"/>
                    <a:pt x="14205" y="6257"/>
                  </a:cubicBezTo>
                  <a:cubicBezTo>
                    <a:pt x="14871" y="5984"/>
                    <a:pt x="15479" y="5579"/>
                    <a:pt x="16014" y="5079"/>
                  </a:cubicBezTo>
                  <a:cubicBezTo>
                    <a:pt x="15764" y="4686"/>
                    <a:pt x="15598" y="4257"/>
                    <a:pt x="15383" y="3840"/>
                  </a:cubicBezTo>
                  <a:cubicBezTo>
                    <a:pt x="15002" y="3102"/>
                    <a:pt x="14467" y="2459"/>
                    <a:pt x="13931" y="1804"/>
                  </a:cubicBezTo>
                  <a:cubicBezTo>
                    <a:pt x="13514" y="1316"/>
                    <a:pt x="13097" y="792"/>
                    <a:pt x="12514" y="495"/>
                  </a:cubicBezTo>
                  <a:cubicBezTo>
                    <a:pt x="11893" y="170"/>
                    <a:pt x="11012" y="29"/>
                    <a:pt x="10251" y="29"/>
                  </a:cubicBezTo>
                  <a:cubicBezTo>
                    <a:pt x="10064" y="29"/>
                    <a:pt x="9883" y="38"/>
                    <a:pt x="9716" y="54"/>
                  </a:cubicBezTo>
                  <a:cubicBezTo>
                    <a:pt x="9342" y="76"/>
                    <a:pt x="8978" y="139"/>
                    <a:pt x="8587" y="139"/>
                  </a:cubicBezTo>
                  <a:cubicBezTo>
                    <a:pt x="8555" y="139"/>
                    <a:pt x="8522" y="139"/>
                    <a:pt x="8490" y="138"/>
                  </a:cubicBezTo>
                  <a:cubicBezTo>
                    <a:pt x="8109" y="138"/>
                    <a:pt x="7740" y="66"/>
                    <a:pt x="7347" y="30"/>
                  </a:cubicBezTo>
                  <a:cubicBezTo>
                    <a:pt x="7101" y="11"/>
                    <a:pt x="6850" y="0"/>
                    <a:pt x="6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1875610" y="2319496"/>
              <a:ext cx="221174" cy="159021"/>
            </a:xfrm>
            <a:custGeom>
              <a:avLst/>
              <a:gdLst/>
              <a:ahLst/>
              <a:cxnLst/>
              <a:rect l="l" t="t" r="r" b="b"/>
              <a:pathLst>
                <a:path w="3466" h="2492" extrusionOk="0">
                  <a:moveTo>
                    <a:pt x="3323" y="0"/>
                  </a:moveTo>
                  <a:lnTo>
                    <a:pt x="108" y="715"/>
                  </a:lnTo>
                  <a:cubicBezTo>
                    <a:pt x="84" y="1119"/>
                    <a:pt x="49" y="1500"/>
                    <a:pt x="25" y="1905"/>
                  </a:cubicBezTo>
                  <a:cubicBezTo>
                    <a:pt x="25" y="1965"/>
                    <a:pt x="1" y="2012"/>
                    <a:pt x="37" y="2060"/>
                  </a:cubicBezTo>
                  <a:cubicBezTo>
                    <a:pt x="72" y="2096"/>
                    <a:pt x="108" y="2131"/>
                    <a:pt x="156" y="2143"/>
                  </a:cubicBezTo>
                  <a:cubicBezTo>
                    <a:pt x="671" y="2374"/>
                    <a:pt x="1237" y="2492"/>
                    <a:pt x="1802" y="2492"/>
                  </a:cubicBezTo>
                  <a:cubicBezTo>
                    <a:pt x="2255" y="2492"/>
                    <a:pt x="2708" y="2416"/>
                    <a:pt x="3132" y="2262"/>
                  </a:cubicBezTo>
                  <a:cubicBezTo>
                    <a:pt x="3228" y="2239"/>
                    <a:pt x="3323" y="2191"/>
                    <a:pt x="3382" y="2119"/>
                  </a:cubicBezTo>
                  <a:cubicBezTo>
                    <a:pt x="3466" y="2012"/>
                    <a:pt x="3466" y="1858"/>
                    <a:pt x="3442" y="1727"/>
                  </a:cubicBezTo>
                  <a:cubicBezTo>
                    <a:pt x="3394" y="1143"/>
                    <a:pt x="3370" y="584"/>
                    <a:pt x="3323" y="0"/>
                  </a:cubicBezTo>
                  <a:close/>
                </a:path>
              </a:pathLst>
            </a:custGeom>
            <a:solidFill>
              <a:srgbClr val="B2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2241832" y="2580810"/>
              <a:ext cx="57814" cy="449112"/>
            </a:xfrm>
            <a:custGeom>
              <a:avLst/>
              <a:gdLst/>
              <a:ahLst/>
              <a:cxnLst/>
              <a:rect l="l" t="t" r="r" b="b"/>
              <a:pathLst>
                <a:path w="906" h="7038" extrusionOk="0">
                  <a:moveTo>
                    <a:pt x="26" y="1"/>
                  </a:moveTo>
                  <a:cubicBezTo>
                    <a:pt x="26" y="1"/>
                    <a:pt x="25" y="1"/>
                    <a:pt x="25" y="1"/>
                  </a:cubicBezTo>
                  <a:cubicBezTo>
                    <a:pt x="1" y="1"/>
                    <a:pt x="48" y="406"/>
                    <a:pt x="120" y="1037"/>
                  </a:cubicBezTo>
                  <a:cubicBezTo>
                    <a:pt x="227" y="1882"/>
                    <a:pt x="310" y="2668"/>
                    <a:pt x="417" y="3525"/>
                  </a:cubicBezTo>
                  <a:cubicBezTo>
                    <a:pt x="525" y="4394"/>
                    <a:pt x="608" y="5180"/>
                    <a:pt x="715" y="6014"/>
                  </a:cubicBezTo>
                  <a:cubicBezTo>
                    <a:pt x="798" y="6633"/>
                    <a:pt x="858" y="7037"/>
                    <a:pt x="882" y="7037"/>
                  </a:cubicBezTo>
                  <a:cubicBezTo>
                    <a:pt x="906" y="7037"/>
                    <a:pt x="894" y="6633"/>
                    <a:pt x="834" y="6002"/>
                  </a:cubicBezTo>
                  <a:cubicBezTo>
                    <a:pt x="787" y="5359"/>
                    <a:pt x="703" y="4478"/>
                    <a:pt x="584" y="3501"/>
                  </a:cubicBezTo>
                  <a:cubicBezTo>
                    <a:pt x="453" y="2525"/>
                    <a:pt x="334" y="1656"/>
                    <a:pt x="239" y="1013"/>
                  </a:cubicBezTo>
                  <a:cubicBezTo>
                    <a:pt x="133" y="380"/>
                    <a:pt x="62" y="1"/>
                    <a:pt x="26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2279098" y="2684187"/>
              <a:ext cx="202158" cy="127689"/>
            </a:xfrm>
            <a:custGeom>
              <a:avLst/>
              <a:gdLst/>
              <a:ahLst/>
              <a:cxnLst/>
              <a:rect l="l" t="t" r="r" b="b"/>
              <a:pathLst>
                <a:path w="3168" h="2001" extrusionOk="0">
                  <a:moveTo>
                    <a:pt x="3096" y="0"/>
                  </a:moveTo>
                  <a:cubicBezTo>
                    <a:pt x="2679" y="334"/>
                    <a:pt x="2215" y="667"/>
                    <a:pt x="1691" y="988"/>
                  </a:cubicBezTo>
                  <a:cubicBezTo>
                    <a:pt x="1107" y="1346"/>
                    <a:pt x="536" y="1607"/>
                    <a:pt x="0" y="1834"/>
                  </a:cubicBezTo>
                  <a:lnTo>
                    <a:pt x="0" y="2000"/>
                  </a:lnTo>
                  <a:cubicBezTo>
                    <a:pt x="560" y="1786"/>
                    <a:pt x="1167" y="1512"/>
                    <a:pt x="1786" y="1131"/>
                  </a:cubicBezTo>
                  <a:cubicBezTo>
                    <a:pt x="2286" y="822"/>
                    <a:pt x="2751" y="476"/>
                    <a:pt x="3167" y="155"/>
                  </a:cubicBezTo>
                  <a:cubicBezTo>
                    <a:pt x="3143" y="107"/>
                    <a:pt x="3120" y="48"/>
                    <a:pt x="3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2076237" y="2391541"/>
              <a:ext cx="220345" cy="497801"/>
            </a:xfrm>
            <a:custGeom>
              <a:avLst/>
              <a:gdLst/>
              <a:ahLst/>
              <a:cxnLst/>
              <a:rect l="l" t="t" r="r" b="b"/>
              <a:pathLst>
                <a:path w="3453" h="7801" extrusionOk="0">
                  <a:moveTo>
                    <a:pt x="1630" y="0"/>
                  </a:moveTo>
                  <a:cubicBezTo>
                    <a:pt x="1404" y="0"/>
                    <a:pt x="1190" y="11"/>
                    <a:pt x="1012" y="14"/>
                  </a:cubicBezTo>
                  <a:cubicBezTo>
                    <a:pt x="524" y="14"/>
                    <a:pt x="405" y="359"/>
                    <a:pt x="345" y="764"/>
                  </a:cubicBezTo>
                  <a:cubicBezTo>
                    <a:pt x="250" y="1431"/>
                    <a:pt x="179" y="2122"/>
                    <a:pt x="119" y="2800"/>
                  </a:cubicBezTo>
                  <a:cubicBezTo>
                    <a:pt x="24" y="4169"/>
                    <a:pt x="0" y="5539"/>
                    <a:pt x="95" y="6908"/>
                  </a:cubicBezTo>
                  <a:cubicBezTo>
                    <a:pt x="810" y="6944"/>
                    <a:pt x="1524" y="7122"/>
                    <a:pt x="2155" y="7432"/>
                  </a:cubicBezTo>
                  <a:lnTo>
                    <a:pt x="2120" y="7801"/>
                  </a:lnTo>
                  <a:cubicBezTo>
                    <a:pt x="2143" y="7694"/>
                    <a:pt x="2155" y="7598"/>
                    <a:pt x="2191" y="7491"/>
                  </a:cubicBezTo>
                  <a:cubicBezTo>
                    <a:pt x="2191" y="7456"/>
                    <a:pt x="2203" y="7444"/>
                    <a:pt x="2203" y="7432"/>
                  </a:cubicBezTo>
                  <a:cubicBezTo>
                    <a:pt x="2620" y="5693"/>
                    <a:pt x="2917" y="3931"/>
                    <a:pt x="3096" y="2145"/>
                  </a:cubicBezTo>
                  <a:cubicBezTo>
                    <a:pt x="3143" y="1729"/>
                    <a:pt x="3453" y="931"/>
                    <a:pt x="3203" y="538"/>
                  </a:cubicBezTo>
                  <a:cubicBezTo>
                    <a:pt x="2893" y="73"/>
                    <a:pt x="2221" y="0"/>
                    <a:pt x="16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1658328" y="2391541"/>
              <a:ext cx="220408" cy="497801"/>
            </a:xfrm>
            <a:custGeom>
              <a:avLst/>
              <a:gdLst/>
              <a:ahLst/>
              <a:cxnLst/>
              <a:rect l="l" t="t" r="r" b="b"/>
              <a:pathLst>
                <a:path w="3454" h="7801" extrusionOk="0">
                  <a:moveTo>
                    <a:pt x="1831" y="0"/>
                  </a:moveTo>
                  <a:cubicBezTo>
                    <a:pt x="1245" y="0"/>
                    <a:pt x="573" y="73"/>
                    <a:pt x="263" y="538"/>
                  </a:cubicBezTo>
                  <a:cubicBezTo>
                    <a:pt x="1" y="931"/>
                    <a:pt x="322" y="1729"/>
                    <a:pt x="358" y="2145"/>
                  </a:cubicBezTo>
                  <a:cubicBezTo>
                    <a:pt x="537" y="3931"/>
                    <a:pt x="834" y="5693"/>
                    <a:pt x="1251" y="7432"/>
                  </a:cubicBezTo>
                  <a:cubicBezTo>
                    <a:pt x="1251" y="7444"/>
                    <a:pt x="1275" y="7456"/>
                    <a:pt x="1275" y="7491"/>
                  </a:cubicBezTo>
                  <a:cubicBezTo>
                    <a:pt x="1299" y="7598"/>
                    <a:pt x="1310" y="7694"/>
                    <a:pt x="1346" y="7801"/>
                  </a:cubicBezTo>
                  <a:lnTo>
                    <a:pt x="1299" y="7432"/>
                  </a:lnTo>
                  <a:cubicBezTo>
                    <a:pt x="1941" y="7122"/>
                    <a:pt x="2656" y="6944"/>
                    <a:pt x="3370" y="6908"/>
                  </a:cubicBezTo>
                  <a:cubicBezTo>
                    <a:pt x="3454" y="5539"/>
                    <a:pt x="3442" y="4169"/>
                    <a:pt x="3335" y="2800"/>
                  </a:cubicBezTo>
                  <a:cubicBezTo>
                    <a:pt x="3275" y="2122"/>
                    <a:pt x="3204" y="1431"/>
                    <a:pt x="3120" y="764"/>
                  </a:cubicBezTo>
                  <a:cubicBezTo>
                    <a:pt x="3061" y="359"/>
                    <a:pt x="2942" y="14"/>
                    <a:pt x="2442" y="14"/>
                  </a:cubicBezTo>
                  <a:cubicBezTo>
                    <a:pt x="2267" y="11"/>
                    <a:pt x="2056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1500327" y="1906308"/>
              <a:ext cx="140579" cy="287412"/>
            </a:xfrm>
            <a:custGeom>
              <a:avLst/>
              <a:gdLst/>
              <a:ahLst/>
              <a:cxnLst/>
              <a:rect l="l" t="t" r="r" b="b"/>
              <a:pathLst>
                <a:path w="2203" h="4504" extrusionOk="0">
                  <a:moveTo>
                    <a:pt x="1854" y="0"/>
                  </a:moveTo>
                  <a:cubicBezTo>
                    <a:pt x="1255" y="0"/>
                    <a:pt x="674" y="362"/>
                    <a:pt x="369" y="879"/>
                  </a:cubicBezTo>
                  <a:cubicBezTo>
                    <a:pt x="12" y="1475"/>
                    <a:pt x="0" y="2237"/>
                    <a:pt x="191" y="2903"/>
                  </a:cubicBezTo>
                  <a:cubicBezTo>
                    <a:pt x="322" y="3356"/>
                    <a:pt x="548" y="3772"/>
                    <a:pt x="905" y="4082"/>
                  </a:cubicBezTo>
                  <a:cubicBezTo>
                    <a:pt x="1207" y="4344"/>
                    <a:pt x="1594" y="4503"/>
                    <a:pt x="1987" y="4503"/>
                  </a:cubicBezTo>
                  <a:cubicBezTo>
                    <a:pt x="2059" y="4503"/>
                    <a:pt x="2131" y="4498"/>
                    <a:pt x="2203" y="4487"/>
                  </a:cubicBezTo>
                  <a:lnTo>
                    <a:pt x="2167" y="34"/>
                  </a:lnTo>
                  <a:cubicBezTo>
                    <a:pt x="2063" y="11"/>
                    <a:pt x="1959" y="0"/>
                    <a:pt x="1854" y="0"/>
                  </a:cubicBezTo>
                  <a:close/>
                </a:path>
              </a:pathLst>
            </a:custGeom>
            <a:solidFill>
              <a:srgbClr val="B2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1540593" y="1966930"/>
              <a:ext cx="95017" cy="184673"/>
            </a:xfrm>
            <a:custGeom>
              <a:avLst/>
              <a:gdLst/>
              <a:ahLst/>
              <a:cxnLst/>
              <a:rect l="l" t="t" r="r" b="b"/>
              <a:pathLst>
                <a:path w="1489" h="2894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24"/>
                    <a:pt x="179" y="96"/>
                    <a:pt x="417" y="286"/>
                  </a:cubicBezTo>
                  <a:cubicBezTo>
                    <a:pt x="655" y="477"/>
                    <a:pt x="929" y="810"/>
                    <a:pt x="1108" y="1227"/>
                  </a:cubicBezTo>
                  <a:cubicBezTo>
                    <a:pt x="1286" y="1656"/>
                    <a:pt x="1358" y="2072"/>
                    <a:pt x="1381" y="2370"/>
                  </a:cubicBezTo>
                  <a:cubicBezTo>
                    <a:pt x="1417" y="2703"/>
                    <a:pt x="1429" y="2894"/>
                    <a:pt x="1453" y="2894"/>
                  </a:cubicBezTo>
                  <a:cubicBezTo>
                    <a:pt x="1465" y="2894"/>
                    <a:pt x="1489" y="2703"/>
                    <a:pt x="1477" y="2382"/>
                  </a:cubicBezTo>
                  <a:cubicBezTo>
                    <a:pt x="1465" y="2072"/>
                    <a:pt x="1417" y="1644"/>
                    <a:pt x="1227" y="1191"/>
                  </a:cubicBezTo>
                  <a:cubicBezTo>
                    <a:pt x="1024" y="751"/>
                    <a:pt x="727" y="417"/>
                    <a:pt x="477" y="227"/>
                  </a:cubicBezTo>
                  <a:cubicBezTo>
                    <a:pt x="227" y="48"/>
                    <a:pt x="36" y="1"/>
                    <a:pt x="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1565671" y="2023022"/>
              <a:ext cx="35735" cy="114224"/>
            </a:xfrm>
            <a:custGeom>
              <a:avLst/>
              <a:gdLst/>
              <a:ahLst/>
              <a:cxnLst/>
              <a:rect l="l" t="t" r="r" b="b"/>
              <a:pathLst>
                <a:path w="560" h="1790" extrusionOk="0">
                  <a:moveTo>
                    <a:pt x="540" y="0"/>
                  </a:moveTo>
                  <a:cubicBezTo>
                    <a:pt x="510" y="0"/>
                    <a:pt x="395" y="35"/>
                    <a:pt x="262" y="158"/>
                  </a:cubicBezTo>
                  <a:cubicBezTo>
                    <a:pt x="119" y="288"/>
                    <a:pt x="0" y="550"/>
                    <a:pt x="0" y="848"/>
                  </a:cubicBezTo>
                  <a:cubicBezTo>
                    <a:pt x="0" y="1146"/>
                    <a:pt x="107" y="1420"/>
                    <a:pt x="226" y="1586"/>
                  </a:cubicBezTo>
                  <a:cubicBezTo>
                    <a:pt x="315" y="1719"/>
                    <a:pt x="413" y="1790"/>
                    <a:pt x="437" y="1790"/>
                  </a:cubicBezTo>
                  <a:cubicBezTo>
                    <a:pt x="439" y="1790"/>
                    <a:pt x="440" y="1790"/>
                    <a:pt x="441" y="1789"/>
                  </a:cubicBezTo>
                  <a:cubicBezTo>
                    <a:pt x="465" y="1777"/>
                    <a:pt x="381" y="1682"/>
                    <a:pt x="298" y="1539"/>
                  </a:cubicBezTo>
                  <a:cubicBezTo>
                    <a:pt x="203" y="1372"/>
                    <a:pt x="119" y="1134"/>
                    <a:pt x="119" y="872"/>
                  </a:cubicBezTo>
                  <a:cubicBezTo>
                    <a:pt x="119" y="598"/>
                    <a:pt x="226" y="360"/>
                    <a:pt x="345" y="217"/>
                  </a:cubicBezTo>
                  <a:cubicBezTo>
                    <a:pt x="465" y="74"/>
                    <a:pt x="560" y="15"/>
                    <a:pt x="548" y="3"/>
                  </a:cubicBezTo>
                  <a:cubicBezTo>
                    <a:pt x="548" y="1"/>
                    <a:pt x="545" y="0"/>
                    <a:pt x="5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2274504" y="1906308"/>
              <a:ext cx="187736" cy="286965"/>
            </a:xfrm>
            <a:custGeom>
              <a:avLst/>
              <a:gdLst/>
              <a:ahLst/>
              <a:cxnLst/>
              <a:rect l="l" t="t" r="r" b="b"/>
              <a:pathLst>
                <a:path w="2942" h="4497" extrusionOk="0">
                  <a:moveTo>
                    <a:pt x="1076" y="0"/>
                  </a:moveTo>
                  <a:cubicBezTo>
                    <a:pt x="971" y="0"/>
                    <a:pt x="867" y="11"/>
                    <a:pt x="763" y="34"/>
                  </a:cubicBezTo>
                  <a:lnTo>
                    <a:pt x="1" y="4463"/>
                  </a:lnTo>
                  <a:cubicBezTo>
                    <a:pt x="233" y="4479"/>
                    <a:pt x="469" y="4497"/>
                    <a:pt x="700" y="4497"/>
                  </a:cubicBezTo>
                  <a:cubicBezTo>
                    <a:pt x="1178" y="4497"/>
                    <a:pt x="1639" y="4419"/>
                    <a:pt x="2025" y="4082"/>
                  </a:cubicBezTo>
                  <a:cubicBezTo>
                    <a:pt x="2394" y="3772"/>
                    <a:pt x="2608" y="3356"/>
                    <a:pt x="2751" y="2903"/>
                  </a:cubicBezTo>
                  <a:cubicBezTo>
                    <a:pt x="2942" y="2237"/>
                    <a:pt x="2918" y="1475"/>
                    <a:pt x="2572" y="879"/>
                  </a:cubicBezTo>
                  <a:cubicBezTo>
                    <a:pt x="2258" y="362"/>
                    <a:pt x="1676" y="0"/>
                    <a:pt x="1076" y="0"/>
                  </a:cubicBezTo>
                  <a:close/>
                </a:path>
              </a:pathLst>
            </a:custGeom>
            <a:solidFill>
              <a:srgbClr val="B2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1612765" y="1624702"/>
              <a:ext cx="739332" cy="765495"/>
            </a:xfrm>
            <a:custGeom>
              <a:avLst/>
              <a:gdLst/>
              <a:ahLst/>
              <a:cxnLst/>
              <a:rect l="l" t="t" r="r" b="b"/>
              <a:pathLst>
                <a:path w="11586" h="11996" extrusionOk="0">
                  <a:moveTo>
                    <a:pt x="5086" y="1"/>
                  </a:moveTo>
                  <a:cubicBezTo>
                    <a:pt x="3503" y="1"/>
                    <a:pt x="1968" y="452"/>
                    <a:pt x="1036" y="1839"/>
                  </a:cubicBezTo>
                  <a:cubicBezTo>
                    <a:pt x="584" y="2494"/>
                    <a:pt x="381" y="3268"/>
                    <a:pt x="239" y="4030"/>
                  </a:cubicBezTo>
                  <a:cubicBezTo>
                    <a:pt x="60" y="5054"/>
                    <a:pt x="0" y="6102"/>
                    <a:pt x="96" y="7138"/>
                  </a:cubicBezTo>
                  <a:cubicBezTo>
                    <a:pt x="167" y="8185"/>
                    <a:pt x="274" y="9328"/>
                    <a:pt x="858" y="10221"/>
                  </a:cubicBezTo>
                  <a:cubicBezTo>
                    <a:pt x="1512" y="11222"/>
                    <a:pt x="2679" y="11603"/>
                    <a:pt x="3798" y="11805"/>
                  </a:cubicBezTo>
                  <a:cubicBezTo>
                    <a:pt x="4441" y="11912"/>
                    <a:pt x="5061" y="11995"/>
                    <a:pt x="5703" y="11995"/>
                  </a:cubicBezTo>
                  <a:lnTo>
                    <a:pt x="5882" y="11995"/>
                  </a:lnTo>
                  <a:cubicBezTo>
                    <a:pt x="6525" y="11995"/>
                    <a:pt x="7144" y="11912"/>
                    <a:pt x="7787" y="11805"/>
                  </a:cubicBezTo>
                  <a:cubicBezTo>
                    <a:pt x="8906" y="11591"/>
                    <a:pt x="10085" y="11222"/>
                    <a:pt x="10740" y="10221"/>
                  </a:cubicBezTo>
                  <a:cubicBezTo>
                    <a:pt x="11335" y="9317"/>
                    <a:pt x="11418" y="8174"/>
                    <a:pt x="11490" y="7138"/>
                  </a:cubicBezTo>
                  <a:cubicBezTo>
                    <a:pt x="11585" y="6102"/>
                    <a:pt x="11526" y="5054"/>
                    <a:pt x="11347" y="4030"/>
                  </a:cubicBezTo>
                  <a:cubicBezTo>
                    <a:pt x="11216" y="3256"/>
                    <a:pt x="10990" y="2482"/>
                    <a:pt x="10561" y="1839"/>
                  </a:cubicBezTo>
                  <a:cubicBezTo>
                    <a:pt x="9629" y="452"/>
                    <a:pt x="8085" y="1"/>
                    <a:pt x="6508" y="1"/>
                  </a:cubicBezTo>
                  <a:cubicBezTo>
                    <a:pt x="6272" y="1"/>
                    <a:pt x="6035" y="11"/>
                    <a:pt x="5799" y="30"/>
                  </a:cubicBezTo>
                  <a:cubicBezTo>
                    <a:pt x="5561" y="11"/>
                    <a:pt x="5323" y="1"/>
                    <a:pt x="5086" y="1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1702422" y="1947212"/>
              <a:ext cx="176314" cy="182376"/>
            </a:xfrm>
            <a:custGeom>
              <a:avLst/>
              <a:gdLst/>
              <a:ahLst/>
              <a:cxnLst/>
              <a:rect l="l" t="t" r="r" b="b"/>
              <a:pathLst>
                <a:path w="2763" h="2858" extrusionOk="0">
                  <a:moveTo>
                    <a:pt x="1381" y="0"/>
                  </a:moveTo>
                  <a:cubicBezTo>
                    <a:pt x="619" y="0"/>
                    <a:pt x="0" y="643"/>
                    <a:pt x="0" y="1429"/>
                  </a:cubicBezTo>
                  <a:cubicBezTo>
                    <a:pt x="0" y="2227"/>
                    <a:pt x="619" y="2858"/>
                    <a:pt x="1381" y="2858"/>
                  </a:cubicBezTo>
                  <a:cubicBezTo>
                    <a:pt x="2143" y="2858"/>
                    <a:pt x="2763" y="2227"/>
                    <a:pt x="2763" y="1429"/>
                  </a:cubicBezTo>
                  <a:cubicBezTo>
                    <a:pt x="2763" y="643"/>
                    <a:pt x="2143" y="0"/>
                    <a:pt x="1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1921236" y="2086898"/>
              <a:ext cx="116266" cy="40521"/>
            </a:xfrm>
            <a:custGeom>
              <a:avLst/>
              <a:gdLst/>
              <a:ahLst/>
              <a:cxnLst/>
              <a:rect l="l" t="t" r="r" b="b"/>
              <a:pathLst>
                <a:path w="1822" h="635" extrusionOk="0">
                  <a:moveTo>
                    <a:pt x="1819" y="1"/>
                  </a:moveTo>
                  <a:cubicBezTo>
                    <a:pt x="1803" y="1"/>
                    <a:pt x="1742" y="92"/>
                    <a:pt x="1596" y="204"/>
                  </a:cubicBezTo>
                  <a:cubicBezTo>
                    <a:pt x="1465" y="323"/>
                    <a:pt x="1239" y="466"/>
                    <a:pt x="977" y="502"/>
                  </a:cubicBezTo>
                  <a:cubicBezTo>
                    <a:pt x="915" y="513"/>
                    <a:pt x="854" y="517"/>
                    <a:pt x="796" y="517"/>
                  </a:cubicBezTo>
                  <a:cubicBezTo>
                    <a:pt x="594" y="517"/>
                    <a:pt x="415" y="462"/>
                    <a:pt x="286" y="407"/>
                  </a:cubicBezTo>
                  <a:cubicBezTo>
                    <a:pt x="132" y="329"/>
                    <a:pt x="49" y="263"/>
                    <a:pt x="28" y="263"/>
                  </a:cubicBezTo>
                  <a:cubicBezTo>
                    <a:pt x="26" y="263"/>
                    <a:pt x="25" y="263"/>
                    <a:pt x="24" y="264"/>
                  </a:cubicBezTo>
                  <a:cubicBezTo>
                    <a:pt x="0" y="288"/>
                    <a:pt x="84" y="371"/>
                    <a:pt x="250" y="478"/>
                  </a:cubicBezTo>
                  <a:cubicBezTo>
                    <a:pt x="375" y="564"/>
                    <a:pt x="583" y="635"/>
                    <a:pt x="814" y="635"/>
                  </a:cubicBezTo>
                  <a:cubicBezTo>
                    <a:pt x="871" y="635"/>
                    <a:pt x="930" y="630"/>
                    <a:pt x="989" y="621"/>
                  </a:cubicBezTo>
                  <a:cubicBezTo>
                    <a:pt x="1286" y="585"/>
                    <a:pt x="1524" y="419"/>
                    <a:pt x="1655" y="264"/>
                  </a:cubicBezTo>
                  <a:cubicBezTo>
                    <a:pt x="1798" y="121"/>
                    <a:pt x="1822" y="2"/>
                    <a:pt x="1822" y="2"/>
                  </a:cubicBezTo>
                  <a:cubicBezTo>
                    <a:pt x="1821" y="1"/>
                    <a:pt x="1820" y="1"/>
                    <a:pt x="18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9"/>
            <p:cNvSpPr/>
            <p:nvPr/>
          </p:nvSpPr>
          <p:spPr>
            <a:xfrm>
              <a:off x="2062518" y="1947212"/>
              <a:ext cx="176378" cy="182376"/>
            </a:xfrm>
            <a:custGeom>
              <a:avLst/>
              <a:gdLst/>
              <a:ahLst/>
              <a:cxnLst/>
              <a:rect l="l" t="t" r="r" b="b"/>
              <a:pathLst>
                <a:path w="2764" h="2858" extrusionOk="0">
                  <a:moveTo>
                    <a:pt x="1382" y="0"/>
                  </a:moveTo>
                  <a:cubicBezTo>
                    <a:pt x="620" y="0"/>
                    <a:pt x="1" y="643"/>
                    <a:pt x="1" y="1429"/>
                  </a:cubicBezTo>
                  <a:cubicBezTo>
                    <a:pt x="1" y="2227"/>
                    <a:pt x="620" y="2858"/>
                    <a:pt x="1382" y="2858"/>
                  </a:cubicBezTo>
                  <a:cubicBezTo>
                    <a:pt x="2144" y="2858"/>
                    <a:pt x="2763" y="2227"/>
                    <a:pt x="2763" y="1429"/>
                  </a:cubicBezTo>
                  <a:cubicBezTo>
                    <a:pt x="2763" y="643"/>
                    <a:pt x="2144" y="0"/>
                    <a:pt x="1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9"/>
            <p:cNvSpPr/>
            <p:nvPr/>
          </p:nvSpPr>
          <p:spPr>
            <a:xfrm>
              <a:off x="1796610" y="1960102"/>
              <a:ext cx="82127" cy="153533"/>
            </a:xfrm>
            <a:custGeom>
              <a:avLst/>
              <a:gdLst/>
              <a:ahLst/>
              <a:cxnLst/>
              <a:rect l="l" t="t" r="r" b="b"/>
              <a:pathLst>
                <a:path w="1287" h="2406" extrusionOk="0">
                  <a:moveTo>
                    <a:pt x="644" y="1"/>
                  </a:moveTo>
                  <a:cubicBezTo>
                    <a:pt x="286" y="1"/>
                    <a:pt x="1" y="536"/>
                    <a:pt x="1" y="1203"/>
                  </a:cubicBezTo>
                  <a:cubicBezTo>
                    <a:pt x="1" y="1870"/>
                    <a:pt x="275" y="2406"/>
                    <a:pt x="632" y="2406"/>
                  </a:cubicBezTo>
                  <a:cubicBezTo>
                    <a:pt x="989" y="2406"/>
                    <a:pt x="1275" y="1870"/>
                    <a:pt x="1275" y="1203"/>
                  </a:cubicBezTo>
                  <a:cubicBezTo>
                    <a:pt x="1287" y="536"/>
                    <a:pt x="1001" y="1"/>
                    <a:pt x="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9"/>
            <p:cNvSpPr/>
            <p:nvPr/>
          </p:nvSpPr>
          <p:spPr>
            <a:xfrm>
              <a:off x="2156769" y="1962399"/>
              <a:ext cx="82829" cy="154299"/>
            </a:xfrm>
            <a:custGeom>
              <a:avLst/>
              <a:gdLst/>
              <a:ahLst/>
              <a:cxnLst/>
              <a:rect l="l" t="t" r="r" b="b"/>
              <a:pathLst>
                <a:path w="1298" h="2418" extrusionOk="0">
                  <a:moveTo>
                    <a:pt x="655" y="0"/>
                  </a:moveTo>
                  <a:cubicBezTo>
                    <a:pt x="262" y="250"/>
                    <a:pt x="0" y="703"/>
                    <a:pt x="0" y="1203"/>
                  </a:cubicBezTo>
                  <a:cubicBezTo>
                    <a:pt x="0" y="1715"/>
                    <a:pt x="262" y="2155"/>
                    <a:pt x="643" y="2417"/>
                  </a:cubicBezTo>
                  <a:cubicBezTo>
                    <a:pt x="1036" y="2155"/>
                    <a:pt x="1286" y="1715"/>
                    <a:pt x="1298" y="1203"/>
                  </a:cubicBezTo>
                  <a:cubicBezTo>
                    <a:pt x="1298" y="703"/>
                    <a:pt x="1048" y="25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9"/>
            <p:cNvSpPr/>
            <p:nvPr/>
          </p:nvSpPr>
          <p:spPr>
            <a:xfrm>
              <a:off x="1631781" y="1635103"/>
              <a:ext cx="704362" cy="294431"/>
            </a:xfrm>
            <a:custGeom>
              <a:avLst/>
              <a:gdLst/>
              <a:ahLst/>
              <a:cxnLst/>
              <a:rect l="l" t="t" r="r" b="b"/>
              <a:pathLst>
                <a:path w="11038" h="4614" extrusionOk="0">
                  <a:moveTo>
                    <a:pt x="4863" y="1"/>
                  </a:moveTo>
                  <a:cubicBezTo>
                    <a:pt x="3721" y="1"/>
                    <a:pt x="2487" y="359"/>
                    <a:pt x="1631" y="1081"/>
                  </a:cubicBezTo>
                  <a:cubicBezTo>
                    <a:pt x="1572" y="1129"/>
                    <a:pt x="1512" y="1176"/>
                    <a:pt x="1453" y="1200"/>
                  </a:cubicBezTo>
                  <a:lnTo>
                    <a:pt x="0" y="4343"/>
                  </a:lnTo>
                  <a:cubicBezTo>
                    <a:pt x="333" y="4537"/>
                    <a:pt x="705" y="4614"/>
                    <a:pt x="1088" y="4614"/>
                  </a:cubicBezTo>
                  <a:cubicBezTo>
                    <a:pt x="1552" y="4614"/>
                    <a:pt x="2032" y="4500"/>
                    <a:pt x="2477" y="4343"/>
                  </a:cubicBezTo>
                  <a:cubicBezTo>
                    <a:pt x="3500" y="3974"/>
                    <a:pt x="4548" y="3284"/>
                    <a:pt x="4810" y="2224"/>
                  </a:cubicBezTo>
                  <a:cubicBezTo>
                    <a:pt x="4941" y="2569"/>
                    <a:pt x="5322" y="2760"/>
                    <a:pt x="5656" y="2867"/>
                  </a:cubicBezTo>
                  <a:cubicBezTo>
                    <a:pt x="5892" y="2930"/>
                    <a:pt x="6133" y="2962"/>
                    <a:pt x="6373" y="2962"/>
                  </a:cubicBezTo>
                  <a:cubicBezTo>
                    <a:pt x="6943" y="2962"/>
                    <a:pt x="7504" y="2786"/>
                    <a:pt x="7965" y="2450"/>
                  </a:cubicBezTo>
                  <a:cubicBezTo>
                    <a:pt x="8203" y="3177"/>
                    <a:pt x="8906" y="3641"/>
                    <a:pt x="9632" y="3891"/>
                  </a:cubicBezTo>
                  <a:cubicBezTo>
                    <a:pt x="9797" y="3957"/>
                    <a:pt x="9979" y="4006"/>
                    <a:pt x="10159" y="4006"/>
                  </a:cubicBezTo>
                  <a:cubicBezTo>
                    <a:pt x="10238" y="4006"/>
                    <a:pt x="10317" y="3996"/>
                    <a:pt x="10394" y="3974"/>
                  </a:cubicBezTo>
                  <a:cubicBezTo>
                    <a:pt x="10704" y="3879"/>
                    <a:pt x="10930" y="3581"/>
                    <a:pt x="11013" y="3260"/>
                  </a:cubicBezTo>
                  <a:cubicBezTo>
                    <a:pt x="11013" y="3236"/>
                    <a:pt x="11013" y="3224"/>
                    <a:pt x="11037" y="3212"/>
                  </a:cubicBezTo>
                  <a:cubicBezTo>
                    <a:pt x="10954" y="3117"/>
                    <a:pt x="10870" y="3081"/>
                    <a:pt x="10799" y="3022"/>
                  </a:cubicBezTo>
                  <a:cubicBezTo>
                    <a:pt x="10216" y="2522"/>
                    <a:pt x="9692" y="1974"/>
                    <a:pt x="9323" y="1319"/>
                  </a:cubicBezTo>
                  <a:cubicBezTo>
                    <a:pt x="9263" y="1200"/>
                    <a:pt x="9227" y="1081"/>
                    <a:pt x="9227" y="974"/>
                  </a:cubicBezTo>
                  <a:cubicBezTo>
                    <a:pt x="8037" y="712"/>
                    <a:pt x="6906" y="272"/>
                    <a:pt x="5703" y="69"/>
                  </a:cubicBezTo>
                  <a:cubicBezTo>
                    <a:pt x="5434" y="23"/>
                    <a:pt x="5152" y="1"/>
                    <a:pt x="4863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9"/>
            <p:cNvSpPr/>
            <p:nvPr/>
          </p:nvSpPr>
          <p:spPr>
            <a:xfrm>
              <a:off x="1808798" y="1927111"/>
              <a:ext cx="66110" cy="46009"/>
            </a:xfrm>
            <a:custGeom>
              <a:avLst/>
              <a:gdLst/>
              <a:ahLst/>
              <a:cxnLst/>
              <a:rect l="l" t="t" r="r" b="b"/>
              <a:pathLst>
                <a:path w="1036" h="721" extrusionOk="0">
                  <a:moveTo>
                    <a:pt x="99" y="1"/>
                  </a:moveTo>
                  <a:cubicBezTo>
                    <a:pt x="36" y="1"/>
                    <a:pt x="0" y="9"/>
                    <a:pt x="0" y="17"/>
                  </a:cubicBezTo>
                  <a:cubicBezTo>
                    <a:pt x="0" y="53"/>
                    <a:pt x="298" y="53"/>
                    <a:pt x="596" y="256"/>
                  </a:cubicBezTo>
                  <a:cubicBezTo>
                    <a:pt x="887" y="442"/>
                    <a:pt x="1007" y="720"/>
                    <a:pt x="1023" y="720"/>
                  </a:cubicBezTo>
                  <a:cubicBezTo>
                    <a:pt x="1024" y="720"/>
                    <a:pt x="1024" y="720"/>
                    <a:pt x="1024" y="720"/>
                  </a:cubicBezTo>
                  <a:cubicBezTo>
                    <a:pt x="1036" y="720"/>
                    <a:pt x="1024" y="648"/>
                    <a:pt x="965" y="529"/>
                  </a:cubicBezTo>
                  <a:cubicBezTo>
                    <a:pt x="905" y="422"/>
                    <a:pt x="786" y="291"/>
                    <a:pt x="643" y="184"/>
                  </a:cubicBezTo>
                  <a:cubicBezTo>
                    <a:pt x="476" y="77"/>
                    <a:pt x="310" y="17"/>
                    <a:pt x="191" y="6"/>
                  </a:cubicBezTo>
                  <a:cubicBezTo>
                    <a:pt x="156" y="2"/>
                    <a:pt x="125" y="1"/>
                    <a:pt x="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9"/>
            <p:cNvSpPr/>
            <p:nvPr/>
          </p:nvSpPr>
          <p:spPr>
            <a:xfrm>
              <a:off x="2067112" y="1927111"/>
              <a:ext cx="66174" cy="46009"/>
            </a:xfrm>
            <a:custGeom>
              <a:avLst/>
              <a:gdLst/>
              <a:ahLst/>
              <a:cxnLst/>
              <a:rect l="l" t="t" r="r" b="b"/>
              <a:pathLst>
                <a:path w="1037" h="721" extrusionOk="0">
                  <a:moveTo>
                    <a:pt x="937" y="1"/>
                  </a:moveTo>
                  <a:cubicBezTo>
                    <a:pt x="911" y="1"/>
                    <a:pt x="881" y="2"/>
                    <a:pt x="846" y="6"/>
                  </a:cubicBezTo>
                  <a:cubicBezTo>
                    <a:pt x="727" y="17"/>
                    <a:pt x="560" y="65"/>
                    <a:pt x="393" y="184"/>
                  </a:cubicBezTo>
                  <a:cubicBezTo>
                    <a:pt x="238" y="291"/>
                    <a:pt x="131" y="422"/>
                    <a:pt x="72" y="529"/>
                  </a:cubicBezTo>
                  <a:cubicBezTo>
                    <a:pt x="12" y="648"/>
                    <a:pt x="0" y="720"/>
                    <a:pt x="0" y="720"/>
                  </a:cubicBezTo>
                  <a:cubicBezTo>
                    <a:pt x="1" y="720"/>
                    <a:pt x="1" y="720"/>
                    <a:pt x="2" y="720"/>
                  </a:cubicBezTo>
                  <a:cubicBezTo>
                    <a:pt x="29" y="720"/>
                    <a:pt x="149" y="442"/>
                    <a:pt x="441" y="256"/>
                  </a:cubicBezTo>
                  <a:cubicBezTo>
                    <a:pt x="739" y="53"/>
                    <a:pt x="1036" y="53"/>
                    <a:pt x="1036" y="17"/>
                  </a:cubicBezTo>
                  <a:cubicBezTo>
                    <a:pt x="1036" y="9"/>
                    <a:pt x="1000" y="1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9"/>
            <p:cNvSpPr/>
            <p:nvPr/>
          </p:nvSpPr>
          <p:spPr>
            <a:xfrm>
              <a:off x="1726735" y="1816268"/>
              <a:ext cx="120861" cy="69492"/>
            </a:xfrm>
            <a:custGeom>
              <a:avLst/>
              <a:gdLst/>
              <a:ahLst/>
              <a:cxnLst/>
              <a:rect l="l" t="t" r="r" b="b"/>
              <a:pathLst>
                <a:path w="1894" h="1089" extrusionOk="0">
                  <a:moveTo>
                    <a:pt x="1244" y="1"/>
                  </a:moveTo>
                  <a:cubicBezTo>
                    <a:pt x="1103" y="1"/>
                    <a:pt x="947" y="25"/>
                    <a:pt x="786" y="76"/>
                  </a:cubicBezTo>
                  <a:cubicBezTo>
                    <a:pt x="322" y="219"/>
                    <a:pt x="0" y="564"/>
                    <a:pt x="96" y="814"/>
                  </a:cubicBezTo>
                  <a:cubicBezTo>
                    <a:pt x="151" y="996"/>
                    <a:pt x="369" y="1088"/>
                    <a:pt x="648" y="1088"/>
                  </a:cubicBezTo>
                  <a:cubicBezTo>
                    <a:pt x="790" y="1088"/>
                    <a:pt x="947" y="1064"/>
                    <a:pt x="1108" y="1016"/>
                  </a:cubicBezTo>
                  <a:cubicBezTo>
                    <a:pt x="1584" y="861"/>
                    <a:pt x="1893" y="516"/>
                    <a:pt x="1810" y="266"/>
                  </a:cubicBezTo>
                  <a:cubicBezTo>
                    <a:pt x="1746" y="99"/>
                    <a:pt x="1528" y="1"/>
                    <a:pt x="1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9"/>
            <p:cNvSpPr/>
            <p:nvPr/>
          </p:nvSpPr>
          <p:spPr>
            <a:xfrm>
              <a:off x="2117269" y="1816268"/>
              <a:ext cx="120861" cy="69492"/>
            </a:xfrm>
            <a:custGeom>
              <a:avLst/>
              <a:gdLst/>
              <a:ahLst/>
              <a:cxnLst/>
              <a:rect l="l" t="t" r="r" b="b"/>
              <a:pathLst>
                <a:path w="1894" h="1089" extrusionOk="0">
                  <a:moveTo>
                    <a:pt x="648" y="1"/>
                  </a:moveTo>
                  <a:cubicBezTo>
                    <a:pt x="362" y="1"/>
                    <a:pt x="143" y="99"/>
                    <a:pt x="95" y="266"/>
                  </a:cubicBezTo>
                  <a:cubicBezTo>
                    <a:pt x="0" y="516"/>
                    <a:pt x="310" y="861"/>
                    <a:pt x="786" y="1016"/>
                  </a:cubicBezTo>
                  <a:cubicBezTo>
                    <a:pt x="946" y="1064"/>
                    <a:pt x="1104" y="1088"/>
                    <a:pt x="1245" y="1088"/>
                  </a:cubicBezTo>
                  <a:cubicBezTo>
                    <a:pt x="1525" y="1088"/>
                    <a:pt x="1743" y="996"/>
                    <a:pt x="1798" y="814"/>
                  </a:cubicBezTo>
                  <a:cubicBezTo>
                    <a:pt x="1893" y="564"/>
                    <a:pt x="1584" y="219"/>
                    <a:pt x="1107" y="76"/>
                  </a:cubicBezTo>
                  <a:cubicBezTo>
                    <a:pt x="946" y="25"/>
                    <a:pt x="789" y="1"/>
                    <a:pt x="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9"/>
            <p:cNvSpPr/>
            <p:nvPr/>
          </p:nvSpPr>
          <p:spPr>
            <a:xfrm>
              <a:off x="1562608" y="1600261"/>
              <a:ext cx="372346" cy="304322"/>
            </a:xfrm>
            <a:custGeom>
              <a:avLst/>
              <a:gdLst/>
              <a:ahLst/>
              <a:cxnLst/>
              <a:rect l="l" t="t" r="r" b="b"/>
              <a:pathLst>
                <a:path w="5835" h="4769" extrusionOk="0">
                  <a:moveTo>
                    <a:pt x="4728" y="0"/>
                  </a:moveTo>
                  <a:cubicBezTo>
                    <a:pt x="3744" y="0"/>
                    <a:pt x="2762" y="455"/>
                    <a:pt x="2037" y="1151"/>
                  </a:cubicBezTo>
                  <a:cubicBezTo>
                    <a:pt x="1465" y="1699"/>
                    <a:pt x="1" y="3627"/>
                    <a:pt x="513" y="4473"/>
                  </a:cubicBezTo>
                  <a:cubicBezTo>
                    <a:pt x="641" y="4690"/>
                    <a:pt x="921" y="4769"/>
                    <a:pt x="1255" y="4769"/>
                  </a:cubicBezTo>
                  <a:cubicBezTo>
                    <a:pt x="1909" y="4769"/>
                    <a:pt x="2769" y="4468"/>
                    <a:pt x="3108" y="4318"/>
                  </a:cubicBezTo>
                  <a:cubicBezTo>
                    <a:pt x="4132" y="3877"/>
                    <a:pt x="5025" y="3056"/>
                    <a:pt x="5477" y="2020"/>
                  </a:cubicBezTo>
                  <a:cubicBezTo>
                    <a:pt x="5513" y="1937"/>
                    <a:pt x="5537" y="1877"/>
                    <a:pt x="5573" y="1818"/>
                  </a:cubicBezTo>
                  <a:cubicBezTo>
                    <a:pt x="5727" y="1377"/>
                    <a:pt x="5835" y="889"/>
                    <a:pt x="5727" y="425"/>
                  </a:cubicBezTo>
                  <a:cubicBezTo>
                    <a:pt x="5716" y="353"/>
                    <a:pt x="5692" y="270"/>
                    <a:pt x="5644" y="210"/>
                  </a:cubicBezTo>
                  <a:cubicBezTo>
                    <a:pt x="5573" y="115"/>
                    <a:pt x="5430" y="79"/>
                    <a:pt x="5311" y="56"/>
                  </a:cubicBezTo>
                  <a:cubicBezTo>
                    <a:pt x="5118" y="18"/>
                    <a:pt x="4923" y="0"/>
                    <a:pt x="47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1878673" y="1584627"/>
              <a:ext cx="476424" cy="327932"/>
            </a:xfrm>
            <a:custGeom>
              <a:avLst/>
              <a:gdLst/>
              <a:ahLst/>
              <a:cxnLst/>
              <a:rect l="l" t="t" r="r" b="b"/>
              <a:pathLst>
                <a:path w="7466" h="5139" extrusionOk="0">
                  <a:moveTo>
                    <a:pt x="2106" y="0"/>
                  </a:moveTo>
                  <a:cubicBezTo>
                    <a:pt x="1400" y="0"/>
                    <a:pt x="688" y="97"/>
                    <a:pt x="1" y="265"/>
                  </a:cubicBezTo>
                  <a:lnTo>
                    <a:pt x="477" y="360"/>
                  </a:lnTo>
                  <a:cubicBezTo>
                    <a:pt x="644" y="1324"/>
                    <a:pt x="1179" y="2277"/>
                    <a:pt x="2060" y="2717"/>
                  </a:cubicBezTo>
                  <a:cubicBezTo>
                    <a:pt x="2386" y="2885"/>
                    <a:pt x="2754" y="2969"/>
                    <a:pt x="3119" y="2969"/>
                  </a:cubicBezTo>
                  <a:cubicBezTo>
                    <a:pt x="3741" y="2969"/>
                    <a:pt x="4352" y="2724"/>
                    <a:pt x="4727" y="2229"/>
                  </a:cubicBezTo>
                  <a:cubicBezTo>
                    <a:pt x="4739" y="3372"/>
                    <a:pt x="5442" y="4491"/>
                    <a:pt x="6466" y="5015"/>
                  </a:cubicBezTo>
                  <a:cubicBezTo>
                    <a:pt x="6606" y="5082"/>
                    <a:pt x="6760" y="5139"/>
                    <a:pt x="6907" y="5139"/>
                  </a:cubicBezTo>
                  <a:cubicBezTo>
                    <a:pt x="6998" y="5139"/>
                    <a:pt x="7087" y="5117"/>
                    <a:pt x="7168" y="5063"/>
                  </a:cubicBezTo>
                  <a:cubicBezTo>
                    <a:pt x="7323" y="4944"/>
                    <a:pt x="7371" y="4706"/>
                    <a:pt x="7382" y="4491"/>
                  </a:cubicBezTo>
                  <a:cubicBezTo>
                    <a:pt x="7466" y="2837"/>
                    <a:pt x="6311" y="1289"/>
                    <a:pt x="4835" y="574"/>
                  </a:cubicBezTo>
                  <a:cubicBezTo>
                    <a:pt x="3983" y="172"/>
                    <a:pt x="3050" y="0"/>
                    <a:pt x="2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9"/>
            <p:cNvSpPr/>
            <p:nvPr/>
          </p:nvSpPr>
          <p:spPr>
            <a:xfrm>
              <a:off x="1699359" y="1944149"/>
              <a:ext cx="180908" cy="105674"/>
            </a:xfrm>
            <a:custGeom>
              <a:avLst/>
              <a:gdLst/>
              <a:ahLst/>
              <a:cxnLst/>
              <a:rect l="l" t="t" r="r" b="b"/>
              <a:pathLst>
                <a:path w="2835" h="1656" extrusionOk="0">
                  <a:moveTo>
                    <a:pt x="1370" y="0"/>
                  </a:moveTo>
                  <a:cubicBezTo>
                    <a:pt x="1203" y="0"/>
                    <a:pt x="1025" y="36"/>
                    <a:pt x="882" y="96"/>
                  </a:cubicBezTo>
                  <a:cubicBezTo>
                    <a:pt x="727" y="155"/>
                    <a:pt x="596" y="227"/>
                    <a:pt x="489" y="334"/>
                  </a:cubicBezTo>
                  <a:cubicBezTo>
                    <a:pt x="275" y="524"/>
                    <a:pt x="132" y="762"/>
                    <a:pt x="72" y="977"/>
                  </a:cubicBezTo>
                  <a:cubicBezTo>
                    <a:pt x="1" y="1179"/>
                    <a:pt x="1" y="1358"/>
                    <a:pt x="13" y="1477"/>
                  </a:cubicBezTo>
                  <a:cubicBezTo>
                    <a:pt x="36" y="1596"/>
                    <a:pt x="48" y="1655"/>
                    <a:pt x="60" y="1655"/>
                  </a:cubicBezTo>
                  <a:cubicBezTo>
                    <a:pt x="96" y="1655"/>
                    <a:pt x="48" y="1394"/>
                    <a:pt x="191" y="1013"/>
                  </a:cubicBezTo>
                  <a:cubicBezTo>
                    <a:pt x="275" y="834"/>
                    <a:pt x="406" y="632"/>
                    <a:pt x="608" y="465"/>
                  </a:cubicBezTo>
                  <a:cubicBezTo>
                    <a:pt x="715" y="393"/>
                    <a:pt x="834" y="322"/>
                    <a:pt x="965" y="274"/>
                  </a:cubicBezTo>
                  <a:cubicBezTo>
                    <a:pt x="1096" y="227"/>
                    <a:pt x="1251" y="203"/>
                    <a:pt x="1394" y="203"/>
                  </a:cubicBezTo>
                  <a:cubicBezTo>
                    <a:pt x="1691" y="203"/>
                    <a:pt x="1977" y="298"/>
                    <a:pt x="2203" y="453"/>
                  </a:cubicBezTo>
                  <a:cubicBezTo>
                    <a:pt x="2406" y="596"/>
                    <a:pt x="2561" y="798"/>
                    <a:pt x="2644" y="977"/>
                  </a:cubicBezTo>
                  <a:cubicBezTo>
                    <a:pt x="2787" y="1298"/>
                    <a:pt x="2775" y="1572"/>
                    <a:pt x="2799" y="1572"/>
                  </a:cubicBezTo>
                  <a:cubicBezTo>
                    <a:pt x="2811" y="1572"/>
                    <a:pt x="2834" y="1513"/>
                    <a:pt x="2834" y="1394"/>
                  </a:cubicBezTo>
                  <a:cubicBezTo>
                    <a:pt x="2834" y="1274"/>
                    <a:pt x="2799" y="1096"/>
                    <a:pt x="2727" y="893"/>
                  </a:cubicBezTo>
                  <a:cubicBezTo>
                    <a:pt x="2632" y="691"/>
                    <a:pt x="2489" y="477"/>
                    <a:pt x="2251" y="298"/>
                  </a:cubicBezTo>
                  <a:cubicBezTo>
                    <a:pt x="2132" y="215"/>
                    <a:pt x="2001" y="143"/>
                    <a:pt x="1846" y="96"/>
                  </a:cubicBezTo>
                  <a:cubicBezTo>
                    <a:pt x="1703" y="48"/>
                    <a:pt x="1537" y="24"/>
                    <a:pt x="13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9"/>
            <p:cNvSpPr/>
            <p:nvPr/>
          </p:nvSpPr>
          <p:spPr>
            <a:xfrm>
              <a:off x="2061752" y="1942617"/>
              <a:ext cx="182440" cy="105674"/>
            </a:xfrm>
            <a:custGeom>
              <a:avLst/>
              <a:gdLst/>
              <a:ahLst/>
              <a:cxnLst/>
              <a:rect l="l" t="t" r="r" b="b"/>
              <a:pathLst>
                <a:path w="2859" h="1656" extrusionOk="0">
                  <a:moveTo>
                    <a:pt x="1489" y="1"/>
                  </a:moveTo>
                  <a:cubicBezTo>
                    <a:pt x="1334" y="1"/>
                    <a:pt x="1168" y="24"/>
                    <a:pt x="1013" y="84"/>
                  </a:cubicBezTo>
                  <a:cubicBezTo>
                    <a:pt x="870" y="132"/>
                    <a:pt x="739" y="227"/>
                    <a:pt x="620" y="298"/>
                  </a:cubicBezTo>
                  <a:cubicBezTo>
                    <a:pt x="382" y="477"/>
                    <a:pt x="227" y="703"/>
                    <a:pt x="144" y="894"/>
                  </a:cubicBezTo>
                  <a:cubicBezTo>
                    <a:pt x="49" y="1096"/>
                    <a:pt x="37" y="1263"/>
                    <a:pt x="37" y="1382"/>
                  </a:cubicBezTo>
                  <a:cubicBezTo>
                    <a:pt x="1" y="1537"/>
                    <a:pt x="25" y="1596"/>
                    <a:pt x="25" y="1596"/>
                  </a:cubicBezTo>
                  <a:cubicBezTo>
                    <a:pt x="49" y="1596"/>
                    <a:pt x="37" y="1322"/>
                    <a:pt x="215" y="965"/>
                  </a:cubicBezTo>
                  <a:cubicBezTo>
                    <a:pt x="311" y="786"/>
                    <a:pt x="453" y="596"/>
                    <a:pt x="668" y="441"/>
                  </a:cubicBezTo>
                  <a:cubicBezTo>
                    <a:pt x="870" y="298"/>
                    <a:pt x="1156" y="191"/>
                    <a:pt x="1465" y="191"/>
                  </a:cubicBezTo>
                  <a:cubicBezTo>
                    <a:pt x="1620" y="191"/>
                    <a:pt x="1763" y="227"/>
                    <a:pt x="1894" y="263"/>
                  </a:cubicBezTo>
                  <a:cubicBezTo>
                    <a:pt x="2025" y="310"/>
                    <a:pt x="2144" y="382"/>
                    <a:pt x="2251" y="465"/>
                  </a:cubicBezTo>
                  <a:cubicBezTo>
                    <a:pt x="2466" y="620"/>
                    <a:pt x="2597" y="834"/>
                    <a:pt x="2668" y="1013"/>
                  </a:cubicBezTo>
                  <a:cubicBezTo>
                    <a:pt x="2823" y="1382"/>
                    <a:pt x="2775" y="1656"/>
                    <a:pt x="2799" y="1656"/>
                  </a:cubicBezTo>
                  <a:cubicBezTo>
                    <a:pt x="2823" y="1656"/>
                    <a:pt x="2835" y="1596"/>
                    <a:pt x="2847" y="1477"/>
                  </a:cubicBezTo>
                  <a:cubicBezTo>
                    <a:pt x="2858" y="1358"/>
                    <a:pt x="2847" y="1179"/>
                    <a:pt x="2787" y="965"/>
                  </a:cubicBezTo>
                  <a:cubicBezTo>
                    <a:pt x="2728" y="763"/>
                    <a:pt x="2585" y="525"/>
                    <a:pt x="2370" y="322"/>
                  </a:cubicBezTo>
                  <a:cubicBezTo>
                    <a:pt x="2251" y="239"/>
                    <a:pt x="2132" y="144"/>
                    <a:pt x="1989" y="84"/>
                  </a:cubicBezTo>
                  <a:cubicBezTo>
                    <a:pt x="1835" y="24"/>
                    <a:pt x="1668" y="1"/>
                    <a:pt x="1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9"/>
            <p:cNvSpPr/>
            <p:nvPr/>
          </p:nvSpPr>
          <p:spPr>
            <a:xfrm>
              <a:off x="1561843" y="2512275"/>
              <a:ext cx="693004" cy="806526"/>
            </a:xfrm>
            <a:custGeom>
              <a:avLst/>
              <a:gdLst/>
              <a:ahLst/>
              <a:cxnLst/>
              <a:rect l="l" t="t" r="r" b="b"/>
              <a:pathLst>
                <a:path w="10860" h="12639" extrusionOk="0">
                  <a:moveTo>
                    <a:pt x="1496" y="1"/>
                  </a:moveTo>
                  <a:cubicBezTo>
                    <a:pt x="1059" y="1"/>
                    <a:pt x="690" y="346"/>
                    <a:pt x="667" y="789"/>
                  </a:cubicBezTo>
                  <a:lnTo>
                    <a:pt x="24" y="11219"/>
                  </a:lnTo>
                  <a:cubicBezTo>
                    <a:pt x="1" y="11683"/>
                    <a:pt x="358" y="12088"/>
                    <a:pt x="822" y="12112"/>
                  </a:cubicBezTo>
                  <a:lnTo>
                    <a:pt x="9299" y="12636"/>
                  </a:lnTo>
                  <a:cubicBezTo>
                    <a:pt x="9322" y="12638"/>
                    <a:pt x="9344" y="12638"/>
                    <a:pt x="9365" y="12638"/>
                  </a:cubicBezTo>
                  <a:cubicBezTo>
                    <a:pt x="9801" y="12638"/>
                    <a:pt x="10170" y="12304"/>
                    <a:pt x="10192" y="11850"/>
                  </a:cubicBezTo>
                  <a:lnTo>
                    <a:pt x="10835" y="1420"/>
                  </a:lnTo>
                  <a:cubicBezTo>
                    <a:pt x="10859" y="956"/>
                    <a:pt x="10502" y="551"/>
                    <a:pt x="10050" y="527"/>
                  </a:cubicBezTo>
                  <a:lnTo>
                    <a:pt x="1560" y="3"/>
                  </a:lnTo>
                  <a:cubicBezTo>
                    <a:pt x="1539" y="2"/>
                    <a:pt x="1518" y="1"/>
                    <a:pt x="1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9"/>
            <p:cNvSpPr/>
            <p:nvPr/>
          </p:nvSpPr>
          <p:spPr>
            <a:xfrm>
              <a:off x="1561843" y="2512275"/>
              <a:ext cx="218111" cy="780555"/>
            </a:xfrm>
            <a:custGeom>
              <a:avLst/>
              <a:gdLst/>
              <a:ahLst/>
              <a:cxnLst/>
              <a:rect l="l" t="t" r="r" b="b"/>
              <a:pathLst>
                <a:path w="3418" h="12232" extrusionOk="0">
                  <a:moveTo>
                    <a:pt x="1496" y="1"/>
                  </a:moveTo>
                  <a:cubicBezTo>
                    <a:pt x="1059" y="1"/>
                    <a:pt x="690" y="346"/>
                    <a:pt x="667" y="789"/>
                  </a:cubicBezTo>
                  <a:lnTo>
                    <a:pt x="24" y="11219"/>
                  </a:lnTo>
                  <a:cubicBezTo>
                    <a:pt x="1" y="11683"/>
                    <a:pt x="358" y="12088"/>
                    <a:pt x="822" y="12112"/>
                  </a:cubicBezTo>
                  <a:lnTo>
                    <a:pt x="2680" y="12231"/>
                  </a:lnTo>
                  <a:lnTo>
                    <a:pt x="3418" y="122"/>
                  </a:lnTo>
                  <a:lnTo>
                    <a:pt x="1560" y="3"/>
                  </a:lnTo>
                  <a:cubicBezTo>
                    <a:pt x="1539" y="2"/>
                    <a:pt x="1518" y="1"/>
                    <a:pt x="1496" y="1"/>
                  </a:cubicBezTo>
                  <a:close/>
                </a:path>
              </a:pathLst>
            </a:custGeom>
            <a:solidFill>
              <a:srgbClr val="FF3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9"/>
            <p:cNvSpPr/>
            <p:nvPr/>
          </p:nvSpPr>
          <p:spPr>
            <a:xfrm>
              <a:off x="1789782" y="3094376"/>
              <a:ext cx="362455" cy="112629"/>
            </a:xfrm>
            <a:custGeom>
              <a:avLst/>
              <a:gdLst/>
              <a:ahLst/>
              <a:cxnLst/>
              <a:rect l="l" t="t" r="r" b="b"/>
              <a:pathLst>
                <a:path w="5680" h="1765" extrusionOk="0">
                  <a:moveTo>
                    <a:pt x="454" y="1"/>
                  </a:moveTo>
                  <a:cubicBezTo>
                    <a:pt x="239" y="1"/>
                    <a:pt x="72" y="163"/>
                    <a:pt x="60" y="359"/>
                  </a:cubicBezTo>
                  <a:lnTo>
                    <a:pt x="12" y="1049"/>
                  </a:lnTo>
                  <a:cubicBezTo>
                    <a:pt x="1" y="1275"/>
                    <a:pt x="167" y="1442"/>
                    <a:pt x="370" y="1466"/>
                  </a:cubicBezTo>
                  <a:lnTo>
                    <a:pt x="5204" y="1764"/>
                  </a:lnTo>
                  <a:cubicBezTo>
                    <a:pt x="5211" y="1764"/>
                    <a:pt x="5218" y="1764"/>
                    <a:pt x="5225" y="1764"/>
                  </a:cubicBezTo>
                  <a:cubicBezTo>
                    <a:pt x="5431" y="1764"/>
                    <a:pt x="5609" y="1602"/>
                    <a:pt x="5620" y="1406"/>
                  </a:cubicBezTo>
                  <a:lnTo>
                    <a:pt x="5668" y="716"/>
                  </a:lnTo>
                  <a:cubicBezTo>
                    <a:pt x="5680" y="502"/>
                    <a:pt x="5525" y="323"/>
                    <a:pt x="5311" y="299"/>
                  </a:cubicBezTo>
                  <a:lnTo>
                    <a:pt x="477" y="2"/>
                  </a:lnTo>
                  <a:cubicBezTo>
                    <a:pt x="469" y="1"/>
                    <a:pt x="462" y="1"/>
                    <a:pt x="454" y="1"/>
                  </a:cubicBezTo>
                  <a:close/>
                </a:path>
              </a:pathLst>
            </a:custGeom>
            <a:solidFill>
              <a:srgbClr val="004D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9"/>
            <p:cNvSpPr/>
            <p:nvPr/>
          </p:nvSpPr>
          <p:spPr>
            <a:xfrm>
              <a:off x="1798141" y="2953860"/>
              <a:ext cx="363221" cy="112565"/>
            </a:xfrm>
            <a:custGeom>
              <a:avLst/>
              <a:gdLst/>
              <a:ahLst/>
              <a:cxnLst/>
              <a:rect l="l" t="t" r="r" b="b"/>
              <a:pathLst>
                <a:path w="5692" h="1764" extrusionOk="0">
                  <a:moveTo>
                    <a:pt x="454" y="0"/>
                  </a:moveTo>
                  <a:cubicBezTo>
                    <a:pt x="239" y="0"/>
                    <a:pt x="72" y="162"/>
                    <a:pt x="60" y="358"/>
                  </a:cubicBezTo>
                  <a:lnTo>
                    <a:pt x="12" y="1049"/>
                  </a:lnTo>
                  <a:cubicBezTo>
                    <a:pt x="1" y="1263"/>
                    <a:pt x="167" y="1442"/>
                    <a:pt x="370" y="1465"/>
                  </a:cubicBezTo>
                  <a:lnTo>
                    <a:pt x="5215" y="1763"/>
                  </a:lnTo>
                  <a:cubicBezTo>
                    <a:pt x="5222" y="1763"/>
                    <a:pt x="5229" y="1764"/>
                    <a:pt x="5236" y="1764"/>
                  </a:cubicBezTo>
                  <a:cubicBezTo>
                    <a:pt x="5431" y="1764"/>
                    <a:pt x="5609" y="1601"/>
                    <a:pt x="5632" y="1406"/>
                  </a:cubicBezTo>
                  <a:lnTo>
                    <a:pt x="5668" y="715"/>
                  </a:lnTo>
                  <a:cubicBezTo>
                    <a:pt x="5692" y="489"/>
                    <a:pt x="5525" y="322"/>
                    <a:pt x="5311" y="299"/>
                  </a:cubicBezTo>
                  <a:lnTo>
                    <a:pt x="477" y="1"/>
                  </a:lnTo>
                  <a:cubicBezTo>
                    <a:pt x="469" y="0"/>
                    <a:pt x="462" y="0"/>
                    <a:pt x="454" y="0"/>
                  </a:cubicBezTo>
                  <a:close/>
                </a:path>
              </a:pathLst>
            </a:custGeom>
            <a:solidFill>
              <a:srgbClr val="004D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9"/>
            <p:cNvSpPr/>
            <p:nvPr/>
          </p:nvSpPr>
          <p:spPr>
            <a:xfrm>
              <a:off x="1859657" y="2617694"/>
              <a:ext cx="271331" cy="261376"/>
            </a:xfrm>
            <a:custGeom>
              <a:avLst/>
              <a:gdLst/>
              <a:ahLst/>
              <a:cxnLst/>
              <a:rect l="l" t="t" r="r" b="b"/>
              <a:pathLst>
                <a:path w="4252" h="4096" extrusionOk="0">
                  <a:moveTo>
                    <a:pt x="2101" y="1"/>
                  </a:moveTo>
                  <a:cubicBezTo>
                    <a:pt x="1035" y="1"/>
                    <a:pt x="141" y="842"/>
                    <a:pt x="84" y="1923"/>
                  </a:cubicBezTo>
                  <a:cubicBezTo>
                    <a:pt x="1" y="3054"/>
                    <a:pt x="870" y="4031"/>
                    <a:pt x="2001" y="4090"/>
                  </a:cubicBezTo>
                  <a:cubicBezTo>
                    <a:pt x="2051" y="4094"/>
                    <a:pt x="2101" y="4096"/>
                    <a:pt x="2151" y="4096"/>
                  </a:cubicBezTo>
                  <a:cubicBezTo>
                    <a:pt x="3217" y="4096"/>
                    <a:pt x="4111" y="3254"/>
                    <a:pt x="4168" y="2173"/>
                  </a:cubicBezTo>
                  <a:cubicBezTo>
                    <a:pt x="4251" y="1042"/>
                    <a:pt x="3382" y="66"/>
                    <a:pt x="2251" y="6"/>
                  </a:cubicBezTo>
                  <a:cubicBezTo>
                    <a:pt x="2201" y="3"/>
                    <a:pt x="2151" y="1"/>
                    <a:pt x="2101" y="1"/>
                  </a:cubicBezTo>
                  <a:close/>
                </a:path>
              </a:pathLst>
            </a:custGeom>
            <a:solidFill>
              <a:srgbClr val="FFD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9"/>
            <p:cNvSpPr/>
            <p:nvPr/>
          </p:nvSpPr>
          <p:spPr>
            <a:xfrm>
              <a:off x="1915876" y="2698609"/>
              <a:ext cx="22143" cy="35033"/>
            </a:xfrm>
            <a:custGeom>
              <a:avLst/>
              <a:gdLst/>
              <a:ahLst/>
              <a:cxnLst/>
              <a:rect l="l" t="t" r="r" b="b"/>
              <a:pathLst>
                <a:path w="347" h="549" extrusionOk="0">
                  <a:moveTo>
                    <a:pt x="191" y="0"/>
                  </a:moveTo>
                  <a:cubicBezTo>
                    <a:pt x="108" y="0"/>
                    <a:pt x="37" y="119"/>
                    <a:pt x="13" y="262"/>
                  </a:cubicBezTo>
                  <a:cubicBezTo>
                    <a:pt x="1" y="417"/>
                    <a:pt x="72" y="548"/>
                    <a:pt x="168" y="548"/>
                  </a:cubicBezTo>
                  <a:cubicBezTo>
                    <a:pt x="251" y="548"/>
                    <a:pt x="334" y="429"/>
                    <a:pt x="346" y="286"/>
                  </a:cubicBezTo>
                  <a:cubicBezTo>
                    <a:pt x="346" y="119"/>
                    <a:pt x="287" y="0"/>
                    <a:pt x="191" y="0"/>
                  </a:cubicBezTo>
                  <a:close/>
                </a:path>
              </a:pathLst>
            </a:custGeom>
            <a:solidFill>
              <a:srgbClr val="800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9"/>
            <p:cNvSpPr/>
            <p:nvPr/>
          </p:nvSpPr>
          <p:spPr>
            <a:xfrm>
              <a:off x="2056455" y="2706968"/>
              <a:ext cx="22079" cy="35033"/>
            </a:xfrm>
            <a:custGeom>
              <a:avLst/>
              <a:gdLst/>
              <a:ahLst/>
              <a:cxnLst/>
              <a:rect l="l" t="t" r="r" b="b"/>
              <a:pathLst>
                <a:path w="346" h="549" extrusionOk="0">
                  <a:moveTo>
                    <a:pt x="191" y="0"/>
                  </a:moveTo>
                  <a:cubicBezTo>
                    <a:pt x="108" y="0"/>
                    <a:pt x="36" y="119"/>
                    <a:pt x="13" y="274"/>
                  </a:cubicBezTo>
                  <a:cubicBezTo>
                    <a:pt x="1" y="417"/>
                    <a:pt x="72" y="548"/>
                    <a:pt x="167" y="548"/>
                  </a:cubicBezTo>
                  <a:cubicBezTo>
                    <a:pt x="251" y="548"/>
                    <a:pt x="334" y="429"/>
                    <a:pt x="346" y="286"/>
                  </a:cubicBezTo>
                  <a:cubicBezTo>
                    <a:pt x="346" y="131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800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9"/>
            <p:cNvSpPr/>
            <p:nvPr/>
          </p:nvSpPr>
          <p:spPr>
            <a:xfrm>
              <a:off x="1956908" y="2718327"/>
              <a:ext cx="79829" cy="44158"/>
            </a:xfrm>
            <a:custGeom>
              <a:avLst/>
              <a:gdLst/>
              <a:ahLst/>
              <a:cxnLst/>
              <a:rect l="l" t="t" r="r" b="b"/>
              <a:pathLst>
                <a:path w="1251" h="692" extrusionOk="0">
                  <a:moveTo>
                    <a:pt x="13" y="1"/>
                  </a:moveTo>
                  <a:lnTo>
                    <a:pt x="13" y="37"/>
                  </a:lnTo>
                  <a:cubicBezTo>
                    <a:pt x="1" y="370"/>
                    <a:pt x="251" y="668"/>
                    <a:pt x="596" y="692"/>
                  </a:cubicBezTo>
                  <a:cubicBezTo>
                    <a:pt x="604" y="692"/>
                    <a:pt x="611" y="692"/>
                    <a:pt x="619" y="692"/>
                  </a:cubicBezTo>
                  <a:cubicBezTo>
                    <a:pt x="943" y="692"/>
                    <a:pt x="1228" y="445"/>
                    <a:pt x="1251" y="108"/>
                  </a:cubicBezTo>
                  <a:lnTo>
                    <a:pt x="1251" y="7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800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9"/>
            <p:cNvSpPr/>
            <p:nvPr/>
          </p:nvSpPr>
          <p:spPr>
            <a:xfrm>
              <a:off x="1966799" y="2736513"/>
              <a:ext cx="55517" cy="26737"/>
            </a:xfrm>
            <a:custGeom>
              <a:avLst/>
              <a:gdLst/>
              <a:ahLst/>
              <a:cxnLst/>
              <a:rect l="l" t="t" r="r" b="b"/>
              <a:pathLst>
                <a:path w="870" h="419" extrusionOk="0">
                  <a:moveTo>
                    <a:pt x="419" y="1"/>
                  </a:moveTo>
                  <a:cubicBezTo>
                    <a:pt x="254" y="1"/>
                    <a:pt x="101" y="81"/>
                    <a:pt x="1" y="204"/>
                  </a:cubicBezTo>
                  <a:cubicBezTo>
                    <a:pt x="108" y="323"/>
                    <a:pt x="263" y="407"/>
                    <a:pt x="429" y="418"/>
                  </a:cubicBezTo>
                  <a:cubicBezTo>
                    <a:pt x="596" y="418"/>
                    <a:pt x="751" y="359"/>
                    <a:pt x="870" y="252"/>
                  </a:cubicBezTo>
                  <a:cubicBezTo>
                    <a:pt x="775" y="109"/>
                    <a:pt x="632" y="2"/>
                    <a:pt x="453" y="2"/>
                  </a:cubicBezTo>
                  <a:cubicBezTo>
                    <a:pt x="442" y="1"/>
                    <a:pt x="430" y="1"/>
                    <a:pt x="419" y="1"/>
                  </a:cubicBezTo>
                  <a:close/>
                </a:path>
              </a:pathLst>
            </a:custGeom>
            <a:solidFill>
              <a:srgbClr val="FF3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9"/>
            <p:cNvSpPr/>
            <p:nvPr/>
          </p:nvSpPr>
          <p:spPr>
            <a:xfrm>
              <a:off x="1542125" y="1824117"/>
              <a:ext cx="407251" cy="408017"/>
            </a:xfrm>
            <a:custGeom>
              <a:avLst/>
              <a:gdLst/>
              <a:ahLst/>
              <a:cxnLst/>
              <a:rect l="l" t="t" r="r" b="b"/>
              <a:pathLst>
                <a:path w="6382" h="6394" extrusionOk="0">
                  <a:moveTo>
                    <a:pt x="3191" y="0"/>
                  </a:moveTo>
                  <a:cubicBezTo>
                    <a:pt x="1429" y="0"/>
                    <a:pt x="0" y="1441"/>
                    <a:pt x="0" y="3191"/>
                  </a:cubicBezTo>
                  <a:cubicBezTo>
                    <a:pt x="0" y="4965"/>
                    <a:pt x="1441" y="6394"/>
                    <a:pt x="3191" y="6394"/>
                  </a:cubicBezTo>
                  <a:cubicBezTo>
                    <a:pt x="4739" y="6394"/>
                    <a:pt x="6025" y="5299"/>
                    <a:pt x="6334" y="3834"/>
                  </a:cubicBezTo>
                  <a:cubicBezTo>
                    <a:pt x="6310" y="3834"/>
                    <a:pt x="6275" y="3822"/>
                    <a:pt x="6251" y="3822"/>
                  </a:cubicBezTo>
                  <a:cubicBezTo>
                    <a:pt x="6227" y="3810"/>
                    <a:pt x="6203" y="3810"/>
                    <a:pt x="6191" y="3786"/>
                  </a:cubicBezTo>
                  <a:cubicBezTo>
                    <a:pt x="6156" y="3775"/>
                    <a:pt x="6108" y="3763"/>
                    <a:pt x="6084" y="3727"/>
                  </a:cubicBezTo>
                  <a:cubicBezTo>
                    <a:pt x="5834" y="5096"/>
                    <a:pt x="4644" y="6156"/>
                    <a:pt x="3179" y="6156"/>
                  </a:cubicBezTo>
                  <a:cubicBezTo>
                    <a:pt x="1560" y="6156"/>
                    <a:pt x="238" y="4834"/>
                    <a:pt x="238" y="3215"/>
                  </a:cubicBezTo>
                  <a:cubicBezTo>
                    <a:pt x="238" y="1584"/>
                    <a:pt x="1560" y="262"/>
                    <a:pt x="3179" y="262"/>
                  </a:cubicBezTo>
                  <a:cubicBezTo>
                    <a:pt x="4739" y="262"/>
                    <a:pt x="6013" y="1465"/>
                    <a:pt x="6132" y="3001"/>
                  </a:cubicBezTo>
                  <a:cubicBezTo>
                    <a:pt x="6203" y="2953"/>
                    <a:pt x="6287" y="2929"/>
                    <a:pt x="6382" y="2894"/>
                  </a:cubicBezTo>
                  <a:cubicBezTo>
                    <a:pt x="6227" y="1274"/>
                    <a:pt x="4858" y="0"/>
                    <a:pt x="3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9"/>
            <p:cNvSpPr/>
            <p:nvPr/>
          </p:nvSpPr>
          <p:spPr>
            <a:xfrm>
              <a:off x="1997939" y="1824117"/>
              <a:ext cx="408081" cy="408017"/>
            </a:xfrm>
            <a:custGeom>
              <a:avLst/>
              <a:gdLst/>
              <a:ahLst/>
              <a:cxnLst/>
              <a:rect l="l" t="t" r="r" b="b"/>
              <a:pathLst>
                <a:path w="6395" h="6394" extrusionOk="0">
                  <a:moveTo>
                    <a:pt x="3192" y="250"/>
                  </a:moveTo>
                  <a:cubicBezTo>
                    <a:pt x="4823" y="250"/>
                    <a:pt x="6144" y="1572"/>
                    <a:pt x="6144" y="3191"/>
                  </a:cubicBezTo>
                  <a:cubicBezTo>
                    <a:pt x="6144" y="4822"/>
                    <a:pt x="4823" y="6144"/>
                    <a:pt x="3192" y="6144"/>
                  </a:cubicBezTo>
                  <a:cubicBezTo>
                    <a:pt x="1572" y="6144"/>
                    <a:pt x="251" y="4822"/>
                    <a:pt x="251" y="3191"/>
                  </a:cubicBezTo>
                  <a:cubicBezTo>
                    <a:pt x="251" y="1572"/>
                    <a:pt x="1572" y="250"/>
                    <a:pt x="3192" y="250"/>
                  </a:cubicBezTo>
                  <a:close/>
                  <a:moveTo>
                    <a:pt x="3192" y="0"/>
                  </a:moveTo>
                  <a:cubicBezTo>
                    <a:pt x="1442" y="0"/>
                    <a:pt x="1" y="1429"/>
                    <a:pt x="1" y="3191"/>
                  </a:cubicBezTo>
                  <a:cubicBezTo>
                    <a:pt x="1" y="4953"/>
                    <a:pt x="1430" y="6394"/>
                    <a:pt x="3192" y="6394"/>
                  </a:cubicBezTo>
                  <a:cubicBezTo>
                    <a:pt x="4954" y="6394"/>
                    <a:pt x="6395" y="4965"/>
                    <a:pt x="6395" y="3191"/>
                  </a:cubicBezTo>
                  <a:cubicBezTo>
                    <a:pt x="6395" y="1441"/>
                    <a:pt x="4966" y="0"/>
                    <a:pt x="3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9"/>
            <p:cNvSpPr/>
            <p:nvPr/>
          </p:nvSpPr>
          <p:spPr>
            <a:xfrm>
              <a:off x="1931255" y="1971716"/>
              <a:ext cx="80787" cy="36118"/>
            </a:xfrm>
            <a:custGeom>
              <a:avLst/>
              <a:gdLst/>
              <a:ahLst/>
              <a:cxnLst/>
              <a:rect l="l" t="t" r="r" b="b"/>
              <a:pathLst>
                <a:path w="1266" h="566" extrusionOk="0">
                  <a:moveTo>
                    <a:pt x="625" y="0"/>
                  </a:moveTo>
                  <a:cubicBezTo>
                    <a:pt x="376" y="0"/>
                    <a:pt x="129" y="146"/>
                    <a:pt x="22" y="438"/>
                  </a:cubicBezTo>
                  <a:cubicBezTo>
                    <a:pt x="0" y="517"/>
                    <a:pt x="61" y="565"/>
                    <a:pt x="123" y="565"/>
                  </a:cubicBezTo>
                  <a:cubicBezTo>
                    <a:pt x="164" y="565"/>
                    <a:pt x="205" y="544"/>
                    <a:pt x="224" y="497"/>
                  </a:cubicBezTo>
                  <a:cubicBezTo>
                    <a:pt x="290" y="301"/>
                    <a:pt x="454" y="203"/>
                    <a:pt x="619" y="203"/>
                  </a:cubicBezTo>
                  <a:cubicBezTo>
                    <a:pt x="784" y="203"/>
                    <a:pt x="951" y="301"/>
                    <a:pt x="1022" y="497"/>
                  </a:cubicBezTo>
                  <a:cubicBezTo>
                    <a:pt x="1041" y="544"/>
                    <a:pt x="1086" y="565"/>
                    <a:pt x="1131" y="565"/>
                  </a:cubicBezTo>
                  <a:cubicBezTo>
                    <a:pt x="1198" y="565"/>
                    <a:pt x="1265" y="517"/>
                    <a:pt x="1236" y="438"/>
                  </a:cubicBezTo>
                  <a:cubicBezTo>
                    <a:pt x="1123" y="146"/>
                    <a:pt x="873" y="0"/>
                    <a:pt x="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9"/>
            <p:cNvSpPr/>
            <p:nvPr/>
          </p:nvSpPr>
          <p:spPr>
            <a:xfrm>
              <a:off x="1909048" y="2002984"/>
              <a:ext cx="77596" cy="78808"/>
            </a:xfrm>
            <a:custGeom>
              <a:avLst/>
              <a:gdLst/>
              <a:ahLst/>
              <a:cxnLst/>
              <a:rect l="l" t="t" r="r" b="b"/>
              <a:pathLst>
                <a:path w="1216" h="1235" extrusionOk="0">
                  <a:moveTo>
                    <a:pt x="717" y="1"/>
                  </a:moveTo>
                  <a:cubicBezTo>
                    <a:pt x="625" y="1"/>
                    <a:pt x="521" y="14"/>
                    <a:pt x="406" y="55"/>
                  </a:cubicBezTo>
                  <a:cubicBezTo>
                    <a:pt x="334" y="79"/>
                    <a:pt x="239" y="126"/>
                    <a:pt x="179" y="186"/>
                  </a:cubicBezTo>
                  <a:cubicBezTo>
                    <a:pt x="108" y="245"/>
                    <a:pt x="60" y="329"/>
                    <a:pt x="37" y="436"/>
                  </a:cubicBezTo>
                  <a:cubicBezTo>
                    <a:pt x="1" y="543"/>
                    <a:pt x="25" y="650"/>
                    <a:pt x="48" y="733"/>
                  </a:cubicBezTo>
                  <a:cubicBezTo>
                    <a:pt x="96" y="829"/>
                    <a:pt x="156" y="900"/>
                    <a:pt x="227" y="948"/>
                  </a:cubicBezTo>
                  <a:cubicBezTo>
                    <a:pt x="358" y="1043"/>
                    <a:pt x="477" y="1103"/>
                    <a:pt x="596" y="1150"/>
                  </a:cubicBezTo>
                  <a:cubicBezTo>
                    <a:pt x="755" y="1214"/>
                    <a:pt x="877" y="1235"/>
                    <a:pt x="940" y="1235"/>
                  </a:cubicBezTo>
                  <a:cubicBezTo>
                    <a:pt x="972" y="1235"/>
                    <a:pt x="989" y="1230"/>
                    <a:pt x="989" y="1222"/>
                  </a:cubicBezTo>
                  <a:cubicBezTo>
                    <a:pt x="989" y="1210"/>
                    <a:pt x="834" y="1186"/>
                    <a:pt x="632" y="1079"/>
                  </a:cubicBezTo>
                  <a:cubicBezTo>
                    <a:pt x="525" y="1031"/>
                    <a:pt x="406" y="960"/>
                    <a:pt x="287" y="853"/>
                  </a:cubicBezTo>
                  <a:cubicBezTo>
                    <a:pt x="227" y="817"/>
                    <a:pt x="179" y="745"/>
                    <a:pt x="156" y="686"/>
                  </a:cubicBezTo>
                  <a:cubicBezTo>
                    <a:pt x="120" y="626"/>
                    <a:pt x="120" y="543"/>
                    <a:pt x="144" y="472"/>
                  </a:cubicBezTo>
                  <a:cubicBezTo>
                    <a:pt x="179" y="305"/>
                    <a:pt x="298" y="198"/>
                    <a:pt x="441" y="150"/>
                  </a:cubicBezTo>
                  <a:cubicBezTo>
                    <a:pt x="572" y="91"/>
                    <a:pt x="703" y="91"/>
                    <a:pt x="822" y="91"/>
                  </a:cubicBezTo>
                  <a:cubicBezTo>
                    <a:pt x="997" y="108"/>
                    <a:pt x="1126" y="119"/>
                    <a:pt x="1183" y="119"/>
                  </a:cubicBezTo>
                  <a:cubicBezTo>
                    <a:pt x="1204" y="119"/>
                    <a:pt x="1215" y="118"/>
                    <a:pt x="1215" y="114"/>
                  </a:cubicBezTo>
                  <a:cubicBezTo>
                    <a:pt x="1215" y="91"/>
                    <a:pt x="1072" y="31"/>
                    <a:pt x="834" y="7"/>
                  </a:cubicBezTo>
                  <a:cubicBezTo>
                    <a:pt x="797" y="4"/>
                    <a:pt x="758" y="1"/>
                    <a:pt x="7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9"/>
            <p:cNvSpPr/>
            <p:nvPr/>
          </p:nvSpPr>
          <p:spPr>
            <a:xfrm>
              <a:off x="1985049" y="2063096"/>
              <a:ext cx="21313" cy="12571"/>
            </a:xfrm>
            <a:custGeom>
              <a:avLst/>
              <a:gdLst/>
              <a:ahLst/>
              <a:cxnLst/>
              <a:rect l="l" t="t" r="r" b="b"/>
              <a:pathLst>
                <a:path w="334" h="197" extrusionOk="0">
                  <a:moveTo>
                    <a:pt x="278" y="0"/>
                  </a:moveTo>
                  <a:cubicBezTo>
                    <a:pt x="247" y="0"/>
                    <a:pt x="198" y="18"/>
                    <a:pt x="143" y="41"/>
                  </a:cubicBezTo>
                  <a:cubicBezTo>
                    <a:pt x="48" y="89"/>
                    <a:pt x="0" y="149"/>
                    <a:pt x="12" y="184"/>
                  </a:cubicBezTo>
                  <a:cubicBezTo>
                    <a:pt x="20" y="192"/>
                    <a:pt x="34" y="196"/>
                    <a:pt x="51" y="196"/>
                  </a:cubicBezTo>
                  <a:cubicBezTo>
                    <a:pt x="85" y="196"/>
                    <a:pt x="135" y="180"/>
                    <a:pt x="191" y="149"/>
                  </a:cubicBezTo>
                  <a:cubicBezTo>
                    <a:pt x="274" y="101"/>
                    <a:pt x="334" y="41"/>
                    <a:pt x="310" y="18"/>
                  </a:cubicBezTo>
                  <a:cubicBezTo>
                    <a:pt x="306" y="5"/>
                    <a:pt x="294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9"/>
            <p:cNvSpPr/>
            <p:nvPr/>
          </p:nvSpPr>
          <p:spPr>
            <a:xfrm>
              <a:off x="1453233" y="2459374"/>
              <a:ext cx="758284" cy="856108"/>
            </a:xfrm>
            <a:custGeom>
              <a:avLst/>
              <a:gdLst/>
              <a:ahLst/>
              <a:cxnLst/>
              <a:rect l="l" t="t" r="r" b="b"/>
              <a:pathLst>
                <a:path w="11883" h="13416" extrusionOk="0">
                  <a:moveTo>
                    <a:pt x="9392" y="1"/>
                  </a:moveTo>
                  <a:cubicBezTo>
                    <a:pt x="9350" y="1"/>
                    <a:pt x="9307" y="4"/>
                    <a:pt x="9263" y="11"/>
                  </a:cubicBezTo>
                  <a:lnTo>
                    <a:pt x="798" y="1309"/>
                  </a:lnTo>
                  <a:cubicBezTo>
                    <a:pt x="333" y="1380"/>
                    <a:pt x="0" y="1809"/>
                    <a:pt x="83" y="2273"/>
                  </a:cubicBezTo>
                  <a:lnTo>
                    <a:pt x="1667" y="12691"/>
                  </a:lnTo>
                  <a:cubicBezTo>
                    <a:pt x="1742" y="13112"/>
                    <a:pt x="2102" y="13415"/>
                    <a:pt x="2514" y="13415"/>
                  </a:cubicBezTo>
                  <a:cubicBezTo>
                    <a:pt x="2557" y="13415"/>
                    <a:pt x="2600" y="13412"/>
                    <a:pt x="2643" y="13405"/>
                  </a:cubicBezTo>
                  <a:lnTo>
                    <a:pt x="11109" y="12108"/>
                  </a:lnTo>
                  <a:cubicBezTo>
                    <a:pt x="11573" y="12036"/>
                    <a:pt x="11883" y="11607"/>
                    <a:pt x="11823" y="11143"/>
                  </a:cubicBezTo>
                  <a:lnTo>
                    <a:pt x="10228" y="725"/>
                  </a:lnTo>
                  <a:cubicBezTo>
                    <a:pt x="10163" y="304"/>
                    <a:pt x="9805" y="1"/>
                    <a:pt x="9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9"/>
            <p:cNvSpPr/>
            <p:nvPr/>
          </p:nvSpPr>
          <p:spPr>
            <a:xfrm>
              <a:off x="1454701" y="2525357"/>
              <a:ext cx="284221" cy="790701"/>
            </a:xfrm>
            <a:custGeom>
              <a:avLst/>
              <a:gdLst/>
              <a:ahLst/>
              <a:cxnLst/>
              <a:rect l="l" t="t" r="r" b="b"/>
              <a:pathLst>
                <a:path w="4454" h="12391" extrusionOk="0">
                  <a:moveTo>
                    <a:pt x="2620" y="1"/>
                  </a:moveTo>
                  <a:lnTo>
                    <a:pt x="775" y="287"/>
                  </a:lnTo>
                  <a:cubicBezTo>
                    <a:pt x="310" y="358"/>
                    <a:pt x="1" y="798"/>
                    <a:pt x="60" y="1251"/>
                  </a:cubicBezTo>
                  <a:lnTo>
                    <a:pt x="1644" y="11669"/>
                  </a:lnTo>
                  <a:cubicBezTo>
                    <a:pt x="1720" y="12095"/>
                    <a:pt x="2087" y="12391"/>
                    <a:pt x="2506" y="12391"/>
                  </a:cubicBezTo>
                  <a:cubicBezTo>
                    <a:pt x="2544" y="12391"/>
                    <a:pt x="2582" y="12388"/>
                    <a:pt x="2620" y="12383"/>
                  </a:cubicBezTo>
                  <a:lnTo>
                    <a:pt x="4454" y="12109"/>
                  </a:lnTo>
                  <a:lnTo>
                    <a:pt x="26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9"/>
            <p:cNvSpPr/>
            <p:nvPr/>
          </p:nvSpPr>
          <p:spPr>
            <a:xfrm>
              <a:off x="1760173" y="3036370"/>
              <a:ext cx="367751" cy="140324"/>
            </a:xfrm>
            <a:custGeom>
              <a:avLst/>
              <a:gdLst/>
              <a:ahLst/>
              <a:cxnLst/>
              <a:rect l="l" t="t" r="r" b="b"/>
              <a:pathLst>
                <a:path w="5763" h="2199" extrusionOk="0">
                  <a:moveTo>
                    <a:pt x="5239" y="0"/>
                  </a:moveTo>
                  <a:cubicBezTo>
                    <a:pt x="5219" y="0"/>
                    <a:pt x="5199" y="2"/>
                    <a:pt x="5179" y="6"/>
                  </a:cubicBezTo>
                  <a:lnTo>
                    <a:pt x="357" y="744"/>
                  </a:lnTo>
                  <a:cubicBezTo>
                    <a:pt x="155" y="780"/>
                    <a:pt x="0" y="982"/>
                    <a:pt x="36" y="1196"/>
                  </a:cubicBezTo>
                  <a:lnTo>
                    <a:pt x="131" y="1863"/>
                  </a:lnTo>
                  <a:cubicBezTo>
                    <a:pt x="164" y="2062"/>
                    <a:pt x="341" y="2199"/>
                    <a:pt x="537" y="2199"/>
                  </a:cubicBezTo>
                  <a:cubicBezTo>
                    <a:pt x="552" y="2199"/>
                    <a:pt x="568" y="2198"/>
                    <a:pt x="584" y="2196"/>
                  </a:cubicBezTo>
                  <a:lnTo>
                    <a:pt x="5406" y="1446"/>
                  </a:lnTo>
                  <a:cubicBezTo>
                    <a:pt x="5608" y="1411"/>
                    <a:pt x="5763" y="1208"/>
                    <a:pt x="5727" y="1006"/>
                  </a:cubicBezTo>
                  <a:lnTo>
                    <a:pt x="5620" y="327"/>
                  </a:lnTo>
                  <a:cubicBezTo>
                    <a:pt x="5598" y="144"/>
                    <a:pt x="5422" y="0"/>
                    <a:pt x="5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9"/>
            <p:cNvSpPr/>
            <p:nvPr/>
          </p:nvSpPr>
          <p:spPr>
            <a:xfrm>
              <a:off x="1738094" y="2895790"/>
              <a:ext cx="367815" cy="140388"/>
            </a:xfrm>
            <a:custGeom>
              <a:avLst/>
              <a:gdLst/>
              <a:ahLst/>
              <a:cxnLst/>
              <a:rect l="l" t="t" r="r" b="b"/>
              <a:pathLst>
                <a:path w="5764" h="2200" extrusionOk="0">
                  <a:moveTo>
                    <a:pt x="5242" y="1"/>
                  </a:moveTo>
                  <a:cubicBezTo>
                    <a:pt x="5222" y="1"/>
                    <a:pt x="5201" y="3"/>
                    <a:pt x="5180" y="6"/>
                  </a:cubicBezTo>
                  <a:lnTo>
                    <a:pt x="358" y="744"/>
                  </a:lnTo>
                  <a:cubicBezTo>
                    <a:pt x="156" y="780"/>
                    <a:pt x="1" y="982"/>
                    <a:pt x="37" y="1197"/>
                  </a:cubicBezTo>
                  <a:lnTo>
                    <a:pt x="144" y="1863"/>
                  </a:lnTo>
                  <a:cubicBezTo>
                    <a:pt x="166" y="2062"/>
                    <a:pt x="352" y="2199"/>
                    <a:pt x="540" y="2199"/>
                  </a:cubicBezTo>
                  <a:cubicBezTo>
                    <a:pt x="555" y="2199"/>
                    <a:pt x="570" y="2198"/>
                    <a:pt x="584" y="2197"/>
                  </a:cubicBezTo>
                  <a:lnTo>
                    <a:pt x="5406" y="1447"/>
                  </a:lnTo>
                  <a:cubicBezTo>
                    <a:pt x="5621" y="1423"/>
                    <a:pt x="5764" y="1209"/>
                    <a:pt x="5740" y="1006"/>
                  </a:cubicBezTo>
                  <a:lnTo>
                    <a:pt x="5633" y="327"/>
                  </a:lnTo>
                  <a:cubicBezTo>
                    <a:pt x="5600" y="145"/>
                    <a:pt x="5432" y="1"/>
                    <a:pt x="52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9"/>
            <p:cNvSpPr/>
            <p:nvPr/>
          </p:nvSpPr>
          <p:spPr>
            <a:xfrm>
              <a:off x="1731266" y="2572387"/>
              <a:ext cx="300174" cy="263929"/>
            </a:xfrm>
            <a:custGeom>
              <a:avLst/>
              <a:gdLst/>
              <a:ahLst/>
              <a:cxnLst/>
              <a:rect l="l" t="t" r="r" b="b"/>
              <a:pathLst>
                <a:path w="4704" h="4136" extrusionOk="0">
                  <a:moveTo>
                    <a:pt x="2358" y="0"/>
                  </a:moveTo>
                  <a:cubicBezTo>
                    <a:pt x="1684" y="0"/>
                    <a:pt x="1020" y="327"/>
                    <a:pt x="620" y="931"/>
                  </a:cubicBezTo>
                  <a:cubicBezTo>
                    <a:pt x="1" y="1883"/>
                    <a:pt x="263" y="3169"/>
                    <a:pt x="1215" y="3800"/>
                  </a:cubicBezTo>
                  <a:cubicBezTo>
                    <a:pt x="1564" y="4027"/>
                    <a:pt x="1957" y="4135"/>
                    <a:pt x="2346" y="4135"/>
                  </a:cubicBezTo>
                  <a:cubicBezTo>
                    <a:pt x="3021" y="4135"/>
                    <a:pt x="3684" y="3809"/>
                    <a:pt x="4085" y="3205"/>
                  </a:cubicBezTo>
                  <a:cubicBezTo>
                    <a:pt x="4704" y="2252"/>
                    <a:pt x="4442" y="966"/>
                    <a:pt x="3489" y="335"/>
                  </a:cubicBezTo>
                  <a:cubicBezTo>
                    <a:pt x="3141" y="109"/>
                    <a:pt x="2748" y="0"/>
                    <a:pt x="2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9"/>
            <p:cNvSpPr/>
            <p:nvPr/>
          </p:nvSpPr>
          <p:spPr>
            <a:xfrm>
              <a:off x="1795078" y="2668936"/>
              <a:ext cx="25142" cy="35224"/>
            </a:xfrm>
            <a:custGeom>
              <a:avLst/>
              <a:gdLst/>
              <a:ahLst/>
              <a:cxnLst/>
              <a:rect l="l" t="t" r="r" b="b"/>
              <a:pathLst>
                <a:path w="394" h="552" extrusionOk="0">
                  <a:moveTo>
                    <a:pt x="227" y="0"/>
                  </a:moveTo>
                  <a:cubicBezTo>
                    <a:pt x="223" y="0"/>
                    <a:pt x="219" y="0"/>
                    <a:pt x="215" y="1"/>
                  </a:cubicBezTo>
                  <a:cubicBezTo>
                    <a:pt x="120" y="13"/>
                    <a:pt x="1" y="156"/>
                    <a:pt x="37" y="299"/>
                  </a:cubicBezTo>
                  <a:cubicBezTo>
                    <a:pt x="47" y="440"/>
                    <a:pt x="138" y="552"/>
                    <a:pt x="217" y="552"/>
                  </a:cubicBezTo>
                  <a:cubicBezTo>
                    <a:pt x="224" y="552"/>
                    <a:pt x="232" y="551"/>
                    <a:pt x="239" y="549"/>
                  </a:cubicBezTo>
                  <a:cubicBezTo>
                    <a:pt x="334" y="537"/>
                    <a:pt x="394" y="406"/>
                    <a:pt x="358" y="251"/>
                  </a:cubicBezTo>
                  <a:cubicBezTo>
                    <a:pt x="347" y="115"/>
                    <a:pt x="303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9"/>
            <p:cNvSpPr/>
            <p:nvPr/>
          </p:nvSpPr>
          <p:spPr>
            <a:xfrm>
              <a:off x="1935658" y="2648260"/>
              <a:ext cx="25142" cy="35288"/>
            </a:xfrm>
            <a:custGeom>
              <a:avLst/>
              <a:gdLst/>
              <a:ahLst/>
              <a:cxnLst/>
              <a:rect l="l" t="t" r="r" b="b"/>
              <a:pathLst>
                <a:path w="394" h="553" extrusionOk="0">
                  <a:moveTo>
                    <a:pt x="234" y="0"/>
                  </a:moveTo>
                  <a:cubicBezTo>
                    <a:pt x="228" y="0"/>
                    <a:pt x="222" y="1"/>
                    <a:pt x="215" y="4"/>
                  </a:cubicBezTo>
                  <a:cubicBezTo>
                    <a:pt x="120" y="15"/>
                    <a:pt x="1" y="146"/>
                    <a:pt x="36" y="301"/>
                  </a:cubicBezTo>
                  <a:cubicBezTo>
                    <a:pt x="48" y="437"/>
                    <a:pt x="146" y="552"/>
                    <a:pt x="227" y="552"/>
                  </a:cubicBezTo>
                  <a:cubicBezTo>
                    <a:pt x="231" y="552"/>
                    <a:pt x="235" y="552"/>
                    <a:pt x="239" y="551"/>
                  </a:cubicBezTo>
                  <a:cubicBezTo>
                    <a:pt x="334" y="539"/>
                    <a:pt x="393" y="396"/>
                    <a:pt x="358" y="254"/>
                  </a:cubicBezTo>
                  <a:cubicBezTo>
                    <a:pt x="336" y="102"/>
                    <a:pt x="295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9"/>
            <p:cNvSpPr/>
            <p:nvPr/>
          </p:nvSpPr>
          <p:spPr>
            <a:xfrm>
              <a:off x="1839173" y="2671233"/>
              <a:ext cx="82127" cy="47796"/>
            </a:xfrm>
            <a:custGeom>
              <a:avLst/>
              <a:gdLst/>
              <a:ahLst/>
              <a:cxnLst/>
              <a:rect l="l" t="t" r="r" b="b"/>
              <a:pathLst>
                <a:path w="1287" h="749" extrusionOk="0">
                  <a:moveTo>
                    <a:pt x="1274" y="1"/>
                  </a:moveTo>
                  <a:lnTo>
                    <a:pt x="48" y="191"/>
                  </a:lnTo>
                  <a:cubicBezTo>
                    <a:pt x="0" y="203"/>
                    <a:pt x="0" y="203"/>
                    <a:pt x="0" y="215"/>
                  </a:cubicBezTo>
                  <a:cubicBezTo>
                    <a:pt x="54" y="525"/>
                    <a:pt x="308" y="748"/>
                    <a:pt x="609" y="748"/>
                  </a:cubicBezTo>
                  <a:cubicBezTo>
                    <a:pt x="644" y="748"/>
                    <a:pt x="679" y="745"/>
                    <a:pt x="715" y="739"/>
                  </a:cubicBezTo>
                  <a:cubicBezTo>
                    <a:pt x="1060" y="679"/>
                    <a:pt x="1286" y="370"/>
                    <a:pt x="1239" y="25"/>
                  </a:cubicBezTo>
                  <a:cubicBezTo>
                    <a:pt x="1239" y="13"/>
                    <a:pt x="1239" y="13"/>
                    <a:pt x="1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9"/>
            <p:cNvSpPr/>
            <p:nvPr/>
          </p:nvSpPr>
          <p:spPr>
            <a:xfrm>
              <a:off x="1855892" y="2692227"/>
              <a:ext cx="53985" cy="26929"/>
            </a:xfrm>
            <a:custGeom>
              <a:avLst/>
              <a:gdLst/>
              <a:ahLst/>
              <a:cxnLst/>
              <a:rect l="l" t="t" r="r" b="b"/>
              <a:pathLst>
                <a:path w="846" h="422" extrusionOk="0">
                  <a:moveTo>
                    <a:pt x="461" y="1"/>
                  </a:moveTo>
                  <a:cubicBezTo>
                    <a:pt x="439" y="1"/>
                    <a:pt x="416" y="2"/>
                    <a:pt x="393" y="5"/>
                  </a:cubicBezTo>
                  <a:cubicBezTo>
                    <a:pt x="215" y="41"/>
                    <a:pt x="60" y="160"/>
                    <a:pt x="0" y="303"/>
                  </a:cubicBezTo>
                  <a:cubicBezTo>
                    <a:pt x="102" y="377"/>
                    <a:pt x="218" y="422"/>
                    <a:pt x="348" y="422"/>
                  </a:cubicBezTo>
                  <a:cubicBezTo>
                    <a:pt x="386" y="422"/>
                    <a:pt x="425" y="418"/>
                    <a:pt x="465" y="410"/>
                  </a:cubicBezTo>
                  <a:cubicBezTo>
                    <a:pt x="620" y="386"/>
                    <a:pt x="750" y="291"/>
                    <a:pt x="846" y="172"/>
                  </a:cubicBezTo>
                  <a:cubicBezTo>
                    <a:pt x="742" y="68"/>
                    <a:pt x="611" y="1"/>
                    <a:pt x="4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9"/>
            <p:cNvSpPr/>
            <p:nvPr/>
          </p:nvSpPr>
          <p:spPr>
            <a:xfrm>
              <a:off x="2017721" y="2913339"/>
              <a:ext cx="565315" cy="325316"/>
            </a:xfrm>
            <a:custGeom>
              <a:avLst/>
              <a:gdLst/>
              <a:ahLst/>
              <a:cxnLst/>
              <a:rect l="l" t="t" r="r" b="b"/>
              <a:pathLst>
                <a:path w="8859" h="5098" extrusionOk="0">
                  <a:moveTo>
                    <a:pt x="6284" y="1"/>
                  </a:moveTo>
                  <a:cubicBezTo>
                    <a:pt x="5300" y="1"/>
                    <a:pt x="4247" y="227"/>
                    <a:pt x="3334" y="314"/>
                  </a:cubicBezTo>
                  <a:cubicBezTo>
                    <a:pt x="2227" y="433"/>
                    <a:pt x="1132" y="564"/>
                    <a:pt x="24" y="731"/>
                  </a:cubicBezTo>
                  <a:cubicBezTo>
                    <a:pt x="0" y="1279"/>
                    <a:pt x="12" y="1815"/>
                    <a:pt x="24" y="2291"/>
                  </a:cubicBezTo>
                  <a:cubicBezTo>
                    <a:pt x="60" y="3136"/>
                    <a:pt x="167" y="3970"/>
                    <a:pt x="358" y="4779"/>
                  </a:cubicBezTo>
                  <a:cubicBezTo>
                    <a:pt x="1810" y="4994"/>
                    <a:pt x="3298" y="5041"/>
                    <a:pt x="4775" y="5089"/>
                  </a:cubicBezTo>
                  <a:cubicBezTo>
                    <a:pt x="5000" y="5092"/>
                    <a:pt x="5226" y="5098"/>
                    <a:pt x="5451" y="5098"/>
                  </a:cubicBezTo>
                  <a:cubicBezTo>
                    <a:pt x="5989" y="5098"/>
                    <a:pt x="6522" y="5066"/>
                    <a:pt x="7025" y="4898"/>
                  </a:cubicBezTo>
                  <a:cubicBezTo>
                    <a:pt x="8228" y="4505"/>
                    <a:pt x="8692" y="3601"/>
                    <a:pt x="8775" y="2398"/>
                  </a:cubicBezTo>
                  <a:cubicBezTo>
                    <a:pt x="8859" y="1398"/>
                    <a:pt x="8359" y="374"/>
                    <a:pt x="7335" y="112"/>
                  </a:cubicBezTo>
                  <a:cubicBezTo>
                    <a:pt x="7001" y="32"/>
                    <a:pt x="6647" y="1"/>
                    <a:pt x="6284" y="1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9"/>
            <p:cNvSpPr/>
            <p:nvPr/>
          </p:nvSpPr>
          <p:spPr>
            <a:xfrm>
              <a:off x="1661391" y="2384713"/>
              <a:ext cx="199861" cy="86785"/>
            </a:xfrm>
            <a:custGeom>
              <a:avLst/>
              <a:gdLst/>
              <a:ahLst/>
              <a:cxnLst/>
              <a:rect l="l" t="t" r="r" b="b"/>
              <a:pathLst>
                <a:path w="3132" h="1360" extrusionOk="0">
                  <a:moveTo>
                    <a:pt x="1808" y="0"/>
                  </a:moveTo>
                  <a:cubicBezTo>
                    <a:pt x="1669" y="0"/>
                    <a:pt x="1523" y="12"/>
                    <a:pt x="1370" y="38"/>
                  </a:cubicBezTo>
                  <a:cubicBezTo>
                    <a:pt x="1084" y="85"/>
                    <a:pt x="834" y="205"/>
                    <a:pt x="643" y="335"/>
                  </a:cubicBezTo>
                  <a:cubicBezTo>
                    <a:pt x="429" y="466"/>
                    <a:pt x="286" y="645"/>
                    <a:pt x="191" y="800"/>
                  </a:cubicBezTo>
                  <a:cubicBezTo>
                    <a:pt x="0" y="1121"/>
                    <a:pt x="12" y="1359"/>
                    <a:pt x="24" y="1359"/>
                  </a:cubicBezTo>
                  <a:cubicBezTo>
                    <a:pt x="60" y="1359"/>
                    <a:pt x="84" y="1133"/>
                    <a:pt x="298" y="871"/>
                  </a:cubicBezTo>
                  <a:cubicBezTo>
                    <a:pt x="405" y="740"/>
                    <a:pt x="536" y="586"/>
                    <a:pt x="727" y="466"/>
                  </a:cubicBezTo>
                  <a:cubicBezTo>
                    <a:pt x="917" y="347"/>
                    <a:pt x="1143" y="264"/>
                    <a:pt x="1393" y="216"/>
                  </a:cubicBezTo>
                  <a:cubicBezTo>
                    <a:pt x="1569" y="184"/>
                    <a:pt x="1743" y="168"/>
                    <a:pt x="1908" y="168"/>
                  </a:cubicBezTo>
                  <a:cubicBezTo>
                    <a:pt x="2223" y="168"/>
                    <a:pt x="2503" y="226"/>
                    <a:pt x="2691" y="335"/>
                  </a:cubicBezTo>
                  <a:cubicBezTo>
                    <a:pt x="2992" y="497"/>
                    <a:pt x="3090" y="693"/>
                    <a:pt x="3107" y="693"/>
                  </a:cubicBezTo>
                  <a:cubicBezTo>
                    <a:pt x="3107" y="693"/>
                    <a:pt x="3108" y="693"/>
                    <a:pt x="3108" y="693"/>
                  </a:cubicBezTo>
                  <a:cubicBezTo>
                    <a:pt x="3132" y="693"/>
                    <a:pt x="3108" y="633"/>
                    <a:pt x="3072" y="538"/>
                  </a:cubicBezTo>
                  <a:cubicBezTo>
                    <a:pt x="3025" y="455"/>
                    <a:pt x="2917" y="335"/>
                    <a:pt x="2775" y="228"/>
                  </a:cubicBezTo>
                  <a:cubicBezTo>
                    <a:pt x="2620" y="121"/>
                    <a:pt x="2394" y="50"/>
                    <a:pt x="2155" y="26"/>
                  </a:cubicBezTo>
                  <a:cubicBezTo>
                    <a:pt x="2045" y="9"/>
                    <a:pt x="1929" y="0"/>
                    <a:pt x="1808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9"/>
            <p:cNvSpPr/>
            <p:nvPr/>
          </p:nvSpPr>
          <p:spPr>
            <a:xfrm>
              <a:off x="2108910" y="2376290"/>
              <a:ext cx="186205" cy="83020"/>
            </a:xfrm>
            <a:custGeom>
              <a:avLst/>
              <a:gdLst/>
              <a:ahLst/>
              <a:cxnLst/>
              <a:rect l="l" t="t" r="r" b="b"/>
              <a:pathLst>
                <a:path w="2918" h="1301" extrusionOk="0">
                  <a:moveTo>
                    <a:pt x="1028" y="1"/>
                  </a:moveTo>
                  <a:cubicBezTo>
                    <a:pt x="998" y="1"/>
                    <a:pt x="969" y="2"/>
                    <a:pt x="941" y="3"/>
                  </a:cubicBezTo>
                  <a:cubicBezTo>
                    <a:pt x="703" y="27"/>
                    <a:pt x="488" y="75"/>
                    <a:pt x="345" y="182"/>
                  </a:cubicBezTo>
                  <a:cubicBezTo>
                    <a:pt x="191" y="277"/>
                    <a:pt x="84" y="396"/>
                    <a:pt x="48" y="479"/>
                  </a:cubicBezTo>
                  <a:cubicBezTo>
                    <a:pt x="0" y="575"/>
                    <a:pt x="0" y="634"/>
                    <a:pt x="0" y="634"/>
                  </a:cubicBezTo>
                  <a:cubicBezTo>
                    <a:pt x="1" y="635"/>
                    <a:pt x="2" y="635"/>
                    <a:pt x="2" y="635"/>
                  </a:cubicBezTo>
                  <a:cubicBezTo>
                    <a:pt x="29" y="635"/>
                    <a:pt x="116" y="439"/>
                    <a:pt x="405" y="289"/>
                  </a:cubicBezTo>
                  <a:cubicBezTo>
                    <a:pt x="548" y="217"/>
                    <a:pt x="726" y="170"/>
                    <a:pt x="941" y="170"/>
                  </a:cubicBezTo>
                  <a:cubicBezTo>
                    <a:pt x="1143" y="170"/>
                    <a:pt x="1381" y="206"/>
                    <a:pt x="1631" y="265"/>
                  </a:cubicBezTo>
                  <a:cubicBezTo>
                    <a:pt x="1893" y="325"/>
                    <a:pt x="2108" y="360"/>
                    <a:pt x="2310" y="456"/>
                  </a:cubicBezTo>
                  <a:cubicBezTo>
                    <a:pt x="2500" y="539"/>
                    <a:pt x="2643" y="658"/>
                    <a:pt x="2727" y="813"/>
                  </a:cubicBezTo>
                  <a:cubicBezTo>
                    <a:pt x="2870" y="1063"/>
                    <a:pt x="2834" y="1301"/>
                    <a:pt x="2870" y="1301"/>
                  </a:cubicBezTo>
                  <a:cubicBezTo>
                    <a:pt x="2881" y="1301"/>
                    <a:pt x="2905" y="1253"/>
                    <a:pt x="2917" y="1146"/>
                  </a:cubicBezTo>
                  <a:cubicBezTo>
                    <a:pt x="2917" y="1051"/>
                    <a:pt x="2905" y="896"/>
                    <a:pt x="2822" y="729"/>
                  </a:cubicBezTo>
                  <a:cubicBezTo>
                    <a:pt x="2751" y="575"/>
                    <a:pt x="2572" y="408"/>
                    <a:pt x="2370" y="301"/>
                  </a:cubicBezTo>
                  <a:cubicBezTo>
                    <a:pt x="2155" y="194"/>
                    <a:pt x="1905" y="122"/>
                    <a:pt x="1667" y="75"/>
                  </a:cubicBezTo>
                  <a:cubicBezTo>
                    <a:pt x="1450" y="33"/>
                    <a:pt x="1224" y="1"/>
                    <a:pt x="1028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9"/>
            <p:cNvSpPr/>
            <p:nvPr/>
          </p:nvSpPr>
          <p:spPr>
            <a:xfrm>
              <a:off x="1776126" y="2925272"/>
              <a:ext cx="362455" cy="301514"/>
            </a:xfrm>
            <a:custGeom>
              <a:avLst/>
              <a:gdLst/>
              <a:ahLst/>
              <a:cxnLst/>
              <a:rect l="l" t="t" r="r" b="b"/>
              <a:pathLst>
                <a:path w="5680" h="4725" extrusionOk="0">
                  <a:moveTo>
                    <a:pt x="2052" y="1"/>
                  </a:moveTo>
                  <a:cubicBezTo>
                    <a:pt x="2019" y="1"/>
                    <a:pt x="1986" y="3"/>
                    <a:pt x="1953" y="8"/>
                  </a:cubicBezTo>
                  <a:cubicBezTo>
                    <a:pt x="1822" y="20"/>
                    <a:pt x="1691" y="127"/>
                    <a:pt x="1703" y="246"/>
                  </a:cubicBezTo>
                  <a:cubicBezTo>
                    <a:pt x="1715" y="318"/>
                    <a:pt x="1762" y="366"/>
                    <a:pt x="1810" y="425"/>
                  </a:cubicBezTo>
                  <a:cubicBezTo>
                    <a:pt x="2120" y="723"/>
                    <a:pt x="2489" y="949"/>
                    <a:pt x="2893" y="1068"/>
                  </a:cubicBezTo>
                  <a:cubicBezTo>
                    <a:pt x="2659" y="1177"/>
                    <a:pt x="2395" y="1221"/>
                    <a:pt x="2127" y="1221"/>
                  </a:cubicBezTo>
                  <a:cubicBezTo>
                    <a:pt x="2013" y="1221"/>
                    <a:pt x="1899" y="1213"/>
                    <a:pt x="1786" y="1199"/>
                  </a:cubicBezTo>
                  <a:cubicBezTo>
                    <a:pt x="1462" y="1168"/>
                    <a:pt x="1138" y="1099"/>
                    <a:pt x="814" y="1099"/>
                  </a:cubicBezTo>
                  <a:cubicBezTo>
                    <a:pt x="769" y="1099"/>
                    <a:pt x="724" y="1101"/>
                    <a:pt x="679" y="1104"/>
                  </a:cubicBezTo>
                  <a:cubicBezTo>
                    <a:pt x="572" y="1104"/>
                    <a:pt x="441" y="1151"/>
                    <a:pt x="405" y="1258"/>
                  </a:cubicBezTo>
                  <a:cubicBezTo>
                    <a:pt x="393" y="1366"/>
                    <a:pt x="476" y="1437"/>
                    <a:pt x="560" y="1497"/>
                  </a:cubicBezTo>
                  <a:cubicBezTo>
                    <a:pt x="1033" y="1806"/>
                    <a:pt x="1617" y="1865"/>
                    <a:pt x="2196" y="1865"/>
                  </a:cubicBezTo>
                  <a:cubicBezTo>
                    <a:pt x="2375" y="1865"/>
                    <a:pt x="2553" y="1859"/>
                    <a:pt x="2727" y="1854"/>
                  </a:cubicBezTo>
                  <a:lnTo>
                    <a:pt x="2727" y="1854"/>
                  </a:lnTo>
                  <a:cubicBezTo>
                    <a:pt x="2363" y="1929"/>
                    <a:pt x="2009" y="1975"/>
                    <a:pt x="1639" y="1975"/>
                  </a:cubicBezTo>
                  <a:cubicBezTo>
                    <a:pt x="1597" y="1975"/>
                    <a:pt x="1555" y="1974"/>
                    <a:pt x="1512" y="1973"/>
                  </a:cubicBezTo>
                  <a:cubicBezTo>
                    <a:pt x="1269" y="1959"/>
                    <a:pt x="1026" y="1925"/>
                    <a:pt x="787" y="1925"/>
                  </a:cubicBezTo>
                  <a:cubicBezTo>
                    <a:pt x="617" y="1925"/>
                    <a:pt x="450" y="1942"/>
                    <a:pt x="286" y="1997"/>
                  </a:cubicBezTo>
                  <a:cubicBezTo>
                    <a:pt x="167" y="2032"/>
                    <a:pt x="36" y="2116"/>
                    <a:pt x="24" y="2235"/>
                  </a:cubicBezTo>
                  <a:cubicBezTo>
                    <a:pt x="0" y="2401"/>
                    <a:pt x="179" y="2509"/>
                    <a:pt x="334" y="2568"/>
                  </a:cubicBezTo>
                  <a:cubicBezTo>
                    <a:pt x="804" y="2736"/>
                    <a:pt x="1307" y="2818"/>
                    <a:pt x="1807" y="2818"/>
                  </a:cubicBezTo>
                  <a:cubicBezTo>
                    <a:pt x="2052" y="2818"/>
                    <a:pt x="2297" y="2798"/>
                    <a:pt x="2536" y="2759"/>
                  </a:cubicBezTo>
                  <a:lnTo>
                    <a:pt x="2536" y="2759"/>
                  </a:lnTo>
                  <a:cubicBezTo>
                    <a:pt x="1941" y="3021"/>
                    <a:pt x="1238" y="2854"/>
                    <a:pt x="619" y="3021"/>
                  </a:cubicBezTo>
                  <a:cubicBezTo>
                    <a:pt x="465" y="3068"/>
                    <a:pt x="298" y="3187"/>
                    <a:pt x="357" y="3318"/>
                  </a:cubicBezTo>
                  <a:cubicBezTo>
                    <a:pt x="381" y="3366"/>
                    <a:pt x="405" y="3402"/>
                    <a:pt x="441" y="3425"/>
                  </a:cubicBezTo>
                  <a:cubicBezTo>
                    <a:pt x="691" y="3640"/>
                    <a:pt x="1036" y="3664"/>
                    <a:pt x="1358" y="3664"/>
                  </a:cubicBezTo>
                  <a:cubicBezTo>
                    <a:pt x="1750" y="3664"/>
                    <a:pt x="2120" y="3640"/>
                    <a:pt x="2501" y="3592"/>
                  </a:cubicBezTo>
                  <a:lnTo>
                    <a:pt x="2501" y="3592"/>
                  </a:lnTo>
                  <a:cubicBezTo>
                    <a:pt x="2048" y="3854"/>
                    <a:pt x="1429" y="3854"/>
                    <a:pt x="1096" y="4283"/>
                  </a:cubicBezTo>
                  <a:cubicBezTo>
                    <a:pt x="1048" y="4318"/>
                    <a:pt x="1012" y="4390"/>
                    <a:pt x="1036" y="4461"/>
                  </a:cubicBezTo>
                  <a:cubicBezTo>
                    <a:pt x="1054" y="4534"/>
                    <a:pt x="1149" y="4565"/>
                    <a:pt x="1235" y="4565"/>
                  </a:cubicBezTo>
                  <a:cubicBezTo>
                    <a:pt x="1262" y="4565"/>
                    <a:pt x="1287" y="4562"/>
                    <a:pt x="1310" y="4557"/>
                  </a:cubicBezTo>
                  <a:cubicBezTo>
                    <a:pt x="1774" y="4521"/>
                    <a:pt x="2239" y="4414"/>
                    <a:pt x="2703" y="4414"/>
                  </a:cubicBezTo>
                  <a:cubicBezTo>
                    <a:pt x="3486" y="4423"/>
                    <a:pt x="4284" y="4724"/>
                    <a:pt x="5068" y="4724"/>
                  </a:cubicBezTo>
                  <a:cubicBezTo>
                    <a:pt x="5273" y="4724"/>
                    <a:pt x="5477" y="4704"/>
                    <a:pt x="5680" y="4652"/>
                  </a:cubicBezTo>
                  <a:lnTo>
                    <a:pt x="4310" y="485"/>
                  </a:lnTo>
                  <a:cubicBezTo>
                    <a:pt x="4174" y="507"/>
                    <a:pt x="4036" y="518"/>
                    <a:pt x="3897" y="518"/>
                  </a:cubicBezTo>
                  <a:cubicBezTo>
                    <a:pt x="3526" y="518"/>
                    <a:pt x="3155" y="438"/>
                    <a:pt x="2834" y="282"/>
                  </a:cubicBezTo>
                  <a:cubicBezTo>
                    <a:pt x="2579" y="165"/>
                    <a:pt x="2324" y="1"/>
                    <a:pt x="2052" y="1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7" name="Google Shape;1747;p39">
            <a:hlinkClick r:id="" action="ppaction://hlinkshowjump?jump=nextslide"/>
          </p:cNvPr>
          <p:cNvSpPr/>
          <p:nvPr/>
        </p:nvSpPr>
        <p:spPr>
          <a:xfrm>
            <a:off x="4864888" y="4493260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39">
            <a:hlinkClick r:id="rId3" action="ppaction://hlinksldjump"/>
          </p:cNvPr>
          <p:cNvSpPr/>
          <p:nvPr/>
        </p:nvSpPr>
        <p:spPr>
          <a:xfrm>
            <a:off x="4432363" y="4469419"/>
            <a:ext cx="279278" cy="268147"/>
          </a:xfrm>
          <a:custGeom>
            <a:avLst/>
            <a:gdLst/>
            <a:ahLst/>
            <a:cxnLst/>
            <a:rect l="l" t="t" r="r" b="b"/>
            <a:pathLst>
              <a:path w="4240" h="4071" extrusionOk="0">
                <a:moveTo>
                  <a:pt x="2326" y="1"/>
                </a:moveTo>
                <a:cubicBezTo>
                  <a:pt x="2305" y="1"/>
                  <a:pt x="2284" y="2"/>
                  <a:pt x="2263" y="4"/>
                </a:cubicBezTo>
                <a:cubicBezTo>
                  <a:pt x="1846" y="52"/>
                  <a:pt x="1537" y="493"/>
                  <a:pt x="1596" y="909"/>
                </a:cubicBezTo>
                <a:cubicBezTo>
                  <a:pt x="1564" y="701"/>
                  <a:pt x="1348" y="616"/>
                  <a:pt x="1116" y="616"/>
                </a:cubicBezTo>
                <a:cubicBezTo>
                  <a:pt x="1004" y="616"/>
                  <a:pt x="888" y="636"/>
                  <a:pt x="787" y="671"/>
                </a:cubicBezTo>
                <a:cubicBezTo>
                  <a:pt x="656" y="719"/>
                  <a:pt x="537" y="790"/>
                  <a:pt x="525" y="850"/>
                </a:cubicBezTo>
                <a:cubicBezTo>
                  <a:pt x="251" y="1314"/>
                  <a:pt x="608" y="1790"/>
                  <a:pt x="1013" y="1981"/>
                </a:cubicBezTo>
                <a:cubicBezTo>
                  <a:pt x="620" y="2147"/>
                  <a:pt x="1" y="2743"/>
                  <a:pt x="287" y="3195"/>
                </a:cubicBezTo>
                <a:cubicBezTo>
                  <a:pt x="393" y="3354"/>
                  <a:pt x="584" y="3441"/>
                  <a:pt x="778" y="3441"/>
                </a:cubicBezTo>
                <a:cubicBezTo>
                  <a:pt x="845" y="3441"/>
                  <a:pt x="913" y="3431"/>
                  <a:pt x="977" y="3410"/>
                </a:cubicBezTo>
                <a:cubicBezTo>
                  <a:pt x="1239" y="3338"/>
                  <a:pt x="1441" y="3160"/>
                  <a:pt x="1608" y="2957"/>
                </a:cubicBezTo>
                <a:lnTo>
                  <a:pt x="1608" y="2957"/>
                </a:lnTo>
                <a:cubicBezTo>
                  <a:pt x="1572" y="3314"/>
                  <a:pt x="1668" y="3683"/>
                  <a:pt x="1930" y="3910"/>
                </a:cubicBezTo>
                <a:cubicBezTo>
                  <a:pt x="2063" y="4014"/>
                  <a:pt x="2236" y="4070"/>
                  <a:pt x="2405" y="4070"/>
                </a:cubicBezTo>
                <a:cubicBezTo>
                  <a:pt x="2582" y="4070"/>
                  <a:pt x="2754" y="4008"/>
                  <a:pt x="2870" y="3874"/>
                </a:cubicBezTo>
                <a:cubicBezTo>
                  <a:pt x="3144" y="3564"/>
                  <a:pt x="2989" y="3100"/>
                  <a:pt x="2823" y="2731"/>
                </a:cubicBezTo>
                <a:lnTo>
                  <a:pt x="2823" y="2731"/>
                </a:lnTo>
                <a:cubicBezTo>
                  <a:pt x="3049" y="2898"/>
                  <a:pt x="3299" y="3040"/>
                  <a:pt x="3573" y="3040"/>
                </a:cubicBezTo>
                <a:cubicBezTo>
                  <a:pt x="3582" y="3041"/>
                  <a:pt x="3592" y="3041"/>
                  <a:pt x="3601" y="3041"/>
                </a:cubicBezTo>
                <a:cubicBezTo>
                  <a:pt x="3856" y="3041"/>
                  <a:pt x="4134" y="2888"/>
                  <a:pt x="4192" y="2624"/>
                </a:cubicBezTo>
                <a:cubicBezTo>
                  <a:pt x="4239" y="2421"/>
                  <a:pt x="4156" y="2195"/>
                  <a:pt x="4001" y="2040"/>
                </a:cubicBezTo>
                <a:cubicBezTo>
                  <a:pt x="3858" y="1897"/>
                  <a:pt x="3656" y="1802"/>
                  <a:pt x="3466" y="1719"/>
                </a:cubicBezTo>
                <a:cubicBezTo>
                  <a:pt x="3763" y="1719"/>
                  <a:pt x="4037" y="1493"/>
                  <a:pt x="4097" y="1207"/>
                </a:cubicBezTo>
                <a:cubicBezTo>
                  <a:pt x="4156" y="921"/>
                  <a:pt x="3978" y="612"/>
                  <a:pt x="3704" y="516"/>
                </a:cubicBezTo>
                <a:cubicBezTo>
                  <a:pt x="3636" y="490"/>
                  <a:pt x="3564" y="477"/>
                  <a:pt x="3493" y="477"/>
                </a:cubicBezTo>
                <a:cubicBezTo>
                  <a:pt x="3277" y="477"/>
                  <a:pt x="3064" y="593"/>
                  <a:pt x="2965" y="790"/>
                </a:cubicBezTo>
                <a:cubicBezTo>
                  <a:pt x="3090" y="417"/>
                  <a:pt x="2720" y="1"/>
                  <a:pt x="2326" y="1"/>
                </a:cubicBez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39">
            <a:hlinkClick r:id="" action="ppaction://hlinkshowjump?jump=previousslide"/>
          </p:cNvPr>
          <p:cNvSpPr/>
          <p:nvPr/>
        </p:nvSpPr>
        <p:spPr>
          <a:xfrm flipH="1">
            <a:off x="3950488" y="4483735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rgbClr val="FFCD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0" name="Google Shape;1750;p39"/>
          <p:cNvGrpSpPr/>
          <p:nvPr/>
        </p:nvGrpSpPr>
        <p:grpSpPr>
          <a:xfrm>
            <a:off x="2599737" y="1059779"/>
            <a:ext cx="753956" cy="370171"/>
            <a:chOff x="5702350" y="2486504"/>
            <a:chExt cx="753956" cy="370171"/>
          </a:xfrm>
        </p:grpSpPr>
        <p:sp>
          <p:nvSpPr>
            <p:cNvPr id="1751" name="Google Shape;1751;p39"/>
            <p:cNvSpPr/>
            <p:nvPr/>
          </p:nvSpPr>
          <p:spPr>
            <a:xfrm>
              <a:off x="5702350" y="2486504"/>
              <a:ext cx="753956" cy="370171"/>
            </a:xfrm>
            <a:custGeom>
              <a:avLst/>
              <a:gdLst/>
              <a:ahLst/>
              <a:cxnLst/>
              <a:rect l="l" t="t" r="r" b="b"/>
              <a:pathLst>
                <a:path w="17003" h="8348" extrusionOk="0">
                  <a:moveTo>
                    <a:pt x="9401" y="0"/>
                  </a:moveTo>
                  <a:cubicBezTo>
                    <a:pt x="8832" y="0"/>
                    <a:pt x="8307" y="97"/>
                    <a:pt x="7846" y="311"/>
                  </a:cubicBezTo>
                  <a:cubicBezTo>
                    <a:pt x="7382" y="525"/>
                    <a:pt x="7001" y="823"/>
                    <a:pt x="6703" y="1180"/>
                  </a:cubicBezTo>
                  <a:cubicBezTo>
                    <a:pt x="6537" y="1382"/>
                    <a:pt x="6406" y="1609"/>
                    <a:pt x="6298" y="1847"/>
                  </a:cubicBezTo>
                  <a:cubicBezTo>
                    <a:pt x="6227" y="2025"/>
                    <a:pt x="6156" y="2204"/>
                    <a:pt x="6108" y="2383"/>
                  </a:cubicBezTo>
                  <a:cubicBezTo>
                    <a:pt x="6072" y="2323"/>
                    <a:pt x="6037" y="2264"/>
                    <a:pt x="5989" y="2192"/>
                  </a:cubicBezTo>
                  <a:cubicBezTo>
                    <a:pt x="5834" y="2014"/>
                    <a:pt x="5667" y="1871"/>
                    <a:pt x="5489" y="1763"/>
                  </a:cubicBezTo>
                  <a:cubicBezTo>
                    <a:pt x="5275" y="1621"/>
                    <a:pt x="5001" y="1549"/>
                    <a:pt x="4727" y="1549"/>
                  </a:cubicBezTo>
                  <a:cubicBezTo>
                    <a:pt x="4596" y="1549"/>
                    <a:pt x="4477" y="1549"/>
                    <a:pt x="4370" y="1585"/>
                  </a:cubicBezTo>
                  <a:cubicBezTo>
                    <a:pt x="3572" y="1716"/>
                    <a:pt x="2798" y="2264"/>
                    <a:pt x="2262" y="3073"/>
                  </a:cubicBezTo>
                  <a:cubicBezTo>
                    <a:pt x="2024" y="3407"/>
                    <a:pt x="1869" y="3811"/>
                    <a:pt x="1786" y="4216"/>
                  </a:cubicBezTo>
                  <a:cubicBezTo>
                    <a:pt x="1715" y="4573"/>
                    <a:pt x="1715" y="4931"/>
                    <a:pt x="1810" y="5276"/>
                  </a:cubicBezTo>
                  <a:lnTo>
                    <a:pt x="1774" y="5252"/>
                  </a:lnTo>
                  <a:cubicBezTo>
                    <a:pt x="1667" y="5252"/>
                    <a:pt x="1572" y="5252"/>
                    <a:pt x="1453" y="5288"/>
                  </a:cubicBezTo>
                  <a:cubicBezTo>
                    <a:pt x="1274" y="5312"/>
                    <a:pt x="1095" y="5395"/>
                    <a:pt x="917" y="5490"/>
                  </a:cubicBezTo>
                  <a:cubicBezTo>
                    <a:pt x="762" y="5585"/>
                    <a:pt x="631" y="5704"/>
                    <a:pt x="500" y="5847"/>
                  </a:cubicBezTo>
                  <a:cubicBezTo>
                    <a:pt x="381" y="5990"/>
                    <a:pt x="262" y="6145"/>
                    <a:pt x="179" y="6324"/>
                  </a:cubicBezTo>
                  <a:cubicBezTo>
                    <a:pt x="107" y="6490"/>
                    <a:pt x="48" y="6669"/>
                    <a:pt x="36" y="6836"/>
                  </a:cubicBezTo>
                  <a:cubicBezTo>
                    <a:pt x="0" y="7026"/>
                    <a:pt x="12" y="7217"/>
                    <a:pt x="60" y="7431"/>
                  </a:cubicBezTo>
                  <a:cubicBezTo>
                    <a:pt x="155" y="7788"/>
                    <a:pt x="405" y="8110"/>
                    <a:pt x="774" y="8324"/>
                  </a:cubicBezTo>
                  <a:cubicBezTo>
                    <a:pt x="810" y="8336"/>
                    <a:pt x="857" y="8348"/>
                    <a:pt x="881" y="8348"/>
                  </a:cubicBezTo>
                  <a:lnTo>
                    <a:pt x="988" y="8348"/>
                  </a:lnTo>
                  <a:cubicBezTo>
                    <a:pt x="4001" y="8336"/>
                    <a:pt x="7037" y="8336"/>
                    <a:pt x="10061" y="8324"/>
                  </a:cubicBezTo>
                  <a:cubicBezTo>
                    <a:pt x="12025" y="8324"/>
                    <a:pt x="13978" y="8312"/>
                    <a:pt x="15943" y="8312"/>
                  </a:cubicBezTo>
                  <a:cubicBezTo>
                    <a:pt x="15990" y="8312"/>
                    <a:pt x="16014" y="8288"/>
                    <a:pt x="16062" y="8276"/>
                  </a:cubicBezTo>
                  <a:cubicBezTo>
                    <a:pt x="16121" y="8264"/>
                    <a:pt x="16169" y="8229"/>
                    <a:pt x="16193" y="8205"/>
                  </a:cubicBezTo>
                  <a:cubicBezTo>
                    <a:pt x="16562" y="7859"/>
                    <a:pt x="16824" y="7431"/>
                    <a:pt x="16907" y="6967"/>
                  </a:cubicBezTo>
                  <a:cubicBezTo>
                    <a:pt x="17002" y="6562"/>
                    <a:pt x="16955" y="6121"/>
                    <a:pt x="16788" y="5693"/>
                  </a:cubicBezTo>
                  <a:cubicBezTo>
                    <a:pt x="16478" y="4859"/>
                    <a:pt x="15788" y="4216"/>
                    <a:pt x="14990" y="3990"/>
                  </a:cubicBezTo>
                  <a:cubicBezTo>
                    <a:pt x="14835" y="3942"/>
                    <a:pt x="14692" y="3930"/>
                    <a:pt x="14538" y="3930"/>
                  </a:cubicBezTo>
                  <a:cubicBezTo>
                    <a:pt x="14347" y="3930"/>
                    <a:pt x="14157" y="3942"/>
                    <a:pt x="13942" y="4002"/>
                  </a:cubicBezTo>
                  <a:cubicBezTo>
                    <a:pt x="13811" y="4049"/>
                    <a:pt x="13680" y="4097"/>
                    <a:pt x="13561" y="4169"/>
                  </a:cubicBezTo>
                  <a:cubicBezTo>
                    <a:pt x="13609" y="3990"/>
                    <a:pt x="13621" y="3788"/>
                    <a:pt x="13609" y="3573"/>
                  </a:cubicBezTo>
                  <a:cubicBezTo>
                    <a:pt x="13585" y="3204"/>
                    <a:pt x="13514" y="2811"/>
                    <a:pt x="13383" y="2478"/>
                  </a:cubicBezTo>
                  <a:cubicBezTo>
                    <a:pt x="13252" y="2133"/>
                    <a:pt x="13049" y="1823"/>
                    <a:pt x="12799" y="1525"/>
                  </a:cubicBezTo>
                  <a:cubicBezTo>
                    <a:pt x="12573" y="1263"/>
                    <a:pt x="12311" y="1025"/>
                    <a:pt x="11978" y="811"/>
                  </a:cubicBezTo>
                  <a:cubicBezTo>
                    <a:pt x="11704" y="609"/>
                    <a:pt x="11371" y="454"/>
                    <a:pt x="11001" y="299"/>
                  </a:cubicBezTo>
                  <a:cubicBezTo>
                    <a:pt x="10668" y="180"/>
                    <a:pt x="10311" y="97"/>
                    <a:pt x="9954" y="49"/>
                  </a:cubicBezTo>
                  <a:cubicBezTo>
                    <a:pt x="9799" y="13"/>
                    <a:pt x="9632" y="1"/>
                    <a:pt x="9501" y="1"/>
                  </a:cubicBezTo>
                  <a:cubicBezTo>
                    <a:pt x="9468" y="1"/>
                    <a:pt x="9434" y="0"/>
                    <a:pt x="9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9"/>
            <p:cNvSpPr/>
            <p:nvPr/>
          </p:nvSpPr>
          <p:spPr>
            <a:xfrm>
              <a:off x="6044457" y="2524018"/>
              <a:ext cx="223885" cy="118439"/>
            </a:xfrm>
            <a:custGeom>
              <a:avLst/>
              <a:gdLst/>
              <a:ahLst/>
              <a:cxnLst/>
              <a:rect l="l" t="t" r="r" b="b"/>
              <a:pathLst>
                <a:path w="5049" h="2671" extrusionOk="0">
                  <a:moveTo>
                    <a:pt x="1453" y="1"/>
                  </a:moveTo>
                  <a:cubicBezTo>
                    <a:pt x="1000" y="1"/>
                    <a:pt x="548" y="84"/>
                    <a:pt x="119" y="263"/>
                  </a:cubicBezTo>
                  <a:cubicBezTo>
                    <a:pt x="24" y="298"/>
                    <a:pt x="0" y="406"/>
                    <a:pt x="24" y="477"/>
                  </a:cubicBezTo>
                  <a:cubicBezTo>
                    <a:pt x="60" y="550"/>
                    <a:pt x="132" y="581"/>
                    <a:pt x="200" y="581"/>
                  </a:cubicBezTo>
                  <a:cubicBezTo>
                    <a:pt x="222" y="581"/>
                    <a:pt x="243" y="578"/>
                    <a:pt x="262" y="572"/>
                  </a:cubicBezTo>
                  <a:lnTo>
                    <a:pt x="488" y="477"/>
                  </a:lnTo>
                  <a:cubicBezTo>
                    <a:pt x="679" y="417"/>
                    <a:pt x="881" y="394"/>
                    <a:pt x="1072" y="382"/>
                  </a:cubicBezTo>
                  <a:cubicBezTo>
                    <a:pt x="1126" y="376"/>
                    <a:pt x="1180" y="374"/>
                    <a:pt x="1234" y="374"/>
                  </a:cubicBezTo>
                  <a:cubicBezTo>
                    <a:pt x="1422" y="374"/>
                    <a:pt x="1614" y="402"/>
                    <a:pt x="1798" y="429"/>
                  </a:cubicBezTo>
                  <a:cubicBezTo>
                    <a:pt x="2096" y="489"/>
                    <a:pt x="2393" y="620"/>
                    <a:pt x="2679" y="751"/>
                  </a:cubicBezTo>
                  <a:cubicBezTo>
                    <a:pt x="2941" y="894"/>
                    <a:pt x="3191" y="1060"/>
                    <a:pt x="3429" y="1275"/>
                  </a:cubicBezTo>
                  <a:cubicBezTo>
                    <a:pt x="3584" y="1406"/>
                    <a:pt x="3715" y="1549"/>
                    <a:pt x="3822" y="1715"/>
                  </a:cubicBezTo>
                  <a:cubicBezTo>
                    <a:pt x="3929" y="1882"/>
                    <a:pt x="4001" y="2049"/>
                    <a:pt x="4060" y="2215"/>
                  </a:cubicBezTo>
                  <a:cubicBezTo>
                    <a:pt x="4072" y="2251"/>
                    <a:pt x="4072" y="2275"/>
                    <a:pt x="4096" y="2311"/>
                  </a:cubicBezTo>
                  <a:cubicBezTo>
                    <a:pt x="4120" y="2430"/>
                    <a:pt x="4179" y="2513"/>
                    <a:pt x="4275" y="2596"/>
                  </a:cubicBezTo>
                  <a:cubicBezTo>
                    <a:pt x="4344" y="2646"/>
                    <a:pt x="4438" y="2671"/>
                    <a:pt x="4537" y="2671"/>
                  </a:cubicBezTo>
                  <a:cubicBezTo>
                    <a:pt x="4556" y="2671"/>
                    <a:pt x="4576" y="2670"/>
                    <a:pt x="4596" y="2668"/>
                  </a:cubicBezTo>
                  <a:cubicBezTo>
                    <a:pt x="4882" y="2620"/>
                    <a:pt x="5049" y="2311"/>
                    <a:pt x="4906" y="2037"/>
                  </a:cubicBezTo>
                  <a:cubicBezTo>
                    <a:pt x="4810" y="1834"/>
                    <a:pt x="4691" y="1644"/>
                    <a:pt x="4537" y="1465"/>
                  </a:cubicBezTo>
                  <a:cubicBezTo>
                    <a:pt x="4394" y="1275"/>
                    <a:pt x="4191" y="1108"/>
                    <a:pt x="4013" y="953"/>
                  </a:cubicBezTo>
                  <a:cubicBezTo>
                    <a:pt x="3656" y="656"/>
                    <a:pt x="3239" y="417"/>
                    <a:pt x="2798" y="251"/>
                  </a:cubicBezTo>
                  <a:cubicBezTo>
                    <a:pt x="2382" y="108"/>
                    <a:pt x="1917" y="13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9"/>
            <p:cNvSpPr/>
            <p:nvPr/>
          </p:nvSpPr>
          <p:spPr>
            <a:xfrm>
              <a:off x="6329007" y="2697710"/>
              <a:ext cx="92986" cy="75382"/>
            </a:xfrm>
            <a:custGeom>
              <a:avLst/>
              <a:gdLst/>
              <a:ahLst/>
              <a:cxnLst/>
              <a:rect l="l" t="t" r="r" b="b"/>
              <a:pathLst>
                <a:path w="2097" h="1700" extrusionOk="0">
                  <a:moveTo>
                    <a:pt x="120" y="1"/>
                  </a:moveTo>
                  <a:cubicBezTo>
                    <a:pt x="60" y="1"/>
                    <a:pt x="13" y="48"/>
                    <a:pt x="1" y="120"/>
                  </a:cubicBezTo>
                  <a:cubicBezTo>
                    <a:pt x="1" y="191"/>
                    <a:pt x="36" y="239"/>
                    <a:pt x="120" y="251"/>
                  </a:cubicBezTo>
                  <a:cubicBezTo>
                    <a:pt x="179" y="251"/>
                    <a:pt x="251" y="263"/>
                    <a:pt x="310" y="287"/>
                  </a:cubicBezTo>
                  <a:cubicBezTo>
                    <a:pt x="453" y="310"/>
                    <a:pt x="608" y="370"/>
                    <a:pt x="739" y="429"/>
                  </a:cubicBezTo>
                  <a:cubicBezTo>
                    <a:pt x="894" y="501"/>
                    <a:pt x="1025" y="596"/>
                    <a:pt x="1144" y="703"/>
                  </a:cubicBezTo>
                  <a:cubicBezTo>
                    <a:pt x="1251" y="787"/>
                    <a:pt x="1334" y="906"/>
                    <a:pt x="1406" y="1013"/>
                  </a:cubicBezTo>
                  <a:cubicBezTo>
                    <a:pt x="1465" y="1120"/>
                    <a:pt x="1525" y="1215"/>
                    <a:pt x="1560" y="1334"/>
                  </a:cubicBezTo>
                  <a:lnTo>
                    <a:pt x="1608" y="1513"/>
                  </a:lnTo>
                  <a:cubicBezTo>
                    <a:pt x="1618" y="1615"/>
                    <a:pt x="1716" y="1699"/>
                    <a:pt x="1818" y="1699"/>
                  </a:cubicBezTo>
                  <a:cubicBezTo>
                    <a:pt x="1835" y="1699"/>
                    <a:pt x="1853" y="1697"/>
                    <a:pt x="1870" y="1692"/>
                  </a:cubicBezTo>
                  <a:cubicBezTo>
                    <a:pt x="2025" y="1668"/>
                    <a:pt x="2096" y="1501"/>
                    <a:pt x="2037" y="1370"/>
                  </a:cubicBezTo>
                  <a:cubicBezTo>
                    <a:pt x="1941" y="1191"/>
                    <a:pt x="1846" y="1013"/>
                    <a:pt x="1727" y="846"/>
                  </a:cubicBezTo>
                  <a:cubicBezTo>
                    <a:pt x="1584" y="680"/>
                    <a:pt x="1441" y="537"/>
                    <a:pt x="1263" y="418"/>
                  </a:cubicBezTo>
                  <a:cubicBezTo>
                    <a:pt x="929" y="168"/>
                    <a:pt x="537" y="25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9"/>
            <p:cNvSpPr/>
            <p:nvPr/>
          </p:nvSpPr>
          <p:spPr>
            <a:xfrm>
              <a:off x="6247726" y="2666537"/>
              <a:ext cx="25896" cy="24388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288" y="0"/>
                  </a:moveTo>
                  <a:cubicBezTo>
                    <a:pt x="153" y="0"/>
                    <a:pt x="23" y="104"/>
                    <a:pt x="12" y="251"/>
                  </a:cubicBezTo>
                  <a:cubicBezTo>
                    <a:pt x="0" y="406"/>
                    <a:pt x="119" y="549"/>
                    <a:pt x="262" y="549"/>
                  </a:cubicBezTo>
                  <a:cubicBezTo>
                    <a:pt x="417" y="549"/>
                    <a:pt x="548" y="454"/>
                    <a:pt x="560" y="299"/>
                  </a:cubicBezTo>
                  <a:cubicBezTo>
                    <a:pt x="584" y="156"/>
                    <a:pt x="465" y="1"/>
                    <a:pt x="310" y="1"/>
                  </a:cubicBezTo>
                  <a:cubicBezTo>
                    <a:pt x="302" y="1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ool Melly Daily Activities by Slidesgo">
  <a:themeElements>
    <a:clrScheme name="Simple Light">
      <a:dk1>
        <a:srgbClr val="3B2774"/>
      </a:dk1>
      <a:lt1>
        <a:srgbClr val="FFFFFF"/>
      </a:lt1>
      <a:dk2>
        <a:srgbClr val="562B74"/>
      </a:dk2>
      <a:lt2>
        <a:srgbClr val="FCF2D2"/>
      </a:lt2>
      <a:accent1>
        <a:srgbClr val="26C2CA"/>
      </a:accent1>
      <a:accent2>
        <a:srgbClr val="800180"/>
      </a:accent2>
      <a:accent3>
        <a:srgbClr val="F8D45A"/>
      </a:accent3>
      <a:accent4>
        <a:srgbClr val="FF73D3"/>
      </a:accent4>
      <a:accent5>
        <a:srgbClr val="004DAB"/>
      </a:accent5>
      <a:accent6>
        <a:srgbClr val="FCA009"/>
      </a:accent6>
      <a:hlink>
        <a:srgbClr val="562B7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115</Words>
  <Application>Microsoft Office PowerPoint</Application>
  <PresentationFormat>Presentación en pantalla (16:9)</PresentationFormat>
  <Paragraphs>38</Paragraphs>
  <Slides>11</Slides>
  <Notes>9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Luckiest Guy</vt:lpstr>
      <vt:lpstr>Englebert</vt:lpstr>
      <vt:lpstr>Bowlby One</vt:lpstr>
      <vt:lpstr>raleway</vt:lpstr>
      <vt:lpstr>Arial</vt:lpstr>
      <vt:lpstr>Cool Melly Daily Activities by Slidesgo</vt:lpstr>
      <vt:lpstr>Unidad 1: ¿cómo uso los números?</vt:lpstr>
      <vt:lpstr>Recordemos nuestras normas</vt:lpstr>
      <vt:lpstr>RUTA DEL APRENDIZAJE</vt:lpstr>
      <vt:lpstr>CANTEMOS PARA ACTIVARNOS</vt:lpstr>
      <vt:lpstr>OBJETIVO</vt:lpstr>
      <vt:lpstr>Resolvamos el acertijo</vt:lpstr>
      <vt:lpstr>Introducción a la unidad</vt:lpstr>
      <vt:lpstr>Presentación de PowerPoint</vt:lpstr>
      <vt:lpstr>Ejercicios en el cuaderno de actividades</vt:lpstr>
      <vt:lpstr>Presentación de PowerPoint</vt:lpstr>
      <vt:lpstr>Muy buen trabajo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Cool Melly Daily Activities</dc:title>
  <cp:lastModifiedBy>Agustina Jelves</cp:lastModifiedBy>
  <cp:revision>7</cp:revision>
  <dcterms:modified xsi:type="dcterms:W3CDTF">2021-04-05T16:32:46Z</dcterms:modified>
</cp:coreProperties>
</file>