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7"/>
  </p:notesMasterIdLst>
  <p:sldIdLst>
    <p:sldId id="256" r:id="rId2"/>
    <p:sldId id="259" r:id="rId3"/>
    <p:sldId id="309" r:id="rId4"/>
    <p:sldId id="310" r:id="rId5"/>
    <p:sldId id="258" r:id="rId6"/>
    <p:sldId id="262" r:id="rId7"/>
    <p:sldId id="260" r:id="rId8"/>
    <p:sldId id="313" r:id="rId9"/>
    <p:sldId id="269" r:id="rId10"/>
    <p:sldId id="311" r:id="rId11"/>
    <p:sldId id="312" r:id="rId12"/>
    <p:sldId id="265" r:id="rId13"/>
    <p:sldId id="266" r:id="rId14"/>
    <p:sldId id="289" r:id="rId15"/>
    <p:sldId id="290" r:id="rId16"/>
  </p:sldIdLst>
  <p:sldSz cx="9144000" cy="5143500" type="screen16x9"/>
  <p:notesSz cx="6858000" cy="9144000"/>
  <p:embeddedFontLst>
    <p:embeddedFont>
      <p:font typeface="Gochi Hand" panose="020B0604020202020204" charset="0"/>
      <p:regular r:id="rId18"/>
    </p:embeddedFont>
    <p:embeddedFont>
      <p:font typeface="Passion One" panose="020B0604020202020204" charset="0"/>
      <p:regular r:id="rId19"/>
      <p:bold r:id="rId20"/>
    </p:embeddedFont>
    <p:embeddedFont>
      <p:font typeface="Short Stack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9A9CF6-B3C3-476A-A986-70CA50A378AC}">
  <a:tblStyle styleId="{5D9A9CF6-B3C3-476A-A986-70CA50A378A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0" name="Google Shape;10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3" name="Google Shape;2343;gb1a7517edc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4" name="Google Shape;2344;gb1a7517edc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0" name="Google Shape;5780;gb1a7517edc_0_3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1" name="Google Shape;5781;gb1a7517edc_0_3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1" name="Google Shape;6081;ga8fe4d469d_0_8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2" name="Google Shape;6082;ga8fe4d469d_0_8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a81bce59aa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a81bce59aa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773b3767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773b3767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a81bce59aa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a81bce59aa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" name="Google Shape;1877;ga81bce59aa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8" name="Google Shape;1878;ga81bce59aa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ga81bce59aa_0_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2" name="Google Shape;1712;ga81bce59aa_0_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b1a7517edc_0_1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b1a7517edc_0_1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2923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Google Shape;2683;gb1a7517edc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4" name="Google Shape;2684;gb1a7517edc_0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b1a7517edc_0_1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b1a7517edc_0_1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328650" y="923324"/>
            <a:ext cx="4486500" cy="14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86750" y="2412091"/>
            <a:ext cx="3570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 flipH="1">
            <a:off x="6105950" y="3080422"/>
            <a:ext cx="3067835" cy="353645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50387" y="3581210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557240" flipH="1">
            <a:off x="-1165805" y="-1237607"/>
            <a:ext cx="3771606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-8557240">
            <a:off x="6147670" y="-1561457"/>
            <a:ext cx="3771606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6" name="Google Shape;16;p2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" name="Google Shape;37;p2"/>
          <p:cNvGrpSpPr/>
          <p:nvPr/>
        </p:nvGrpSpPr>
        <p:grpSpPr>
          <a:xfrm rot="674348">
            <a:off x="7738835" y="-203652"/>
            <a:ext cx="1991955" cy="975632"/>
            <a:chOff x="948069" y="3807536"/>
            <a:chExt cx="1992000" cy="975654"/>
          </a:xfrm>
        </p:grpSpPr>
        <p:sp>
          <p:nvSpPr>
            <p:cNvPr id="38" name="Google Shape;38;p2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" name="Google Shape;41;p2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42" name="Google Shape;42;p2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6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2" name="Google Shape;502;p16"/>
          <p:cNvSpPr txBox="1">
            <a:spLocks noGrp="1"/>
          </p:cNvSpPr>
          <p:nvPr>
            <p:ph type="subTitle" idx="1"/>
          </p:nvPr>
        </p:nvSpPr>
        <p:spPr>
          <a:xfrm>
            <a:off x="2905125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6"/>
          <p:cNvSpPr/>
          <p:nvPr/>
        </p:nvSpPr>
        <p:spPr>
          <a:xfrm>
            <a:off x="-1746758" y="3685985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16"/>
          <p:cNvSpPr/>
          <p:nvPr/>
        </p:nvSpPr>
        <p:spPr>
          <a:xfrm rot="10800000">
            <a:off x="7307167" y="-147640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16"/>
          <p:cNvSpPr txBox="1">
            <a:spLocks noGrp="1"/>
          </p:cNvSpPr>
          <p:nvPr>
            <p:ph type="title" idx="2" hasCustomPrompt="1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506" name="Google Shape;506;p16"/>
          <p:cNvGrpSpPr/>
          <p:nvPr/>
        </p:nvGrpSpPr>
        <p:grpSpPr>
          <a:xfrm rot="-10285502">
            <a:off x="7684464" y="-3948"/>
            <a:ext cx="1763361" cy="1201866"/>
            <a:chOff x="1176669" y="3655136"/>
            <a:chExt cx="1763400" cy="1201893"/>
          </a:xfrm>
        </p:grpSpPr>
        <p:sp>
          <p:nvSpPr>
            <p:cNvPr id="507" name="Google Shape;507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0" name="Google Shape;510;p16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511" name="Google Shape;511;p16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6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6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6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6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16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16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8" name="Google Shape;528;p16"/>
          <p:cNvGrpSpPr/>
          <p:nvPr/>
        </p:nvGrpSpPr>
        <p:grpSpPr>
          <a:xfrm rot="-10285502">
            <a:off x="107892" y="4364623"/>
            <a:ext cx="1693633" cy="721855"/>
            <a:chOff x="1246399" y="4061320"/>
            <a:chExt cx="1693670" cy="721871"/>
          </a:xfrm>
        </p:grpSpPr>
        <p:sp>
          <p:nvSpPr>
            <p:cNvPr id="529" name="Google Shape;529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2" name="Google Shape;532;p16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533" name="Google Shape;533;p16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16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16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6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6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16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16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6_1"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20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20"/>
          <p:cNvSpPr/>
          <p:nvPr/>
        </p:nvSpPr>
        <p:spPr>
          <a:xfrm rot="10800000">
            <a:off x="7307167" y="-147640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3" name="Google Shape;673;p20"/>
          <p:cNvGrpSpPr/>
          <p:nvPr/>
        </p:nvGrpSpPr>
        <p:grpSpPr>
          <a:xfrm rot="-10285502">
            <a:off x="7608264" y="72252"/>
            <a:ext cx="1763361" cy="1201866"/>
            <a:chOff x="1176669" y="3655136"/>
            <a:chExt cx="1763400" cy="1201893"/>
          </a:xfrm>
        </p:grpSpPr>
        <p:sp>
          <p:nvSpPr>
            <p:cNvPr id="674" name="Google Shape;674;p20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0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0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7" name="Google Shape;677;p20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678" name="Google Shape;678;p20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0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0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0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0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0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0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0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0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0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0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0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0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0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0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0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0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5" name="Google Shape;695;p20"/>
          <p:cNvGrpSpPr/>
          <p:nvPr/>
        </p:nvGrpSpPr>
        <p:grpSpPr>
          <a:xfrm rot="-10285502">
            <a:off x="8182167" y="-114827"/>
            <a:ext cx="1693633" cy="721855"/>
            <a:chOff x="1246399" y="4061320"/>
            <a:chExt cx="1693670" cy="721871"/>
          </a:xfrm>
        </p:grpSpPr>
        <p:sp>
          <p:nvSpPr>
            <p:cNvPr id="696" name="Google Shape;696;p20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9" name="Google Shape;699;p20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700" name="Google Shape;700;p20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0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0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0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0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0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0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0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0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0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0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0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0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0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0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0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0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6_1_1"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21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19" name="Google Shape;719;p21"/>
          <p:cNvSpPr/>
          <p:nvPr/>
        </p:nvSpPr>
        <p:spPr>
          <a:xfrm rot="10800000">
            <a:off x="7307167" y="-147640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21"/>
          <p:cNvSpPr/>
          <p:nvPr/>
        </p:nvSpPr>
        <p:spPr>
          <a:xfrm>
            <a:off x="-1671633" y="3754585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Big Text">
    <p:bg>
      <p:bgPr>
        <a:solidFill>
          <a:schemeClr val="dk2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5"/>
          <p:cNvSpPr/>
          <p:nvPr/>
        </p:nvSpPr>
        <p:spPr>
          <a:xfrm>
            <a:off x="720000" y="539550"/>
            <a:ext cx="7704000" cy="4064400"/>
          </a:xfrm>
          <a:prstGeom prst="roundRect">
            <a:avLst>
              <a:gd name="adj" fmla="val 86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5"/>
          <p:cNvSpPr txBox="1">
            <a:spLocks noGrp="1"/>
          </p:cNvSpPr>
          <p:nvPr>
            <p:ph type="title"/>
          </p:nvPr>
        </p:nvSpPr>
        <p:spPr>
          <a:xfrm>
            <a:off x="2206500" y="1045600"/>
            <a:ext cx="4731000" cy="9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08" name="Google Shape;308;p15"/>
          <p:cNvSpPr txBox="1">
            <a:spLocks noGrp="1"/>
          </p:cNvSpPr>
          <p:nvPr>
            <p:ph type="subTitle" idx="1"/>
          </p:nvPr>
        </p:nvSpPr>
        <p:spPr>
          <a:xfrm>
            <a:off x="2422500" y="2040350"/>
            <a:ext cx="4299000" cy="6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09" name="Google Shape;309;p15"/>
          <p:cNvGrpSpPr/>
          <p:nvPr/>
        </p:nvGrpSpPr>
        <p:grpSpPr>
          <a:xfrm>
            <a:off x="274969" y="92145"/>
            <a:ext cx="2396840" cy="2067058"/>
            <a:chOff x="274969" y="92145"/>
            <a:chExt cx="2396840" cy="2067058"/>
          </a:xfrm>
        </p:grpSpPr>
        <p:sp>
          <p:nvSpPr>
            <p:cNvPr id="310" name="Google Shape;310;p15"/>
            <p:cNvSpPr/>
            <p:nvPr/>
          </p:nvSpPr>
          <p:spPr>
            <a:xfrm flipH="1">
              <a:off x="1948515" y="92145"/>
              <a:ext cx="291392" cy="307832"/>
            </a:xfrm>
            <a:custGeom>
              <a:avLst/>
              <a:gdLst/>
              <a:ahLst/>
              <a:cxnLst/>
              <a:rect l="l" t="t" r="r" b="b"/>
              <a:pathLst>
                <a:path w="9004" h="9512" extrusionOk="0">
                  <a:moveTo>
                    <a:pt x="3157" y="1"/>
                  </a:moveTo>
                  <a:cubicBezTo>
                    <a:pt x="2972" y="1"/>
                    <a:pt x="2783" y="96"/>
                    <a:pt x="2673" y="288"/>
                  </a:cubicBezTo>
                  <a:cubicBezTo>
                    <a:pt x="2392" y="851"/>
                    <a:pt x="2580" y="3570"/>
                    <a:pt x="2673" y="4414"/>
                  </a:cubicBezTo>
                  <a:cubicBezTo>
                    <a:pt x="1970" y="4789"/>
                    <a:pt x="1267" y="5118"/>
                    <a:pt x="563" y="5399"/>
                  </a:cubicBezTo>
                  <a:cubicBezTo>
                    <a:pt x="1" y="5727"/>
                    <a:pt x="94" y="6524"/>
                    <a:pt x="704" y="6665"/>
                  </a:cubicBezTo>
                  <a:cubicBezTo>
                    <a:pt x="1139" y="6723"/>
                    <a:pt x="1591" y="6763"/>
                    <a:pt x="2040" y="6763"/>
                  </a:cubicBezTo>
                  <a:cubicBezTo>
                    <a:pt x="2317" y="6763"/>
                    <a:pt x="2592" y="6748"/>
                    <a:pt x="2861" y="6712"/>
                  </a:cubicBezTo>
                  <a:lnTo>
                    <a:pt x="2861" y="6712"/>
                  </a:lnTo>
                  <a:cubicBezTo>
                    <a:pt x="2861" y="6993"/>
                    <a:pt x="2861" y="7321"/>
                    <a:pt x="2814" y="7603"/>
                  </a:cubicBezTo>
                  <a:cubicBezTo>
                    <a:pt x="2720" y="8400"/>
                    <a:pt x="2673" y="9197"/>
                    <a:pt x="3564" y="9478"/>
                  </a:cubicBezTo>
                  <a:cubicBezTo>
                    <a:pt x="3636" y="9501"/>
                    <a:pt x="3705" y="9511"/>
                    <a:pt x="3771" y="9511"/>
                  </a:cubicBezTo>
                  <a:cubicBezTo>
                    <a:pt x="4393" y="9511"/>
                    <a:pt x="4755" y="8589"/>
                    <a:pt x="4924" y="8165"/>
                  </a:cubicBezTo>
                  <a:cubicBezTo>
                    <a:pt x="5065" y="7790"/>
                    <a:pt x="5205" y="7368"/>
                    <a:pt x="5346" y="6993"/>
                  </a:cubicBezTo>
                  <a:lnTo>
                    <a:pt x="5721" y="7087"/>
                  </a:lnTo>
                  <a:cubicBezTo>
                    <a:pt x="6257" y="7206"/>
                    <a:pt x="7057" y="7457"/>
                    <a:pt x="7761" y="7457"/>
                  </a:cubicBezTo>
                  <a:cubicBezTo>
                    <a:pt x="8167" y="7457"/>
                    <a:pt x="8542" y="7374"/>
                    <a:pt x="8816" y="7134"/>
                  </a:cubicBezTo>
                  <a:cubicBezTo>
                    <a:pt x="9004" y="6899"/>
                    <a:pt x="9004" y="6571"/>
                    <a:pt x="8816" y="6337"/>
                  </a:cubicBezTo>
                  <a:cubicBezTo>
                    <a:pt x="8441" y="5962"/>
                    <a:pt x="8019" y="5633"/>
                    <a:pt x="7550" y="5352"/>
                  </a:cubicBezTo>
                  <a:cubicBezTo>
                    <a:pt x="7128" y="5024"/>
                    <a:pt x="6706" y="4696"/>
                    <a:pt x="6378" y="4274"/>
                  </a:cubicBezTo>
                  <a:cubicBezTo>
                    <a:pt x="6659" y="3570"/>
                    <a:pt x="6987" y="2961"/>
                    <a:pt x="7362" y="2304"/>
                  </a:cubicBezTo>
                  <a:cubicBezTo>
                    <a:pt x="7627" y="1889"/>
                    <a:pt x="7313" y="1534"/>
                    <a:pt x="6937" y="1534"/>
                  </a:cubicBezTo>
                  <a:cubicBezTo>
                    <a:pt x="6845" y="1534"/>
                    <a:pt x="6750" y="1555"/>
                    <a:pt x="6659" y="1601"/>
                  </a:cubicBezTo>
                  <a:cubicBezTo>
                    <a:pt x="6096" y="1835"/>
                    <a:pt x="5581" y="2210"/>
                    <a:pt x="5159" y="2679"/>
                  </a:cubicBezTo>
                  <a:cubicBezTo>
                    <a:pt x="4643" y="1835"/>
                    <a:pt x="4268" y="804"/>
                    <a:pt x="3517" y="147"/>
                  </a:cubicBezTo>
                  <a:cubicBezTo>
                    <a:pt x="3420" y="49"/>
                    <a:pt x="3290" y="1"/>
                    <a:pt x="3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5"/>
            <p:cNvSpPr/>
            <p:nvPr/>
          </p:nvSpPr>
          <p:spPr>
            <a:xfrm flipH="1">
              <a:off x="2620191" y="287887"/>
              <a:ext cx="51618" cy="42524"/>
            </a:xfrm>
            <a:custGeom>
              <a:avLst/>
              <a:gdLst/>
              <a:ahLst/>
              <a:cxnLst/>
              <a:rect l="l" t="t" r="r" b="b"/>
              <a:pathLst>
                <a:path w="1595" h="1314" extrusionOk="0">
                  <a:moveTo>
                    <a:pt x="797" y="1"/>
                  </a:moveTo>
                  <a:cubicBezTo>
                    <a:pt x="0" y="94"/>
                    <a:pt x="0" y="1220"/>
                    <a:pt x="797" y="1314"/>
                  </a:cubicBezTo>
                  <a:cubicBezTo>
                    <a:pt x="1594" y="1220"/>
                    <a:pt x="1594" y="94"/>
                    <a:pt x="7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5"/>
            <p:cNvSpPr/>
            <p:nvPr/>
          </p:nvSpPr>
          <p:spPr>
            <a:xfrm flipH="1">
              <a:off x="2298194" y="704283"/>
              <a:ext cx="42524" cy="35696"/>
            </a:xfrm>
            <a:custGeom>
              <a:avLst/>
              <a:gdLst/>
              <a:ahLst/>
              <a:cxnLst/>
              <a:rect l="l" t="t" r="r" b="b"/>
              <a:pathLst>
                <a:path w="1314" h="1103" extrusionOk="0">
                  <a:moveTo>
                    <a:pt x="657" y="0"/>
                  </a:moveTo>
                  <a:cubicBezTo>
                    <a:pt x="235" y="0"/>
                    <a:pt x="0" y="422"/>
                    <a:pt x="188" y="797"/>
                  </a:cubicBezTo>
                  <a:cubicBezTo>
                    <a:pt x="235" y="797"/>
                    <a:pt x="235" y="844"/>
                    <a:pt x="282" y="891"/>
                  </a:cubicBezTo>
                  <a:cubicBezTo>
                    <a:pt x="375" y="1032"/>
                    <a:pt x="516" y="1102"/>
                    <a:pt x="657" y="1102"/>
                  </a:cubicBezTo>
                  <a:cubicBezTo>
                    <a:pt x="797" y="1102"/>
                    <a:pt x="938" y="1032"/>
                    <a:pt x="1032" y="891"/>
                  </a:cubicBezTo>
                  <a:lnTo>
                    <a:pt x="1126" y="797"/>
                  </a:lnTo>
                  <a:cubicBezTo>
                    <a:pt x="1313" y="422"/>
                    <a:pt x="1079" y="0"/>
                    <a:pt x="6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5"/>
            <p:cNvSpPr/>
            <p:nvPr/>
          </p:nvSpPr>
          <p:spPr>
            <a:xfrm flipH="1">
              <a:off x="301921" y="2116679"/>
              <a:ext cx="51618" cy="42524"/>
            </a:xfrm>
            <a:custGeom>
              <a:avLst/>
              <a:gdLst/>
              <a:ahLst/>
              <a:cxnLst/>
              <a:rect l="l" t="t" r="r" b="b"/>
              <a:pathLst>
                <a:path w="1595" h="1314" extrusionOk="0">
                  <a:moveTo>
                    <a:pt x="798" y="0"/>
                  </a:moveTo>
                  <a:cubicBezTo>
                    <a:pt x="1" y="47"/>
                    <a:pt x="1" y="1219"/>
                    <a:pt x="798" y="1313"/>
                  </a:cubicBezTo>
                  <a:cubicBezTo>
                    <a:pt x="1595" y="1219"/>
                    <a:pt x="1595" y="47"/>
                    <a:pt x="7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5"/>
            <p:cNvSpPr/>
            <p:nvPr/>
          </p:nvSpPr>
          <p:spPr>
            <a:xfrm flipH="1">
              <a:off x="274969" y="330398"/>
              <a:ext cx="1529209" cy="952773"/>
            </a:xfrm>
            <a:custGeom>
              <a:avLst/>
              <a:gdLst/>
              <a:ahLst/>
              <a:cxnLst/>
              <a:rect l="l" t="t" r="r" b="b"/>
              <a:pathLst>
                <a:path w="38123" h="23754" extrusionOk="0">
                  <a:moveTo>
                    <a:pt x="19021" y="1"/>
                  </a:moveTo>
                  <a:cubicBezTo>
                    <a:pt x="18282" y="1"/>
                    <a:pt x="17522" y="219"/>
                    <a:pt x="16787" y="488"/>
                  </a:cubicBezTo>
                  <a:cubicBezTo>
                    <a:pt x="15896" y="910"/>
                    <a:pt x="15146" y="1520"/>
                    <a:pt x="14536" y="2270"/>
                  </a:cubicBezTo>
                  <a:cubicBezTo>
                    <a:pt x="14396" y="2083"/>
                    <a:pt x="14255" y="1895"/>
                    <a:pt x="14067" y="1707"/>
                  </a:cubicBezTo>
                  <a:cubicBezTo>
                    <a:pt x="13184" y="691"/>
                    <a:pt x="12011" y="239"/>
                    <a:pt x="10791" y="239"/>
                  </a:cubicBezTo>
                  <a:cubicBezTo>
                    <a:pt x="9874" y="239"/>
                    <a:pt x="8931" y="494"/>
                    <a:pt x="8065" y="957"/>
                  </a:cubicBezTo>
                  <a:cubicBezTo>
                    <a:pt x="6190" y="1942"/>
                    <a:pt x="5252" y="4146"/>
                    <a:pt x="5862" y="6209"/>
                  </a:cubicBezTo>
                  <a:cubicBezTo>
                    <a:pt x="5909" y="6303"/>
                    <a:pt x="5955" y="6443"/>
                    <a:pt x="6002" y="6537"/>
                  </a:cubicBezTo>
                  <a:cubicBezTo>
                    <a:pt x="3752" y="7475"/>
                    <a:pt x="1454" y="9866"/>
                    <a:pt x="844" y="11554"/>
                  </a:cubicBezTo>
                  <a:cubicBezTo>
                    <a:pt x="0" y="13899"/>
                    <a:pt x="610" y="16900"/>
                    <a:pt x="2861" y="18213"/>
                  </a:cubicBezTo>
                  <a:cubicBezTo>
                    <a:pt x="3589" y="18626"/>
                    <a:pt x="4276" y="18800"/>
                    <a:pt x="4929" y="18800"/>
                  </a:cubicBezTo>
                  <a:cubicBezTo>
                    <a:pt x="5831" y="18800"/>
                    <a:pt x="6667" y="18468"/>
                    <a:pt x="7456" y="17978"/>
                  </a:cubicBezTo>
                  <a:lnTo>
                    <a:pt x="7456" y="17978"/>
                  </a:lnTo>
                  <a:cubicBezTo>
                    <a:pt x="7409" y="20229"/>
                    <a:pt x="8347" y="22386"/>
                    <a:pt x="10738" y="23465"/>
                  </a:cubicBezTo>
                  <a:cubicBezTo>
                    <a:pt x="11212" y="23668"/>
                    <a:pt x="11726" y="23754"/>
                    <a:pt x="12251" y="23754"/>
                  </a:cubicBezTo>
                  <a:cubicBezTo>
                    <a:pt x="13544" y="23754"/>
                    <a:pt x="14909" y="23234"/>
                    <a:pt x="15943" y="22667"/>
                  </a:cubicBezTo>
                  <a:cubicBezTo>
                    <a:pt x="16834" y="22105"/>
                    <a:pt x="17631" y="21355"/>
                    <a:pt x="18288" y="20511"/>
                  </a:cubicBezTo>
                  <a:cubicBezTo>
                    <a:pt x="18288" y="20511"/>
                    <a:pt x="18334" y="20464"/>
                    <a:pt x="18334" y="20417"/>
                  </a:cubicBezTo>
                  <a:cubicBezTo>
                    <a:pt x="18428" y="20511"/>
                    <a:pt x="18475" y="20604"/>
                    <a:pt x="18569" y="20698"/>
                  </a:cubicBezTo>
                  <a:cubicBezTo>
                    <a:pt x="19319" y="21777"/>
                    <a:pt x="20445" y="22527"/>
                    <a:pt x="21711" y="22808"/>
                  </a:cubicBezTo>
                  <a:cubicBezTo>
                    <a:pt x="22042" y="22849"/>
                    <a:pt x="22375" y="22869"/>
                    <a:pt x="22706" y="22869"/>
                  </a:cubicBezTo>
                  <a:cubicBezTo>
                    <a:pt x="24672" y="22869"/>
                    <a:pt x="26603" y="22163"/>
                    <a:pt x="28088" y="20839"/>
                  </a:cubicBezTo>
                  <a:cubicBezTo>
                    <a:pt x="29072" y="19995"/>
                    <a:pt x="30526" y="18916"/>
                    <a:pt x="31042" y="17603"/>
                  </a:cubicBezTo>
                  <a:cubicBezTo>
                    <a:pt x="32683" y="17369"/>
                    <a:pt x="34230" y="16619"/>
                    <a:pt x="35403" y="15493"/>
                  </a:cubicBezTo>
                  <a:cubicBezTo>
                    <a:pt x="37231" y="13665"/>
                    <a:pt x="38122" y="10710"/>
                    <a:pt x="35309" y="9351"/>
                  </a:cubicBezTo>
                  <a:cubicBezTo>
                    <a:pt x="34793" y="9069"/>
                    <a:pt x="34183" y="8741"/>
                    <a:pt x="33480" y="8507"/>
                  </a:cubicBezTo>
                  <a:cubicBezTo>
                    <a:pt x="33996" y="6819"/>
                    <a:pt x="33761" y="4990"/>
                    <a:pt x="32824" y="3536"/>
                  </a:cubicBezTo>
                  <a:cubicBezTo>
                    <a:pt x="32214" y="2552"/>
                    <a:pt x="31417" y="1473"/>
                    <a:pt x="30292" y="1051"/>
                  </a:cubicBezTo>
                  <a:cubicBezTo>
                    <a:pt x="29425" y="710"/>
                    <a:pt x="28496" y="533"/>
                    <a:pt x="27561" y="533"/>
                  </a:cubicBezTo>
                  <a:cubicBezTo>
                    <a:pt x="27080" y="533"/>
                    <a:pt x="26596" y="580"/>
                    <a:pt x="26118" y="676"/>
                  </a:cubicBezTo>
                  <a:cubicBezTo>
                    <a:pt x="24618" y="910"/>
                    <a:pt x="23164" y="1426"/>
                    <a:pt x="21898" y="2317"/>
                  </a:cubicBezTo>
                  <a:cubicBezTo>
                    <a:pt x="21757" y="1661"/>
                    <a:pt x="21429" y="1098"/>
                    <a:pt x="20960" y="676"/>
                  </a:cubicBezTo>
                  <a:cubicBezTo>
                    <a:pt x="20356" y="183"/>
                    <a:pt x="19697" y="1"/>
                    <a:pt x="190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5"/>
            <p:cNvSpPr/>
            <p:nvPr/>
          </p:nvSpPr>
          <p:spPr>
            <a:xfrm flipH="1">
              <a:off x="361462" y="1495432"/>
              <a:ext cx="222427" cy="235631"/>
            </a:xfrm>
            <a:custGeom>
              <a:avLst/>
              <a:gdLst/>
              <a:ahLst/>
              <a:cxnLst/>
              <a:rect l="l" t="t" r="r" b="b"/>
              <a:pathLst>
                <a:path w="6873" h="7281" extrusionOk="0">
                  <a:moveTo>
                    <a:pt x="3422" y="1"/>
                  </a:moveTo>
                  <a:cubicBezTo>
                    <a:pt x="3232" y="1"/>
                    <a:pt x="3031" y="172"/>
                    <a:pt x="3001" y="381"/>
                  </a:cubicBezTo>
                  <a:cubicBezTo>
                    <a:pt x="2954" y="990"/>
                    <a:pt x="2908" y="1506"/>
                    <a:pt x="2814" y="2069"/>
                  </a:cubicBezTo>
                  <a:cubicBezTo>
                    <a:pt x="2767" y="2256"/>
                    <a:pt x="2720" y="2444"/>
                    <a:pt x="2673" y="2631"/>
                  </a:cubicBezTo>
                  <a:cubicBezTo>
                    <a:pt x="1970" y="2819"/>
                    <a:pt x="1220" y="2960"/>
                    <a:pt x="469" y="3147"/>
                  </a:cubicBezTo>
                  <a:cubicBezTo>
                    <a:pt x="47" y="3241"/>
                    <a:pt x="0" y="3804"/>
                    <a:pt x="376" y="3991"/>
                  </a:cubicBezTo>
                  <a:cubicBezTo>
                    <a:pt x="610" y="4179"/>
                    <a:pt x="891" y="4272"/>
                    <a:pt x="1220" y="4272"/>
                  </a:cubicBezTo>
                  <a:cubicBezTo>
                    <a:pt x="1595" y="4319"/>
                    <a:pt x="1970" y="4460"/>
                    <a:pt x="2298" y="4741"/>
                  </a:cubicBezTo>
                  <a:lnTo>
                    <a:pt x="2298" y="4835"/>
                  </a:lnTo>
                  <a:cubicBezTo>
                    <a:pt x="2110" y="5492"/>
                    <a:pt x="2064" y="6195"/>
                    <a:pt x="2110" y="6898"/>
                  </a:cubicBezTo>
                  <a:cubicBezTo>
                    <a:pt x="2180" y="7141"/>
                    <a:pt x="2402" y="7281"/>
                    <a:pt x="2628" y="7281"/>
                  </a:cubicBezTo>
                  <a:cubicBezTo>
                    <a:pt x="2707" y="7281"/>
                    <a:pt x="2787" y="7263"/>
                    <a:pt x="2861" y="7227"/>
                  </a:cubicBezTo>
                  <a:cubicBezTo>
                    <a:pt x="3423" y="6805"/>
                    <a:pt x="3939" y="6289"/>
                    <a:pt x="4267" y="5679"/>
                  </a:cubicBezTo>
                  <a:cubicBezTo>
                    <a:pt x="4877" y="5961"/>
                    <a:pt x="5533" y="6242"/>
                    <a:pt x="6143" y="6523"/>
                  </a:cubicBezTo>
                  <a:cubicBezTo>
                    <a:pt x="6214" y="6564"/>
                    <a:pt x="6289" y="6582"/>
                    <a:pt x="6363" y="6582"/>
                  </a:cubicBezTo>
                  <a:cubicBezTo>
                    <a:pt x="6630" y="6582"/>
                    <a:pt x="6873" y="6338"/>
                    <a:pt x="6800" y="6007"/>
                  </a:cubicBezTo>
                  <a:cubicBezTo>
                    <a:pt x="6612" y="5257"/>
                    <a:pt x="5955" y="4601"/>
                    <a:pt x="5440" y="3991"/>
                  </a:cubicBezTo>
                  <a:cubicBezTo>
                    <a:pt x="5815" y="3428"/>
                    <a:pt x="6190" y="2913"/>
                    <a:pt x="6565" y="2397"/>
                  </a:cubicBezTo>
                  <a:cubicBezTo>
                    <a:pt x="6706" y="2162"/>
                    <a:pt x="6565" y="1787"/>
                    <a:pt x="6284" y="1740"/>
                  </a:cubicBezTo>
                  <a:cubicBezTo>
                    <a:pt x="6148" y="1688"/>
                    <a:pt x="6012" y="1666"/>
                    <a:pt x="5876" y="1666"/>
                  </a:cubicBezTo>
                  <a:cubicBezTo>
                    <a:pt x="5402" y="1666"/>
                    <a:pt x="4929" y="1933"/>
                    <a:pt x="4455" y="2116"/>
                  </a:cubicBezTo>
                  <a:cubicBezTo>
                    <a:pt x="4221" y="1459"/>
                    <a:pt x="3986" y="803"/>
                    <a:pt x="3705" y="193"/>
                  </a:cubicBezTo>
                  <a:cubicBezTo>
                    <a:pt x="3637" y="57"/>
                    <a:pt x="3531" y="1"/>
                    <a:pt x="34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" name="Google Shape;316;p15"/>
          <p:cNvGrpSpPr/>
          <p:nvPr/>
        </p:nvGrpSpPr>
        <p:grpSpPr>
          <a:xfrm rot="10800000" flipH="1">
            <a:off x="6708256" y="3370878"/>
            <a:ext cx="2435750" cy="1887880"/>
            <a:chOff x="6708256" y="-134336"/>
            <a:chExt cx="2435750" cy="1887880"/>
          </a:xfrm>
        </p:grpSpPr>
        <p:sp>
          <p:nvSpPr>
            <p:cNvPr id="317" name="Google Shape;317;p15"/>
            <p:cNvSpPr/>
            <p:nvPr/>
          </p:nvSpPr>
          <p:spPr>
            <a:xfrm rot="-5400000">
              <a:off x="7647451" y="-282228"/>
              <a:ext cx="1348664" cy="1644448"/>
            </a:xfrm>
            <a:custGeom>
              <a:avLst/>
              <a:gdLst/>
              <a:ahLst/>
              <a:cxnLst/>
              <a:rect l="l" t="t" r="r" b="b"/>
              <a:pathLst>
                <a:path w="39231" h="47835" extrusionOk="0">
                  <a:moveTo>
                    <a:pt x="10738" y="0"/>
                  </a:moveTo>
                  <a:cubicBezTo>
                    <a:pt x="8394" y="0"/>
                    <a:pt x="7268" y="3095"/>
                    <a:pt x="7221" y="4924"/>
                  </a:cubicBezTo>
                  <a:cubicBezTo>
                    <a:pt x="7128" y="8206"/>
                    <a:pt x="7550" y="11770"/>
                    <a:pt x="9191" y="14677"/>
                  </a:cubicBezTo>
                  <a:cubicBezTo>
                    <a:pt x="8581" y="14114"/>
                    <a:pt x="8019" y="13645"/>
                    <a:pt x="7644" y="13317"/>
                  </a:cubicBezTo>
                  <a:cubicBezTo>
                    <a:pt x="6566" y="12157"/>
                    <a:pt x="4684" y="10009"/>
                    <a:pt x="2805" y="10009"/>
                  </a:cubicBezTo>
                  <a:cubicBezTo>
                    <a:pt x="2557" y="10009"/>
                    <a:pt x="2309" y="10047"/>
                    <a:pt x="2064" y="10129"/>
                  </a:cubicBezTo>
                  <a:cubicBezTo>
                    <a:pt x="0" y="10879"/>
                    <a:pt x="1970" y="14161"/>
                    <a:pt x="2720" y="15099"/>
                  </a:cubicBezTo>
                  <a:cubicBezTo>
                    <a:pt x="4616" y="17503"/>
                    <a:pt x="7013" y="19133"/>
                    <a:pt x="10136" y="19133"/>
                  </a:cubicBezTo>
                  <a:cubicBezTo>
                    <a:pt x="10181" y="19133"/>
                    <a:pt x="10225" y="19132"/>
                    <a:pt x="10269" y="19132"/>
                  </a:cubicBezTo>
                  <a:cubicBezTo>
                    <a:pt x="10504" y="19132"/>
                    <a:pt x="10644" y="18991"/>
                    <a:pt x="10691" y="18803"/>
                  </a:cubicBezTo>
                  <a:lnTo>
                    <a:pt x="10738" y="18803"/>
                  </a:lnTo>
                  <a:cubicBezTo>
                    <a:pt x="11348" y="21148"/>
                    <a:pt x="12192" y="23399"/>
                    <a:pt x="13223" y="25602"/>
                  </a:cubicBezTo>
                  <a:cubicBezTo>
                    <a:pt x="12098" y="24618"/>
                    <a:pt x="10785" y="23868"/>
                    <a:pt x="9378" y="23352"/>
                  </a:cubicBezTo>
                  <a:cubicBezTo>
                    <a:pt x="8685" y="23130"/>
                    <a:pt x="7811" y="22859"/>
                    <a:pt x="6999" y="22859"/>
                  </a:cubicBezTo>
                  <a:cubicBezTo>
                    <a:pt x="6439" y="22859"/>
                    <a:pt x="5908" y="22988"/>
                    <a:pt x="5487" y="23352"/>
                  </a:cubicBezTo>
                  <a:cubicBezTo>
                    <a:pt x="4314" y="24430"/>
                    <a:pt x="5909" y="25931"/>
                    <a:pt x="6846" y="26306"/>
                  </a:cubicBezTo>
                  <a:cubicBezTo>
                    <a:pt x="7972" y="26681"/>
                    <a:pt x="9097" y="26915"/>
                    <a:pt x="10269" y="27009"/>
                  </a:cubicBezTo>
                  <a:cubicBezTo>
                    <a:pt x="11113" y="27115"/>
                    <a:pt x="11984" y="27167"/>
                    <a:pt x="12841" y="27167"/>
                  </a:cubicBezTo>
                  <a:cubicBezTo>
                    <a:pt x="13127" y="27167"/>
                    <a:pt x="13411" y="27162"/>
                    <a:pt x="13692" y="27150"/>
                  </a:cubicBezTo>
                  <a:lnTo>
                    <a:pt x="14208" y="27478"/>
                  </a:lnTo>
                  <a:lnTo>
                    <a:pt x="14255" y="27572"/>
                  </a:lnTo>
                  <a:cubicBezTo>
                    <a:pt x="14255" y="27666"/>
                    <a:pt x="14349" y="27759"/>
                    <a:pt x="14396" y="27853"/>
                  </a:cubicBezTo>
                  <a:cubicBezTo>
                    <a:pt x="15521" y="29823"/>
                    <a:pt x="16787" y="31698"/>
                    <a:pt x="18194" y="33480"/>
                  </a:cubicBezTo>
                  <a:lnTo>
                    <a:pt x="18522" y="33902"/>
                  </a:lnTo>
                  <a:cubicBezTo>
                    <a:pt x="16178" y="32917"/>
                    <a:pt x="14021" y="31839"/>
                    <a:pt x="11442" y="31651"/>
                  </a:cubicBezTo>
                  <a:cubicBezTo>
                    <a:pt x="11354" y="31643"/>
                    <a:pt x="11265" y="31639"/>
                    <a:pt x="11175" y="31639"/>
                  </a:cubicBezTo>
                  <a:cubicBezTo>
                    <a:pt x="9725" y="31639"/>
                    <a:pt x="8049" y="32691"/>
                    <a:pt x="8534" y="34324"/>
                  </a:cubicBezTo>
                  <a:cubicBezTo>
                    <a:pt x="8956" y="35918"/>
                    <a:pt x="11113" y="36715"/>
                    <a:pt x="12520" y="36903"/>
                  </a:cubicBezTo>
                  <a:cubicBezTo>
                    <a:pt x="13012" y="36948"/>
                    <a:pt x="13505" y="36970"/>
                    <a:pt x="13995" y="36970"/>
                  </a:cubicBezTo>
                  <a:cubicBezTo>
                    <a:pt x="16075" y="36970"/>
                    <a:pt x="18126" y="36565"/>
                    <a:pt x="20023" y="35731"/>
                  </a:cubicBezTo>
                  <a:cubicBezTo>
                    <a:pt x="20069" y="35918"/>
                    <a:pt x="20116" y="36153"/>
                    <a:pt x="20163" y="36340"/>
                  </a:cubicBezTo>
                  <a:cubicBezTo>
                    <a:pt x="20231" y="36543"/>
                    <a:pt x="20420" y="36697"/>
                    <a:pt x="20626" y="36697"/>
                  </a:cubicBezTo>
                  <a:cubicBezTo>
                    <a:pt x="20706" y="36697"/>
                    <a:pt x="20788" y="36674"/>
                    <a:pt x="20867" y="36622"/>
                  </a:cubicBezTo>
                  <a:cubicBezTo>
                    <a:pt x="22836" y="38826"/>
                    <a:pt x="24946" y="40842"/>
                    <a:pt x="27197" y="42717"/>
                  </a:cubicBezTo>
                  <a:lnTo>
                    <a:pt x="27337" y="42811"/>
                  </a:lnTo>
                  <a:cubicBezTo>
                    <a:pt x="24847" y="42100"/>
                    <a:pt x="22483" y="41304"/>
                    <a:pt x="19885" y="41304"/>
                  </a:cubicBezTo>
                  <a:cubicBezTo>
                    <a:pt x="19744" y="41304"/>
                    <a:pt x="19602" y="41306"/>
                    <a:pt x="19460" y="41311"/>
                  </a:cubicBezTo>
                  <a:cubicBezTo>
                    <a:pt x="18522" y="41358"/>
                    <a:pt x="16131" y="42014"/>
                    <a:pt x="16553" y="43421"/>
                  </a:cubicBezTo>
                  <a:cubicBezTo>
                    <a:pt x="16975" y="45062"/>
                    <a:pt x="19413" y="45343"/>
                    <a:pt x="20820" y="45437"/>
                  </a:cubicBezTo>
                  <a:cubicBezTo>
                    <a:pt x="21046" y="45454"/>
                    <a:pt x="21275" y="45461"/>
                    <a:pt x="21507" y="45461"/>
                  </a:cubicBezTo>
                  <a:cubicBezTo>
                    <a:pt x="23920" y="45461"/>
                    <a:pt x="26613" y="44617"/>
                    <a:pt x="28838" y="43890"/>
                  </a:cubicBezTo>
                  <a:cubicBezTo>
                    <a:pt x="31886" y="46000"/>
                    <a:pt x="35168" y="47125"/>
                    <a:pt x="38966" y="47829"/>
                  </a:cubicBezTo>
                  <a:cubicBezTo>
                    <a:pt x="38979" y="47833"/>
                    <a:pt x="38991" y="47835"/>
                    <a:pt x="39003" y="47835"/>
                  </a:cubicBezTo>
                  <a:cubicBezTo>
                    <a:pt x="39129" y="47835"/>
                    <a:pt x="39231" y="47628"/>
                    <a:pt x="39060" y="47500"/>
                  </a:cubicBezTo>
                  <a:cubicBezTo>
                    <a:pt x="35684" y="45859"/>
                    <a:pt x="32308" y="44640"/>
                    <a:pt x="29307" y="42436"/>
                  </a:cubicBezTo>
                  <a:cubicBezTo>
                    <a:pt x="29494" y="42061"/>
                    <a:pt x="29682" y="41639"/>
                    <a:pt x="29776" y="41217"/>
                  </a:cubicBezTo>
                  <a:cubicBezTo>
                    <a:pt x="29963" y="40326"/>
                    <a:pt x="30010" y="39435"/>
                    <a:pt x="30151" y="38591"/>
                  </a:cubicBezTo>
                  <a:cubicBezTo>
                    <a:pt x="30479" y="37138"/>
                    <a:pt x="30667" y="35684"/>
                    <a:pt x="30714" y="34230"/>
                  </a:cubicBezTo>
                  <a:cubicBezTo>
                    <a:pt x="30753" y="33243"/>
                    <a:pt x="30527" y="31391"/>
                    <a:pt x="29390" y="31391"/>
                  </a:cubicBezTo>
                  <a:cubicBezTo>
                    <a:pt x="29177" y="31391"/>
                    <a:pt x="28932" y="31456"/>
                    <a:pt x="28650" y="31604"/>
                  </a:cubicBezTo>
                  <a:cubicBezTo>
                    <a:pt x="27431" y="32261"/>
                    <a:pt x="27103" y="34793"/>
                    <a:pt x="26869" y="36012"/>
                  </a:cubicBezTo>
                  <a:cubicBezTo>
                    <a:pt x="26540" y="37466"/>
                    <a:pt x="26540" y="38919"/>
                    <a:pt x="26822" y="40373"/>
                  </a:cubicBezTo>
                  <a:cubicBezTo>
                    <a:pt x="25274" y="38966"/>
                    <a:pt x="23868" y="37466"/>
                    <a:pt x="22414" y="35965"/>
                  </a:cubicBezTo>
                  <a:cubicBezTo>
                    <a:pt x="22883" y="35543"/>
                    <a:pt x="23211" y="34934"/>
                    <a:pt x="23305" y="34324"/>
                  </a:cubicBezTo>
                  <a:cubicBezTo>
                    <a:pt x="23633" y="33058"/>
                    <a:pt x="24149" y="31886"/>
                    <a:pt x="24477" y="30573"/>
                  </a:cubicBezTo>
                  <a:cubicBezTo>
                    <a:pt x="24805" y="29213"/>
                    <a:pt x="24993" y="26400"/>
                    <a:pt x="23258" y="25790"/>
                  </a:cubicBezTo>
                  <a:cubicBezTo>
                    <a:pt x="23146" y="25751"/>
                    <a:pt x="23036" y="25734"/>
                    <a:pt x="22928" y="25734"/>
                  </a:cubicBezTo>
                  <a:cubicBezTo>
                    <a:pt x="21726" y="25734"/>
                    <a:pt x="20789" y="27970"/>
                    <a:pt x="20445" y="28744"/>
                  </a:cubicBezTo>
                  <a:cubicBezTo>
                    <a:pt x="19882" y="30057"/>
                    <a:pt x="19647" y="31511"/>
                    <a:pt x="19694" y="33011"/>
                  </a:cubicBezTo>
                  <a:cubicBezTo>
                    <a:pt x="18194" y="31323"/>
                    <a:pt x="16834" y="29494"/>
                    <a:pt x="15662" y="27525"/>
                  </a:cubicBezTo>
                  <a:cubicBezTo>
                    <a:pt x="17022" y="26869"/>
                    <a:pt x="17772" y="25227"/>
                    <a:pt x="18522" y="23914"/>
                  </a:cubicBezTo>
                  <a:cubicBezTo>
                    <a:pt x="19319" y="22602"/>
                    <a:pt x="20585" y="20445"/>
                    <a:pt x="20304" y="18850"/>
                  </a:cubicBezTo>
                  <a:cubicBezTo>
                    <a:pt x="20160" y="18114"/>
                    <a:pt x="19841" y="17848"/>
                    <a:pt x="19454" y="17848"/>
                  </a:cubicBezTo>
                  <a:cubicBezTo>
                    <a:pt x="18706" y="17848"/>
                    <a:pt x="17703" y="18841"/>
                    <a:pt x="17209" y="19366"/>
                  </a:cubicBezTo>
                  <a:cubicBezTo>
                    <a:pt x="15568" y="21054"/>
                    <a:pt x="14630" y="23305"/>
                    <a:pt x="14583" y="25696"/>
                  </a:cubicBezTo>
                  <a:cubicBezTo>
                    <a:pt x="13411" y="23492"/>
                    <a:pt x="12473" y="21148"/>
                    <a:pt x="11770" y="18803"/>
                  </a:cubicBezTo>
                  <a:lnTo>
                    <a:pt x="11911" y="18803"/>
                  </a:lnTo>
                  <a:cubicBezTo>
                    <a:pt x="13927" y="18803"/>
                    <a:pt x="15427" y="15802"/>
                    <a:pt x="16412" y="14349"/>
                  </a:cubicBezTo>
                  <a:cubicBezTo>
                    <a:pt x="17256" y="13083"/>
                    <a:pt x="18757" y="10644"/>
                    <a:pt x="17256" y="9191"/>
                  </a:cubicBezTo>
                  <a:cubicBezTo>
                    <a:pt x="16985" y="8920"/>
                    <a:pt x="16692" y="8809"/>
                    <a:pt x="16390" y="8809"/>
                  </a:cubicBezTo>
                  <a:cubicBezTo>
                    <a:pt x="15331" y="8809"/>
                    <a:pt x="14172" y="10175"/>
                    <a:pt x="13552" y="10832"/>
                  </a:cubicBezTo>
                  <a:cubicBezTo>
                    <a:pt x="12286" y="12333"/>
                    <a:pt x="11395" y="14208"/>
                    <a:pt x="11113" y="16178"/>
                  </a:cubicBezTo>
                  <a:cubicBezTo>
                    <a:pt x="10973" y="15521"/>
                    <a:pt x="10879" y="14865"/>
                    <a:pt x="10738" y="14208"/>
                  </a:cubicBezTo>
                  <a:cubicBezTo>
                    <a:pt x="11770" y="10269"/>
                    <a:pt x="14021" y="0"/>
                    <a:pt x="107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8" name="Google Shape;318;p15"/>
            <p:cNvGrpSpPr/>
            <p:nvPr/>
          </p:nvGrpSpPr>
          <p:grpSpPr>
            <a:xfrm>
              <a:off x="6708256" y="348486"/>
              <a:ext cx="378840" cy="383034"/>
              <a:chOff x="922081" y="1882348"/>
              <a:chExt cx="378840" cy="383034"/>
            </a:xfrm>
          </p:grpSpPr>
          <p:sp>
            <p:nvSpPr>
              <p:cNvPr id="319" name="Google Shape;319;p15"/>
              <p:cNvSpPr/>
              <p:nvPr/>
            </p:nvSpPr>
            <p:spPr>
              <a:xfrm>
                <a:off x="922081" y="1882348"/>
                <a:ext cx="378840" cy="383034"/>
              </a:xfrm>
              <a:custGeom>
                <a:avLst/>
                <a:gdLst/>
                <a:ahLst/>
                <a:cxnLst/>
                <a:rect l="l" t="t" r="r" b="b"/>
                <a:pathLst>
                  <a:path w="11020" h="11142" extrusionOk="0">
                    <a:moveTo>
                      <a:pt x="8158" y="1"/>
                    </a:moveTo>
                    <a:cubicBezTo>
                      <a:pt x="8034" y="1"/>
                      <a:pt x="7909" y="12"/>
                      <a:pt x="7784" y="34"/>
                    </a:cubicBezTo>
                    <a:cubicBezTo>
                      <a:pt x="6940" y="269"/>
                      <a:pt x="6284" y="878"/>
                      <a:pt x="6049" y="1675"/>
                    </a:cubicBezTo>
                    <a:cubicBezTo>
                      <a:pt x="5346" y="972"/>
                      <a:pt x="4737" y="269"/>
                      <a:pt x="3705" y="81"/>
                    </a:cubicBezTo>
                    <a:cubicBezTo>
                      <a:pt x="3551" y="50"/>
                      <a:pt x="3388" y="35"/>
                      <a:pt x="3222" y="35"/>
                    </a:cubicBezTo>
                    <a:cubicBezTo>
                      <a:pt x="2377" y="35"/>
                      <a:pt x="1455" y="438"/>
                      <a:pt x="1220" y="1300"/>
                    </a:cubicBezTo>
                    <a:cubicBezTo>
                      <a:pt x="845" y="2848"/>
                      <a:pt x="1642" y="4442"/>
                      <a:pt x="2814" y="5520"/>
                    </a:cubicBezTo>
                    <a:cubicBezTo>
                      <a:pt x="2580" y="5661"/>
                      <a:pt x="2392" y="5849"/>
                      <a:pt x="2158" y="6036"/>
                    </a:cubicBezTo>
                    <a:cubicBezTo>
                      <a:pt x="1360" y="6740"/>
                      <a:pt x="1" y="8568"/>
                      <a:pt x="282" y="9741"/>
                    </a:cubicBezTo>
                    <a:cubicBezTo>
                      <a:pt x="472" y="10583"/>
                      <a:pt x="1024" y="10890"/>
                      <a:pt x="1674" y="10890"/>
                    </a:cubicBezTo>
                    <a:cubicBezTo>
                      <a:pt x="2145" y="10890"/>
                      <a:pt x="2669" y="10728"/>
                      <a:pt x="3142" y="10491"/>
                    </a:cubicBezTo>
                    <a:cubicBezTo>
                      <a:pt x="3986" y="10022"/>
                      <a:pt x="4690" y="9365"/>
                      <a:pt x="5205" y="8615"/>
                    </a:cubicBezTo>
                    <a:cubicBezTo>
                      <a:pt x="5393" y="9506"/>
                      <a:pt x="5909" y="10303"/>
                      <a:pt x="6706" y="10772"/>
                    </a:cubicBezTo>
                    <a:cubicBezTo>
                      <a:pt x="7133" y="11028"/>
                      <a:pt x="7534" y="11142"/>
                      <a:pt x="7909" y="11142"/>
                    </a:cubicBezTo>
                    <a:cubicBezTo>
                      <a:pt x="8770" y="11142"/>
                      <a:pt x="9494" y="10543"/>
                      <a:pt x="10082" y="9694"/>
                    </a:cubicBezTo>
                    <a:cubicBezTo>
                      <a:pt x="11020" y="8334"/>
                      <a:pt x="10785" y="6458"/>
                      <a:pt x="9566" y="5380"/>
                    </a:cubicBezTo>
                    <a:cubicBezTo>
                      <a:pt x="9426" y="5239"/>
                      <a:pt x="9238" y="5098"/>
                      <a:pt x="9097" y="4911"/>
                    </a:cubicBezTo>
                    <a:cubicBezTo>
                      <a:pt x="9894" y="3973"/>
                      <a:pt x="10551" y="2754"/>
                      <a:pt x="10176" y="1488"/>
                    </a:cubicBezTo>
                    <a:cubicBezTo>
                      <a:pt x="9887" y="581"/>
                      <a:pt x="9056" y="1"/>
                      <a:pt x="8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5"/>
              <p:cNvSpPr/>
              <p:nvPr/>
            </p:nvSpPr>
            <p:spPr>
              <a:xfrm>
                <a:off x="1078428" y="2006312"/>
                <a:ext cx="100795" cy="107361"/>
              </a:xfrm>
              <a:custGeom>
                <a:avLst/>
                <a:gdLst/>
                <a:ahLst/>
                <a:cxnLst/>
                <a:rect l="l" t="t" r="r" b="b"/>
                <a:pathLst>
                  <a:path w="2932" h="3123" extrusionOk="0">
                    <a:moveTo>
                      <a:pt x="1510" y="0"/>
                    </a:moveTo>
                    <a:cubicBezTo>
                      <a:pt x="1285" y="0"/>
                      <a:pt x="1057" y="57"/>
                      <a:pt x="845" y="180"/>
                    </a:cubicBezTo>
                    <a:cubicBezTo>
                      <a:pt x="657" y="273"/>
                      <a:pt x="517" y="414"/>
                      <a:pt x="423" y="602"/>
                    </a:cubicBezTo>
                    <a:cubicBezTo>
                      <a:pt x="95" y="883"/>
                      <a:pt x="1" y="1352"/>
                      <a:pt x="142" y="1774"/>
                    </a:cubicBezTo>
                    <a:cubicBezTo>
                      <a:pt x="165" y="2676"/>
                      <a:pt x="851" y="3122"/>
                      <a:pt x="1533" y="3122"/>
                    </a:cubicBezTo>
                    <a:cubicBezTo>
                      <a:pt x="2234" y="3122"/>
                      <a:pt x="2932" y="2653"/>
                      <a:pt x="2908" y="1727"/>
                    </a:cubicBezTo>
                    <a:lnTo>
                      <a:pt x="2908" y="1399"/>
                    </a:lnTo>
                    <a:cubicBezTo>
                      <a:pt x="2908" y="577"/>
                      <a:pt x="2228" y="0"/>
                      <a:pt x="15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1" name="Google Shape;321;p15"/>
            <p:cNvSpPr/>
            <p:nvPr/>
          </p:nvSpPr>
          <p:spPr>
            <a:xfrm rot="5400000">
              <a:off x="7204768" y="1122152"/>
              <a:ext cx="81883" cy="63003"/>
            </a:xfrm>
            <a:custGeom>
              <a:avLst/>
              <a:gdLst/>
              <a:ahLst/>
              <a:cxnLst/>
              <a:rect l="l" t="t" r="r" b="b"/>
              <a:pathLst>
                <a:path w="2355" h="1812" extrusionOk="0">
                  <a:moveTo>
                    <a:pt x="1159" y="1"/>
                  </a:moveTo>
                  <a:cubicBezTo>
                    <a:pt x="0" y="1"/>
                    <a:pt x="0" y="1812"/>
                    <a:pt x="1159" y="1812"/>
                  </a:cubicBezTo>
                  <a:cubicBezTo>
                    <a:pt x="2318" y="1812"/>
                    <a:pt x="2354" y="1"/>
                    <a:pt x="1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5"/>
            <p:cNvSpPr/>
            <p:nvPr/>
          </p:nvSpPr>
          <p:spPr>
            <a:xfrm rot="-5400000" flipH="1">
              <a:off x="8724677" y="1572775"/>
              <a:ext cx="181395" cy="180143"/>
            </a:xfrm>
            <a:custGeom>
              <a:avLst/>
              <a:gdLst/>
              <a:ahLst/>
              <a:cxnLst/>
              <a:rect l="l" t="t" r="r" b="b"/>
              <a:pathLst>
                <a:path w="5217" h="5181" extrusionOk="0">
                  <a:moveTo>
                    <a:pt x="2608" y="1"/>
                  </a:moveTo>
                  <a:cubicBezTo>
                    <a:pt x="1159" y="1"/>
                    <a:pt x="0" y="1160"/>
                    <a:pt x="0" y="2608"/>
                  </a:cubicBezTo>
                  <a:cubicBezTo>
                    <a:pt x="0" y="4021"/>
                    <a:pt x="1159" y="5180"/>
                    <a:pt x="2608" y="5180"/>
                  </a:cubicBezTo>
                  <a:cubicBezTo>
                    <a:pt x="4057" y="5180"/>
                    <a:pt x="5216" y="4021"/>
                    <a:pt x="5216" y="2608"/>
                  </a:cubicBezTo>
                  <a:cubicBezTo>
                    <a:pt x="5216" y="1160"/>
                    <a:pt x="4057" y="1"/>
                    <a:pt x="26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5"/>
            <p:cNvSpPr/>
            <p:nvPr/>
          </p:nvSpPr>
          <p:spPr>
            <a:xfrm rot="-5400000" flipH="1">
              <a:off x="7734259" y="1453141"/>
              <a:ext cx="80632" cy="63003"/>
            </a:xfrm>
            <a:custGeom>
              <a:avLst/>
              <a:gdLst/>
              <a:ahLst/>
              <a:cxnLst/>
              <a:rect l="l" t="t" r="r" b="b"/>
              <a:pathLst>
                <a:path w="2319" h="1812" extrusionOk="0">
                  <a:moveTo>
                    <a:pt x="1160" y="1"/>
                  </a:moveTo>
                  <a:cubicBezTo>
                    <a:pt x="1" y="1"/>
                    <a:pt x="1" y="1812"/>
                    <a:pt x="1160" y="1812"/>
                  </a:cubicBezTo>
                  <a:cubicBezTo>
                    <a:pt x="2319" y="1812"/>
                    <a:pt x="2319" y="1"/>
                    <a:pt x="1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9782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subTitle" idx="1"/>
          </p:nvPr>
        </p:nvSpPr>
        <p:spPr>
          <a:xfrm>
            <a:off x="2905125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title" idx="2" hasCustomPrompt="1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3"/>
          <p:cNvSpPr/>
          <p:nvPr/>
        </p:nvSpPr>
        <p:spPr>
          <a:xfrm flipH="1">
            <a:off x="7307167" y="3685985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0800000" flipH="1">
            <a:off x="-1746758" y="-147640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3"/>
          <p:cNvGrpSpPr/>
          <p:nvPr/>
        </p:nvGrpSpPr>
        <p:grpSpPr>
          <a:xfrm rot="10285502" flipH="1">
            <a:off x="-161512" y="-3948"/>
            <a:ext cx="1763361" cy="1201866"/>
            <a:chOff x="1176669" y="3655136"/>
            <a:chExt cx="1763400" cy="1201893"/>
          </a:xfrm>
        </p:grpSpPr>
        <p:sp>
          <p:nvSpPr>
            <p:cNvPr id="66" name="Google Shape;66;p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" name="Google Shape;69;p3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70" name="Google Shape;70;p3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7" name="Google Shape;87;p3"/>
          <p:cNvGrpSpPr/>
          <p:nvPr/>
        </p:nvGrpSpPr>
        <p:grpSpPr>
          <a:xfrm rot="10285502" flipH="1">
            <a:off x="7484788" y="4364623"/>
            <a:ext cx="1693633" cy="721855"/>
            <a:chOff x="1246399" y="4061320"/>
            <a:chExt cx="1693670" cy="721871"/>
          </a:xfrm>
        </p:grpSpPr>
        <p:sp>
          <p:nvSpPr>
            <p:cNvPr id="88" name="Google Shape;88;p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3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92" name="Google Shape;92;p3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"/>
          <p:cNvSpPr txBox="1">
            <a:spLocks noGrp="1"/>
          </p:cNvSpPr>
          <p:nvPr>
            <p:ph type="title"/>
          </p:nvPr>
        </p:nvSpPr>
        <p:spPr>
          <a:xfrm>
            <a:off x="1792950" y="1077600"/>
            <a:ext cx="5558100" cy="25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9"/>
          <p:cNvSpPr txBox="1">
            <a:spLocks noGrp="1"/>
          </p:cNvSpPr>
          <p:nvPr>
            <p:ph type="title"/>
          </p:nvPr>
        </p:nvSpPr>
        <p:spPr>
          <a:xfrm>
            <a:off x="720000" y="1321550"/>
            <a:ext cx="3342300" cy="111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8" name="Google Shape;308;p9"/>
          <p:cNvSpPr txBox="1">
            <a:spLocks noGrp="1"/>
          </p:cNvSpPr>
          <p:nvPr>
            <p:ph type="subTitle" idx="1"/>
          </p:nvPr>
        </p:nvSpPr>
        <p:spPr>
          <a:xfrm>
            <a:off x="720000" y="2524438"/>
            <a:ext cx="3709200" cy="12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309" name="Google Shape;309;p9"/>
          <p:cNvGrpSpPr/>
          <p:nvPr/>
        </p:nvGrpSpPr>
        <p:grpSpPr>
          <a:xfrm>
            <a:off x="-1265007" y="-2217891"/>
            <a:ext cx="3970010" cy="3563243"/>
            <a:chOff x="-1265007" y="-2217891"/>
            <a:chExt cx="3970010" cy="3563243"/>
          </a:xfrm>
        </p:grpSpPr>
        <p:sp>
          <p:nvSpPr>
            <p:cNvPr id="310" name="Google Shape;310;p9"/>
            <p:cNvSpPr/>
            <p:nvPr/>
          </p:nvSpPr>
          <p:spPr>
            <a:xfrm rot="8557240" flipH="1">
              <a:off x="-1165805" y="-1237607"/>
              <a:ext cx="3771606" cy="1602675"/>
            </a:xfrm>
            <a:custGeom>
              <a:avLst/>
              <a:gdLst/>
              <a:ahLst/>
              <a:cxnLst/>
              <a:rect l="l" t="t" r="r" b="b"/>
              <a:pathLst>
                <a:path w="13955" h="5930" extrusionOk="0">
                  <a:moveTo>
                    <a:pt x="3807" y="1"/>
                  </a:moveTo>
                  <a:cubicBezTo>
                    <a:pt x="2322" y="1"/>
                    <a:pt x="749" y="401"/>
                    <a:pt x="1" y="1533"/>
                  </a:cubicBezTo>
                  <a:lnTo>
                    <a:pt x="1" y="5930"/>
                  </a:lnTo>
                  <a:lnTo>
                    <a:pt x="13955" y="5930"/>
                  </a:lnTo>
                  <a:cubicBezTo>
                    <a:pt x="13955" y="5930"/>
                    <a:pt x="13755" y="4520"/>
                    <a:pt x="12582" y="4020"/>
                  </a:cubicBezTo>
                  <a:cubicBezTo>
                    <a:pt x="11410" y="3520"/>
                    <a:pt x="10267" y="3753"/>
                    <a:pt x="9162" y="3252"/>
                  </a:cubicBezTo>
                  <a:cubicBezTo>
                    <a:pt x="8054" y="2755"/>
                    <a:pt x="8075" y="1545"/>
                    <a:pt x="6903" y="704"/>
                  </a:cubicBezTo>
                  <a:cubicBezTo>
                    <a:pt x="6352" y="311"/>
                    <a:pt x="5114" y="1"/>
                    <a:pt x="3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1" name="Google Shape;311;p9"/>
            <p:cNvGrpSpPr/>
            <p:nvPr/>
          </p:nvGrpSpPr>
          <p:grpSpPr>
            <a:xfrm rot="10285502" flipH="1">
              <a:off x="-116652" y="70515"/>
              <a:ext cx="1604775" cy="724527"/>
              <a:chOff x="1246399" y="4061320"/>
              <a:chExt cx="1604810" cy="724543"/>
            </a:xfrm>
          </p:grpSpPr>
          <p:sp>
            <p:nvSpPr>
              <p:cNvPr id="312" name="Google Shape;312;p9"/>
              <p:cNvSpPr/>
              <p:nvPr/>
            </p:nvSpPr>
            <p:spPr>
              <a:xfrm>
                <a:off x="1306710" y="4248223"/>
                <a:ext cx="31852" cy="3131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692" extrusionOk="0">
                    <a:moveTo>
                      <a:pt x="334" y="1"/>
                    </a:moveTo>
                    <a:cubicBezTo>
                      <a:pt x="299" y="1"/>
                      <a:pt x="251" y="13"/>
                      <a:pt x="203" y="37"/>
                    </a:cubicBezTo>
                    <a:cubicBezTo>
                      <a:pt x="156" y="49"/>
                      <a:pt x="132" y="72"/>
                      <a:pt x="96" y="108"/>
                    </a:cubicBezTo>
                    <a:cubicBezTo>
                      <a:pt x="72" y="132"/>
                      <a:pt x="37" y="180"/>
                      <a:pt x="25" y="215"/>
                    </a:cubicBezTo>
                    <a:cubicBezTo>
                      <a:pt x="13" y="251"/>
                      <a:pt x="1" y="299"/>
                      <a:pt x="1" y="346"/>
                    </a:cubicBezTo>
                    <a:cubicBezTo>
                      <a:pt x="1" y="370"/>
                      <a:pt x="13" y="406"/>
                      <a:pt x="13" y="430"/>
                    </a:cubicBezTo>
                    <a:cubicBezTo>
                      <a:pt x="25" y="489"/>
                      <a:pt x="61" y="537"/>
                      <a:pt x="96" y="584"/>
                    </a:cubicBezTo>
                    <a:cubicBezTo>
                      <a:pt x="132" y="596"/>
                      <a:pt x="144" y="608"/>
                      <a:pt x="180" y="644"/>
                    </a:cubicBezTo>
                    <a:cubicBezTo>
                      <a:pt x="239" y="668"/>
                      <a:pt x="299" y="692"/>
                      <a:pt x="358" y="692"/>
                    </a:cubicBezTo>
                    <a:cubicBezTo>
                      <a:pt x="394" y="692"/>
                      <a:pt x="442" y="668"/>
                      <a:pt x="489" y="656"/>
                    </a:cubicBezTo>
                    <a:cubicBezTo>
                      <a:pt x="537" y="644"/>
                      <a:pt x="561" y="608"/>
                      <a:pt x="596" y="584"/>
                    </a:cubicBezTo>
                    <a:cubicBezTo>
                      <a:pt x="620" y="549"/>
                      <a:pt x="656" y="513"/>
                      <a:pt x="668" y="477"/>
                    </a:cubicBezTo>
                    <a:cubicBezTo>
                      <a:pt x="680" y="430"/>
                      <a:pt x="703" y="394"/>
                      <a:pt x="703" y="346"/>
                    </a:cubicBezTo>
                    <a:cubicBezTo>
                      <a:pt x="680" y="311"/>
                      <a:pt x="680" y="287"/>
                      <a:pt x="680" y="251"/>
                    </a:cubicBezTo>
                    <a:cubicBezTo>
                      <a:pt x="668" y="191"/>
                      <a:pt x="644" y="156"/>
                      <a:pt x="596" y="108"/>
                    </a:cubicBezTo>
                    <a:cubicBezTo>
                      <a:pt x="561" y="96"/>
                      <a:pt x="549" y="72"/>
                      <a:pt x="513" y="49"/>
                    </a:cubicBezTo>
                    <a:cubicBezTo>
                      <a:pt x="453" y="13"/>
                      <a:pt x="406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9"/>
              <p:cNvSpPr/>
              <p:nvPr/>
            </p:nvSpPr>
            <p:spPr>
              <a:xfrm>
                <a:off x="1290015" y="4302652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8" y="322"/>
                      <a:pt x="418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9"/>
              <p:cNvSpPr/>
              <p:nvPr/>
            </p:nvSpPr>
            <p:spPr>
              <a:xfrm>
                <a:off x="1246399" y="4270347"/>
                <a:ext cx="20496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77" extrusionOk="0">
                    <a:moveTo>
                      <a:pt x="215" y="0"/>
                    </a:moveTo>
                    <a:cubicBezTo>
                      <a:pt x="167" y="0"/>
                      <a:pt x="155" y="24"/>
                      <a:pt x="120" y="36"/>
                    </a:cubicBezTo>
                    <a:cubicBezTo>
                      <a:pt x="108" y="48"/>
                      <a:pt x="96" y="60"/>
                      <a:pt x="84" y="60"/>
                    </a:cubicBezTo>
                    <a:lnTo>
                      <a:pt x="60" y="83"/>
                    </a:lnTo>
                    <a:cubicBezTo>
                      <a:pt x="48" y="95"/>
                      <a:pt x="48" y="107"/>
                      <a:pt x="36" y="119"/>
                    </a:cubicBezTo>
                    <a:cubicBezTo>
                      <a:pt x="36" y="143"/>
                      <a:pt x="24" y="155"/>
                      <a:pt x="24" y="167"/>
                    </a:cubicBezTo>
                    <a:cubicBezTo>
                      <a:pt x="24" y="179"/>
                      <a:pt x="0" y="214"/>
                      <a:pt x="24" y="226"/>
                    </a:cubicBezTo>
                    <a:cubicBezTo>
                      <a:pt x="24" y="238"/>
                      <a:pt x="24" y="274"/>
                      <a:pt x="36" y="286"/>
                    </a:cubicBezTo>
                    <a:lnTo>
                      <a:pt x="36" y="298"/>
                    </a:lnTo>
                    <a:cubicBezTo>
                      <a:pt x="36" y="322"/>
                      <a:pt x="48" y="334"/>
                      <a:pt x="48" y="345"/>
                    </a:cubicBezTo>
                    <a:cubicBezTo>
                      <a:pt x="60" y="357"/>
                      <a:pt x="84" y="393"/>
                      <a:pt x="96" y="405"/>
                    </a:cubicBezTo>
                    <a:cubicBezTo>
                      <a:pt x="108" y="417"/>
                      <a:pt x="120" y="441"/>
                      <a:pt x="155" y="453"/>
                    </a:cubicBezTo>
                    <a:cubicBezTo>
                      <a:pt x="179" y="464"/>
                      <a:pt x="203" y="464"/>
                      <a:pt x="227" y="476"/>
                    </a:cubicBezTo>
                    <a:lnTo>
                      <a:pt x="298" y="476"/>
                    </a:lnTo>
                    <a:cubicBezTo>
                      <a:pt x="322" y="476"/>
                      <a:pt x="334" y="464"/>
                      <a:pt x="346" y="464"/>
                    </a:cubicBezTo>
                    <a:cubicBezTo>
                      <a:pt x="381" y="453"/>
                      <a:pt x="393" y="441"/>
                      <a:pt x="405" y="417"/>
                    </a:cubicBezTo>
                    <a:cubicBezTo>
                      <a:pt x="417" y="405"/>
                      <a:pt x="417" y="393"/>
                      <a:pt x="441" y="381"/>
                    </a:cubicBezTo>
                    <a:cubicBezTo>
                      <a:pt x="453" y="345"/>
                      <a:pt x="453" y="334"/>
                      <a:pt x="453" y="298"/>
                    </a:cubicBezTo>
                    <a:cubicBezTo>
                      <a:pt x="429" y="274"/>
                      <a:pt x="429" y="238"/>
                      <a:pt x="429" y="226"/>
                    </a:cubicBezTo>
                    <a:cubicBezTo>
                      <a:pt x="429" y="214"/>
                      <a:pt x="405" y="203"/>
                      <a:pt x="393" y="179"/>
                    </a:cubicBezTo>
                    <a:cubicBezTo>
                      <a:pt x="393" y="167"/>
                      <a:pt x="381" y="155"/>
                      <a:pt x="381" y="143"/>
                    </a:cubicBezTo>
                    <a:lnTo>
                      <a:pt x="381" y="119"/>
                    </a:lnTo>
                    <a:cubicBezTo>
                      <a:pt x="381" y="107"/>
                      <a:pt x="381" y="107"/>
                      <a:pt x="358" y="83"/>
                    </a:cubicBezTo>
                    <a:cubicBezTo>
                      <a:pt x="346" y="48"/>
                      <a:pt x="298" y="24"/>
                      <a:pt x="2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15" name="Google Shape;315;p9"/>
              <p:cNvGrpSpPr/>
              <p:nvPr/>
            </p:nvGrpSpPr>
            <p:grpSpPr>
              <a:xfrm>
                <a:off x="1314809" y="4061320"/>
                <a:ext cx="1536401" cy="724543"/>
                <a:chOff x="1314809" y="4061320"/>
                <a:chExt cx="1536401" cy="724543"/>
              </a:xfrm>
            </p:grpSpPr>
            <p:sp>
              <p:nvSpPr>
                <p:cNvPr id="316" name="Google Shape;316;p9"/>
                <p:cNvSpPr/>
                <p:nvPr/>
              </p:nvSpPr>
              <p:spPr>
                <a:xfrm>
                  <a:off x="1936278" y="4683429"/>
                  <a:ext cx="24297" cy="18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18" extrusionOk="0">
                      <a:moveTo>
                        <a:pt x="263" y="1"/>
                      </a:moveTo>
                      <a:cubicBezTo>
                        <a:pt x="1" y="1"/>
                        <a:pt x="1" y="418"/>
                        <a:pt x="263" y="418"/>
                      </a:cubicBezTo>
                      <a:cubicBezTo>
                        <a:pt x="536" y="418"/>
                        <a:pt x="536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317;p9"/>
                <p:cNvSpPr/>
                <p:nvPr/>
              </p:nvSpPr>
              <p:spPr>
                <a:xfrm>
                  <a:off x="1787606" y="4766407"/>
                  <a:ext cx="19998" cy="19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430" extrusionOk="0">
                      <a:moveTo>
                        <a:pt x="215" y="0"/>
                      </a:moveTo>
                      <a:cubicBezTo>
                        <a:pt x="191" y="0"/>
                        <a:pt x="155" y="0"/>
                        <a:pt x="132" y="12"/>
                      </a:cubicBezTo>
                      <a:cubicBezTo>
                        <a:pt x="96" y="24"/>
                        <a:pt x="84" y="36"/>
                        <a:pt x="60" y="60"/>
                      </a:cubicBezTo>
                      <a:cubicBezTo>
                        <a:pt x="36" y="72"/>
                        <a:pt x="24" y="96"/>
                        <a:pt x="12" y="131"/>
                      </a:cubicBezTo>
                      <a:cubicBezTo>
                        <a:pt x="1" y="155"/>
                        <a:pt x="1" y="191"/>
                        <a:pt x="1" y="215"/>
                      </a:cubicBezTo>
                      <a:cubicBezTo>
                        <a:pt x="1" y="239"/>
                        <a:pt x="1" y="262"/>
                        <a:pt x="12" y="274"/>
                      </a:cubicBezTo>
                      <a:cubicBezTo>
                        <a:pt x="24" y="310"/>
                        <a:pt x="36" y="358"/>
                        <a:pt x="72" y="369"/>
                      </a:cubicBezTo>
                      <a:cubicBezTo>
                        <a:pt x="84" y="381"/>
                        <a:pt x="96" y="393"/>
                        <a:pt x="120" y="393"/>
                      </a:cubicBezTo>
                      <a:cubicBezTo>
                        <a:pt x="143" y="417"/>
                        <a:pt x="191" y="429"/>
                        <a:pt x="215" y="429"/>
                      </a:cubicBezTo>
                      <a:cubicBezTo>
                        <a:pt x="251" y="429"/>
                        <a:pt x="274" y="429"/>
                        <a:pt x="310" y="417"/>
                      </a:cubicBezTo>
                      <a:cubicBezTo>
                        <a:pt x="334" y="393"/>
                        <a:pt x="358" y="381"/>
                        <a:pt x="382" y="369"/>
                      </a:cubicBezTo>
                      <a:cubicBezTo>
                        <a:pt x="393" y="358"/>
                        <a:pt x="417" y="322"/>
                        <a:pt x="429" y="298"/>
                      </a:cubicBezTo>
                      <a:cubicBezTo>
                        <a:pt x="441" y="262"/>
                        <a:pt x="441" y="239"/>
                        <a:pt x="441" y="203"/>
                      </a:cubicBezTo>
                      <a:cubicBezTo>
                        <a:pt x="441" y="191"/>
                        <a:pt x="441" y="179"/>
                        <a:pt x="429" y="143"/>
                      </a:cubicBezTo>
                      <a:cubicBezTo>
                        <a:pt x="417" y="119"/>
                        <a:pt x="393" y="72"/>
                        <a:pt x="370" y="60"/>
                      </a:cubicBezTo>
                      <a:cubicBezTo>
                        <a:pt x="358" y="36"/>
                        <a:pt x="334" y="24"/>
                        <a:pt x="322" y="24"/>
                      </a:cubicBezTo>
                      <a:cubicBezTo>
                        <a:pt x="298" y="12"/>
                        <a:pt x="251" y="0"/>
                        <a:pt x="21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318;p9"/>
                <p:cNvSpPr/>
                <p:nvPr/>
              </p:nvSpPr>
              <p:spPr>
                <a:xfrm>
                  <a:off x="2055149" y="4412659"/>
                  <a:ext cx="32350" cy="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" h="715" extrusionOk="0">
                      <a:moveTo>
                        <a:pt x="358" y="0"/>
                      </a:moveTo>
                      <a:cubicBezTo>
                        <a:pt x="310" y="0"/>
                        <a:pt x="262" y="24"/>
                        <a:pt x="215" y="36"/>
                      </a:cubicBezTo>
                      <a:cubicBezTo>
                        <a:pt x="179" y="48"/>
                        <a:pt x="131" y="83"/>
                        <a:pt x="108" y="107"/>
                      </a:cubicBezTo>
                      <a:cubicBezTo>
                        <a:pt x="72" y="143"/>
                        <a:pt x="48" y="179"/>
                        <a:pt x="24" y="226"/>
                      </a:cubicBezTo>
                      <a:cubicBezTo>
                        <a:pt x="0" y="274"/>
                        <a:pt x="0" y="322"/>
                        <a:pt x="0" y="357"/>
                      </a:cubicBezTo>
                      <a:cubicBezTo>
                        <a:pt x="0" y="393"/>
                        <a:pt x="12" y="417"/>
                        <a:pt x="12" y="453"/>
                      </a:cubicBezTo>
                      <a:cubicBezTo>
                        <a:pt x="24" y="512"/>
                        <a:pt x="60" y="572"/>
                        <a:pt x="108" y="619"/>
                      </a:cubicBezTo>
                      <a:cubicBezTo>
                        <a:pt x="131" y="631"/>
                        <a:pt x="143" y="643"/>
                        <a:pt x="179" y="679"/>
                      </a:cubicBezTo>
                      <a:cubicBezTo>
                        <a:pt x="238" y="703"/>
                        <a:pt x="298" y="715"/>
                        <a:pt x="358" y="715"/>
                      </a:cubicBezTo>
                      <a:cubicBezTo>
                        <a:pt x="405" y="715"/>
                        <a:pt x="441" y="703"/>
                        <a:pt x="489" y="691"/>
                      </a:cubicBezTo>
                      <a:cubicBezTo>
                        <a:pt x="536" y="667"/>
                        <a:pt x="584" y="643"/>
                        <a:pt x="608" y="607"/>
                      </a:cubicBezTo>
                      <a:cubicBezTo>
                        <a:pt x="643" y="584"/>
                        <a:pt x="667" y="536"/>
                        <a:pt x="679" y="500"/>
                      </a:cubicBezTo>
                      <a:cubicBezTo>
                        <a:pt x="715" y="453"/>
                        <a:pt x="715" y="405"/>
                        <a:pt x="715" y="357"/>
                      </a:cubicBezTo>
                      <a:cubicBezTo>
                        <a:pt x="715" y="334"/>
                        <a:pt x="703" y="298"/>
                        <a:pt x="703" y="274"/>
                      </a:cubicBezTo>
                      <a:cubicBezTo>
                        <a:pt x="679" y="214"/>
                        <a:pt x="655" y="155"/>
                        <a:pt x="608" y="107"/>
                      </a:cubicBezTo>
                      <a:cubicBezTo>
                        <a:pt x="572" y="95"/>
                        <a:pt x="560" y="72"/>
                        <a:pt x="536" y="48"/>
                      </a:cubicBezTo>
                      <a:cubicBezTo>
                        <a:pt x="477" y="12"/>
                        <a:pt x="417" y="0"/>
                        <a:pt x="35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319;p9"/>
                <p:cNvSpPr/>
                <p:nvPr/>
              </p:nvSpPr>
              <p:spPr>
                <a:xfrm>
                  <a:off x="1519347" y="4097662"/>
                  <a:ext cx="16741" cy="12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275" extrusionOk="0">
                      <a:moveTo>
                        <a:pt x="191" y="0"/>
                      </a:moveTo>
                      <a:cubicBezTo>
                        <a:pt x="1" y="0"/>
                        <a:pt x="1" y="274"/>
                        <a:pt x="191" y="274"/>
                      </a:cubicBezTo>
                      <a:cubicBezTo>
                        <a:pt x="370" y="274"/>
                        <a:pt x="37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320;p9"/>
                <p:cNvSpPr/>
                <p:nvPr/>
              </p:nvSpPr>
              <p:spPr>
                <a:xfrm>
                  <a:off x="2061881" y="4370365"/>
                  <a:ext cx="13528" cy="10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239" extrusionOk="0">
                      <a:moveTo>
                        <a:pt x="155" y="0"/>
                      </a:moveTo>
                      <a:cubicBezTo>
                        <a:pt x="1" y="0"/>
                        <a:pt x="1" y="238"/>
                        <a:pt x="155" y="238"/>
                      </a:cubicBezTo>
                      <a:cubicBezTo>
                        <a:pt x="298" y="238"/>
                        <a:pt x="298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321;p9"/>
                <p:cNvSpPr/>
                <p:nvPr/>
              </p:nvSpPr>
              <p:spPr>
                <a:xfrm>
                  <a:off x="1365980" y="4130272"/>
                  <a:ext cx="24840" cy="2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477" extrusionOk="0">
                      <a:moveTo>
                        <a:pt x="251" y="1"/>
                      </a:moveTo>
                      <a:cubicBezTo>
                        <a:pt x="203" y="1"/>
                        <a:pt x="167" y="24"/>
                        <a:pt x="120" y="36"/>
                      </a:cubicBezTo>
                      <a:cubicBezTo>
                        <a:pt x="72" y="60"/>
                        <a:pt x="48" y="96"/>
                        <a:pt x="24" y="120"/>
                      </a:cubicBezTo>
                      <a:lnTo>
                        <a:pt x="24" y="143"/>
                      </a:lnTo>
                      <a:cubicBezTo>
                        <a:pt x="13" y="167"/>
                        <a:pt x="1" y="215"/>
                        <a:pt x="1" y="239"/>
                      </a:cubicBezTo>
                      <a:cubicBezTo>
                        <a:pt x="1" y="274"/>
                        <a:pt x="1" y="298"/>
                        <a:pt x="13" y="322"/>
                      </a:cubicBezTo>
                      <a:cubicBezTo>
                        <a:pt x="13" y="334"/>
                        <a:pt x="13" y="334"/>
                        <a:pt x="24" y="346"/>
                      </a:cubicBezTo>
                      <a:lnTo>
                        <a:pt x="24" y="358"/>
                      </a:lnTo>
                      <a:cubicBezTo>
                        <a:pt x="60" y="405"/>
                        <a:pt x="84" y="441"/>
                        <a:pt x="120" y="453"/>
                      </a:cubicBezTo>
                      <a:cubicBezTo>
                        <a:pt x="167" y="477"/>
                        <a:pt x="203" y="477"/>
                        <a:pt x="251" y="477"/>
                      </a:cubicBezTo>
                      <a:lnTo>
                        <a:pt x="298" y="477"/>
                      </a:lnTo>
                      <a:cubicBezTo>
                        <a:pt x="322" y="477"/>
                        <a:pt x="358" y="477"/>
                        <a:pt x="405" y="465"/>
                      </a:cubicBezTo>
                      <a:cubicBezTo>
                        <a:pt x="429" y="453"/>
                        <a:pt x="465" y="441"/>
                        <a:pt x="477" y="417"/>
                      </a:cubicBezTo>
                      <a:cubicBezTo>
                        <a:pt x="501" y="393"/>
                        <a:pt x="525" y="382"/>
                        <a:pt x="525" y="346"/>
                      </a:cubicBezTo>
                      <a:cubicBezTo>
                        <a:pt x="536" y="322"/>
                        <a:pt x="548" y="286"/>
                        <a:pt x="536" y="239"/>
                      </a:cubicBezTo>
                      <a:lnTo>
                        <a:pt x="536" y="179"/>
                      </a:lnTo>
                      <a:cubicBezTo>
                        <a:pt x="525" y="143"/>
                        <a:pt x="501" y="108"/>
                        <a:pt x="477" y="84"/>
                      </a:cubicBezTo>
                      <a:lnTo>
                        <a:pt x="429" y="36"/>
                      </a:lnTo>
                      <a:cubicBezTo>
                        <a:pt x="382" y="1"/>
                        <a:pt x="358" y="1"/>
                        <a:pt x="29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9"/>
                <p:cNvSpPr/>
                <p:nvPr/>
              </p:nvSpPr>
              <p:spPr>
                <a:xfrm>
                  <a:off x="1314809" y="4131357"/>
                  <a:ext cx="18912" cy="14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2" extrusionOk="0">
                      <a:moveTo>
                        <a:pt x="203" y="0"/>
                      </a:moveTo>
                      <a:cubicBezTo>
                        <a:pt x="1" y="0"/>
                        <a:pt x="1" y="322"/>
                        <a:pt x="203" y="322"/>
                      </a:cubicBezTo>
                      <a:cubicBezTo>
                        <a:pt x="417" y="322"/>
                        <a:pt x="417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9"/>
                <p:cNvSpPr/>
                <p:nvPr/>
              </p:nvSpPr>
              <p:spPr>
                <a:xfrm>
                  <a:off x="1334761" y="4061320"/>
                  <a:ext cx="17781" cy="13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99" extrusionOk="0">
                      <a:moveTo>
                        <a:pt x="203" y="1"/>
                      </a:moveTo>
                      <a:cubicBezTo>
                        <a:pt x="0" y="1"/>
                        <a:pt x="0" y="298"/>
                        <a:pt x="203" y="298"/>
                      </a:cubicBezTo>
                      <a:cubicBezTo>
                        <a:pt x="381" y="298"/>
                        <a:pt x="393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9"/>
                <p:cNvSpPr/>
                <p:nvPr/>
              </p:nvSpPr>
              <p:spPr>
                <a:xfrm>
                  <a:off x="1805572" y="4366220"/>
                  <a:ext cx="24251" cy="24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534" extrusionOk="0">
                      <a:moveTo>
                        <a:pt x="214" y="0"/>
                      </a:moveTo>
                      <a:cubicBezTo>
                        <a:pt x="179" y="0"/>
                        <a:pt x="167" y="0"/>
                        <a:pt x="155" y="12"/>
                      </a:cubicBezTo>
                      <a:cubicBezTo>
                        <a:pt x="131" y="12"/>
                        <a:pt x="131" y="24"/>
                        <a:pt x="119" y="24"/>
                      </a:cubicBezTo>
                      <a:lnTo>
                        <a:pt x="72" y="72"/>
                      </a:lnTo>
                      <a:cubicBezTo>
                        <a:pt x="60" y="84"/>
                        <a:pt x="48" y="108"/>
                        <a:pt x="48" y="120"/>
                      </a:cubicBezTo>
                      <a:cubicBezTo>
                        <a:pt x="24" y="131"/>
                        <a:pt x="24" y="167"/>
                        <a:pt x="12" y="179"/>
                      </a:cubicBezTo>
                      <a:cubicBezTo>
                        <a:pt x="0" y="203"/>
                        <a:pt x="0" y="250"/>
                        <a:pt x="12" y="286"/>
                      </a:cubicBezTo>
                      <a:lnTo>
                        <a:pt x="12" y="310"/>
                      </a:lnTo>
                      <a:lnTo>
                        <a:pt x="12" y="322"/>
                      </a:lnTo>
                      <a:cubicBezTo>
                        <a:pt x="24" y="370"/>
                        <a:pt x="48" y="417"/>
                        <a:pt x="84" y="441"/>
                      </a:cubicBezTo>
                      <a:cubicBezTo>
                        <a:pt x="119" y="477"/>
                        <a:pt x="167" y="501"/>
                        <a:pt x="203" y="524"/>
                      </a:cubicBezTo>
                      <a:cubicBezTo>
                        <a:pt x="226" y="530"/>
                        <a:pt x="250" y="533"/>
                        <a:pt x="274" y="533"/>
                      </a:cubicBezTo>
                      <a:cubicBezTo>
                        <a:pt x="298" y="533"/>
                        <a:pt x="322" y="530"/>
                        <a:pt x="345" y="524"/>
                      </a:cubicBezTo>
                      <a:cubicBezTo>
                        <a:pt x="381" y="501"/>
                        <a:pt x="429" y="489"/>
                        <a:pt x="465" y="441"/>
                      </a:cubicBezTo>
                      <a:cubicBezTo>
                        <a:pt x="488" y="417"/>
                        <a:pt x="524" y="370"/>
                        <a:pt x="536" y="322"/>
                      </a:cubicBezTo>
                      <a:cubicBezTo>
                        <a:pt x="536" y="286"/>
                        <a:pt x="536" y="239"/>
                        <a:pt x="524" y="191"/>
                      </a:cubicBezTo>
                      <a:cubicBezTo>
                        <a:pt x="512" y="143"/>
                        <a:pt x="488" y="108"/>
                        <a:pt x="453" y="72"/>
                      </a:cubicBezTo>
                      <a:cubicBezTo>
                        <a:pt x="417" y="48"/>
                        <a:pt x="369" y="12"/>
                        <a:pt x="3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9"/>
                <p:cNvSpPr/>
                <p:nvPr/>
              </p:nvSpPr>
              <p:spPr>
                <a:xfrm>
                  <a:off x="1769467" y="4332287"/>
                  <a:ext cx="17284" cy="18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403" extrusionOk="0">
                      <a:moveTo>
                        <a:pt x="131" y="0"/>
                      </a:moveTo>
                      <a:lnTo>
                        <a:pt x="36" y="48"/>
                      </a:lnTo>
                      <a:cubicBezTo>
                        <a:pt x="12" y="84"/>
                        <a:pt x="0" y="96"/>
                        <a:pt x="0" y="143"/>
                      </a:cubicBezTo>
                      <a:lnTo>
                        <a:pt x="0" y="167"/>
                      </a:lnTo>
                      <a:lnTo>
                        <a:pt x="0" y="238"/>
                      </a:lnTo>
                      <a:lnTo>
                        <a:pt x="0" y="262"/>
                      </a:lnTo>
                      <a:lnTo>
                        <a:pt x="36" y="346"/>
                      </a:lnTo>
                      <a:cubicBezTo>
                        <a:pt x="72" y="381"/>
                        <a:pt x="96" y="393"/>
                        <a:pt x="131" y="393"/>
                      </a:cubicBezTo>
                      <a:cubicBezTo>
                        <a:pt x="143" y="399"/>
                        <a:pt x="161" y="402"/>
                        <a:pt x="181" y="402"/>
                      </a:cubicBezTo>
                      <a:cubicBezTo>
                        <a:pt x="200" y="402"/>
                        <a:pt x="221" y="399"/>
                        <a:pt x="239" y="393"/>
                      </a:cubicBezTo>
                      <a:lnTo>
                        <a:pt x="322" y="346"/>
                      </a:lnTo>
                      <a:cubicBezTo>
                        <a:pt x="358" y="322"/>
                        <a:pt x="370" y="286"/>
                        <a:pt x="370" y="262"/>
                      </a:cubicBezTo>
                      <a:cubicBezTo>
                        <a:pt x="381" y="215"/>
                        <a:pt x="381" y="167"/>
                        <a:pt x="370" y="143"/>
                      </a:cubicBezTo>
                      <a:lnTo>
                        <a:pt x="322" y="48"/>
                      </a:lnTo>
                      <a:cubicBezTo>
                        <a:pt x="298" y="24"/>
                        <a:pt x="262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9"/>
                <p:cNvSpPr/>
                <p:nvPr/>
              </p:nvSpPr>
              <p:spPr>
                <a:xfrm>
                  <a:off x="1809870" y="4303738"/>
                  <a:ext cx="12442" cy="9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15" extrusionOk="0">
                      <a:moveTo>
                        <a:pt x="143" y="0"/>
                      </a:moveTo>
                      <a:cubicBezTo>
                        <a:pt x="0" y="0"/>
                        <a:pt x="0" y="215"/>
                        <a:pt x="143" y="215"/>
                      </a:cubicBezTo>
                      <a:cubicBezTo>
                        <a:pt x="274" y="215"/>
                        <a:pt x="274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9"/>
                <p:cNvSpPr/>
                <p:nvPr/>
              </p:nvSpPr>
              <p:spPr>
                <a:xfrm>
                  <a:off x="1819552" y="4264420"/>
                  <a:ext cx="15157" cy="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251" extrusionOk="0">
                      <a:moveTo>
                        <a:pt x="167" y="0"/>
                      </a:moveTo>
                      <a:cubicBezTo>
                        <a:pt x="1" y="0"/>
                        <a:pt x="1" y="250"/>
                        <a:pt x="167" y="250"/>
                      </a:cubicBezTo>
                      <a:cubicBezTo>
                        <a:pt x="334" y="250"/>
                        <a:pt x="334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9"/>
                <p:cNvSpPr/>
                <p:nvPr/>
              </p:nvSpPr>
              <p:spPr>
                <a:xfrm>
                  <a:off x="1815612" y="4536929"/>
                  <a:ext cx="21582" cy="19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41" extrusionOk="0">
                      <a:moveTo>
                        <a:pt x="239" y="0"/>
                      </a:moveTo>
                      <a:cubicBezTo>
                        <a:pt x="191" y="0"/>
                        <a:pt x="167" y="12"/>
                        <a:pt x="120" y="24"/>
                      </a:cubicBezTo>
                      <a:cubicBezTo>
                        <a:pt x="96" y="36"/>
                        <a:pt x="60" y="72"/>
                        <a:pt x="48" y="96"/>
                      </a:cubicBezTo>
                      <a:cubicBezTo>
                        <a:pt x="48" y="119"/>
                        <a:pt x="36" y="119"/>
                        <a:pt x="36" y="131"/>
                      </a:cubicBezTo>
                      <a:lnTo>
                        <a:pt x="36" y="143"/>
                      </a:lnTo>
                      <a:cubicBezTo>
                        <a:pt x="13" y="155"/>
                        <a:pt x="13" y="179"/>
                        <a:pt x="13" y="191"/>
                      </a:cubicBezTo>
                      <a:cubicBezTo>
                        <a:pt x="1" y="215"/>
                        <a:pt x="1" y="238"/>
                        <a:pt x="13" y="262"/>
                      </a:cubicBezTo>
                      <a:cubicBezTo>
                        <a:pt x="13" y="298"/>
                        <a:pt x="36" y="310"/>
                        <a:pt x="48" y="334"/>
                      </a:cubicBezTo>
                      <a:cubicBezTo>
                        <a:pt x="60" y="358"/>
                        <a:pt x="60" y="369"/>
                        <a:pt x="72" y="381"/>
                      </a:cubicBezTo>
                      <a:cubicBezTo>
                        <a:pt x="108" y="417"/>
                        <a:pt x="120" y="429"/>
                        <a:pt x="167" y="429"/>
                      </a:cubicBezTo>
                      <a:cubicBezTo>
                        <a:pt x="179" y="429"/>
                        <a:pt x="215" y="429"/>
                        <a:pt x="227" y="441"/>
                      </a:cubicBezTo>
                      <a:lnTo>
                        <a:pt x="275" y="441"/>
                      </a:lnTo>
                      <a:cubicBezTo>
                        <a:pt x="310" y="441"/>
                        <a:pt x="346" y="429"/>
                        <a:pt x="394" y="405"/>
                      </a:cubicBezTo>
                      <a:cubicBezTo>
                        <a:pt x="417" y="393"/>
                        <a:pt x="453" y="369"/>
                        <a:pt x="465" y="334"/>
                      </a:cubicBezTo>
                      <a:cubicBezTo>
                        <a:pt x="477" y="250"/>
                        <a:pt x="477" y="155"/>
                        <a:pt x="429" y="96"/>
                      </a:cubicBezTo>
                      <a:cubicBezTo>
                        <a:pt x="394" y="24"/>
                        <a:pt x="310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9"/>
                <p:cNvSpPr/>
                <p:nvPr/>
              </p:nvSpPr>
              <p:spPr>
                <a:xfrm>
                  <a:off x="1793533" y="4505122"/>
                  <a:ext cx="18912" cy="1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3" extrusionOk="0">
                      <a:moveTo>
                        <a:pt x="203" y="1"/>
                      </a:moveTo>
                      <a:cubicBezTo>
                        <a:pt x="1" y="1"/>
                        <a:pt x="1" y="322"/>
                        <a:pt x="203" y="322"/>
                      </a:cubicBezTo>
                      <a:cubicBezTo>
                        <a:pt x="417" y="322"/>
                        <a:pt x="417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9"/>
                <p:cNvSpPr/>
                <p:nvPr/>
              </p:nvSpPr>
              <p:spPr>
                <a:xfrm>
                  <a:off x="2369943" y="4674833"/>
                  <a:ext cx="19953" cy="15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346" extrusionOk="0">
                      <a:moveTo>
                        <a:pt x="226" y="0"/>
                      </a:moveTo>
                      <a:cubicBezTo>
                        <a:pt x="0" y="0"/>
                        <a:pt x="0" y="346"/>
                        <a:pt x="226" y="346"/>
                      </a:cubicBezTo>
                      <a:cubicBezTo>
                        <a:pt x="230" y="346"/>
                        <a:pt x="233" y="346"/>
                        <a:pt x="237" y="346"/>
                      </a:cubicBezTo>
                      <a:cubicBezTo>
                        <a:pt x="441" y="346"/>
                        <a:pt x="437" y="0"/>
                        <a:pt x="2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9"/>
                <p:cNvSpPr/>
                <p:nvPr/>
              </p:nvSpPr>
              <p:spPr>
                <a:xfrm>
                  <a:off x="2297733" y="4699084"/>
                  <a:ext cx="16198" cy="12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" h="286" extrusionOk="0">
                      <a:moveTo>
                        <a:pt x="179" y="0"/>
                      </a:moveTo>
                      <a:cubicBezTo>
                        <a:pt x="1" y="0"/>
                        <a:pt x="1" y="286"/>
                        <a:pt x="179" y="286"/>
                      </a:cubicBezTo>
                      <a:cubicBezTo>
                        <a:pt x="358" y="286"/>
                        <a:pt x="358" y="0"/>
                        <a:pt x="1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9"/>
                <p:cNvSpPr/>
                <p:nvPr/>
              </p:nvSpPr>
              <p:spPr>
                <a:xfrm>
                  <a:off x="2837681" y="4697497"/>
                  <a:ext cx="13528" cy="1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311" extrusionOk="0">
                      <a:moveTo>
                        <a:pt x="143" y="1"/>
                      </a:moveTo>
                      <a:cubicBezTo>
                        <a:pt x="120" y="1"/>
                        <a:pt x="96" y="1"/>
                        <a:pt x="84" y="13"/>
                      </a:cubicBezTo>
                      <a:cubicBezTo>
                        <a:pt x="48" y="25"/>
                        <a:pt x="36" y="48"/>
                        <a:pt x="24" y="72"/>
                      </a:cubicBezTo>
                      <a:lnTo>
                        <a:pt x="24" y="84"/>
                      </a:lnTo>
                      <a:cubicBezTo>
                        <a:pt x="24" y="108"/>
                        <a:pt x="1" y="108"/>
                        <a:pt x="1" y="120"/>
                      </a:cubicBezTo>
                      <a:lnTo>
                        <a:pt x="1" y="191"/>
                      </a:lnTo>
                      <a:cubicBezTo>
                        <a:pt x="1" y="203"/>
                        <a:pt x="24" y="203"/>
                        <a:pt x="24" y="227"/>
                      </a:cubicBezTo>
                      <a:lnTo>
                        <a:pt x="24" y="239"/>
                      </a:lnTo>
                      <a:lnTo>
                        <a:pt x="48" y="263"/>
                      </a:lnTo>
                      <a:cubicBezTo>
                        <a:pt x="60" y="287"/>
                        <a:pt x="96" y="298"/>
                        <a:pt x="108" y="310"/>
                      </a:cubicBezTo>
                      <a:lnTo>
                        <a:pt x="155" y="310"/>
                      </a:lnTo>
                      <a:cubicBezTo>
                        <a:pt x="179" y="310"/>
                        <a:pt x="215" y="310"/>
                        <a:pt x="227" y="298"/>
                      </a:cubicBezTo>
                      <a:lnTo>
                        <a:pt x="262" y="263"/>
                      </a:lnTo>
                      <a:cubicBezTo>
                        <a:pt x="274" y="251"/>
                        <a:pt x="286" y="227"/>
                        <a:pt x="298" y="203"/>
                      </a:cubicBezTo>
                      <a:lnTo>
                        <a:pt x="298" y="144"/>
                      </a:lnTo>
                      <a:cubicBezTo>
                        <a:pt x="298" y="108"/>
                        <a:pt x="286" y="84"/>
                        <a:pt x="286" y="72"/>
                      </a:cubicBezTo>
                      <a:cubicBezTo>
                        <a:pt x="274" y="60"/>
                        <a:pt x="274" y="48"/>
                        <a:pt x="239" y="25"/>
                      </a:cubicBezTo>
                      <a:cubicBezTo>
                        <a:pt x="227" y="13"/>
                        <a:pt x="215" y="13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0"/>
          <p:cNvSpPr/>
          <p:nvPr/>
        </p:nvSpPr>
        <p:spPr>
          <a:xfrm>
            <a:off x="-161925" y="-297650"/>
            <a:ext cx="4457651" cy="2659823"/>
          </a:xfrm>
          <a:custGeom>
            <a:avLst/>
            <a:gdLst/>
            <a:ahLst/>
            <a:cxnLst/>
            <a:rect l="l" t="t" r="r" b="b"/>
            <a:pathLst>
              <a:path w="43840" h="27523" extrusionOk="0">
                <a:moveTo>
                  <a:pt x="31793" y="1"/>
                </a:moveTo>
                <a:cubicBezTo>
                  <a:pt x="28465" y="1"/>
                  <a:pt x="25057" y="749"/>
                  <a:pt x="21813" y="1050"/>
                </a:cubicBezTo>
                <a:cubicBezTo>
                  <a:pt x="17324" y="1466"/>
                  <a:pt x="12776" y="1966"/>
                  <a:pt x="8466" y="3538"/>
                </a:cubicBezTo>
                <a:cubicBezTo>
                  <a:pt x="6966" y="4086"/>
                  <a:pt x="5454" y="4764"/>
                  <a:pt x="4192" y="5860"/>
                </a:cubicBezTo>
                <a:cubicBezTo>
                  <a:pt x="1" y="9467"/>
                  <a:pt x="1465" y="16289"/>
                  <a:pt x="3573" y="20873"/>
                </a:cubicBezTo>
                <a:cubicBezTo>
                  <a:pt x="5748" y="25656"/>
                  <a:pt x="9588" y="27523"/>
                  <a:pt x="14072" y="27523"/>
                </a:cubicBezTo>
                <a:cubicBezTo>
                  <a:pt x="14399" y="27523"/>
                  <a:pt x="14729" y="27513"/>
                  <a:pt x="15062" y="27493"/>
                </a:cubicBezTo>
                <a:cubicBezTo>
                  <a:pt x="17479" y="27362"/>
                  <a:pt x="19860" y="26791"/>
                  <a:pt x="22230" y="26219"/>
                </a:cubicBezTo>
                <a:cubicBezTo>
                  <a:pt x="26111" y="25279"/>
                  <a:pt x="30004" y="24314"/>
                  <a:pt x="33826" y="23136"/>
                </a:cubicBezTo>
                <a:cubicBezTo>
                  <a:pt x="36993" y="22147"/>
                  <a:pt x="41696" y="21528"/>
                  <a:pt x="43125" y="17611"/>
                </a:cubicBezTo>
                <a:cubicBezTo>
                  <a:pt x="43792" y="15801"/>
                  <a:pt x="43839" y="13753"/>
                  <a:pt x="43780" y="11777"/>
                </a:cubicBezTo>
                <a:cubicBezTo>
                  <a:pt x="43732" y="9908"/>
                  <a:pt x="43578" y="7967"/>
                  <a:pt x="42923" y="6253"/>
                </a:cubicBezTo>
                <a:cubicBezTo>
                  <a:pt x="42839" y="6050"/>
                  <a:pt x="42756" y="5836"/>
                  <a:pt x="42649" y="5645"/>
                </a:cubicBezTo>
                <a:cubicBezTo>
                  <a:pt x="41768" y="3800"/>
                  <a:pt x="40280" y="2395"/>
                  <a:pt x="38613" y="1526"/>
                </a:cubicBezTo>
                <a:cubicBezTo>
                  <a:pt x="36435" y="371"/>
                  <a:pt x="34134" y="1"/>
                  <a:pt x="317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5" name="Google Shape;335;p10"/>
          <p:cNvGrpSpPr/>
          <p:nvPr/>
        </p:nvGrpSpPr>
        <p:grpSpPr>
          <a:xfrm rot="10198406" flipH="1">
            <a:off x="2552199" y="1183237"/>
            <a:ext cx="1693623" cy="721851"/>
            <a:chOff x="1246399" y="4061320"/>
            <a:chExt cx="1693670" cy="721871"/>
          </a:xfrm>
        </p:grpSpPr>
        <p:sp>
          <p:nvSpPr>
            <p:cNvPr id="336" name="Google Shape;336;p10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0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0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9" name="Google Shape;339;p10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340" name="Google Shape;340;p10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0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0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0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0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0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0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0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0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0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0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10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10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10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0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0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0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7" name="Google Shape;357;p10"/>
          <p:cNvGrpSpPr/>
          <p:nvPr/>
        </p:nvGrpSpPr>
        <p:grpSpPr>
          <a:xfrm>
            <a:off x="6938242" y="4067085"/>
            <a:ext cx="3771618" cy="1602686"/>
            <a:chOff x="6938242" y="4067085"/>
            <a:chExt cx="3771618" cy="1602686"/>
          </a:xfrm>
        </p:grpSpPr>
        <p:sp>
          <p:nvSpPr>
            <p:cNvPr id="358" name="Google Shape;358;p10"/>
            <p:cNvSpPr/>
            <p:nvPr/>
          </p:nvSpPr>
          <p:spPr>
            <a:xfrm flipH="1">
              <a:off x="6938242" y="4067085"/>
              <a:ext cx="3771618" cy="1602686"/>
            </a:xfrm>
            <a:custGeom>
              <a:avLst/>
              <a:gdLst/>
              <a:ahLst/>
              <a:cxnLst/>
              <a:rect l="l" t="t" r="r" b="b"/>
              <a:pathLst>
                <a:path w="13955" h="5930" extrusionOk="0">
                  <a:moveTo>
                    <a:pt x="3807" y="1"/>
                  </a:moveTo>
                  <a:cubicBezTo>
                    <a:pt x="2322" y="1"/>
                    <a:pt x="749" y="401"/>
                    <a:pt x="1" y="1533"/>
                  </a:cubicBezTo>
                  <a:lnTo>
                    <a:pt x="1" y="5930"/>
                  </a:lnTo>
                  <a:lnTo>
                    <a:pt x="13955" y="5930"/>
                  </a:lnTo>
                  <a:cubicBezTo>
                    <a:pt x="13955" y="5930"/>
                    <a:pt x="13755" y="4520"/>
                    <a:pt x="12582" y="4020"/>
                  </a:cubicBezTo>
                  <a:cubicBezTo>
                    <a:pt x="11410" y="3520"/>
                    <a:pt x="10267" y="3753"/>
                    <a:pt x="9162" y="3252"/>
                  </a:cubicBezTo>
                  <a:cubicBezTo>
                    <a:pt x="8054" y="2755"/>
                    <a:pt x="8075" y="1545"/>
                    <a:pt x="6903" y="704"/>
                  </a:cubicBezTo>
                  <a:cubicBezTo>
                    <a:pt x="6352" y="311"/>
                    <a:pt x="5114" y="1"/>
                    <a:pt x="3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9" name="Google Shape;359;p10"/>
            <p:cNvGrpSpPr/>
            <p:nvPr/>
          </p:nvGrpSpPr>
          <p:grpSpPr>
            <a:xfrm rot="9031512" flipH="1">
              <a:off x="7886318" y="4507786"/>
              <a:ext cx="1693529" cy="721811"/>
              <a:chOff x="1246399" y="4061320"/>
              <a:chExt cx="1693670" cy="721871"/>
            </a:xfrm>
          </p:grpSpPr>
          <p:sp>
            <p:nvSpPr>
              <p:cNvPr id="360" name="Google Shape;360;p10"/>
              <p:cNvSpPr/>
              <p:nvPr/>
            </p:nvSpPr>
            <p:spPr>
              <a:xfrm>
                <a:off x="1306710" y="4248223"/>
                <a:ext cx="31852" cy="3131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692" extrusionOk="0">
                    <a:moveTo>
                      <a:pt x="334" y="1"/>
                    </a:moveTo>
                    <a:cubicBezTo>
                      <a:pt x="299" y="1"/>
                      <a:pt x="251" y="13"/>
                      <a:pt x="203" y="37"/>
                    </a:cubicBezTo>
                    <a:cubicBezTo>
                      <a:pt x="156" y="49"/>
                      <a:pt x="132" y="72"/>
                      <a:pt x="96" y="108"/>
                    </a:cubicBezTo>
                    <a:cubicBezTo>
                      <a:pt x="72" y="132"/>
                      <a:pt x="37" y="180"/>
                      <a:pt x="25" y="215"/>
                    </a:cubicBezTo>
                    <a:cubicBezTo>
                      <a:pt x="13" y="251"/>
                      <a:pt x="1" y="299"/>
                      <a:pt x="1" y="346"/>
                    </a:cubicBezTo>
                    <a:cubicBezTo>
                      <a:pt x="1" y="370"/>
                      <a:pt x="13" y="406"/>
                      <a:pt x="13" y="430"/>
                    </a:cubicBezTo>
                    <a:cubicBezTo>
                      <a:pt x="25" y="489"/>
                      <a:pt x="61" y="537"/>
                      <a:pt x="96" y="584"/>
                    </a:cubicBezTo>
                    <a:cubicBezTo>
                      <a:pt x="132" y="596"/>
                      <a:pt x="144" y="608"/>
                      <a:pt x="180" y="644"/>
                    </a:cubicBezTo>
                    <a:cubicBezTo>
                      <a:pt x="239" y="668"/>
                      <a:pt x="299" y="692"/>
                      <a:pt x="358" y="692"/>
                    </a:cubicBezTo>
                    <a:cubicBezTo>
                      <a:pt x="394" y="692"/>
                      <a:pt x="442" y="668"/>
                      <a:pt x="489" y="656"/>
                    </a:cubicBezTo>
                    <a:cubicBezTo>
                      <a:pt x="537" y="644"/>
                      <a:pt x="561" y="608"/>
                      <a:pt x="596" y="584"/>
                    </a:cubicBezTo>
                    <a:cubicBezTo>
                      <a:pt x="620" y="549"/>
                      <a:pt x="656" y="513"/>
                      <a:pt x="668" y="477"/>
                    </a:cubicBezTo>
                    <a:cubicBezTo>
                      <a:pt x="680" y="430"/>
                      <a:pt x="703" y="394"/>
                      <a:pt x="703" y="346"/>
                    </a:cubicBezTo>
                    <a:cubicBezTo>
                      <a:pt x="680" y="311"/>
                      <a:pt x="680" y="287"/>
                      <a:pt x="680" y="251"/>
                    </a:cubicBezTo>
                    <a:cubicBezTo>
                      <a:pt x="668" y="191"/>
                      <a:pt x="644" y="156"/>
                      <a:pt x="596" y="108"/>
                    </a:cubicBezTo>
                    <a:cubicBezTo>
                      <a:pt x="561" y="96"/>
                      <a:pt x="549" y="72"/>
                      <a:pt x="513" y="49"/>
                    </a:cubicBezTo>
                    <a:cubicBezTo>
                      <a:pt x="453" y="13"/>
                      <a:pt x="406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10"/>
              <p:cNvSpPr/>
              <p:nvPr/>
            </p:nvSpPr>
            <p:spPr>
              <a:xfrm>
                <a:off x="1290015" y="4302652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8" y="322"/>
                      <a:pt x="418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10"/>
              <p:cNvSpPr/>
              <p:nvPr/>
            </p:nvSpPr>
            <p:spPr>
              <a:xfrm>
                <a:off x="1246399" y="4270347"/>
                <a:ext cx="20496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77" extrusionOk="0">
                    <a:moveTo>
                      <a:pt x="215" y="0"/>
                    </a:moveTo>
                    <a:cubicBezTo>
                      <a:pt x="167" y="0"/>
                      <a:pt x="155" y="24"/>
                      <a:pt x="120" y="36"/>
                    </a:cubicBezTo>
                    <a:cubicBezTo>
                      <a:pt x="108" y="48"/>
                      <a:pt x="96" y="60"/>
                      <a:pt x="84" y="60"/>
                    </a:cubicBezTo>
                    <a:lnTo>
                      <a:pt x="60" y="83"/>
                    </a:lnTo>
                    <a:cubicBezTo>
                      <a:pt x="48" y="95"/>
                      <a:pt x="48" y="107"/>
                      <a:pt x="36" y="119"/>
                    </a:cubicBezTo>
                    <a:cubicBezTo>
                      <a:pt x="36" y="143"/>
                      <a:pt x="24" y="155"/>
                      <a:pt x="24" y="167"/>
                    </a:cubicBezTo>
                    <a:cubicBezTo>
                      <a:pt x="24" y="179"/>
                      <a:pt x="0" y="214"/>
                      <a:pt x="24" y="226"/>
                    </a:cubicBezTo>
                    <a:cubicBezTo>
                      <a:pt x="24" y="238"/>
                      <a:pt x="24" y="274"/>
                      <a:pt x="36" y="286"/>
                    </a:cubicBezTo>
                    <a:lnTo>
                      <a:pt x="36" y="298"/>
                    </a:lnTo>
                    <a:cubicBezTo>
                      <a:pt x="36" y="322"/>
                      <a:pt x="48" y="334"/>
                      <a:pt x="48" y="345"/>
                    </a:cubicBezTo>
                    <a:cubicBezTo>
                      <a:pt x="60" y="357"/>
                      <a:pt x="84" y="393"/>
                      <a:pt x="96" y="405"/>
                    </a:cubicBezTo>
                    <a:cubicBezTo>
                      <a:pt x="108" y="417"/>
                      <a:pt x="120" y="441"/>
                      <a:pt x="155" y="453"/>
                    </a:cubicBezTo>
                    <a:cubicBezTo>
                      <a:pt x="179" y="464"/>
                      <a:pt x="203" y="464"/>
                      <a:pt x="227" y="476"/>
                    </a:cubicBezTo>
                    <a:lnTo>
                      <a:pt x="298" y="476"/>
                    </a:lnTo>
                    <a:cubicBezTo>
                      <a:pt x="322" y="476"/>
                      <a:pt x="334" y="464"/>
                      <a:pt x="346" y="464"/>
                    </a:cubicBezTo>
                    <a:cubicBezTo>
                      <a:pt x="381" y="453"/>
                      <a:pt x="393" y="441"/>
                      <a:pt x="405" y="417"/>
                    </a:cubicBezTo>
                    <a:cubicBezTo>
                      <a:pt x="417" y="405"/>
                      <a:pt x="417" y="393"/>
                      <a:pt x="441" y="381"/>
                    </a:cubicBezTo>
                    <a:cubicBezTo>
                      <a:pt x="453" y="345"/>
                      <a:pt x="453" y="334"/>
                      <a:pt x="453" y="298"/>
                    </a:cubicBezTo>
                    <a:cubicBezTo>
                      <a:pt x="429" y="274"/>
                      <a:pt x="429" y="238"/>
                      <a:pt x="429" y="226"/>
                    </a:cubicBezTo>
                    <a:cubicBezTo>
                      <a:pt x="429" y="214"/>
                      <a:pt x="405" y="203"/>
                      <a:pt x="393" y="179"/>
                    </a:cubicBezTo>
                    <a:cubicBezTo>
                      <a:pt x="393" y="167"/>
                      <a:pt x="381" y="155"/>
                      <a:pt x="381" y="143"/>
                    </a:cubicBezTo>
                    <a:lnTo>
                      <a:pt x="381" y="119"/>
                    </a:lnTo>
                    <a:cubicBezTo>
                      <a:pt x="381" y="107"/>
                      <a:pt x="381" y="107"/>
                      <a:pt x="358" y="83"/>
                    </a:cubicBezTo>
                    <a:cubicBezTo>
                      <a:pt x="346" y="48"/>
                      <a:pt x="298" y="24"/>
                      <a:pt x="2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63" name="Google Shape;363;p10"/>
              <p:cNvGrpSpPr/>
              <p:nvPr/>
            </p:nvGrpSpPr>
            <p:grpSpPr>
              <a:xfrm>
                <a:off x="1314809" y="4061320"/>
                <a:ext cx="1625260" cy="721871"/>
                <a:chOff x="1314809" y="4061320"/>
                <a:chExt cx="1625260" cy="721871"/>
              </a:xfrm>
            </p:grpSpPr>
            <p:sp>
              <p:nvSpPr>
                <p:cNvPr id="364" name="Google Shape;364;p10"/>
                <p:cNvSpPr/>
                <p:nvPr/>
              </p:nvSpPr>
              <p:spPr>
                <a:xfrm>
                  <a:off x="2527715" y="4517184"/>
                  <a:ext cx="24297" cy="18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18" extrusionOk="0">
                      <a:moveTo>
                        <a:pt x="263" y="1"/>
                      </a:moveTo>
                      <a:cubicBezTo>
                        <a:pt x="1" y="1"/>
                        <a:pt x="1" y="418"/>
                        <a:pt x="263" y="418"/>
                      </a:cubicBezTo>
                      <a:cubicBezTo>
                        <a:pt x="536" y="418"/>
                        <a:pt x="536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10"/>
                <p:cNvSpPr/>
                <p:nvPr/>
              </p:nvSpPr>
              <p:spPr>
                <a:xfrm>
                  <a:off x="2344957" y="4374112"/>
                  <a:ext cx="19998" cy="19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430" extrusionOk="0">
                      <a:moveTo>
                        <a:pt x="215" y="0"/>
                      </a:moveTo>
                      <a:cubicBezTo>
                        <a:pt x="191" y="0"/>
                        <a:pt x="155" y="0"/>
                        <a:pt x="132" y="12"/>
                      </a:cubicBezTo>
                      <a:cubicBezTo>
                        <a:pt x="96" y="24"/>
                        <a:pt x="84" y="36"/>
                        <a:pt x="60" y="60"/>
                      </a:cubicBezTo>
                      <a:cubicBezTo>
                        <a:pt x="36" y="72"/>
                        <a:pt x="24" y="96"/>
                        <a:pt x="12" y="131"/>
                      </a:cubicBezTo>
                      <a:cubicBezTo>
                        <a:pt x="1" y="155"/>
                        <a:pt x="1" y="191"/>
                        <a:pt x="1" y="215"/>
                      </a:cubicBezTo>
                      <a:cubicBezTo>
                        <a:pt x="1" y="239"/>
                        <a:pt x="1" y="262"/>
                        <a:pt x="12" y="274"/>
                      </a:cubicBezTo>
                      <a:cubicBezTo>
                        <a:pt x="24" y="310"/>
                        <a:pt x="36" y="358"/>
                        <a:pt x="72" y="369"/>
                      </a:cubicBezTo>
                      <a:cubicBezTo>
                        <a:pt x="84" y="381"/>
                        <a:pt x="96" y="393"/>
                        <a:pt x="120" y="393"/>
                      </a:cubicBezTo>
                      <a:cubicBezTo>
                        <a:pt x="143" y="417"/>
                        <a:pt x="191" y="429"/>
                        <a:pt x="215" y="429"/>
                      </a:cubicBezTo>
                      <a:cubicBezTo>
                        <a:pt x="251" y="429"/>
                        <a:pt x="274" y="429"/>
                        <a:pt x="310" y="417"/>
                      </a:cubicBezTo>
                      <a:cubicBezTo>
                        <a:pt x="334" y="393"/>
                        <a:pt x="358" y="381"/>
                        <a:pt x="382" y="369"/>
                      </a:cubicBezTo>
                      <a:cubicBezTo>
                        <a:pt x="393" y="358"/>
                        <a:pt x="417" y="322"/>
                        <a:pt x="429" y="298"/>
                      </a:cubicBezTo>
                      <a:cubicBezTo>
                        <a:pt x="441" y="262"/>
                        <a:pt x="441" y="239"/>
                        <a:pt x="441" y="203"/>
                      </a:cubicBezTo>
                      <a:cubicBezTo>
                        <a:pt x="441" y="191"/>
                        <a:pt x="441" y="179"/>
                        <a:pt x="429" y="143"/>
                      </a:cubicBezTo>
                      <a:cubicBezTo>
                        <a:pt x="417" y="119"/>
                        <a:pt x="393" y="72"/>
                        <a:pt x="370" y="60"/>
                      </a:cubicBezTo>
                      <a:cubicBezTo>
                        <a:pt x="358" y="36"/>
                        <a:pt x="334" y="24"/>
                        <a:pt x="322" y="24"/>
                      </a:cubicBezTo>
                      <a:cubicBezTo>
                        <a:pt x="298" y="12"/>
                        <a:pt x="251" y="0"/>
                        <a:pt x="21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10"/>
                <p:cNvSpPr/>
                <p:nvPr/>
              </p:nvSpPr>
              <p:spPr>
                <a:xfrm>
                  <a:off x="1945713" y="4197971"/>
                  <a:ext cx="32350" cy="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" h="715" extrusionOk="0">
                      <a:moveTo>
                        <a:pt x="358" y="0"/>
                      </a:moveTo>
                      <a:cubicBezTo>
                        <a:pt x="310" y="0"/>
                        <a:pt x="262" y="24"/>
                        <a:pt x="215" y="36"/>
                      </a:cubicBezTo>
                      <a:cubicBezTo>
                        <a:pt x="179" y="48"/>
                        <a:pt x="131" y="83"/>
                        <a:pt x="108" y="107"/>
                      </a:cubicBezTo>
                      <a:cubicBezTo>
                        <a:pt x="72" y="143"/>
                        <a:pt x="48" y="179"/>
                        <a:pt x="24" y="226"/>
                      </a:cubicBezTo>
                      <a:cubicBezTo>
                        <a:pt x="0" y="274"/>
                        <a:pt x="0" y="322"/>
                        <a:pt x="0" y="357"/>
                      </a:cubicBezTo>
                      <a:cubicBezTo>
                        <a:pt x="0" y="393"/>
                        <a:pt x="12" y="417"/>
                        <a:pt x="12" y="453"/>
                      </a:cubicBezTo>
                      <a:cubicBezTo>
                        <a:pt x="24" y="512"/>
                        <a:pt x="60" y="572"/>
                        <a:pt x="108" y="619"/>
                      </a:cubicBezTo>
                      <a:cubicBezTo>
                        <a:pt x="131" y="631"/>
                        <a:pt x="143" y="643"/>
                        <a:pt x="179" y="679"/>
                      </a:cubicBezTo>
                      <a:cubicBezTo>
                        <a:pt x="238" y="703"/>
                        <a:pt x="298" y="715"/>
                        <a:pt x="358" y="715"/>
                      </a:cubicBezTo>
                      <a:cubicBezTo>
                        <a:pt x="405" y="715"/>
                        <a:pt x="441" y="703"/>
                        <a:pt x="489" y="691"/>
                      </a:cubicBezTo>
                      <a:cubicBezTo>
                        <a:pt x="536" y="667"/>
                        <a:pt x="584" y="643"/>
                        <a:pt x="608" y="607"/>
                      </a:cubicBezTo>
                      <a:cubicBezTo>
                        <a:pt x="643" y="584"/>
                        <a:pt x="667" y="536"/>
                        <a:pt x="679" y="500"/>
                      </a:cubicBezTo>
                      <a:cubicBezTo>
                        <a:pt x="715" y="453"/>
                        <a:pt x="715" y="405"/>
                        <a:pt x="715" y="357"/>
                      </a:cubicBezTo>
                      <a:cubicBezTo>
                        <a:pt x="715" y="334"/>
                        <a:pt x="703" y="298"/>
                        <a:pt x="703" y="274"/>
                      </a:cubicBezTo>
                      <a:cubicBezTo>
                        <a:pt x="679" y="214"/>
                        <a:pt x="655" y="155"/>
                        <a:pt x="608" y="107"/>
                      </a:cubicBezTo>
                      <a:cubicBezTo>
                        <a:pt x="572" y="95"/>
                        <a:pt x="560" y="72"/>
                        <a:pt x="536" y="48"/>
                      </a:cubicBezTo>
                      <a:cubicBezTo>
                        <a:pt x="477" y="12"/>
                        <a:pt x="417" y="0"/>
                        <a:pt x="35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10"/>
                <p:cNvSpPr/>
                <p:nvPr/>
              </p:nvSpPr>
              <p:spPr>
                <a:xfrm>
                  <a:off x="1994170" y="4180190"/>
                  <a:ext cx="16741" cy="12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275" extrusionOk="0">
                      <a:moveTo>
                        <a:pt x="191" y="0"/>
                      </a:moveTo>
                      <a:cubicBezTo>
                        <a:pt x="1" y="0"/>
                        <a:pt x="1" y="274"/>
                        <a:pt x="191" y="274"/>
                      </a:cubicBezTo>
                      <a:cubicBezTo>
                        <a:pt x="370" y="274"/>
                        <a:pt x="37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" name="Google Shape;368;p10"/>
                <p:cNvSpPr/>
                <p:nvPr/>
              </p:nvSpPr>
              <p:spPr>
                <a:xfrm>
                  <a:off x="1952445" y="4155678"/>
                  <a:ext cx="13528" cy="10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239" extrusionOk="0">
                      <a:moveTo>
                        <a:pt x="155" y="0"/>
                      </a:moveTo>
                      <a:cubicBezTo>
                        <a:pt x="1" y="0"/>
                        <a:pt x="1" y="238"/>
                        <a:pt x="155" y="238"/>
                      </a:cubicBezTo>
                      <a:cubicBezTo>
                        <a:pt x="298" y="238"/>
                        <a:pt x="298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369;p10"/>
                <p:cNvSpPr/>
                <p:nvPr/>
              </p:nvSpPr>
              <p:spPr>
                <a:xfrm>
                  <a:off x="1365980" y="4130272"/>
                  <a:ext cx="24840" cy="2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477" extrusionOk="0">
                      <a:moveTo>
                        <a:pt x="251" y="1"/>
                      </a:moveTo>
                      <a:cubicBezTo>
                        <a:pt x="203" y="1"/>
                        <a:pt x="167" y="24"/>
                        <a:pt x="120" y="36"/>
                      </a:cubicBezTo>
                      <a:cubicBezTo>
                        <a:pt x="72" y="60"/>
                        <a:pt x="48" y="96"/>
                        <a:pt x="24" y="120"/>
                      </a:cubicBezTo>
                      <a:lnTo>
                        <a:pt x="24" y="143"/>
                      </a:lnTo>
                      <a:cubicBezTo>
                        <a:pt x="13" y="167"/>
                        <a:pt x="1" y="215"/>
                        <a:pt x="1" y="239"/>
                      </a:cubicBezTo>
                      <a:cubicBezTo>
                        <a:pt x="1" y="274"/>
                        <a:pt x="1" y="298"/>
                        <a:pt x="13" y="322"/>
                      </a:cubicBezTo>
                      <a:cubicBezTo>
                        <a:pt x="13" y="334"/>
                        <a:pt x="13" y="334"/>
                        <a:pt x="24" y="346"/>
                      </a:cubicBezTo>
                      <a:lnTo>
                        <a:pt x="24" y="358"/>
                      </a:lnTo>
                      <a:cubicBezTo>
                        <a:pt x="60" y="405"/>
                        <a:pt x="84" y="441"/>
                        <a:pt x="120" y="453"/>
                      </a:cubicBezTo>
                      <a:cubicBezTo>
                        <a:pt x="167" y="477"/>
                        <a:pt x="203" y="477"/>
                        <a:pt x="251" y="477"/>
                      </a:cubicBezTo>
                      <a:lnTo>
                        <a:pt x="298" y="477"/>
                      </a:lnTo>
                      <a:cubicBezTo>
                        <a:pt x="322" y="477"/>
                        <a:pt x="358" y="477"/>
                        <a:pt x="405" y="465"/>
                      </a:cubicBezTo>
                      <a:cubicBezTo>
                        <a:pt x="429" y="453"/>
                        <a:pt x="465" y="441"/>
                        <a:pt x="477" y="417"/>
                      </a:cubicBezTo>
                      <a:cubicBezTo>
                        <a:pt x="501" y="393"/>
                        <a:pt x="525" y="382"/>
                        <a:pt x="525" y="346"/>
                      </a:cubicBezTo>
                      <a:cubicBezTo>
                        <a:pt x="536" y="322"/>
                        <a:pt x="548" y="286"/>
                        <a:pt x="536" y="239"/>
                      </a:cubicBezTo>
                      <a:lnTo>
                        <a:pt x="536" y="179"/>
                      </a:lnTo>
                      <a:cubicBezTo>
                        <a:pt x="525" y="143"/>
                        <a:pt x="501" y="108"/>
                        <a:pt x="477" y="84"/>
                      </a:cubicBezTo>
                      <a:lnTo>
                        <a:pt x="429" y="36"/>
                      </a:lnTo>
                      <a:cubicBezTo>
                        <a:pt x="382" y="1"/>
                        <a:pt x="358" y="1"/>
                        <a:pt x="29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10"/>
                <p:cNvSpPr/>
                <p:nvPr/>
              </p:nvSpPr>
              <p:spPr>
                <a:xfrm>
                  <a:off x="1314809" y="4131357"/>
                  <a:ext cx="18912" cy="14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2" extrusionOk="0">
                      <a:moveTo>
                        <a:pt x="203" y="0"/>
                      </a:moveTo>
                      <a:cubicBezTo>
                        <a:pt x="1" y="0"/>
                        <a:pt x="1" y="322"/>
                        <a:pt x="203" y="322"/>
                      </a:cubicBezTo>
                      <a:cubicBezTo>
                        <a:pt x="417" y="322"/>
                        <a:pt x="417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10"/>
                <p:cNvSpPr/>
                <p:nvPr/>
              </p:nvSpPr>
              <p:spPr>
                <a:xfrm>
                  <a:off x="1334761" y="4061320"/>
                  <a:ext cx="17781" cy="13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99" extrusionOk="0">
                      <a:moveTo>
                        <a:pt x="203" y="1"/>
                      </a:moveTo>
                      <a:cubicBezTo>
                        <a:pt x="0" y="1"/>
                        <a:pt x="0" y="298"/>
                        <a:pt x="203" y="298"/>
                      </a:cubicBezTo>
                      <a:cubicBezTo>
                        <a:pt x="381" y="298"/>
                        <a:pt x="393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72;p10"/>
                <p:cNvSpPr/>
                <p:nvPr/>
              </p:nvSpPr>
              <p:spPr>
                <a:xfrm>
                  <a:off x="1805572" y="4366220"/>
                  <a:ext cx="24251" cy="24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534" extrusionOk="0">
                      <a:moveTo>
                        <a:pt x="214" y="0"/>
                      </a:moveTo>
                      <a:cubicBezTo>
                        <a:pt x="179" y="0"/>
                        <a:pt x="167" y="0"/>
                        <a:pt x="155" y="12"/>
                      </a:cubicBezTo>
                      <a:cubicBezTo>
                        <a:pt x="131" y="12"/>
                        <a:pt x="131" y="24"/>
                        <a:pt x="119" y="24"/>
                      </a:cubicBezTo>
                      <a:lnTo>
                        <a:pt x="72" y="72"/>
                      </a:lnTo>
                      <a:cubicBezTo>
                        <a:pt x="60" y="84"/>
                        <a:pt x="48" y="108"/>
                        <a:pt x="48" y="120"/>
                      </a:cubicBezTo>
                      <a:cubicBezTo>
                        <a:pt x="24" y="131"/>
                        <a:pt x="24" y="167"/>
                        <a:pt x="12" y="179"/>
                      </a:cubicBezTo>
                      <a:cubicBezTo>
                        <a:pt x="0" y="203"/>
                        <a:pt x="0" y="250"/>
                        <a:pt x="12" y="286"/>
                      </a:cubicBezTo>
                      <a:lnTo>
                        <a:pt x="12" y="310"/>
                      </a:lnTo>
                      <a:lnTo>
                        <a:pt x="12" y="322"/>
                      </a:lnTo>
                      <a:cubicBezTo>
                        <a:pt x="24" y="370"/>
                        <a:pt x="48" y="417"/>
                        <a:pt x="84" y="441"/>
                      </a:cubicBezTo>
                      <a:cubicBezTo>
                        <a:pt x="119" y="477"/>
                        <a:pt x="167" y="501"/>
                        <a:pt x="203" y="524"/>
                      </a:cubicBezTo>
                      <a:cubicBezTo>
                        <a:pt x="226" y="530"/>
                        <a:pt x="250" y="533"/>
                        <a:pt x="274" y="533"/>
                      </a:cubicBezTo>
                      <a:cubicBezTo>
                        <a:pt x="298" y="533"/>
                        <a:pt x="322" y="530"/>
                        <a:pt x="345" y="524"/>
                      </a:cubicBezTo>
                      <a:cubicBezTo>
                        <a:pt x="381" y="501"/>
                        <a:pt x="429" y="489"/>
                        <a:pt x="465" y="441"/>
                      </a:cubicBezTo>
                      <a:cubicBezTo>
                        <a:pt x="488" y="417"/>
                        <a:pt x="524" y="370"/>
                        <a:pt x="536" y="322"/>
                      </a:cubicBezTo>
                      <a:cubicBezTo>
                        <a:pt x="536" y="286"/>
                        <a:pt x="536" y="239"/>
                        <a:pt x="524" y="191"/>
                      </a:cubicBezTo>
                      <a:cubicBezTo>
                        <a:pt x="512" y="143"/>
                        <a:pt x="488" y="108"/>
                        <a:pt x="453" y="72"/>
                      </a:cubicBezTo>
                      <a:cubicBezTo>
                        <a:pt x="417" y="48"/>
                        <a:pt x="369" y="12"/>
                        <a:pt x="3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373;p10"/>
                <p:cNvSpPr/>
                <p:nvPr/>
              </p:nvSpPr>
              <p:spPr>
                <a:xfrm>
                  <a:off x="1769467" y="4332287"/>
                  <a:ext cx="17284" cy="18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403" extrusionOk="0">
                      <a:moveTo>
                        <a:pt x="131" y="0"/>
                      </a:moveTo>
                      <a:lnTo>
                        <a:pt x="36" y="48"/>
                      </a:lnTo>
                      <a:cubicBezTo>
                        <a:pt x="12" y="84"/>
                        <a:pt x="0" y="96"/>
                        <a:pt x="0" y="143"/>
                      </a:cubicBezTo>
                      <a:lnTo>
                        <a:pt x="0" y="167"/>
                      </a:lnTo>
                      <a:lnTo>
                        <a:pt x="0" y="238"/>
                      </a:lnTo>
                      <a:lnTo>
                        <a:pt x="0" y="262"/>
                      </a:lnTo>
                      <a:lnTo>
                        <a:pt x="36" y="346"/>
                      </a:lnTo>
                      <a:cubicBezTo>
                        <a:pt x="72" y="381"/>
                        <a:pt x="96" y="393"/>
                        <a:pt x="131" y="393"/>
                      </a:cubicBezTo>
                      <a:cubicBezTo>
                        <a:pt x="143" y="399"/>
                        <a:pt x="161" y="402"/>
                        <a:pt x="181" y="402"/>
                      </a:cubicBezTo>
                      <a:cubicBezTo>
                        <a:pt x="200" y="402"/>
                        <a:pt x="221" y="399"/>
                        <a:pt x="239" y="393"/>
                      </a:cubicBezTo>
                      <a:lnTo>
                        <a:pt x="322" y="346"/>
                      </a:lnTo>
                      <a:cubicBezTo>
                        <a:pt x="358" y="322"/>
                        <a:pt x="370" y="286"/>
                        <a:pt x="370" y="262"/>
                      </a:cubicBezTo>
                      <a:cubicBezTo>
                        <a:pt x="381" y="215"/>
                        <a:pt x="381" y="167"/>
                        <a:pt x="370" y="143"/>
                      </a:cubicBezTo>
                      <a:lnTo>
                        <a:pt x="322" y="48"/>
                      </a:lnTo>
                      <a:cubicBezTo>
                        <a:pt x="298" y="24"/>
                        <a:pt x="262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374;p10"/>
                <p:cNvSpPr/>
                <p:nvPr/>
              </p:nvSpPr>
              <p:spPr>
                <a:xfrm>
                  <a:off x="1809870" y="4303738"/>
                  <a:ext cx="12442" cy="9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15" extrusionOk="0">
                      <a:moveTo>
                        <a:pt x="143" y="0"/>
                      </a:moveTo>
                      <a:cubicBezTo>
                        <a:pt x="0" y="0"/>
                        <a:pt x="0" y="215"/>
                        <a:pt x="143" y="215"/>
                      </a:cubicBezTo>
                      <a:cubicBezTo>
                        <a:pt x="274" y="215"/>
                        <a:pt x="274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" name="Google Shape;375;p10"/>
                <p:cNvSpPr/>
                <p:nvPr/>
              </p:nvSpPr>
              <p:spPr>
                <a:xfrm>
                  <a:off x="1819552" y="4264420"/>
                  <a:ext cx="15157" cy="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251" extrusionOk="0">
                      <a:moveTo>
                        <a:pt x="167" y="0"/>
                      </a:moveTo>
                      <a:cubicBezTo>
                        <a:pt x="1" y="0"/>
                        <a:pt x="1" y="250"/>
                        <a:pt x="167" y="250"/>
                      </a:cubicBezTo>
                      <a:cubicBezTo>
                        <a:pt x="334" y="250"/>
                        <a:pt x="334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376;p10"/>
                <p:cNvSpPr/>
                <p:nvPr/>
              </p:nvSpPr>
              <p:spPr>
                <a:xfrm>
                  <a:off x="2395687" y="4295334"/>
                  <a:ext cx="21582" cy="19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41" extrusionOk="0">
                      <a:moveTo>
                        <a:pt x="239" y="0"/>
                      </a:moveTo>
                      <a:cubicBezTo>
                        <a:pt x="191" y="0"/>
                        <a:pt x="167" y="12"/>
                        <a:pt x="120" y="24"/>
                      </a:cubicBezTo>
                      <a:cubicBezTo>
                        <a:pt x="96" y="36"/>
                        <a:pt x="60" y="72"/>
                        <a:pt x="48" y="96"/>
                      </a:cubicBezTo>
                      <a:cubicBezTo>
                        <a:pt x="48" y="119"/>
                        <a:pt x="36" y="119"/>
                        <a:pt x="36" y="131"/>
                      </a:cubicBezTo>
                      <a:lnTo>
                        <a:pt x="36" y="143"/>
                      </a:lnTo>
                      <a:cubicBezTo>
                        <a:pt x="13" y="155"/>
                        <a:pt x="13" y="179"/>
                        <a:pt x="13" y="191"/>
                      </a:cubicBezTo>
                      <a:cubicBezTo>
                        <a:pt x="1" y="215"/>
                        <a:pt x="1" y="238"/>
                        <a:pt x="13" y="262"/>
                      </a:cubicBezTo>
                      <a:cubicBezTo>
                        <a:pt x="13" y="298"/>
                        <a:pt x="36" y="310"/>
                        <a:pt x="48" y="334"/>
                      </a:cubicBezTo>
                      <a:cubicBezTo>
                        <a:pt x="60" y="358"/>
                        <a:pt x="60" y="369"/>
                        <a:pt x="72" y="381"/>
                      </a:cubicBezTo>
                      <a:cubicBezTo>
                        <a:pt x="108" y="417"/>
                        <a:pt x="120" y="429"/>
                        <a:pt x="167" y="429"/>
                      </a:cubicBezTo>
                      <a:cubicBezTo>
                        <a:pt x="179" y="429"/>
                        <a:pt x="215" y="429"/>
                        <a:pt x="227" y="441"/>
                      </a:cubicBezTo>
                      <a:lnTo>
                        <a:pt x="275" y="441"/>
                      </a:lnTo>
                      <a:cubicBezTo>
                        <a:pt x="310" y="441"/>
                        <a:pt x="346" y="429"/>
                        <a:pt x="394" y="405"/>
                      </a:cubicBezTo>
                      <a:cubicBezTo>
                        <a:pt x="417" y="393"/>
                        <a:pt x="453" y="369"/>
                        <a:pt x="465" y="334"/>
                      </a:cubicBezTo>
                      <a:cubicBezTo>
                        <a:pt x="477" y="250"/>
                        <a:pt x="477" y="155"/>
                        <a:pt x="429" y="96"/>
                      </a:cubicBezTo>
                      <a:cubicBezTo>
                        <a:pt x="394" y="24"/>
                        <a:pt x="310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377;p10"/>
                <p:cNvSpPr/>
                <p:nvPr/>
              </p:nvSpPr>
              <p:spPr>
                <a:xfrm>
                  <a:off x="2373608" y="4263527"/>
                  <a:ext cx="18912" cy="1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3" extrusionOk="0">
                      <a:moveTo>
                        <a:pt x="203" y="1"/>
                      </a:moveTo>
                      <a:cubicBezTo>
                        <a:pt x="1" y="1"/>
                        <a:pt x="1" y="322"/>
                        <a:pt x="203" y="322"/>
                      </a:cubicBezTo>
                      <a:cubicBezTo>
                        <a:pt x="417" y="322"/>
                        <a:pt x="417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10"/>
                <p:cNvSpPr/>
                <p:nvPr/>
              </p:nvSpPr>
              <p:spPr>
                <a:xfrm>
                  <a:off x="2920116" y="4745999"/>
                  <a:ext cx="19953" cy="15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346" extrusionOk="0">
                      <a:moveTo>
                        <a:pt x="226" y="0"/>
                      </a:moveTo>
                      <a:cubicBezTo>
                        <a:pt x="0" y="0"/>
                        <a:pt x="0" y="346"/>
                        <a:pt x="226" y="346"/>
                      </a:cubicBezTo>
                      <a:cubicBezTo>
                        <a:pt x="230" y="346"/>
                        <a:pt x="233" y="346"/>
                        <a:pt x="237" y="346"/>
                      </a:cubicBezTo>
                      <a:cubicBezTo>
                        <a:pt x="441" y="346"/>
                        <a:pt x="437" y="0"/>
                        <a:pt x="2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10"/>
                <p:cNvSpPr/>
                <p:nvPr/>
              </p:nvSpPr>
              <p:spPr>
                <a:xfrm>
                  <a:off x="2847906" y="4770250"/>
                  <a:ext cx="16198" cy="12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" h="286" extrusionOk="0">
                      <a:moveTo>
                        <a:pt x="179" y="0"/>
                      </a:moveTo>
                      <a:cubicBezTo>
                        <a:pt x="1" y="0"/>
                        <a:pt x="1" y="286"/>
                        <a:pt x="179" y="286"/>
                      </a:cubicBezTo>
                      <a:cubicBezTo>
                        <a:pt x="358" y="286"/>
                        <a:pt x="358" y="0"/>
                        <a:pt x="1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10"/>
                <p:cNvSpPr/>
                <p:nvPr/>
              </p:nvSpPr>
              <p:spPr>
                <a:xfrm>
                  <a:off x="2837681" y="4697497"/>
                  <a:ext cx="13528" cy="1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311" extrusionOk="0">
                      <a:moveTo>
                        <a:pt x="143" y="1"/>
                      </a:moveTo>
                      <a:cubicBezTo>
                        <a:pt x="120" y="1"/>
                        <a:pt x="96" y="1"/>
                        <a:pt x="84" y="13"/>
                      </a:cubicBezTo>
                      <a:cubicBezTo>
                        <a:pt x="48" y="25"/>
                        <a:pt x="36" y="48"/>
                        <a:pt x="24" y="72"/>
                      </a:cubicBezTo>
                      <a:lnTo>
                        <a:pt x="24" y="84"/>
                      </a:lnTo>
                      <a:cubicBezTo>
                        <a:pt x="24" y="108"/>
                        <a:pt x="1" y="108"/>
                        <a:pt x="1" y="120"/>
                      </a:cubicBezTo>
                      <a:lnTo>
                        <a:pt x="1" y="191"/>
                      </a:lnTo>
                      <a:cubicBezTo>
                        <a:pt x="1" y="203"/>
                        <a:pt x="24" y="203"/>
                        <a:pt x="24" y="227"/>
                      </a:cubicBezTo>
                      <a:lnTo>
                        <a:pt x="24" y="239"/>
                      </a:lnTo>
                      <a:lnTo>
                        <a:pt x="48" y="263"/>
                      </a:lnTo>
                      <a:cubicBezTo>
                        <a:pt x="60" y="287"/>
                        <a:pt x="96" y="298"/>
                        <a:pt x="108" y="310"/>
                      </a:cubicBezTo>
                      <a:lnTo>
                        <a:pt x="155" y="310"/>
                      </a:lnTo>
                      <a:cubicBezTo>
                        <a:pt x="179" y="310"/>
                        <a:pt x="215" y="310"/>
                        <a:pt x="227" y="298"/>
                      </a:cubicBezTo>
                      <a:lnTo>
                        <a:pt x="262" y="263"/>
                      </a:lnTo>
                      <a:cubicBezTo>
                        <a:pt x="274" y="251"/>
                        <a:pt x="286" y="227"/>
                        <a:pt x="298" y="203"/>
                      </a:cubicBezTo>
                      <a:lnTo>
                        <a:pt x="298" y="144"/>
                      </a:lnTo>
                      <a:cubicBezTo>
                        <a:pt x="298" y="108"/>
                        <a:pt x="286" y="84"/>
                        <a:pt x="286" y="72"/>
                      </a:cubicBezTo>
                      <a:cubicBezTo>
                        <a:pt x="274" y="60"/>
                        <a:pt x="274" y="48"/>
                        <a:pt x="239" y="25"/>
                      </a:cubicBezTo>
                      <a:cubicBezTo>
                        <a:pt x="227" y="13"/>
                        <a:pt x="215" y="13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81" name="Google Shape;381;p10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3575700" cy="1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3"/>
          <p:cNvSpPr/>
          <p:nvPr/>
        </p:nvSpPr>
        <p:spPr>
          <a:xfrm flipH="1">
            <a:off x="7307167" y="3685985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3"/>
          <p:cNvSpPr/>
          <p:nvPr/>
        </p:nvSpPr>
        <p:spPr>
          <a:xfrm rot="10800000" flipH="1">
            <a:off x="-1746758" y="-147640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grpSp>
        <p:nvGrpSpPr>
          <p:cNvPr id="391" name="Google Shape;391;p13"/>
          <p:cNvGrpSpPr/>
          <p:nvPr/>
        </p:nvGrpSpPr>
        <p:grpSpPr>
          <a:xfrm rot="10285502" flipH="1">
            <a:off x="-161512" y="-3948"/>
            <a:ext cx="1763361" cy="1201866"/>
            <a:chOff x="1176669" y="3655136"/>
            <a:chExt cx="1763400" cy="1201893"/>
          </a:xfrm>
        </p:grpSpPr>
        <p:sp>
          <p:nvSpPr>
            <p:cNvPr id="392" name="Google Shape;392;p1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5" name="Google Shape;395;p13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396" name="Google Shape;396;p13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1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3" name="Google Shape;413;p13"/>
          <p:cNvGrpSpPr/>
          <p:nvPr/>
        </p:nvGrpSpPr>
        <p:grpSpPr>
          <a:xfrm rot="10285502" flipH="1">
            <a:off x="7484788" y="4364623"/>
            <a:ext cx="1693633" cy="721855"/>
            <a:chOff x="1246399" y="4061320"/>
            <a:chExt cx="1693670" cy="721871"/>
          </a:xfrm>
        </p:grpSpPr>
        <p:sp>
          <p:nvSpPr>
            <p:cNvPr id="414" name="Google Shape;414;p1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7" name="Google Shape;417;p13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418" name="Google Shape;418;p13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13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13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3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13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1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1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3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3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5" name="Google Shape;435;p13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13"/>
          <p:cNvSpPr txBox="1">
            <a:spLocks noGrp="1"/>
          </p:cNvSpPr>
          <p:nvPr>
            <p:ph type="subTitle" idx="1"/>
          </p:nvPr>
        </p:nvSpPr>
        <p:spPr>
          <a:xfrm>
            <a:off x="2207625" y="1609725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37" name="Google Shape;437;p13"/>
          <p:cNvSpPr txBox="1">
            <a:spLocks noGrp="1"/>
          </p:cNvSpPr>
          <p:nvPr>
            <p:ph type="subTitle" idx="2"/>
          </p:nvPr>
        </p:nvSpPr>
        <p:spPr>
          <a:xfrm>
            <a:off x="5765500" y="1609725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38" name="Google Shape;438;p13"/>
          <p:cNvSpPr txBox="1">
            <a:spLocks noGrp="1"/>
          </p:cNvSpPr>
          <p:nvPr>
            <p:ph type="subTitle" idx="3"/>
          </p:nvPr>
        </p:nvSpPr>
        <p:spPr>
          <a:xfrm>
            <a:off x="5765500" y="1912550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13"/>
          <p:cNvSpPr txBox="1">
            <a:spLocks noGrp="1"/>
          </p:cNvSpPr>
          <p:nvPr>
            <p:ph type="subTitle" idx="4"/>
          </p:nvPr>
        </p:nvSpPr>
        <p:spPr>
          <a:xfrm>
            <a:off x="2207625" y="1912550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13"/>
          <p:cNvSpPr txBox="1">
            <a:spLocks noGrp="1"/>
          </p:cNvSpPr>
          <p:nvPr>
            <p:ph type="subTitle" idx="5"/>
          </p:nvPr>
        </p:nvSpPr>
        <p:spPr>
          <a:xfrm>
            <a:off x="2207625" y="3022400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41" name="Google Shape;441;p13"/>
          <p:cNvSpPr txBox="1">
            <a:spLocks noGrp="1"/>
          </p:cNvSpPr>
          <p:nvPr>
            <p:ph type="subTitle" idx="6"/>
          </p:nvPr>
        </p:nvSpPr>
        <p:spPr>
          <a:xfrm>
            <a:off x="5765500" y="3022400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42" name="Google Shape;442;p13"/>
          <p:cNvSpPr txBox="1">
            <a:spLocks noGrp="1"/>
          </p:cNvSpPr>
          <p:nvPr>
            <p:ph type="subTitle" idx="7"/>
          </p:nvPr>
        </p:nvSpPr>
        <p:spPr>
          <a:xfrm>
            <a:off x="5765500" y="3325175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13"/>
          <p:cNvSpPr txBox="1">
            <a:spLocks noGrp="1"/>
          </p:cNvSpPr>
          <p:nvPr>
            <p:ph type="subTitle" idx="8"/>
          </p:nvPr>
        </p:nvSpPr>
        <p:spPr>
          <a:xfrm>
            <a:off x="2207625" y="3325175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13"/>
          <p:cNvSpPr txBox="1">
            <a:spLocks noGrp="1"/>
          </p:cNvSpPr>
          <p:nvPr>
            <p:ph type="title" idx="9" hasCustomPrompt="1"/>
          </p:nvPr>
        </p:nvSpPr>
        <p:spPr>
          <a:xfrm>
            <a:off x="1234838" y="1838950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5" name="Google Shape;445;p13"/>
          <p:cNvSpPr txBox="1">
            <a:spLocks noGrp="1"/>
          </p:cNvSpPr>
          <p:nvPr>
            <p:ph type="title" idx="13" hasCustomPrompt="1"/>
          </p:nvPr>
        </p:nvSpPr>
        <p:spPr>
          <a:xfrm>
            <a:off x="4794738" y="1839000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6" name="Google Shape;446;p13"/>
          <p:cNvSpPr txBox="1">
            <a:spLocks noGrp="1"/>
          </p:cNvSpPr>
          <p:nvPr>
            <p:ph type="title" idx="14" hasCustomPrompt="1"/>
          </p:nvPr>
        </p:nvSpPr>
        <p:spPr>
          <a:xfrm>
            <a:off x="1234838" y="3229594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13"/>
          <p:cNvSpPr txBox="1">
            <a:spLocks noGrp="1"/>
          </p:cNvSpPr>
          <p:nvPr>
            <p:ph type="title" idx="15" hasCustomPrompt="1"/>
          </p:nvPr>
        </p:nvSpPr>
        <p:spPr>
          <a:xfrm>
            <a:off x="4794738" y="3229599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4"/>
          <p:cNvSpPr txBox="1">
            <a:spLocks noGrp="1"/>
          </p:cNvSpPr>
          <p:nvPr>
            <p:ph type="title"/>
          </p:nvPr>
        </p:nvSpPr>
        <p:spPr>
          <a:xfrm>
            <a:off x="4285425" y="3239363"/>
            <a:ext cx="413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14"/>
          <p:cNvSpPr txBox="1">
            <a:spLocks noGrp="1"/>
          </p:cNvSpPr>
          <p:nvPr>
            <p:ph type="subTitle" idx="1"/>
          </p:nvPr>
        </p:nvSpPr>
        <p:spPr>
          <a:xfrm>
            <a:off x="4285500" y="1331438"/>
            <a:ext cx="41385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1" name="Google Shape;451;p14"/>
          <p:cNvGrpSpPr/>
          <p:nvPr/>
        </p:nvGrpSpPr>
        <p:grpSpPr>
          <a:xfrm>
            <a:off x="6048468" y="-2541741"/>
            <a:ext cx="3970010" cy="3864403"/>
            <a:chOff x="6048468" y="-2541741"/>
            <a:chExt cx="3970010" cy="3864403"/>
          </a:xfrm>
        </p:grpSpPr>
        <p:sp>
          <p:nvSpPr>
            <p:cNvPr id="452" name="Google Shape;452;p14"/>
            <p:cNvSpPr/>
            <p:nvPr/>
          </p:nvSpPr>
          <p:spPr>
            <a:xfrm rot="-8557240">
              <a:off x="6147670" y="-1561457"/>
              <a:ext cx="3771606" cy="1602675"/>
            </a:xfrm>
            <a:custGeom>
              <a:avLst/>
              <a:gdLst/>
              <a:ahLst/>
              <a:cxnLst/>
              <a:rect l="l" t="t" r="r" b="b"/>
              <a:pathLst>
                <a:path w="13955" h="5930" extrusionOk="0">
                  <a:moveTo>
                    <a:pt x="3807" y="1"/>
                  </a:moveTo>
                  <a:cubicBezTo>
                    <a:pt x="2322" y="1"/>
                    <a:pt x="749" y="401"/>
                    <a:pt x="1" y="1533"/>
                  </a:cubicBezTo>
                  <a:lnTo>
                    <a:pt x="1" y="5930"/>
                  </a:lnTo>
                  <a:lnTo>
                    <a:pt x="13955" y="5930"/>
                  </a:lnTo>
                  <a:cubicBezTo>
                    <a:pt x="13955" y="5930"/>
                    <a:pt x="13755" y="4520"/>
                    <a:pt x="12582" y="4020"/>
                  </a:cubicBezTo>
                  <a:cubicBezTo>
                    <a:pt x="11410" y="3520"/>
                    <a:pt x="10267" y="3753"/>
                    <a:pt x="9162" y="3252"/>
                  </a:cubicBezTo>
                  <a:cubicBezTo>
                    <a:pt x="8054" y="2755"/>
                    <a:pt x="8075" y="1545"/>
                    <a:pt x="6903" y="704"/>
                  </a:cubicBezTo>
                  <a:cubicBezTo>
                    <a:pt x="6352" y="311"/>
                    <a:pt x="5114" y="1"/>
                    <a:pt x="3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3" name="Google Shape;453;p14"/>
            <p:cNvGrpSpPr/>
            <p:nvPr/>
          </p:nvGrpSpPr>
          <p:grpSpPr>
            <a:xfrm rot="-10285502">
              <a:off x="7781913" y="-3948"/>
              <a:ext cx="1763361" cy="1201866"/>
              <a:chOff x="1176669" y="3655136"/>
              <a:chExt cx="1763400" cy="1201893"/>
            </a:xfrm>
          </p:grpSpPr>
          <p:sp>
            <p:nvSpPr>
              <p:cNvPr id="454" name="Google Shape;454;p14"/>
              <p:cNvSpPr/>
              <p:nvPr/>
            </p:nvSpPr>
            <p:spPr>
              <a:xfrm>
                <a:off x="1306710" y="4248223"/>
                <a:ext cx="31852" cy="3131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692" extrusionOk="0">
                    <a:moveTo>
                      <a:pt x="334" y="1"/>
                    </a:moveTo>
                    <a:cubicBezTo>
                      <a:pt x="299" y="1"/>
                      <a:pt x="251" y="13"/>
                      <a:pt x="203" y="37"/>
                    </a:cubicBezTo>
                    <a:cubicBezTo>
                      <a:pt x="156" y="49"/>
                      <a:pt x="132" y="72"/>
                      <a:pt x="96" y="108"/>
                    </a:cubicBezTo>
                    <a:cubicBezTo>
                      <a:pt x="72" y="132"/>
                      <a:pt x="37" y="180"/>
                      <a:pt x="25" y="215"/>
                    </a:cubicBezTo>
                    <a:cubicBezTo>
                      <a:pt x="13" y="251"/>
                      <a:pt x="1" y="299"/>
                      <a:pt x="1" y="346"/>
                    </a:cubicBezTo>
                    <a:cubicBezTo>
                      <a:pt x="1" y="370"/>
                      <a:pt x="13" y="406"/>
                      <a:pt x="13" y="430"/>
                    </a:cubicBezTo>
                    <a:cubicBezTo>
                      <a:pt x="25" y="489"/>
                      <a:pt x="61" y="537"/>
                      <a:pt x="96" y="584"/>
                    </a:cubicBezTo>
                    <a:cubicBezTo>
                      <a:pt x="132" y="596"/>
                      <a:pt x="144" y="608"/>
                      <a:pt x="180" y="644"/>
                    </a:cubicBezTo>
                    <a:cubicBezTo>
                      <a:pt x="239" y="668"/>
                      <a:pt x="299" y="692"/>
                      <a:pt x="358" y="692"/>
                    </a:cubicBezTo>
                    <a:cubicBezTo>
                      <a:pt x="394" y="692"/>
                      <a:pt x="442" y="668"/>
                      <a:pt x="489" y="656"/>
                    </a:cubicBezTo>
                    <a:cubicBezTo>
                      <a:pt x="537" y="644"/>
                      <a:pt x="561" y="608"/>
                      <a:pt x="596" y="584"/>
                    </a:cubicBezTo>
                    <a:cubicBezTo>
                      <a:pt x="620" y="549"/>
                      <a:pt x="656" y="513"/>
                      <a:pt x="668" y="477"/>
                    </a:cubicBezTo>
                    <a:cubicBezTo>
                      <a:pt x="680" y="430"/>
                      <a:pt x="703" y="394"/>
                      <a:pt x="703" y="346"/>
                    </a:cubicBezTo>
                    <a:cubicBezTo>
                      <a:pt x="680" y="311"/>
                      <a:pt x="680" y="287"/>
                      <a:pt x="680" y="251"/>
                    </a:cubicBezTo>
                    <a:cubicBezTo>
                      <a:pt x="668" y="191"/>
                      <a:pt x="644" y="156"/>
                      <a:pt x="596" y="108"/>
                    </a:cubicBezTo>
                    <a:cubicBezTo>
                      <a:pt x="561" y="96"/>
                      <a:pt x="549" y="72"/>
                      <a:pt x="513" y="49"/>
                    </a:cubicBezTo>
                    <a:cubicBezTo>
                      <a:pt x="453" y="13"/>
                      <a:pt x="406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14"/>
              <p:cNvSpPr/>
              <p:nvPr/>
            </p:nvSpPr>
            <p:spPr>
              <a:xfrm>
                <a:off x="1290015" y="4302652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8" y="322"/>
                      <a:pt x="418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1246399" y="4270347"/>
                <a:ext cx="20496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77" extrusionOk="0">
                    <a:moveTo>
                      <a:pt x="215" y="0"/>
                    </a:moveTo>
                    <a:cubicBezTo>
                      <a:pt x="167" y="0"/>
                      <a:pt x="155" y="24"/>
                      <a:pt x="120" y="36"/>
                    </a:cubicBezTo>
                    <a:cubicBezTo>
                      <a:pt x="108" y="48"/>
                      <a:pt x="96" y="60"/>
                      <a:pt x="84" y="60"/>
                    </a:cubicBezTo>
                    <a:lnTo>
                      <a:pt x="60" y="83"/>
                    </a:lnTo>
                    <a:cubicBezTo>
                      <a:pt x="48" y="95"/>
                      <a:pt x="48" y="107"/>
                      <a:pt x="36" y="119"/>
                    </a:cubicBezTo>
                    <a:cubicBezTo>
                      <a:pt x="36" y="143"/>
                      <a:pt x="24" y="155"/>
                      <a:pt x="24" y="167"/>
                    </a:cubicBezTo>
                    <a:cubicBezTo>
                      <a:pt x="24" y="179"/>
                      <a:pt x="0" y="214"/>
                      <a:pt x="24" y="226"/>
                    </a:cubicBezTo>
                    <a:cubicBezTo>
                      <a:pt x="24" y="238"/>
                      <a:pt x="24" y="274"/>
                      <a:pt x="36" y="286"/>
                    </a:cubicBezTo>
                    <a:lnTo>
                      <a:pt x="36" y="298"/>
                    </a:lnTo>
                    <a:cubicBezTo>
                      <a:pt x="36" y="322"/>
                      <a:pt x="48" y="334"/>
                      <a:pt x="48" y="345"/>
                    </a:cubicBezTo>
                    <a:cubicBezTo>
                      <a:pt x="60" y="357"/>
                      <a:pt x="84" y="393"/>
                      <a:pt x="96" y="405"/>
                    </a:cubicBezTo>
                    <a:cubicBezTo>
                      <a:pt x="108" y="417"/>
                      <a:pt x="120" y="441"/>
                      <a:pt x="155" y="453"/>
                    </a:cubicBezTo>
                    <a:cubicBezTo>
                      <a:pt x="179" y="464"/>
                      <a:pt x="203" y="464"/>
                      <a:pt x="227" y="476"/>
                    </a:cubicBezTo>
                    <a:lnTo>
                      <a:pt x="298" y="476"/>
                    </a:lnTo>
                    <a:cubicBezTo>
                      <a:pt x="322" y="476"/>
                      <a:pt x="334" y="464"/>
                      <a:pt x="346" y="464"/>
                    </a:cubicBezTo>
                    <a:cubicBezTo>
                      <a:pt x="381" y="453"/>
                      <a:pt x="393" y="441"/>
                      <a:pt x="405" y="417"/>
                    </a:cubicBezTo>
                    <a:cubicBezTo>
                      <a:pt x="417" y="405"/>
                      <a:pt x="417" y="393"/>
                      <a:pt x="441" y="381"/>
                    </a:cubicBezTo>
                    <a:cubicBezTo>
                      <a:pt x="453" y="345"/>
                      <a:pt x="453" y="334"/>
                      <a:pt x="453" y="298"/>
                    </a:cubicBezTo>
                    <a:cubicBezTo>
                      <a:pt x="429" y="274"/>
                      <a:pt x="429" y="238"/>
                      <a:pt x="429" y="226"/>
                    </a:cubicBezTo>
                    <a:cubicBezTo>
                      <a:pt x="429" y="214"/>
                      <a:pt x="405" y="203"/>
                      <a:pt x="393" y="179"/>
                    </a:cubicBezTo>
                    <a:cubicBezTo>
                      <a:pt x="393" y="167"/>
                      <a:pt x="381" y="155"/>
                      <a:pt x="381" y="143"/>
                    </a:cubicBezTo>
                    <a:lnTo>
                      <a:pt x="381" y="119"/>
                    </a:lnTo>
                    <a:cubicBezTo>
                      <a:pt x="381" y="107"/>
                      <a:pt x="381" y="107"/>
                      <a:pt x="358" y="83"/>
                    </a:cubicBezTo>
                    <a:cubicBezTo>
                      <a:pt x="346" y="48"/>
                      <a:pt x="298" y="24"/>
                      <a:pt x="2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57" name="Google Shape;457;p14"/>
              <p:cNvGrpSpPr/>
              <p:nvPr/>
            </p:nvGrpSpPr>
            <p:grpSpPr>
              <a:xfrm>
                <a:off x="1176669" y="3655136"/>
                <a:ext cx="1763400" cy="1201893"/>
                <a:chOff x="1176669" y="3655136"/>
                <a:chExt cx="1763400" cy="1201893"/>
              </a:xfrm>
            </p:grpSpPr>
            <p:sp>
              <p:nvSpPr>
                <p:cNvPr id="458" name="Google Shape;458;p14"/>
                <p:cNvSpPr/>
                <p:nvPr/>
              </p:nvSpPr>
              <p:spPr>
                <a:xfrm>
                  <a:off x="2486451" y="4754596"/>
                  <a:ext cx="24297" cy="18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18" extrusionOk="0">
                      <a:moveTo>
                        <a:pt x="263" y="1"/>
                      </a:moveTo>
                      <a:cubicBezTo>
                        <a:pt x="1" y="1"/>
                        <a:pt x="1" y="418"/>
                        <a:pt x="263" y="418"/>
                      </a:cubicBezTo>
                      <a:cubicBezTo>
                        <a:pt x="536" y="418"/>
                        <a:pt x="536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59;p14"/>
                <p:cNvSpPr/>
                <p:nvPr/>
              </p:nvSpPr>
              <p:spPr>
                <a:xfrm>
                  <a:off x="2337779" y="4837573"/>
                  <a:ext cx="19998" cy="19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430" extrusionOk="0">
                      <a:moveTo>
                        <a:pt x="215" y="0"/>
                      </a:moveTo>
                      <a:cubicBezTo>
                        <a:pt x="191" y="0"/>
                        <a:pt x="155" y="0"/>
                        <a:pt x="132" y="12"/>
                      </a:cubicBezTo>
                      <a:cubicBezTo>
                        <a:pt x="96" y="24"/>
                        <a:pt x="84" y="36"/>
                        <a:pt x="60" y="60"/>
                      </a:cubicBezTo>
                      <a:cubicBezTo>
                        <a:pt x="36" y="72"/>
                        <a:pt x="24" y="96"/>
                        <a:pt x="12" y="131"/>
                      </a:cubicBezTo>
                      <a:cubicBezTo>
                        <a:pt x="1" y="155"/>
                        <a:pt x="1" y="191"/>
                        <a:pt x="1" y="215"/>
                      </a:cubicBezTo>
                      <a:cubicBezTo>
                        <a:pt x="1" y="239"/>
                        <a:pt x="1" y="262"/>
                        <a:pt x="12" y="274"/>
                      </a:cubicBezTo>
                      <a:cubicBezTo>
                        <a:pt x="24" y="310"/>
                        <a:pt x="36" y="358"/>
                        <a:pt x="72" y="369"/>
                      </a:cubicBezTo>
                      <a:cubicBezTo>
                        <a:pt x="84" y="381"/>
                        <a:pt x="96" y="393"/>
                        <a:pt x="120" y="393"/>
                      </a:cubicBezTo>
                      <a:cubicBezTo>
                        <a:pt x="143" y="417"/>
                        <a:pt x="191" y="429"/>
                        <a:pt x="215" y="429"/>
                      </a:cubicBezTo>
                      <a:cubicBezTo>
                        <a:pt x="251" y="429"/>
                        <a:pt x="274" y="429"/>
                        <a:pt x="310" y="417"/>
                      </a:cubicBezTo>
                      <a:cubicBezTo>
                        <a:pt x="334" y="393"/>
                        <a:pt x="358" y="381"/>
                        <a:pt x="382" y="369"/>
                      </a:cubicBezTo>
                      <a:cubicBezTo>
                        <a:pt x="393" y="358"/>
                        <a:pt x="417" y="322"/>
                        <a:pt x="429" y="298"/>
                      </a:cubicBezTo>
                      <a:cubicBezTo>
                        <a:pt x="441" y="262"/>
                        <a:pt x="441" y="239"/>
                        <a:pt x="441" y="203"/>
                      </a:cubicBezTo>
                      <a:cubicBezTo>
                        <a:pt x="441" y="191"/>
                        <a:pt x="441" y="179"/>
                        <a:pt x="429" y="143"/>
                      </a:cubicBezTo>
                      <a:cubicBezTo>
                        <a:pt x="417" y="119"/>
                        <a:pt x="393" y="72"/>
                        <a:pt x="370" y="60"/>
                      </a:cubicBezTo>
                      <a:cubicBezTo>
                        <a:pt x="358" y="36"/>
                        <a:pt x="334" y="24"/>
                        <a:pt x="322" y="24"/>
                      </a:cubicBezTo>
                      <a:cubicBezTo>
                        <a:pt x="298" y="12"/>
                        <a:pt x="251" y="0"/>
                        <a:pt x="21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60;p14"/>
                <p:cNvSpPr/>
                <p:nvPr/>
              </p:nvSpPr>
              <p:spPr>
                <a:xfrm>
                  <a:off x="1176669" y="3697430"/>
                  <a:ext cx="32350" cy="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" h="715" extrusionOk="0">
                      <a:moveTo>
                        <a:pt x="358" y="0"/>
                      </a:moveTo>
                      <a:cubicBezTo>
                        <a:pt x="310" y="0"/>
                        <a:pt x="262" y="24"/>
                        <a:pt x="215" y="36"/>
                      </a:cubicBezTo>
                      <a:cubicBezTo>
                        <a:pt x="179" y="48"/>
                        <a:pt x="131" y="83"/>
                        <a:pt x="108" y="107"/>
                      </a:cubicBezTo>
                      <a:cubicBezTo>
                        <a:pt x="72" y="143"/>
                        <a:pt x="48" y="179"/>
                        <a:pt x="24" y="226"/>
                      </a:cubicBezTo>
                      <a:cubicBezTo>
                        <a:pt x="0" y="274"/>
                        <a:pt x="0" y="322"/>
                        <a:pt x="0" y="357"/>
                      </a:cubicBezTo>
                      <a:cubicBezTo>
                        <a:pt x="0" y="393"/>
                        <a:pt x="12" y="417"/>
                        <a:pt x="12" y="453"/>
                      </a:cubicBezTo>
                      <a:cubicBezTo>
                        <a:pt x="24" y="512"/>
                        <a:pt x="60" y="572"/>
                        <a:pt x="108" y="619"/>
                      </a:cubicBezTo>
                      <a:cubicBezTo>
                        <a:pt x="131" y="631"/>
                        <a:pt x="143" y="643"/>
                        <a:pt x="179" y="679"/>
                      </a:cubicBezTo>
                      <a:cubicBezTo>
                        <a:pt x="238" y="703"/>
                        <a:pt x="298" y="715"/>
                        <a:pt x="358" y="715"/>
                      </a:cubicBezTo>
                      <a:cubicBezTo>
                        <a:pt x="405" y="715"/>
                        <a:pt x="441" y="703"/>
                        <a:pt x="489" y="691"/>
                      </a:cubicBezTo>
                      <a:cubicBezTo>
                        <a:pt x="536" y="667"/>
                        <a:pt x="584" y="643"/>
                        <a:pt x="608" y="607"/>
                      </a:cubicBezTo>
                      <a:cubicBezTo>
                        <a:pt x="643" y="584"/>
                        <a:pt x="667" y="536"/>
                        <a:pt x="679" y="500"/>
                      </a:cubicBezTo>
                      <a:cubicBezTo>
                        <a:pt x="715" y="453"/>
                        <a:pt x="715" y="405"/>
                        <a:pt x="715" y="357"/>
                      </a:cubicBezTo>
                      <a:cubicBezTo>
                        <a:pt x="715" y="334"/>
                        <a:pt x="703" y="298"/>
                        <a:pt x="703" y="274"/>
                      </a:cubicBezTo>
                      <a:cubicBezTo>
                        <a:pt x="679" y="214"/>
                        <a:pt x="655" y="155"/>
                        <a:pt x="608" y="107"/>
                      </a:cubicBezTo>
                      <a:cubicBezTo>
                        <a:pt x="572" y="95"/>
                        <a:pt x="560" y="72"/>
                        <a:pt x="536" y="48"/>
                      </a:cubicBezTo>
                      <a:cubicBezTo>
                        <a:pt x="477" y="12"/>
                        <a:pt x="417" y="0"/>
                        <a:pt x="35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61;p14"/>
                <p:cNvSpPr/>
                <p:nvPr/>
              </p:nvSpPr>
              <p:spPr>
                <a:xfrm>
                  <a:off x="1225126" y="3679649"/>
                  <a:ext cx="16741" cy="12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275" extrusionOk="0">
                      <a:moveTo>
                        <a:pt x="191" y="0"/>
                      </a:moveTo>
                      <a:cubicBezTo>
                        <a:pt x="1" y="0"/>
                        <a:pt x="1" y="274"/>
                        <a:pt x="191" y="274"/>
                      </a:cubicBezTo>
                      <a:cubicBezTo>
                        <a:pt x="370" y="274"/>
                        <a:pt x="37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62;p14"/>
                <p:cNvSpPr/>
                <p:nvPr/>
              </p:nvSpPr>
              <p:spPr>
                <a:xfrm>
                  <a:off x="1183401" y="3655136"/>
                  <a:ext cx="13528" cy="10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239" extrusionOk="0">
                      <a:moveTo>
                        <a:pt x="155" y="0"/>
                      </a:moveTo>
                      <a:cubicBezTo>
                        <a:pt x="1" y="0"/>
                        <a:pt x="1" y="238"/>
                        <a:pt x="155" y="238"/>
                      </a:cubicBezTo>
                      <a:cubicBezTo>
                        <a:pt x="298" y="238"/>
                        <a:pt x="298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63;p14"/>
                <p:cNvSpPr/>
                <p:nvPr/>
              </p:nvSpPr>
              <p:spPr>
                <a:xfrm>
                  <a:off x="1365980" y="4130272"/>
                  <a:ext cx="24840" cy="2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477" extrusionOk="0">
                      <a:moveTo>
                        <a:pt x="251" y="1"/>
                      </a:moveTo>
                      <a:cubicBezTo>
                        <a:pt x="203" y="1"/>
                        <a:pt x="167" y="24"/>
                        <a:pt x="120" y="36"/>
                      </a:cubicBezTo>
                      <a:cubicBezTo>
                        <a:pt x="72" y="60"/>
                        <a:pt x="48" y="96"/>
                        <a:pt x="24" y="120"/>
                      </a:cubicBezTo>
                      <a:lnTo>
                        <a:pt x="24" y="143"/>
                      </a:lnTo>
                      <a:cubicBezTo>
                        <a:pt x="13" y="167"/>
                        <a:pt x="1" y="215"/>
                        <a:pt x="1" y="239"/>
                      </a:cubicBezTo>
                      <a:cubicBezTo>
                        <a:pt x="1" y="274"/>
                        <a:pt x="1" y="298"/>
                        <a:pt x="13" y="322"/>
                      </a:cubicBezTo>
                      <a:cubicBezTo>
                        <a:pt x="13" y="334"/>
                        <a:pt x="13" y="334"/>
                        <a:pt x="24" y="346"/>
                      </a:cubicBezTo>
                      <a:lnTo>
                        <a:pt x="24" y="358"/>
                      </a:lnTo>
                      <a:cubicBezTo>
                        <a:pt x="60" y="405"/>
                        <a:pt x="84" y="441"/>
                        <a:pt x="120" y="453"/>
                      </a:cubicBezTo>
                      <a:cubicBezTo>
                        <a:pt x="167" y="477"/>
                        <a:pt x="203" y="477"/>
                        <a:pt x="251" y="477"/>
                      </a:cubicBezTo>
                      <a:lnTo>
                        <a:pt x="298" y="477"/>
                      </a:lnTo>
                      <a:cubicBezTo>
                        <a:pt x="322" y="477"/>
                        <a:pt x="358" y="477"/>
                        <a:pt x="405" y="465"/>
                      </a:cubicBezTo>
                      <a:cubicBezTo>
                        <a:pt x="429" y="453"/>
                        <a:pt x="465" y="441"/>
                        <a:pt x="477" y="417"/>
                      </a:cubicBezTo>
                      <a:cubicBezTo>
                        <a:pt x="501" y="393"/>
                        <a:pt x="525" y="382"/>
                        <a:pt x="525" y="346"/>
                      </a:cubicBezTo>
                      <a:cubicBezTo>
                        <a:pt x="536" y="322"/>
                        <a:pt x="548" y="286"/>
                        <a:pt x="536" y="239"/>
                      </a:cubicBezTo>
                      <a:lnTo>
                        <a:pt x="536" y="179"/>
                      </a:lnTo>
                      <a:cubicBezTo>
                        <a:pt x="525" y="143"/>
                        <a:pt x="501" y="108"/>
                        <a:pt x="477" y="84"/>
                      </a:cubicBezTo>
                      <a:lnTo>
                        <a:pt x="429" y="36"/>
                      </a:lnTo>
                      <a:cubicBezTo>
                        <a:pt x="382" y="1"/>
                        <a:pt x="358" y="1"/>
                        <a:pt x="29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14"/>
                <p:cNvSpPr/>
                <p:nvPr/>
              </p:nvSpPr>
              <p:spPr>
                <a:xfrm>
                  <a:off x="1314809" y="4131357"/>
                  <a:ext cx="18912" cy="14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2" extrusionOk="0">
                      <a:moveTo>
                        <a:pt x="203" y="0"/>
                      </a:moveTo>
                      <a:cubicBezTo>
                        <a:pt x="1" y="0"/>
                        <a:pt x="1" y="322"/>
                        <a:pt x="203" y="322"/>
                      </a:cubicBezTo>
                      <a:cubicBezTo>
                        <a:pt x="417" y="322"/>
                        <a:pt x="417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14"/>
                <p:cNvSpPr/>
                <p:nvPr/>
              </p:nvSpPr>
              <p:spPr>
                <a:xfrm>
                  <a:off x="1334761" y="4061320"/>
                  <a:ext cx="17781" cy="13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99" extrusionOk="0">
                      <a:moveTo>
                        <a:pt x="203" y="1"/>
                      </a:moveTo>
                      <a:cubicBezTo>
                        <a:pt x="0" y="1"/>
                        <a:pt x="0" y="298"/>
                        <a:pt x="203" y="298"/>
                      </a:cubicBezTo>
                      <a:cubicBezTo>
                        <a:pt x="381" y="298"/>
                        <a:pt x="393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14"/>
                <p:cNvSpPr/>
                <p:nvPr/>
              </p:nvSpPr>
              <p:spPr>
                <a:xfrm>
                  <a:off x="1805572" y="4366220"/>
                  <a:ext cx="24251" cy="24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534" extrusionOk="0">
                      <a:moveTo>
                        <a:pt x="214" y="0"/>
                      </a:moveTo>
                      <a:cubicBezTo>
                        <a:pt x="179" y="0"/>
                        <a:pt x="167" y="0"/>
                        <a:pt x="155" y="12"/>
                      </a:cubicBezTo>
                      <a:cubicBezTo>
                        <a:pt x="131" y="12"/>
                        <a:pt x="131" y="24"/>
                        <a:pt x="119" y="24"/>
                      </a:cubicBezTo>
                      <a:lnTo>
                        <a:pt x="72" y="72"/>
                      </a:lnTo>
                      <a:cubicBezTo>
                        <a:pt x="60" y="84"/>
                        <a:pt x="48" y="108"/>
                        <a:pt x="48" y="120"/>
                      </a:cubicBezTo>
                      <a:cubicBezTo>
                        <a:pt x="24" y="131"/>
                        <a:pt x="24" y="167"/>
                        <a:pt x="12" y="179"/>
                      </a:cubicBezTo>
                      <a:cubicBezTo>
                        <a:pt x="0" y="203"/>
                        <a:pt x="0" y="250"/>
                        <a:pt x="12" y="286"/>
                      </a:cubicBezTo>
                      <a:lnTo>
                        <a:pt x="12" y="310"/>
                      </a:lnTo>
                      <a:lnTo>
                        <a:pt x="12" y="322"/>
                      </a:lnTo>
                      <a:cubicBezTo>
                        <a:pt x="24" y="370"/>
                        <a:pt x="48" y="417"/>
                        <a:pt x="84" y="441"/>
                      </a:cubicBezTo>
                      <a:cubicBezTo>
                        <a:pt x="119" y="477"/>
                        <a:pt x="167" y="501"/>
                        <a:pt x="203" y="524"/>
                      </a:cubicBezTo>
                      <a:cubicBezTo>
                        <a:pt x="226" y="530"/>
                        <a:pt x="250" y="533"/>
                        <a:pt x="274" y="533"/>
                      </a:cubicBezTo>
                      <a:cubicBezTo>
                        <a:pt x="298" y="533"/>
                        <a:pt x="322" y="530"/>
                        <a:pt x="345" y="524"/>
                      </a:cubicBezTo>
                      <a:cubicBezTo>
                        <a:pt x="381" y="501"/>
                        <a:pt x="429" y="489"/>
                        <a:pt x="465" y="441"/>
                      </a:cubicBezTo>
                      <a:cubicBezTo>
                        <a:pt x="488" y="417"/>
                        <a:pt x="524" y="370"/>
                        <a:pt x="536" y="322"/>
                      </a:cubicBezTo>
                      <a:cubicBezTo>
                        <a:pt x="536" y="286"/>
                        <a:pt x="536" y="239"/>
                        <a:pt x="524" y="191"/>
                      </a:cubicBezTo>
                      <a:cubicBezTo>
                        <a:pt x="512" y="143"/>
                        <a:pt x="488" y="108"/>
                        <a:pt x="453" y="72"/>
                      </a:cubicBezTo>
                      <a:cubicBezTo>
                        <a:pt x="417" y="48"/>
                        <a:pt x="369" y="12"/>
                        <a:pt x="3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14"/>
                <p:cNvSpPr/>
                <p:nvPr/>
              </p:nvSpPr>
              <p:spPr>
                <a:xfrm>
                  <a:off x="1769467" y="4332287"/>
                  <a:ext cx="17284" cy="18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403" extrusionOk="0">
                      <a:moveTo>
                        <a:pt x="131" y="0"/>
                      </a:moveTo>
                      <a:lnTo>
                        <a:pt x="36" y="48"/>
                      </a:lnTo>
                      <a:cubicBezTo>
                        <a:pt x="12" y="84"/>
                        <a:pt x="0" y="96"/>
                        <a:pt x="0" y="143"/>
                      </a:cubicBezTo>
                      <a:lnTo>
                        <a:pt x="0" y="167"/>
                      </a:lnTo>
                      <a:lnTo>
                        <a:pt x="0" y="238"/>
                      </a:lnTo>
                      <a:lnTo>
                        <a:pt x="0" y="262"/>
                      </a:lnTo>
                      <a:lnTo>
                        <a:pt x="36" y="346"/>
                      </a:lnTo>
                      <a:cubicBezTo>
                        <a:pt x="72" y="381"/>
                        <a:pt x="96" y="393"/>
                        <a:pt x="131" y="393"/>
                      </a:cubicBezTo>
                      <a:cubicBezTo>
                        <a:pt x="143" y="399"/>
                        <a:pt x="161" y="402"/>
                        <a:pt x="181" y="402"/>
                      </a:cubicBezTo>
                      <a:cubicBezTo>
                        <a:pt x="200" y="402"/>
                        <a:pt x="221" y="399"/>
                        <a:pt x="239" y="393"/>
                      </a:cubicBezTo>
                      <a:lnTo>
                        <a:pt x="322" y="346"/>
                      </a:lnTo>
                      <a:cubicBezTo>
                        <a:pt x="358" y="322"/>
                        <a:pt x="370" y="286"/>
                        <a:pt x="370" y="262"/>
                      </a:cubicBezTo>
                      <a:cubicBezTo>
                        <a:pt x="381" y="215"/>
                        <a:pt x="381" y="167"/>
                        <a:pt x="370" y="143"/>
                      </a:cubicBezTo>
                      <a:lnTo>
                        <a:pt x="322" y="48"/>
                      </a:lnTo>
                      <a:cubicBezTo>
                        <a:pt x="298" y="24"/>
                        <a:pt x="262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14"/>
                <p:cNvSpPr/>
                <p:nvPr/>
              </p:nvSpPr>
              <p:spPr>
                <a:xfrm>
                  <a:off x="1809870" y="4303738"/>
                  <a:ext cx="12442" cy="9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15" extrusionOk="0">
                      <a:moveTo>
                        <a:pt x="143" y="0"/>
                      </a:moveTo>
                      <a:cubicBezTo>
                        <a:pt x="0" y="0"/>
                        <a:pt x="0" y="215"/>
                        <a:pt x="143" y="215"/>
                      </a:cubicBezTo>
                      <a:cubicBezTo>
                        <a:pt x="274" y="215"/>
                        <a:pt x="274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14"/>
                <p:cNvSpPr/>
                <p:nvPr/>
              </p:nvSpPr>
              <p:spPr>
                <a:xfrm>
                  <a:off x="1819552" y="4264420"/>
                  <a:ext cx="15157" cy="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251" extrusionOk="0">
                      <a:moveTo>
                        <a:pt x="167" y="0"/>
                      </a:moveTo>
                      <a:cubicBezTo>
                        <a:pt x="1" y="0"/>
                        <a:pt x="1" y="250"/>
                        <a:pt x="167" y="250"/>
                      </a:cubicBezTo>
                      <a:cubicBezTo>
                        <a:pt x="334" y="250"/>
                        <a:pt x="334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14"/>
                <p:cNvSpPr/>
                <p:nvPr/>
              </p:nvSpPr>
              <p:spPr>
                <a:xfrm>
                  <a:off x="2365785" y="4608095"/>
                  <a:ext cx="21582" cy="19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41" extrusionOk="0">
                      <a:moveTo>
                        <a:pt x="239" y="0"/>
                      </a:moveTo>
                      <a:cubicBezTo>
                        <a:pt x="191" y="0"/>
                        <a:pt x="167" y="12"/>
                        <a:pt x="120" y="24"/>
                      </a:cubicBezTo>
                      <a:cubicBezTo>
                        <a:pt x="96" y="36"/>
                        <a:pt x="60" y="72"/>
                        <a:pt x="48" y="96"/>
                      </a:cubicBezTo>
                      <a:cubicBezTo>
                        <a:pt x="48" y="119"/>
                        <a:pt x="36" y="119"/>
                        <a:pt x="36" y="131"/>
                      </a:cubicBezTo>
                      <a:lnTo>
                        <a:pt x="36" y="143"/>
                      </a:lnTo>
                      <a:cubicBezTo>
                        <a:pt x="13" y="155"/>
                        <a:pt x="13" y="179"/>
                        <a:pt x="13" y="191"/>
                      </a:cubicBezTo>
                      <a:cubicBezTo>
                        <a:pt x="1" y="215"/>
                        <a:pt x="1" y="238"/>
                        <a:pt x="13" y="262"/>
                      </a:cubicBezTo>
                      <a:cubicBezTo>
                        <a:pt x="13" y="298"/>
                        <a:pt x="36" y="310"/>
                        <a:pt x="48" y="334"/>
                      </a:cubicBezTo>
                      <a:cubicBezTo>
                        <a:pt x="60" y="358"/>
                        <a:pt x="60" y="369"/>
                        <a:pt x="72" y="381"/>
                      </a:cubicBezTo>
                      <a:cubicBezTo>
                        <a:pt x="108" y="417"/>
                        <a:pt x="120" y="429"/>
                        <a:pt x="167" y="429"/>
                      </a:cubicBezTo>
                      <a:cubicBezTo>
                        <a:pt x="179" y="429"/>
                        <a:pt x="215" y="429"/>
                        <a:pt x="227" y="441"/>
                      </a:cubicBezTo>
                      <a:lnTo>
                        <a:pt x="275" y="441"/>
                      </a:lnTo>
                      <a:cubicBezTo>
                        <a:pt x="310" y="441"/>
                        <a:pt x="346" y="429"/>
                        <a:pt x="394" y="405"/>
                      </a:cubicBezTo>
                      <a:cubicBezTo>
                        <a:pt x="417" y="393"/>
                        <a:pt x="453" y="369"/>
                        <a:pt x="465" y="334"/>
                      </a:cubicBezTo>
                      <a:cubicBezTo>
                        <a:pt x="477" y="250"/>
                        <a:pt x="477" y="155"/>
                        <a:pt x="429" y="96"/>
                      </a:cubicBezTo>
                      <a:cubicBezTo>
                        <a:pt x="394" y="24"/>
                        <a:pt x="310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14"/>
                <p:cNvSpPr/>
                <p:nvPr/>
              </p:nvSpPr>
              <p:spPr>
                <a:xfrm>
                  <a:off x="2343706" y="4576288"/>
                  <a:ext cx="18912" cy="1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3" extrusionOk="0">
                      <a:moveTo>
                        <a:pt x="203" y="1"/>
                      </a:moveTo>
                      <a:cubicBezTo>
                        <a:pt x="1" y="1"/>
                        <a:pt x="1" y="322"/>
                        <a:pt x="203" y="322"/>
                      </a:cubicBezTo>
                      <a:cubicBezTo>
                        <a:pt x="417" y="322"/>
                        <a:pt x="417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14"/>
                <p:cNvSpPr/>
                <p:nvPr/>
              </p:nvSpPr>
              <p:spPr>
                <a:xfrm>
                  <a:off x="2920116" y="4745999"/>
                  <a:ext cx="19953" cy="15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346" extrusionOk="0">
                      <a:moveTo>
                        <a:pt x="226" y="0"/>
                      </a:moveTo>
                      <a:cubicBezTo>
                        <a:pt x="0" y="0"/>
                        <a:pt x="0" y="346"/>
                        <a:pt x="226" y="346"/>
                      </a:cubicBezTo>
                      <a:cubicBezTo>
                        <a:pt x="230" y="346"/>
                        <a:pt x="233" y="346"/>
                        <a:pt x="237" y="346"/>
                      </a:cubicBezTo>
                      <a:cubicBezTo>
                        <a:pt x="441" y="346"/>
                        <a:pt x="437" y="0"/>
                        <a:pt x="2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73;p14"/>
                <p:cNvSpPr/>
                <p:nvPr/>
              </p:nvSpPr>
              <p:spPr>
                <a:xfrm>
                  <a:off x="2847906" y="4770250"/>
                  <a:ext cx="16198" cy="12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" h="286" extrusionOk="0">
                      <a:moveTo>
                        <a:pt x="179" y="0"/>
                      </a:moveTo>
                      <a:cubicBezTo>
                        <a:pt x="1" y="0"/>
                        <a:pt x="1" y="286"/>
                        <a:pt x="179" y="286"/>
                      </a:cubicBezTo>
                      <a:cubicBezTo>
                        <a:pt x="358" y="286"/>
                        <a:pt x="358" y="0"/>
                        <a:pt x="1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14"/>
                <p:cNvSpPr/>
                <p:nvPr/>
              </p:nvSpPr>
              <p:spPr>
                <a:xfrm>
                  <a:off x="2837681" y="4697497"/>
                  <a:ext cx="13528" cy="1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311" extrusionOk="0">
                      <a:moveTo>
                        <a:pt x="143" y="1"/>
                      </a:moveTo>
                      <a:cubicBezTo>
                        <a:pt x="120" y="1"/>
                        <a:pt x="96" y="1"/>
                        <a:pt x="84" y="13"/>
                      </a:cubicBezTo>
                      <a:cubicBezTo>
                        <a:pt x="48" y="25"/>
                        <a:pt x="36" y="48"/>
                        <a:pt x="24" y="72"/>
                      </a:cubicBezTo>
                      <a:lnTo>
                        <a:pt x="24" y="84"/>
                      </a:lnTo>
                      <a:cubicBezTo>
                        <a:pt x="24" y="108"/>
                        <a:pt x="1" y="108"/>
                        <a:pt x="1" y="120"/>
                      </a:cubicBezTo>
                      <a:lnTo>
                        <a:pt x="1" y="191"/>
                      </a:lnTo>
                      <a:cubicBezTo>
                        <a:pt x="1" y="203"/>
                        <a:pt x="24" y="203"/>
                        <a:pt x="24" y="227"/>
                      </a:cubicBezTo>
                      <a:lnTo>
                        <a:pt x="24" y="239"/>
                      </a:lnTo>
                      <a:lnTo>
                        <a:pt x="48" y="263"/>
                      </a:lnTo>
                      <a:cubicBezTo>
                        <a:pt x="60" y="287"/>
                        <a:pt x="96" y="298"/>
                        <a:pt x="108" y="310"/>
                      </a:cubicBezTo>
                      <a:lnTo>
                        <a:pt x="155" y="310"/>
                      </a:lnTo>
                      <a:cubicBezTo>
                        <a:pt x="179" y="310"/>
                        <a:pt x="215" y="310"/>
                        <a:pt x="227" y="298"/>
                      </a:cubicBezTo>
                      <a:lnTo>
                        <a:pt x="262" y="263"/>
                      </a:lnTo>
                      <a:cubicBezTo>
                        <a:pt x="274" y="251"/>
                        <a:pt x="286" y="227"/>
                        <a:pt x="298" y="203"/>
                      </a:cubicBezTo>
                      <a:lnTo>
                        <a:pt x="298" y="144"/>
                      </a:lnTo>
                      <a:cubicBezTo>
                        <a:pt x="298" y="108"/>
                        <a:pt x="286" y="84"/>
                        <a:pt x="286" y="72"/>
                      </a:cubicBezTo>
                      <a:cubicBezTo>
                        <a:pt x="274" y="60"/>
                        <a:pt x="274" y="48"/>
                        <a:pt x="239" y="25"/>
                      </a:cubicBezTo>
                      <a:cubicBezTo>
                        <a:pt x="227" y="13"/>
                        <a:pt x="215" y="13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4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5"/>
          <p:cNvSpPr/>
          <p:nvPr/>
        </p:nvSpPr>
        <p:spPr>
          <a:xfrm rot="10800000" flipH="1">
            <a:off x="-1746758" y="-147640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15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78" name="Google Shape;478;p15"/>
          <p:cNvGrpSpPr/>
          <p:nvPr/>
        </p:nvGrpSpPr>
        <p:grpSpPr>
          <a:xfrm rot="8649555">
            <a:off x="-218638" y="-60913"/>
            <a:ext cx="1763296" cy="1201822"/>
            <a:chOff x="1176669" y="3655136"/>
            <a:chExt cx="1763400" cy="1201893"/>
          </a:xfrm>
        </p:grpSpPr>
        <p:sp>
          <p:nvSpPr>
            <p:cNvPr id="479" name="Google Shape;479;p15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2" name="Google Shape;482;p15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483" name="Google Shape;483;p15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15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15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15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15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15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15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15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15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15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15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15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15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15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15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15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15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●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○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■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●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○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■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●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○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hort Stack"/>
              <a:buChar char="■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5" r:id="rId4"/>
    <p:sldLayoutId id="2147483656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6" r:id="rId11"/>
    <p:sldLayoutId id="2147483667" r:id="rId12"/>
    <p:sldLayoutId id="2147483676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NSauIzTo6bc?feature=oembed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29"/>
          <p:cNvSpPr/>
          <p:nvPr/>
        </p:nvSpPr>
        <p:spPr>
          <a:xfrm rot="916185">
            <a:off x="2059028" y="241287"/>
            <a:ext cx="4901713" cy="3560487"/>
          </a:xfrm>
          <a:custGeom>
            <a:avLst/>
            <a:gdLst/>
            <a:ahLst/>
            <a:cxnLst/>
            <a:rect l="l" t="t" r="r" b="b"/>
            <a:pathLst>
              <a:path w="43840" h="27523" extrusionOk="0">
                <a:moveTo>
                  <a:pt x="31793" y="1"/>
                </a:moveTo>
                <a:cubicBezTo>
                  <a:pt x="28465" y="1"/>
                  <a:pt x="25057" y="749"/>
                  <a:pt x="21813" y="1050"/>
                </a:cubicBezTo>
                <a:cubicBezTo>
                  <a:pt x="17324" y="1466"/>
                  <a:pt x="12776" y="1966"/>
                  <a:pt x="8466" y="3538"/>
                </a:cubicBezTo>
                <a:cubicBezTo>
                  <a:pt x="6966" y="4086"/>
                  <a:pt x="5454" y="4764"/>
                  <a:pt x="4192" y="5860"/>
                </a:cubicBezTo>
                <a:cubicBezTo>
                  <a:pt x="1" y="9467"/>
                  <a:pt x="1465" y="16289"/>
                  <a:pt x="3573" y="20873"/>
                </a:cubicBezTo>
                <a:cubicBezTo>
                  <a:pt x="5748" y="25656"/>
                  <a:pt x="9588" y="27523"/>
                  <a:pt x="14072" y="27523"/>
                </a:cubicBezTo>
                <a:cubicBezTo>
                  <a:pt x="14399" y="27523"/>
                  <a:pt x="14729" y="27513"/>
                  <a:pt x="15062" y="27493"/>
                </a:cubicBezTo>
                <a:cubicBezTo>
                  <a:pt x="17479" y="27362"/>
                  <a:pt x="19860" y="26791"/>
                  <a:pt x="22230" y="26219"/>
                </a:cubicBezTo>
                <a:cubicBezTo>
                  <a:pt x="26111" y="25279"/>
                  <a:pt x="30004" y="24314"/>
                  <a:pt x="33826" y="23136"/>
                </a:cubicBezTo>
                <a:cubicBezTo>
                  <a:pt x="36993" y="22147"/>
                  <a:pt x="41696" y="21528"/>
                  <a:pt x="43125" y="17611"/>
                </a:cubicBezTo>
                <a:cubicBezTo>
                  <a:pt x="43792" y="15801"/>
                  <a:pt x="43839" y="13753"/>
                  <a:pt x="43780" y="11777"/>
                </a:cubicBezTo>
                <a:cubicBezTo>
                  <a:pt x="43732" y="9908"/>
                  <a:pt x="43578" y="7967"/>
                  <a:pt x="42923" y="6253"/>
                </a:cubicBezTo>
                <a:cubicBezTo>
                  <a:pt x="42839" y="6050"/>
                  <a:pt x="42756" y="5836"/>
                  <a:pt x="42649" y="5645"/>
                </a:cubicBezTo>
                <a:cubicBezTo>
                  <a:pt x="41768" y="3800"/>
                  <a:pt x="40280" y="2395"/>
                  <a:pt x="38613" y="1526"/>
                </a:cubicBezTo>
                <a:cubicBezTo>
                  <a:pt x="36435" y="371"/>
                  <a:pt x="34134" y="1"/>
                  <a:pt x="317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29"/>
          <p:cNvSpPr txBox="1">
            <a:spLocks noGrp="1"/>
          </p:cNvSpPr>
          <p:nvPr>
            <p:ph type="ctrTitle"/>
          </p:nvPr>
        </p:nvSpPr>
        <p:spPr>
          <a:xfrm>
            <a:off x="1796144" y="1986793"/>
            <a:ext cx="5336787" cy="14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Trabajo de Comprensión </a:t>
            </a:r>
            <a:br>
              <a:rPr lang="en" dirty="0"/>
            </a:br>
            <a:r>
              <a:rPr lang="en" dirty="0"/>
              <a:t>“Una ciudad en el espacio”</a:t>
            </a:r>
            <a:endParaRPr dirty="0"/>
          </a:p>
        </p:txBody>
      </p:sp>
      <p:sp>
        <p:nvSpPr>
          <p:cNvPr id="1034" name="Google Shape;1034;p29"/>
          <p:cNvSpPr txBox="1">
            <a:spLocks noGrp="1"/>
          </p:cNvSpPr>
          <p:nvPr>
            <p:ph type="subTitle" idx="1"/>
          </p:nvPr>
        </p:nvSpPr>
        <p:spPr>
          <a:xfrm>
            <a:off x="2848604" y="4241021"/>
            <a:ext cx="3570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L</a:t>
            </a:r>
            <a:r>
              <a:rPr lang="en" dirty="0"/>
              <a:t>unes 05 de abril 2021</a:t>
            </a:r>
            <a:endParaRPr dirty="0"/>
          </a:p>
        </p:txBody>
      </p:sp>
      <p:sp>
        <p:nvSpPr>
          <p:cNvPr id="1035" name="Google Shape;1035;p29"/>
          <p:cNvSpPr/>
          <p:nvPr/>
        </p:nvSpPr>
        <p:spPr>
          <a:xfrm rot="-197532">
            <a:off x="2758626" y="4120678"/>
            <a:ext cx="3414138" cy="214794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29"/>
          <p:cNvSpPr/>
          <p:nvPr/>
        </p:nvSpPr>
        <p:spPr>
          <a:xfrm>
            <a:off x="7307137" y="3853584"/>
            <a:ext cx="1866628" cy="1477475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29"/>
          <p:cNvSpPr/>
          <p:nvPr/>
        </p:nvSpPr>
        <p:spPr>
          <a:xfrm>
            <a:off x="-78250" y="3677475"/>
            <a:ext cx="2347130" cy="1720398"/>
          </a:xfrm>
          <a:custGeom>
            <a:avLst/>
            <a:gdLst/>
            <a:ahLst/>
            <a:cxnLst/>
            <a:rect l="l" t="t" r="r" b="b"/>
            <a:pathLst>
              <a:path w="51876" h="33283" extrusionOk="0">
                <a:moveTo>
                  <a:pt x="9463" y="0"/>
                </a:moveTo>
                <a:cubicBezTo>
                  <a:pt x="9333" y="0"/>
                  <a:pt x="9203" y="14"/>
                  <a:pt x="9073" y="43"/>
                </a:cubicBezTo>
                <a:cubicBezTo>
                  <a:pt x="8216" y="222"/>
                  <a:pt x="7620" y="1043"/>
                  <a:pt x="7239" y="1853"/>
                </a:cubicBezTo>
                <a:cubicBezTo>
                  <a:pt x="6358" y="3746"/>
                  <a:pt x="6168" y="5877"/>
                  <a:pt x="6227" y="7949"/>
                </a:cubicBezTo>
                <a:cubicBezTo>
                  <a:pt x="6334" y="12199"/>
                  <a:pt x="7454" y="16426"/>
                  <a:pt x="9442" y="20176"/>
                </a:cubicBezTo>
                <a:cubicBezTo>
                  <a:pt x="7525" y="17259"/>
                  <a:pt x="4644" y="14950"/>
                  <a:pt x="1346" y="13783"/>
                </a:cubicBezTo>
                <a:cubicBezTo>
                  <a:pt x="917" y="13616"/>
                  <a:pt x="441" y="13497"/>
                  <a:pt x="0" y="13497"/>
                </a:cubicBezTo>
                <a:lnTo>
                  <a:pt x="0" y="32726"/>
                </a:lnTo>
                <a:cubicBezTo>
                  <a:pt x="3322" y="33011"/>
                  <a:pt x="6680" y="33059"/>
                  <a:pt x="10025" y="33154"/>
                </a:cubicBezTo>
                <a:cubicBezTo>
                  <a:pt x="12938" y="33235"/>
                  <a:pt x="15844" y="33283"/>
                  <a:pt x="18753" y="33283"/>
                </a:cubicBezTo>
                <a:cubicBezTo>
                  <a:pt x="20126" y="33283"/>
                  <a:pt x="21498" y="33272"/>
                  <a:pt x="22872" y="33249"/>
                </a:cubicBezTo>
                <a:cubicBezTo>
                  <a:pt x="23753" y="33237"/>
                  <a:pt x="24622" y="33214"/>
                  <a:pt x="25504" y="33190"/>
                </a:cubicBezTo>
                <a:cubicBezTo>
                  <a:pt x="31611" y="33011"/>
                  <a:pt x="37719" y="32761"/>
                  <a:pt x="43827" y="32321"/>
                </a:cubicBezTo>
                <a:cubicBezTo>
                  <a:pt x="45399" y="32202"/>
                  <a:pt x="47030" y="32130"/>
                  <a:pt x="48590" y="31880"/>
                </a:cubicBezTo>
                <a:cubicBezTo>
                  <a:pt x="49316" y="31761"/>
                  <a:pt x="50459" y="31547"/>
                  <a:pt x="50995" y="31035"/>
                </a:cubicBezTo>
                <a:cubicBezTo>
                  <a:pt x="51876" y="30201"/>
                  <a:pt x="50840" y="25748"/>
                  <a:pt x="50483" y="24570"/>
                </a:cubicBezTo>
                <a:cubicBezTo>
                  <a:pt x="50245" y="23784"/>
                  <a:pt x="49804" y="22927"/>
                  <a:pt x="49018" y="22724"/>
                </a:cubicBezTo>
                <a:cubicBezTo>
                  <a:pt x="48901" y="22694"/>
                  <a:pt x="48782" y="22680"/>
                  <a:pt x="48663" y="22680"/>
                </a:cubicBezTo>
                <a:cubicBezTo>
                  <a:pt x="48175" y="22680"/>
                  <a:pt x="47679" y="22911"/>
                  <a:pt x="47268" y="23189"/>
                </a:cubicBezTo>
                <a:cubicBezTo>
                  <a:pt x="46220" y="23879"/>
                  <a:pt x="45387" y="24879"/>
                  <a:pt x="44899" y="26022"/>
                </a:cubicBezTo>
                <a:cubicBezTo>
                  <a:pt x="45625" y="23974"/>
                  <a:pt x="45875" y="21724"/>
                  <a:pt x="45613" y="19557"/>
                </a:cubicBezTo>
                <a:cubicBezTo>
                  <a:pt x="45458" y="18367"/>
                  <a:pt x="45161" y="17176"/>
                  <a:pt x="44542" y="16164"/>
                </a:cubicBezTo>
                <a:cubicBezTo>
                  <a:pt x="44125" y="15473"/>
                  <a:pt x="43458" y="14819"/>
                  <a:pt x="42649" y="14807"/>
                </a:cubicBezTo>
                <a:cubicBezTo>
                  <a:pt x="42635" y="14806"/>
                  <a:pt x="42621" y="14806"/>
                  <a:pt x="42607" y="14806"/>
                </a:cubicBezTo>
                <a:cubicBezTo>
                  <a:pt x="42159" y="14806"/>
                  <a:pt x="41744" y="14993"/>
                  <a:pt x="41375" y="15235"/>
                </a:cubicBezTo>
                <a:cubicBezTo>
                  <a:pt x="39922" y="16200"/>
                  <a:pt x="39243" y="17962"/>
                  <a:pt x="38993" y="19676"/>
                </a:cubicBezTo>
                <a:cubicBezTo>
                  <a:pt x="38779" y="21129"/>
                  <a:pt x="38815" y="22629"/>
                  <a:pt x="39089" y="24082"/>
                </a:cubicBezTo>
                <a:cubicBezTo>
                  <a:pt x="38755" y="22986"/>
                  <a:pt x="38196" y="21962"/>
                  <a:pt x="37469" y="21081"/>
                </a:cubicBezTo>
                <a:cubicBezTo>
                  <a:pt x="37350" y="20938"/>
                  <a:pt x="37207" y="20784"/>
                  <a:pt x="37029" y="20724"/>
                </a:cubicBezTo>
                <a:cubicBezTo>
                  <a:pt x="36980" y="20712"/>
                  <a:pt x="36930" y="20706"/>
                  <a:pt x="36880" y="20706"/>
                </a:cubicBezTo>
                <a:cubicBezTo>
                  <a:pt x="36540" y="20706"/>
                  <a:pt x="36190" y="20974"/>
                  <a:pt x="36076" y="21296"/>
                </a:cubicBezTo>
                <a:cubicBezTo>
                  <a:pt x="35695" y="22272"/>
                  <a:pt x="35481" y="23141"/>
                  <a:pt x="35398" y="24415"/>
                </a:cubicBezTo>
                <a:cubicBezTo>
                  <a:pt x="35326" y="23867"/>
                  <a:pt x="35195" y="21772"/>
                  <a:pt x="35076" y="21236"/>
                </a:cubicBezTo>
                <a:cubicBezTo>
                  <a:pt x="34802" y="19974"/>
                  <a:pt x="34421" y="18736"/>
                  <a:pt x="33993" y="17533"/>
                </a:cubicBezTo>
                <a:cubicBezTo>
                  <a:pt x="33731" y="16795"/>
                  <a:pt x="33421" y="16081"/>
                  <a:pt x="32993" y="15450"/>
                </a:cubicBezTo>
                <a:cubicBezTo>
                  <a:pt x="32677" y="14976"/>
                  <a:pt x="32175" y="14381"/>
                  <a:pt x="31561" y="14381"/>
                </a:cubicBezTo>
                <a:cubicBezTo>
                  <a:pt x="31481" y="14381"/>
                  <a:pt x="31398" y="14392"/>
                  <a:pt x="31314" y="14414"/>
                </a:cubicBezTo>
                <a:cubicBezTo>
                  <a:pt x="31171" y="14461"/>
                  <a:pt x="31040" y="14521"/>
                  <a:pt x="30921" y="14592"/>
                </a:cubicBezTo>
                <a:cubicBezTo>
                  <a:pt x="30909" y="14616"/>
                  <a:pt x="30897" y="14616"/>
                  <a:pt x="30897" y="14628"/>
                </a:cubicBezTo>
                <a:cubicBezTo>
                  <a:pt x="29266" y="16700"/>
                  <a:pt x="28540" y="19450"/>
                  <a:pt x="28921" y="22058"/>
                </a:cubicBezTo>
                <a:cubicBezTo>
                  <a:pt x="28468" y="20295"/>
                  <a:pt x="28671" y="18426"/>
                  <a:pt x="28254" y="16652"/>
                </a:cubicBezTo>
                <a:cubicBezTo>
                  <a:pt x="27853" y="14945"/>
                  <a:pt x="26547" y="13215"/>
                  <a:pt x="24826" y="13215"/>
                </a:cubicBezTo>
                <a:cubicBezTo>
                  <a:pt x="24759" y="13215"/>
                  <a:pt x="24691" y="13218"/>
                  <a:pt x="24622" y="13223"/>
                </a:cubicBezTo>
                <a:cubicBezTo>
                  <a:pt x="23420" y="13330"/>
                  <a:pt x="22408" y="14318"/>
                  <a:pt x="21967" y="15450"/>
                </a:cubicBezTo>
                <a:lnTo>
                  <a:pt x="21872" y="15712"/>
                </a:lnTo>
                <a:cubicBezTo>
                  <a:pt x="21765" y="14938"/>
                  <a:pt x="21574" y="14176"/>
                  <a:pt x="21289" y="13461"/>
                </a:cubicBezTo>
                <a:cubicBezTo>
                  <a:pt x="20959" y="12616"/>
                  <a:pt x="20219" y="11700"/>
                  <a:pt x="19386" y="11700"/>
                </a:cubicBezTo>
                <a:cubicBezTo>
                  <a:pt x="19256" y="11700"/>
                  <a:pt x="19124" y="11722"/>
                  <a:pt x="18991" y="11771"/>
                </a:cubicBezTo>
                <a:cubicBezTo>
                  <a:pt x="18372" y="11997"/>
                  <a:pt x="18062" y="12652"/>
                  <a:pt x="17860" y="13259"/>
                </a:cubicBezTo>
                <a:cubicBezTo>
                  <a:pt x="17360" y="14711"/>
                  <a:pt x="17157" y="16259"/>
                  <a:pt x="17264" y="17795"/>
                </a:cubicBezTo>
                <a:cubicBezTo>
                  <a:pt x="16610" y="13628"/>
                  <a:pt x="15562" y="9520"/>
                  <a:pt x="14145" y="5532"/>
                </a:cubicBezTo>
                <a:cubicBezTo>
                  <a:pt x="13490" y="3662"/>
                  <a:pt x="12657" y="1710"/>
                  <a:pt x="11026" y="579"/>
                </a:cubicBezTo>
                <a:cubicBezTo>
                  <a:pt x="10562" y="250"/>
                  <a:pt x="10020" y="0"/>
                  <a:pt x="9463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9"/>
          <p:cNvSpPr/>
          <p:nvPr/>
        </p:nvSpPr>
        <p:spPr>
          <a:xfrm>
            <a:off x="1034159" y="5147669"/>
            <a:ext cx="1487927" cy="88952"/>
          </a:xfrm>
          <a:custGeom>
            <a:avLst/>
            <a:gdLst/>
            <a:ahLst/>
            <a:cxnLst/>
            <a:rect l="l" t="t" r="r" b="b"/>
            <a:pathLst>
              <a:path w="32886" h="1966" extrusionOk="0">
                <a:moveTo>
                  <a:pt x="16443" y="1"/>
                </a:moveTo>
                <a:cubicBezTo>
                  <a:pt x="7358" y="1"/>
                  <a:pt x="0" y="441"/>
                  <a:pt x="0" y="977"/>
                </a:cubicBezTo>
                <a:cubicBezTo>
                  <a:pt x="0" y="1513"/>
                  <a:pt x="7358" y="1965"/>
                  <a:pt x="16443" y="1965"/>
                </a:cubicBezTo>
                <a:cubicBezTo>
                  <a:pt x="25516" y="1965"/>
                  <a:pt x="32885" y="1513"/>
                  <a:pt x="32885" y="977"/>
                </a:cubicBezTo>
                <a:cubicBezTo>
                  <a:pt x="32885" y="441"/>
                  <a:pt x="25516" y="1"/>
                  <a:pt x="164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9" name="Google Shape;1039;p29"/>
          <p:cNvGrpSpPr/>
          <p:nvPr/>
        </p:nvGrpSpPr>
        <p:grpSpPr>
          <a:xfrm>
            <a:off x="7776830" y="1983009"/>
            <a:ext cx="871283" cy="493034"/>
            <a:chOff x="6499193" y="92109"/>
            <a:chExt cx="871283" cy="493034"/>
          </a:xfrm>
        </p:grpSpPr>
        <p:sp>
          <p:nvSpPr>
            <p:cNvPr id="1040" name="Google Shape;1040;p29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9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9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9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9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9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9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9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9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9" name="Google Shape;1049;p29"/>
          <p:cNvGrpSpPr/>
          <p:nvPr/>
        </p:nvGrpSpPr>
        <p:grpSpPr>
          <a:xfrm>
            <a:off x="74250" y="3654898"/>
            <a:ext cx="1132346" cy="640125"/>
            <a:chOff x="75300" y="3702036"/>
            <a:chExt cx="1132346" cy="640125"/>
          </a:xfrm>
        </p:grpSpPr>
        <p:sp>
          <p:nvSpPr>
            <p:cNvPr id="1050" name="Google Shape;1050;p29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9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9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9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9" name="Google Shape;1059;p29"/>
          <p:cNvSpPr/>
          <p:nvPr/>
        </p:nvSpPr>
        <p:spPr>
          <a:xfrm>
            <a:off x="404949" y="3010886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29"/>
          <p:cNvSpPr/>
          <p:nvPr/>
        </p:nvSpPr>
        <p:spPr>
          <a:xfrm>
            <a:off x="1280875" y="4217548"/>
            <a:ext cx="21039" cy="16198"/>
          </a:xfrm>
          <a:custGeom>
            <a:avLst/>
            <a:gdLst/>
            <a:ahLst/>
            <a:cxnLst/>
            <a:rect l="l" t="t" r="r" b="b"/>
            <a:pathLst>
              <a:path w="465" h="358" extrusionOk="0">
                <a:moveTo>
                  <a:pt x="239" y="0"/>
                </a:moveTo>
                <a:cubicBezTo>
                  <a:pt x="0" y="0"/>
                  <a:pt x="0" y="358"/>
                  <a:pt x="239" y="358"/>
                </a:cubicBezTo>
                <a:cubicBezTo>
                  <a:pt x="465" y="358"/>
                  <a:pt x="465" y="0"/>
                  <a:pt x="2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1" name="Google Shape;1061;p29"/>
          <p:cNvGrpSpPr/>
          <p:nvPr/>
        </p:nvGrpSpPr>
        <p:grpSpPr>
          <a:xfrm>
            <a:off x="2260230" y="4048380"/>
            <a:ext cx="455745" cy="423486"/>
            <a:chOff x="2260230" y="4048380"/>
            <a:chExt cx="455745" cy="423486"/>
          </a:xfrm>
        </p:grpSpPr>
        <p:grpSp>
          <p:nvGrpSpPr>
            <p:cNvPr id="1062" name="Google Shape;1062;p29"/>
            <p:cNvGrpSpPr/>
            <p:nvPr/>
          </p:nvGrpSpPr>
          <p:grpSpPr>
            <a:xfrm>
              <a:off x="2260230" y="4048380"/>
              <a:ext cx="149261" cy="384666"/>
              <a:chOff x="2260230" y="4048380"/>
              <a:chExt cx="149261" cy="384666"/>
            </a:xfrm>
          </p:grpSpPr>
          <p:sp>
            <p:nvSpPr>
              <p:cNvPr id="1063" name="Google Shape;1063;p29"/>
              <p:cNvSpPr/>
              <p:nvPr/>
            </p:nvSpPr>
            <p:spPr>
              <a:xfrm>
                <a:off x="2297919" y="4120589"/>
                <a:ext cx="27509" cy="27509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262" y="0"/>
                      <a:pt x="239" y="0"/>
                      <a:pt x="191" y="24"/>
                    </a:cubicBezTo>
                    <a:cubicBezTo>
                      <a:pt x="143" y="36"/>
                      <a:pt x="120" y="60"/>
                      <a:pt x="84" y="84"/>
                    </a:cubicBezTo>
                    <a:cubicBezTo>
                      <a:pt x="60" y="119"/>
                      <a:pt x="48" y="143"/>
                      <a:pt x="24" y="191"/>
                    </a:cubicBezTo>
                    <a:cubicBezTo>
                      <a:pt x="12" y="215"/>
                      <a:pt x="0" y="262"/>
                      <a:pt x="0" y="310"/>
                    </a:cubicBezTo>
                    <a:cubicBezTo>
                      <a:pt x="0" y="334"/>
                      <a:pt x="0" y="369"/>
                      <a:pt x="12" y="381"/>
                    </a:cubicBezTo>
                    <a:cubicBezTo>
                      <a:pt x="24" y="429"/>
                      <a:pt x="60" y="476"/>
                      <a:pt x="84" y="512"/>
                    </a:cubicBezTo>
                    <a:cubicBezTo>
                      <a:pt x="108" y="536"/>
                      <a:pt x="131" y="548"/>
                      <a:pt x="143" y="560"/>
                    </a:cubicBezTo>
                    <a:cubicBezTo>
                      <a:pt x="191" y="596"/>
                      <a:pt x="251" y="607"/>
                      <a:pt x="298" y="607"/>
                    </a:cubicBezTo>
                    <a:cubicBezTo>
                      <a:pt x="346" y="607"/>
                      <a:pt x="370" y="607"/>
                      <a:pt x="417" y="572"/>
                    </a:cubicBezTo>
                    <a:cubicBezTo>
                      <a:pt x="453" y="560"/>
                      <a:pt x="489" y="548"/>
                      <a:pt x="524" y="512"/>
                    </a:cubicBezTo>
                    <a:cubicBezTo>
                      <a:pt x="548" y="488"/>
                      <a:pt x="560" y="453"/>
                      <a:pt x="584" y="405"/>
                    </a:cubicBezTo>
                    <a:cubicBezTo>
                      <a:pt x="596" y="381"/>
                      <a:pt x="608" y="334"/>
                      <a:pt x="608" y="298"/>
                    </a:cubicBezTo>
                    <a:cubicBezTo>
                      <a:pt x="596" y="274"/>
                      <a:pt x="596" y="250"/>
                      <a:pt x="596" y="215"/>
                    </a:cubicBezTo>
                    <a:cubicBezTo>
                      <a:pt x="584" y="179"/>
                      <a:pt x="548" y="131"/>
                      <a:pt x="524" y="84"/>
                    </a:cubicBezTo>
                    <a:cubicBezTo>
                      <a:pt x="501" y="72"/>
                      <a:pt x="477" y="60"/>
                      <a:pt x="465" y="36"/>
                    </a:cubicBezTo>
                    <a:cubicBezTo>
                      <a:pt x="417" y="12"/>
                      <a:pt x="358" y="0"/>
                      <a:pt x="3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29"/>
              <p:cNvSpPr/>
              <p:nvPr/>
            </p:nvSpPr>
            <p:spPr>
              <a:xfrm>
                <a:off x="2260230" y="4094710"/>
                <a:ext cx="21582" cy="16786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71" extrusionOk="0">
                    <a:moveTo>
                      <a:pt x="238" y="1"/>
                    </a:moveTo>
                    <a:cubicBezTo>
                      <a:pt x="0" y="1"/>
                      <a:pt x="0" y="370"/>
                      <a:pt x="238" y="370"/>
                    </a:cubicBezTo>
                    <a:cubicBezTo>
                      <a:pt x="245" y="371"/>
                      <a:pt x="252" y="371"/>
                      <a:pt x="259" y="371"/>
                    </a:cubicBezTo>
                    <a:cubicBezTo>
                      <a:pt x="476" y="371"/>
                      <a:pt x="469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29"/>
              <p:cNvSpPr/>
              <p:nvPr/>
            </p:nvSpPr>
            <p:spPr>
              <a:xfrm>
                <a:off x="2324296" y="4087199"/>
                <a:ext cx="16741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86" extrusionOk="0">
                    <a:moveTo>
                      <a:pt x="191" y="0"/>
                    </a:moveTo>
                    <a:cubicBezTo>
                      <a:pt x="1" y="0"/>
                      <a:pt x="1" y="286"/>
                      <a:pt x="191" y="286"/>
                    </a:cubicBezTo>
                    <a:cubicBezTo>
                      <a:pt x="370" y="286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29"/>
              <p:cNvSpPr/>
              <p:nvPr/>
            </p:nvSpPr>
            <p:spPr>
              <a:xfrm>
                <a:off x="2314071" y="4051094"/>
                <a:ext cx="10814" cy="8642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91" extrusionOk="0">
                    <a:moveTo>
                      <a:pt x="120" y="0"/>
                    </a:moveTo>
                    <a:cubicBezTo>
                      <a:pt x="1" y="0"/>
                      <a:pt x="1" y="191"/>
                      <a:pt x="120" y="191"/>
                    </a:cubicBezTo>
                    <a:cubicBezTo>
                      <a:pt x="239" y="191"/>
                      <a:pt x="239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9"/>
              <p:cNvSpPr/>
              <p:nvPr/>
            </p:nvSpPr>
            <p:spPr>
              <a:xfrm>
                <a:off x="2370083" y="4048380"/>
                <a:ext cx="17827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191" y="1"/>
                    </a:moveTo>
                    <a:cubicBezTo>
                      <a:pt x="156" y="1"/>
                      <a:pt x="132" y="1"/>
                      <a:pt x="120" y="13"/>
                    </a:cubicBezTo>
                    <a:cubicBezTo>
                      <a:pt x="84" y="25"/>
                      <a:pt x="72" y="25"/>
                      <a:pt x="60" y="60"/>
                    </a:cubicBezTo>
                    <a:cubicBezTo>
                      <a:pt x="37" y="72"/>
                      <a:pt x="25" y="96"/>
                      <a:pt x="13" y="120"/>
                    </a:cubicBezTo>
                    <a:cubicBezTo>
                      <a:pt x="1" y="144"/>
                      <a:pt x="1" y="156"/>
                      <a:pt x="1" y="191"/>
                    </a:cubicBezTo>
                    <a:lnTo>
                      <a:pt x="1" y="251"/>
                    </a:lnTo>
                    <a:lnTo>
                      <a:pt x="37" y="334"/>
                    </a:lnTo>
                    <a:cubicBezTo>
                      <a:pt x="60" y="358"/>
                      <a:pt x="72" y="358"/>
                      <a:pt x="84" y="370"/>
                    </a:cubicBezTo>
                    <a:cubicBezTo>
                      <a:pt x="120" y="382"/>
                      <a:pt x="144" y="406"/>
                      <a:pt x="191" y="406"/>
                    </a:cubicBezTo>
                    <a:cubicBezTo>
                      <a:pt x="215" y="406"/>
                      <a:pt x="251" y="406"/>
                      <a:pt x="263" y="382"/>
                    </a:cubicBezTo>
                    <a:cubicBezTo>
                      <a:pt x="299" y="370"/>
                      <a:pt x="310" y="370"/>
                      <a:pt x="322" y="346"/>
                    </a:cubicBezTo>
                    <a:cubicBezTo>
                      <a:pt x="334" y="322"/>
                      <a:pt x="358" y="298"/>
                      <a:pt x="370" y="287"/>
                    </a:cubicBezTo>
                    <a:cubicBezTo>
                      <a:pt x="382" y="251"/>
                      <a:pt x="382" y="239"/>
                      <a:pt x="382" y="203"/>
                    </a:cubicBezTo>
                    <a:cubicBezTo>
                      <a:pt x="394" y="179"/>
                      <a:pt x="394" y="167"/>
                      <a:pt x="382" y="144"/>
                    </a:cubicBezTo>
                    <a:lnTo>
                      <a:pt x="334" y="60"/>
                    </a:lnTo>
                    <a:cubicBezTo>
                      <a:pt x="322" y="48"/>
                      <a:pt x="310" y="48"/>
                      <a:pt x="299" y="25"/>
                    </a:cubicBezTo>
                    <a:cubicBezTo>
                      <a:pt x="263" y="13"/>
                      <a:pt x="239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29"/>
              <p:cNvSpPr/>
              <p:nvPr/>
            </p:nvSpPr>
            <p:spPr>
              <a:xfrm>
                <a:off x="2376553" y="4411735"/>
                <a:ext cx="19455" cy="2131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71" extrusionOk="0">
                    <a:moveTo>
                      <a:pt x="221" y="1"/>
                    </a:moveTo>
                    <a:cubicBezTo>
                      <a:pt x="194" y="1"/>
                      <a:pt x="167" y="6"/>
                      <a:pt x="144" y="18"/>
                    </a:cubicBezTo>
                    <a:cubicBezTo>
                      <a:pt x="132" y="30"/>
                      <a:pt x="120" y="54"/>
                      <a:pt x="108" y="54"/>
                    </a:cubicBezTo>
                    <a:cubicBezTo>
                      <a:pt x="96" y="66"/>
                      <a:pt x="72" y="78"/>
                      <a:pt x="72" y="90"/>
                    </a:cubicBezTo>
                    <a:cubicBezTo>
                      <a:pt x="60" y="114"/>
                      <a:pt x="60" y="126"/>
                      <a:pt x="48" y="149"/>
                    </a:cubicBezTo>
                    <a:cubicBezTo>
                      <a:pt x="25" y="173"/>
                      <a:pt x="25" y="197"/>
                      <a:pt x="13" y="209"/>
                    </a:cubicBezTo>
                    <a:cubicBezTo>
                      <a:pt x="1" y="245"/>
                      <a:pt x="1" y="292"/>
                      <a:pt x="13" y="316"/>
                    </a:cubicBezTo>
                    <a:cubicBezTo>
                      <a:pt x="25" y="352"/>
                      <a:pt x="48" y="376"/>
                      <a:pt x="72" y="411"/>
                    </a:cubicBezTo>
                    <a:cubicBezTo>
                      <a:pt x="84" y="423"/>
                      <a:pt x="108" y="423"/>
                      <a:pt x="120" y="435"/>
                    </a:cubicBezTo>
                    <a:cubicBezTo>
                      <a:pt x="144" y="447"/>
                      <a:pt x="179" y="471"/>
                      <a:pt x="227" y="471"/>
                    </a:cubicBezTo>
                    <a:cubicBezTo>
                      <a:pt x="251" y="471"/>
                      <a:pt x="287" y="471"/>
                      <a:pt x="298" y="447"/>
                    </a:cubicBezTo>
                    <a:cubicBezTo>
                      <a:pt x="322" y="435"/>
                      <a:pt x="346" y="423"/>
                      <a:pt x="358" y="411"/>
                    </a:cubicBezTo>
                    <a:cubicBezTo>
                      <a:pt x="382" y="376"/>
                      <a:pt x="406" y="352"/>
                      <a:pt x="418" y="316"/>
                    </a:cubicBezTo>
                    <a:cubicBezTo>
                      <a:pt x="429" y="292"/>
                      <a:pt x="429" y="257"/>
                      <a:pt x="418" y="209"/>
                    </a:cubicBezTo>
                    <a:cubicBezTo>
                      <a:pt x="406" y="197"/>
                      <a:pt x="406" y="173"/>
                      <a:pt x="394" y="149"/>
                    </a:cubicBezTo>
                    <a:cubicBezTo>
                      <a:pt x="394" y="137"/>
                      <a:pt x="370" y="126"/>
                      <a:pt x="370" y="114"/>
                    </a:cubicBezTo>
                    <a:cubicBezTo>
                      <a:pt x="358" y="90"/>
                      <a:pt x="358" y="78"/>
                      <a:pt x="346" y="66"/>
                    </a:cubicBezTo>
                    <a:lnTo>
                      <a:pt x="298" y="18"/>
                    </a:lnTo>
                    <a:cubicBezTo>
                      <a:pt x="275" y="6"/>
                      <a:pt x="248" y="1"/>
                      <a:pt x="2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29"/>
              <p:cNvSpPr/>
              <p:nvPr/>
            </p:nvSpPr>
            <p:spPr>
              <a:xfrm>
                <a:off x="2394877" y="4298354"/>
                <a:ext cx="14614" cy="11899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63" extrusionOk="0">
                    <a:moveTo>
                      <a:pt x="167" y="0"/>
                    </a:moveTo>
                    <a:cubicBezTo>
                      <a:pt x="1" y="0"/>
                      <a:pt x="1" y="262"/>
                      <a:pt x="167" y="262"/>
                    </a:cubicBezTo>
                    <a:cubicBezTo>
                      <a:pt x="322" y="262"/>
                      <a:pt x="322" y="0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0" name="Google Shape;1070;p29"/>
            <p:cNvSpPr/>
            <p:nvPr/>
          </p:nvSpPr>
          <p:spPr>
            <a:xfrm>
              <a:off x="2698691" y="4452410"/>
              <a:ext cx="17284" cy="19455"/>
            </a:xfrm>
            <a:custGeom>
              <a:avLst/>
              <a:gdLst/>
              <a:ahLst/>
              <a:cxnLst/>
              <a:rect l="l" t="t" r="r" b="b"/>
              <a:pathLst>
                <a:path w="382" h="430" extrusionOk="0">
                  <a:moveTo>
                    <a:pt x="144" y="0"/>
                  </a:moveTo>
                  <a:lnTo>
                    <a:pt x="60" y="48"/>
                  </a:lnTo>
                  <a:cubicBezTo>
                    <a:pt x="36" y="60"/>
                    <a:pt x="36" y="72"/>
                    <a:pt x="25" y="84"/>
                  </a:cubicBezTo>
                  <a:cubicBezTo>
                    <a:pt x="13" y="120"/>
                    <a:pt x="1" y="143"/>
                    <a:pt x="1" y="191"/>
                  </a:cubicBezTo>
                  <a:lnTo>
                    <a:pt x="1" y="203"/>
                  </a:lnTo>
                  <a:lnTo>
                    <a:pt x="1" y="239"/>
                  </a:lnTo>
                  <a:lnTo>
                    <a:pt x="1" y="262"/>
                  </a:lnTo>
                  <a:lnTo>
                    <a:pt x="36" y="358"/>
                  </a:lnTo>
                  <a:cubicBezTo>
                    <a:pt x="60" y="370"/>
                    <a:pt x="84" y="381"/>
                    <a:pt x="96" y="405"/>
                  </a:cubicBezTo>
                  <a:cubicBezTo>
                    <a:pt x="120" y="405"/>
                    <a:pt x="120" y="405"/>
                    <a:pt x="132" y="417"/>
                  </a:cubicBezTo>
                  <a:cubicBezTo>
                    <a:pt x="144" y="417"/>
                    <a:pt x="156" y="429"/>
                    <a:pt x="167" y="429"/>
                  </a:cubicBezTo>
                  <a:cubicBezTo>
                    <a:pt x="203" y="429"/>
                    <a:pt x="203" y="429"/>
                    <a:pt x="215" y="417"/>
                  </a:cubicBezTo>
                  <a:lnTo>
                    <a:pt x="310" y="370"/>
                  </a:lnTo>
                  <a:cubicBezTo>
                    <a:pt x="334" y="346"/>
                    <a:pt x="346" y="322"/>
                    <a:pt x="346" y="286"/>
                  </a:cubicBezTo>
                  <a:cubicBezTo>
                    <a:pt x="346" y="262"/>
                    <a:pt x="346" y="239"/>
                    <a:pt x="370" y="203"/>
                  </a:cubicBezTo>
                  <a:cubicBezTo>
                    <a:pt x="382" y="167"/>
                    <a:pt x="382" y="131"/>
                    <a:pt x="370" y="120"/>
                  </a:cubicBezTo>
                  <a:cubicBezTo>
                    <a:pt x="358" y="84"/>
                    <a:pt x="358" y="72"/>
                    <a:pt x="322" y="60"/>
                  </a:cubicBezTo>
                  <a:cubicBezTo>
                    <a:pt x="310" y="48"/>
                    <a:pt x="275" y="24"/>
                    <a:pt x="263" y="12"/>
                  </a:cubicBezTo>
                  <a:cubicBezTo>
                    <a:pt x="239" y="0"/>
                    <a:pt x="215" y="0"/>
                    <a:pt x="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1" name="Google Shape;1071;p29"/>
          <p:cNvSpPr/>
          <p:nvPr/>
        </p:nvSpPr>
        <p:spPr>
          <a:xfrm>
            <a:off x="701796" y="4323645"/>
            <a:ext cx="21039" cy="16243"/>
          </a:xfrm>
          <a:custGeom>
            <a:avLst/>
            <a:gdLst/>
            <a:ahLst/>
            <a:cxnLst/>
            <a:rect l="l" t="t" r="r" b="b"/>
            <a:pathLst>
              <a:path w="465" h="359" extrusionOk="0">
                <a:moveTo>
                  <a:pt x="226" y="1"/>
                </a:moveTo>
                <a:cubicBezTo>
                  <a:pt x="0" y="1"/>
                  <a:pt x="0" y="358"/>
                  <a:pt x="226" y="358"/>
                </a:cubicBezTo>
                <a:cubicBezTo>
                  <a:pt x="465" y="346"/>
                  <a:pt x="465" y="1"/>
                  <a:pt x="2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2" name="Google Shape;1072;p29"/>
          <p:cNvGrpSpPr/>
          <p:nvPr/>
        </p:nvGrpSpPr>
        <p:grpSpPr>
          <a:xfrm>
            <a:off x="653294" y="4365134"/>
            <a:ext cx="1374789" cy="564602"/>
            <a:chOff x="653294" y="4365134"/>
            <a:chExt cx="1374789" cy="564602"/>
          </a:xfrm>
        </p:grpSpPr>
        <p:sp>
          <p:nvSpPr>
            <p:cNvPr id="1073" name="Google Shape;1073;p29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9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9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9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9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9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9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9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9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9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9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9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9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9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9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3" name="Google Shape;1093;p29"/>
          <p:cNvSpPr/>
          <p:nvPr/>
        </p:nvSpPr>
        <p:spPr>
          <a:xfrm>
            <a:off x="2392207" y="4573619"/>
            <a:ext cx="1086" cy="588"/>
          </a:xfrm>
          <a:custGeom>
            <a:avLst/>
            <a:gdLst/>
            <a:ahLst/>
            <a:cxnLst/>
            <a:rect l="l" t="t" r="r" b="b"/>
            <a:pathLst>
              <a:path w="24" h="13" extrusionOk="0">
                <a:moveTo>
                  <a:pt x="12" y="0"/>
                </a:moveTo>
                <a:cubicBezTo>
                  <a:pt x="0" y="0"/>
                  <a:pt x="0" y="12"/>
                  <a:pt x="12" y="12"/>
                </a:cubicBezTo>
                <a:cubicBezTo>
                  <a:pt x="24" y="12"/>
                  <a:pt x="24" y="0"/>
                  <a:pt x="1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4" name="Google Shape;1094;p29"/>
          <p:cNvGrpSpPr/>
          <p:nvPr/>
        </p:nvGrpSpPr>
        <p:grpSpPr>
          <a:xfrm>
            <a:off x="1176669" y="3655136"/>
            <a:ext cx="1763400" cy="1201893"/>
            <a:chOff x="1176669" y="3655136"/>
            <a:chExt cx="1763400" cy="1201893"/>
          </a:xfrm>
        </p:grpSpPr>
        <p:sp>
          <p:nvSpPr>
            <p:cNvPr id="1095" name="Google Shape;1095;p29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9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9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8" name="Google Shape;1098;p29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1099" name="Google Shape;1099;p29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29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29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9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29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29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29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9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9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9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9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29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29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9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9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29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29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16" name="Google Shape;1116;p29"/>
          <p:cNvSpPr/>
          <p:nvPr/>
        </p:nvSpPr>
        <p:spPr>
          <a:xfrm>
            <a:off x="2839310" y="4026843"/>
            <a:ext cx="588" cy="45"/>
          </a:xfrm>
          <a:custGeom>
            <a:avLst/>
            <a:gdLst/>
            <a:ahLst/>
            <a:cxnLst/>
            <a:rect l="l" t="t" r="r" b="b"/>
            <a:pathLst>
              <a:path w="13" h="1" extrusionOk="0">
                <a:moveTo>
                  <a:pt x="0" y="1"/>
                </a:moveTo>
                <a:cubicBezTo>
                  <a:pt x="12" y="1"/>
                  <a:pt x="12" y="1"/>
                  <a:pt x="0" y="1"/>
                </a:cubicBezTo>
                <a:cubicBezTo>
                  <a:pt x="12" y="1"/>
                  <a:pt x="12" y="1"/>
                  <a:pt x="0" y="1"/>
                </a:cubicBezTo>
                <a:cubicBezTo>
                  <a:pt x="12" y="1"/>
                  <a:pt x="12" y="1"/>
                  <a:pt x="0" y="1"/>
                </a:cubicBezTo>
                <a:close/>
              </a:path>
            </a:pathLst>
          </a:custGeom>
          <a:solidFill>
            <a:srgbClr val="FCD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29"/>
          <p:cNvSpPr/>
          <p:nvPr/>
        </p:nvSpPr>
        <p:spPr>
          <a:xfrm>
            <a:off x="2839310" y="4026843"/>
            <a:ext cx="588" cy="45"/>
          </a:xfrm>
          <a:custGeom>
            <a:avLst/>
            <a:gdLst/>
            <a:ahLst/>
            <a:cxnLst/>
            <a:rect l="l" t="t" r="r" b="b"/>
            <a:pathLst>
              <a:path w="13" h="1" extrusionOk="0">
                <a:moveTo>
                  <a:pt x="0" y="1"/>
                </a:moveTo>
                <a:cubicBezTo>
                  <a:pt x="0" y="1"/>
                  <a:pt x="12" y="1"/>
                  <a:pt x="0" y="1"/>
                </a:cubicBezTo>
                <a:lnTo>
                  <a:pt x="0" y="1"/>
                </a:lnTo>
                <a:cubicBezTo>
                  <a:pt x="12" y="1"/>
                  <a:pt x="12" y="1"/>
                  <a:pt x="0" y="1"/>
                </a:cubicBezTo>
                <a:close/>
              </a:path>
            </a:pathLst>
          </a:custGeom>
          <a:solidFill>
            <a:srgbClr val="FCD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29"/>
          <p:cNvSpPr/>
          <p:nvPr/>
        </p:nvSpPr>
        <p:spPr>
          <a:xfrm>
            <a:off x="2836052" y="4021459"/>
            <a:ext cx="22125" cy="22668"/>
          </a:xfrm>
          <a:custGeom>
            <a:avLst/>
            <a:gdLst/>
            <a:ahLst/>
            <a:cxnLst/>
            <a:rect l="l" t="t" r="r" b="b"/>
            <a:pathLst>
              <a:path w="489" h="501" extrusionOk="0">
                <a:moveTo>
                  <a:pt x="251" y="0"/>
                </a:moveTo>
                <a:cubicBezTo>
                  <a:pt x="239" y="0"/>
                  <a:pt x="203" y="0"/>
                  <a:pt x="191" y="12"/>
                </a:cubicBezTo>
                <a:cubicBezTo>
                  <a:pt x="156" y="12"/>
                  <a:pt x="144" y="24"/>
                  <a:pt x="120" y="60"/>
                </a:cubicBezTo>
                <a:cubicBezTo>
                  <a:pt x="96" y="72"/>
                  <a:pt x="84" y="72"/>
                  <a:pt x="72" y="84"/>
                </a:cubicBezTo>
                <a:cubicBezTo>
                  <a:pt x="60" y="108"/>
                  <a:pt x="37" y="120"/>
                  <a:pt x="37" y="131"/>
                </a:cubicBezTo>
                <a:lnTo>
                  <a:pt x="37" y="143"/>
                </a:lnTo>
                <a:lnTo>
                  <a:pt x="25" y="167"/>
                </a:lnTo>
                <a:cubicBezTo>
                  <a:pt x="25" y="179"/>
                  <a:pt x="13" y="191"/>
                  <a:pt x="13" y="203"/>
                </a:cubicBezTo>
                <a:cubicBezTo>
                  <a:pt x="1" y="239"/>
                  <a:pt x="1" y="286"/>
                  <a:pt x="13" y="310"/>
                </a:cubicBezTo>
                <a:cubicBezTo>
                  <a:pt x="13" y="322"/>
                  <a:pt x="25" y="346"/>
                  <a:pt x="25" y="370"/>
                </a:cubicBezTo>
                <a:cubicBezTo>
                  <a:pt x="25" y="381"/>
                  <a:pt x="37" y="381"/>
                  <a:pt x="37" y="405"/>
                </a:cubicBezTo>
                <a:cubicBezTo>
                  <a:pt x="37" y="405"/>
                  <a:pt x="60" y="417"/>
                  <a:pt x="60" y="429"/>
                </a:cubicBezTo>
                <a:lnTo>
                  <a:pt x="96" y="477"/>
                </a:lnTo>
                <a:cubicBezTo>
                  <a:pt x="132" y="489"/>
                  <a:pt x="179" y="501"/>
                  <a:pt x="215" y="501"/>
                </a:cubicBezTo>
                <a:lnTo>
                  <a:pt x="251" y="501"/>
                </a:lnTo>
                <a:cubicBezTo>
                  <a:pt x="263" y="501"/>
                  <a:pt x="298" y="501"/>
                  <a:pt x="310" y="489"/>
                </a:cubicBezTo>
                <a:cubicBezTo>
                  <a:pt x="334" y="477"/>
                  <a:pt x="358" y="477"/>
                  <a:pt x="382" y="441"/>
                </a:cubicBezTo>
                <a:cubicBezTo>
                  <a:pt x="394" y="429"/>
                  <a:pt x="418" y="417"/>
                  <a:pt x="418" y="405"/>
                </a:cubicBezTo>
                <a:cubicBezTo>
                  <a:pt x="429" y="381"/>
                  <a:pt x="429" y="370"/>
                  <a:pt x="441" y="346"/>
                </a:cubicBezTo>
                <a:lnTo>
                  <a:pt x="441" y="310"/>
                </a:lnTo>
                <a:lnTo>
                  <a:pt x="441" y="286"/>
                </a:lnTo>
                <a:cubicBezTo>
                  <a:pt x="489" y="227"/>
                  <a:pt x="477" y="203"/>
                  <a:pt x="477" y="179"/>
                </a:cubicBezTo>
                <a:cubicBezTo>
                  <a:pt x="477" y="143"/>
                  <a:pt x="453" y="120"/>
                  <a:pt x="429" y="108"/>
                </a:cubicBezTo>
                <a:lnTo>
                  <a:pt x="382" y="60"/>
                </a:lnTo>
                <a:cubicBezTo>
                  <a:pt x="370" y="48"/>
                  <a:pt x="334" y="24"/>
                  <a:pt x="310" y="12"/>
                </a:cubicBezTo>
                <a:cubicBezTo>
                  <a:pt x="298" y="12"/>
                  <a:pt x="263" y="12"/>
                  <a:pt x="251" y="0"/>
                </a:cubicBezTo>
                <a:close/>
              </a:path>
            </a:pathLst>
          </a:custGeom>
          <a:solidFill>
            <a:srgbClr val="FCD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9" name="Google Shape;1119;p29"/>
          <p:cNvGrpSpPr/>
          <p:nvPr/>
        </p:nvGrpSpPr>
        <p:grpSpPr>
          <a:xfrm>
            <a:off x="7769998" y="1890892"/>
            <a:ext cx="430453" cy="905562"/>
            <a:chOff x="6492361" y="-8"/>
            <a:chExt cx="430453" cy="905562"/>
          </a:xfrm>
        </p:grpSpPr>
        <p:sp>
          <p:nvSpPr>
            <p:cNvPr id="1120" name="Google Shape;1120;p29"/>
            <p:cNvSpPr/>
            <p:nvPr/>
          </p:nvSpPr>
          <p:spPr>
            <a:xfrm>
              <a:off x="6721296" y="229063"/>
              <a:ext cx="20541" cy="19682"/>
            </a:xfrm>
            <a:custGeom>
              <a:avLst/>
              <a:gdLst/>
              <a:ahLst/>
              <a:cxnLst/>
              <a:rect l="l" t="t" r="r" b="b"/>
              <a:pathLst>
                <a:path w="454" h="435" extrusionOk="0">
                  <a:moveTo>
                    <a:pt x="227" y="0"/>
                  </a:moveTo>
                  <a:cubicBezTo>
                    <a:pt x="209" y="0"/>
                    <a:pt x="191" y="3"/>
                    <a:pt x="168" y="9"/>
                  </a:cubicBezTo>
                  <a:cubicBezTo>
                    <a:pt x="144" y="21"/>
                    <a:pt x="96" y="45"/>
                    <a:pt x="84" y="69"/>
                  </a:cubicBezTo>
                  <a:cubicBezTo>
                    <a:pt x="48" y="104"/>
                    <a:pt x="37" y="128"/>
                    <a:pt x="25" y="164"/>
                  </a:cubicBezTo>
                  <a:lnTo>
                    <a:pt x="25" y="188"/>
                  </a:lnTo>
                  <a:cubicBezTo>
                    <a:pt x="1" y="223"/>
                    <a:pt x="1" y="259"/>
                    <a:pt x="25" y="295"/>
                  </a:cubicBezTo>
                  <a:lnTo>
                    <a:pt x="60" y="378"/>
                  </a:lnTo>
                  <a:cubicBezTo>
                    <a:pt x="96" y="414"/>
                    <a:pt x="120" y="426"/>
                    <a:pt x="156" y="426"/>
                  </a:cubicBezTo>
                  <a:cubicBezTo>
                    <a:pt x="168" y="432"/>
                    <a:pt x="185" y="435"/>
                    <a:pt x="205" y="435"/>
                  </a:cubicBezTo>
                  <a:cubicBezTo>
                    <a:pt x="224" y="435"/>
                    <a:pt x="245" y="432"/>
                    <a:pt x="263" y="426"/>
                  </a:cubicBezTo>
                  <a:lnTo>
                    <a:pt x="287" y="426"/>
                  </a:lnTo>
                  <a:cubicBezTo>
                    <a:pt x="322" y="414"/>
                    <a:pt x="358" y="402"/>
                    <a:pt x="382" y="366"/>
                  </a:cubicBezTo>
                  <a:cubicBezTo>
                    <a:pt x="406" y="343"/>
                    <a:pt x="418" y="307"/>
                    <a:pt x="441" y="283"/>
                  </a:cubicBezTo>
                  <a:cubicBezTo>
                    <a:pt x="453" y="235"/>
                    <a:pt x="453" y="200"/>
                    <a:pt x="441" y="164"/>
                  </a:cubicBezTo>
                  <a:cubicBezTo>
                    <a:pt x="418" y="128"/>
                    <a:pt x="406" y="81"/>
                    <a:pt x="382" y="69"/>
                  </a:cubicBezTo>
                  <a:cubicBezTo>
                    <a:pt x="346" y="33"/>
                    <a:pt x="322" y="21"/>
                    <a:pt x="287" y="9"/>
                  </a:cubicBezTo>
                  <a:cubicBezTo>
                    <a:pt x="263" y="3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9"/>
            <p:cNvSpPr/>
            <p:nvPr/>
          </p:nvSpPr>
          <p:spPr>
            <a:xfrm>
              <a:off x="6674966" y="197121"/>
              <a:ext cx="17827" cy="18369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215" y="1"/>
                  </a:moveTo>
                  <a:cubicBezTo>
                    <a:pt x="191" y="1"/>
                    <a:pt x="180" y="1"/>
                    <a:pt x="168" y="13"/>
                  </a:cubicBezTo>
                  <a:cubicBezTo>
                    <a:pt x="156" y="13"/>
                    <a:pt x="132" y="25"/>
                    <a:pt x="120" y="48"/>
                  </a:cubicBezTo>
                  <a:lnTo>
                    <a:pt x="96" y="72"/>
                  </a:lnTo>
                  <a:lnTo>
                    <a:pt x="60" y="108"/>
                  </a:lnTo>
                  <a:cubicBezTo>
                    <a:pt x="13" y="144"/>
                    <a:pt x="1" y="227"/>
                    <a:pt x="13" y="287"/>
                  </a:cubicBezTo>
                  <a:cubicBezTo>
                    <a:pt x="37" y="310"/>
                    <a:pt x="49" y="346"/>
                    <a:pt x="60" y="358"/>
                  </a:cubicBezTo>
                  <a:cubicBezTo>
                    <a:pt x="72" y="370"/>
                    <a:pt x="96" y="394"/>
                    <a:pt x="120" y="394"/>
                  </a:cubicBezTo>
                  <a:cubicBezTo>
                    <a:pt x="132" y="406"/>
                    <a:pt x="168" y="406"/>
                    <a:pt x="191" y="406"/>
                  </a:cubicBezTo>
                  <a:cubicBezTo>
                    <a:pt x="227" y="406"/>
                    <a:pt x="251" y="394"/>
                    <a:pt x="287" y="370"/>
                  </a:cubicBezTo>
                  <a:cubicBezTo>
                    <a:pt x="310" y="358"/>
                    <a:pt x="334" y="346"/>
                    <a:pt x="346" y="310"/>
                  </a:cubicBezTo>
                  <a:cubicBezTo>
                    <a:pt x="358" y="287"/>
                    <a:pt x="370" y="251"/>
                    <a:pt x="370" y="227"/>
                  </a:cubicBezTo>
                  <a:lnTo>
                    <a:pt x="370" y="191"/>
                  </a:lnTo>
                  <a:lnTo>
                    <a:pt x="370" y="167"/>
                  </a:lnTo>
                  <a:cubicBezTo>
                    <a:pt x="394" y="132"/>
                    <a:pt x="394" y="120"/>
                    <a:pt x="394" y="108"/>
                  </a:cubicBezTo>
                  <a:cubicBezTo>
                    <a:pt x="394" y="96"/>
                    <a:pt x="370" y="72"/>
                    <a:pt x="370" y="72"/>
                  </a:cubicBezTo>
                  <a:lnTo>
                    <a:pt x="346" y="48"/>
                  </a:lnTo>
                  <a:cubicBezTo>
                    <a:pt x="334" y="25"/>
                    <a:pt x="310" y="13"/>
                    <a:pt x="299" y="13"/>
                  </a:cubicBezTo>
                  <a:cubicBezTo>
                    <a:pt x="287" y="13"/>
                    <a:pt x="275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9"/>
            <p:cNvSpPr/>
            <p:nvPr/>
          </p:nvSpPr>
          <p:spPr>
            <a:xfrm>
              <a:off x="6771970" y="124413"/>
              <a:ext cx="9728" cy="7058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107" y="0"/>
                  </a:moveTo>
                  <a:cubicBezTo>
                    <a:pt x="0" y="0"/>
                    <a:pt x="0" y="155"/>
                    <a:pt x="107" y="155"/>
                  </a:cubicBezTo>
                  <a:cubicBezTo>
                    <a:pt x="214" y="155"/>
                    <a:pt x="214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9"/>
            <p:cNvSpPr/>
            <p:nvPr/>
          </p:nvSpPr>
          <p:spPr>
            <a:xfrm>
              <a:off x="6905530" y="203591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1"/>
                  </a:moveTo>
                  <a:cubicBezTo>
                    <a:pt x="156" y="1"/>
                    <a:pt x="144" y="1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7" y="84"/>
                    <a:pt x="25" y="108"/>
                    <a:pt x="13" y="120"/>
                  </a:cubicBezTo>
                  <a:cubicBezTo>
                    <a:pt x="1" y="155"/>
                    <a:pt x="1" y="167"/>
                    <a:pt x="1" y="203"/>
                  </a:cubicBezTo>
                  <a:lnTo>
                    <a:pt x="1" y="239"/>
                  </a:lnTo>
                  <a:lnTo>
                    <a:pt x="37" y="334"/>
                  </a:lnTo>
                  <a:cubicBezTo>
                    <a:pt x="60" y="346"/>
                    <a:pt x="72" y="346"/>
                    <a:pt x="84" y="358"/>
                  </a:cubicBezTo>
                  <a:cubicBezTo>
                    <a:pt x="120" y="382"/>
                    <a:pt x="144" y="394"/>
                    <a:pt x="191" y="394"/>
                  </a:cubicBezTo>
                  <a:cubicBezTo>
                    <a:pt x="215" y="394"/>
                    <a:pt x="239" y="394"/>
                    <a:pt x="263" y="382"/>
                  </a:cubicBezTo>
                  <a:cubicBezTo>
                    <a:pt x="298" y="358"/>
                    <a:pt x="310" y="358"/>
                    <a:pt x="322" y="334"/>
                  </a:cubicBezTo>
                  <a:cubicBezTo>
                    <a:pt x="334" y="322"/>
                    <a:pt x="358" y="286"/>
                    <a:pt x="370" y="275"/>
                  </a:cubicBezTo>
                  <a:cubicBezTo>
                    <a:pt x="382" y="239"/>
                    <a:pt x="382" y="227"/>
                    <a:pt x="382" y="203"/>
                  </a:cubicBezTo>
                  <a:lnTo>
                    <a:pt x="382" y="155"/>
                  </a:lnTo>
                  <a:lnTo>
                    <a:pt x="334" y="60"/>
                  </a:lnTo>
                  <a:cubicBezTo>
                    <a:pt x="322" y="48"/>
                    <a:pt x="310" y="48"/>
                    <a:pt x="298" y="36"/>
                  </a:cubicBezTo>
                  <a:cubicBezTo>
                    <a:pt x="263" y="24"/>
                    <a:pt x="239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9"/>
            <p:cNvSpPr/>
            <p:nvPr/>
          </p:nvSpPr>
          <p:spPr>
            <a:xfrm>
              <a:off x="6817757" y="889356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5" y="0"/>
                    <a:pt x="131" y="0"/>
                    <a:pt x="107" y="12"/>
                  </a:cubicBezTo>
                  <a:cubicBezTo>
                    <a:pt x="95" y="12"/>
                    <a:pt x="60" y="36"/>
                    <a:pt x="48" y="48"/>
                  </a:cubicBezTo>
                  <a:cubicBezTo>
                    <a:pt x="36" y="60"/>
                    <a:pt x="12" y="72"/>
                    <a:pt x="12" y="107"/>
                  </a:cubicBezTo>
                  <a:cubicBezTo>
                    <a:pt x="0" y="119"/>
                    <a:pt x="0" y="143"/>
                    <a:pt x="0" y="179"/>
                  </a:cubicBezTo>
                  <a:lnTo>
                    <a:pt x="0" y="227"/>
                  </a:lnTo>
                  <a:cubicBezTo>
                    <a:pt x="12" y="250"/>
                    <a:pt x="36" y="286"/>
                    <a:pt x="48" y="298"/>
                  </a:cubicBezTo>
                  <a:cubicBezTo>
                    <a:pt x="60" y="310"/>
                    <a:pt x="72" y="310"/>
                    <a:pt x="72" y="334"/>
                  </a:cubicBezTo>
                  <a:cubicBezTo>
                    <a:pt x="107" y="346"/>
                    <a:pt x="131" y="357"/>
                    <a:pt x="167" y="357"/>
                  </a:cubicBezTo>
                  <a:cubicBezTo>
                    <a:pt x="191" y="357"/>
                    <a:pt x="214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33" y="286"/>
                    <a:pt x="333" y="250"/>
                  </a:cubicBezTo>
                  <a:cubicBezTo>
                    <a:pt x="345" y="238"/>
                    <a:pt x="345" y="215"/>
                    <a:pt x="345" y="179"/>
                  </a:cubicBezTo>
                  <a:lnTo>
                    <a:pt x="345" y="131"/>
                  </a:lnTo>
                  <a:cubicBezTo>
                    <a:pt x="333" y="107"/>
                    <a:pt x="310" y="72"/>
                    <a:pt x="298" y="60"/>
                  </a:cubicBezTo>
                  <a:cubicBezTo>
                    <a:pt x="286" y="48"/>
                    <a:pt x="274" y="48"/>
                    <a:pt x="274" y="36"/>
                  </a:cubicBezTo>
                  <a:cubicBezTo>
                    <a:pt x="238" y="12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9"/>
            <p:cNvSpPr/>
            <p:nvPr/>
          </p:nvSpPr>
          <p:spPr>
            <a:xfrm>
              <a:off x="6897477" y="822531"/>
              <a:ext cx="19953" cy="15700"/>
            </a:xfrm>
            <a:custGeom>
              <a:avLst/>
              <a:gdLst/>
              <a:ahLst/>
              <a:cxnLst/>
              <a:rect l="l" t="t" r="r" b="b"/>
              <a:pathLst>
                <a:path w="441" h="347" extrusionOk="0">
                  <a:moveTo>
                    <a:pt x="215" y="1"/>
                  </a:moveTo>
                  <a:cubicBezTo>
                    <a:pt x="0" y="1"/>
                    <a:pt x="0" y="346"/>
                    <a:pt x="215" y="346"/>
                  </a:cubicBezTo>
                  <a:cubicBezTo>
                    <a:pt x="441" y="346"/>
                    <a:pt x="441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9"/>
            <p:cNvSpPr/>
            <p:nvPr/>
          </p:nvSpPr>
          <p:spPr>
            <a:xfrm>
              <a:off x="6808572" y="581741"/>
              <a:ext cx="19455" cy="19998"/>
            </a:xfrm>
            <a:custGeom>
              <a:avLst/>
              <a:gdLst/>
              <a:ahLst/>
              <a:cxnLst/>
              <a:rect l="l" t="t" r="r" b="b"/>
              <a:pathLst>
                <a:path w="430" h="442" extrusionOk="0">
                  <a:moveTo>
                    <a:pt x="144" y="1"/>
                  </a:moveTo>
                  <a:cubicBezTo>
                    <a:pt x="132" y="1"/>
                    <a:pt x="120" y="13"/>
                    <a:pt x="96" y="13"/>
                  </a:cubicBezTo>
                  <a:cubicBezTo>
                    <a:pt x="72" y="25"/>
                    <a:pt x="60" y="48"/>
                    <a:pt x="36" y="72"/>
                  </a:cubicBezTo>
                  <a:cubicBezTo>
                    <a:pt x="24" y="84"/>
                    <a:pt x="13" y="120"/>
                    <a:pt x="13" y="144"/>
                  </a:cubicBezTo>
                  <a:lnTo>
                    <a:pt x="13" y="179"/>
                  </a:lnTo>
                  <a:cubicBezTo>
                    <a:pt x="1" y="227"/>
                    <a:pt x="1" y="251"/>
                    <a:pt x="13" y="298"/>
                  </a:cubicBezTo>
                  <a:cubicBezTo>
                    <a:pt x="24" y="322"/>
                    <a:pt x="36" y="358"/>
                    <a:pt x="72" y="382"/>
                  </a:cubicBezTo>
                  <a:cubicBezTo>
                    <a:pt x="84" y="406"/>
                    <a:pt x="96" y="406"/>
                    <a:pt x="120" y="418"/>
                  </a:cubicBezTo>
                  <a:cubicBezTo>
                    <a:pt x="144" y="429"/>
                    <a:pt x="191" y="441"/>
                    <a:pt x="215" y="441"/>
                  </a:cubicBezTo>
                  <a:cubicBezTo>
                    <a:pt x="251" y="441"/>
                    <a:pt x="275" y="441"/>
                    <a:pt x="298" y="429"/>
                  </a:cubicBezTo>
                  <a:cubicBezTo>
                    <a:pt x="322" y="418"/>
                    <a:pt x="334" y="406"/>
                    <a:pt x="370" y="382"/>
                  </a:cubicBezTo>
                  <a:cubicBezTo>
                    <a:pt x="394" y="358"/>
                    <a:pt x="417" y="322"/>
                    <a:pt x="429" y="298"/>
                  </a:cubicBezTo>
                  <a:cubicBezTo>
                    <a:pt x="417" y="251"/>
                    <a:pt x="417" y="203"/>
                    <a:pt x="394" y="179"/>
                  </a:cubicBezTo>
                  <a:lnTo>
                    <a:pt x="394" y="144"/>
                  </a:lnTo>
                  <a:cubicBezTo>
                    <a:pt x="394" y="132"/>
                    <a:pt x="382" y="120"/>
                    <a:pt x="382" y="108"/>
                  </a:cubicBezTo>
                  <a:cubicBezTo>
                    <a:pt x="370" y="72"/>
                    <a:pt x="358" y="60"/>
                    <a:pt x="322" y="48"/>
                  </a:cubicBezTo>
                  <a:cubicBezTo>
                    <a:pt x="310" y="25"/>
                    <a:pt x="298" y="25"/>
                    <a:pt x="275" y="13"/>
                  </a:cubicBezTo>
                  <a:cubicBezTo>
                    <a:pt x="251" y="1"/>
                    <a:pt x="239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9"/>
            <p:cNvSpPr/>
            <p:nvPr/>
          </p:nvSpPr>
          <p:spPr>
            <a:xfrm>
              <a:off x="6706230" y="598436"/>
              <a:ext cx="16741" cy="13528"/>
            </a:xfrm>
            <a:custGeom>
              <a:avLst/>
              <a:gdLst/>
              <a:ahLst/>
              <a:cxnLst/>
              <a:rect l="l" t="t" r="r" b="b"/>
              <a:pathLst>
                <a:path w="370" h="299" extrusionOk="0">
                  <a:moveTo>
                    <a:pt x="191" y="1"/>
                  </a:moveTo>
                  <a:cubicBezTo>
                    <a:pt x="0" y="1"/>
                    <a:pt x="0" y="299"/>
                    <a:pt x="191" y="299"/>
                  </a:cubicBezTo>
                  <a:cubicBezTo>
                    <a:pt x="370" y="299"/>
                    <a:pt x="370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9"/>
            <p:cNvSpPr/>
            <p:nvPr/>
          </p:nvSpPr>
          <p:spPr>
            <a:xfrm>
              <a:off x="6546247" y="25962"/>
              <a:ext cx="22668" cy="21582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46" y="0"/>
                  </a:moveTo>
                  <a:cubicBezTo>
                    <a:pt x="192" y="0"/>
                    <a:pt x="138" y="18"/>
                    <a:pt x="96" y="57"/>
                  </a:cubicBezTo>
                  <a:cubicBezTo>
                    <a:pt x="0" y="152"/>
                    <a:pt x="0" y="307"/>
                    <a:pt x="84" y="391"/>
                  </a:cubicBezTo>
                  <a:lnTo>
                    <a:pt x="96" y="402"/>
                  </a:lnTo>
                  <a:cubicBezTo>
                    <a:pt x="143" y="454"/>
                    <a:pt x="203" y="476"/>
                    <a:pt x="262" y="476"/>
                  </a:cubicBezTo>
                  <a:cubicBezTo>
                    <a:pt x="383" y="476"/>
                    <a:pt x="500" y="383"/>
                    <a:pt x="500" y="248"/>
                  </a:cubicBezTo>
                  <a:cubicBezTo>
                    <a:pt x="500" y="98"/>
                    <a:pt x="372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9"/>
            <p:cNvSpPr/>
            <p:nvPr/>
          </p:nvSpPr>
          <p:spPr>
            <a:xfrm>
              <a:off x="6492361" y="-8"/>
              <a:ext cx="17827" cy="16741"/>
            </a:xfrm>
            <a:custGeom>
              <a:avLst/>
              <a:gdLst/>
              <a:ahLst/>
              <a:cxnLst/>
              <a:rect l="l" t="t" r="r" b="b"/>
              <a:pathLst>
                <a:path w="394" h="370" extrusionOk="0">
                  <a:moveTo>
                    <a:pt x="144" y="0"/>
                  </a:moveTo>
                  <a:cubicBezTo>
                    <a:pt x="120" y="0"/>
                    <a:pt x="108" y="12"/>
                    <a:pt x="96" y="12"/>
                  </a:cubicBezTo>
                  <a:cubicBezTo>
                    <a:pt x="84" y="24"/>
                    <a:pt x="60" y="24"/>
                    <a:pt x="48" y="48"/>
                  </a:cubicBezTo>
                  <a:cubicBezTo>
                    <a:pt x="36" y="60"/>
                    <a:pt x="36" y="72"/>
                    <a:pt x="25" y="83"/>
                  </a:cubicBezTo>
                  <a:cubicBezTo>
                    <a:pt x="25" y="107"/>
                    <a:pt x="1" y="119"/>
                    <a:pt x="1" y="131"/>
                  </a:cubicBezTo>
                  <a:lnTo>
                    <a:pt x="1" y="179"/>
                  </a:lnTo>
                  <a:cubicBezTo>
                    <a:pt x="1" y="203"/>
                    <a:pt x="1" y="226"/>
                    <a:pt x="25" y="250"/>
                  </a:cubicBezTo>
                  <a:cubicBezTo>
                    <a:pt x="25" y="262"/>
                    <a:pt x="36" y="286"/>
                    <a:pt x="48" y="298"/>
                  </a:cubicBezTo>
                  <a:cubicBezTo>
                    <a:pt x="60" y="310"/>
                    <a:pt x="60" y="322"/>
                    <a:pt x="84" y="322"/>
                  </a:cubicBezTo>
                  <a:cubicBezTo>
                    <a:pt x="96" y="345"/>
                    <a:pt x="108" y="345"/>
                    <a:pt x="120" y="357"/>
                  </a:cubicBezTo>
                  <a:cubicBezTo>
                    <a:pt x="144" y="369"/>
                    <a:pt x="155" y="369"/>
                    <a:pt x="167" y="369"/>
                  </a:cubicBezTo>
                  <a:lnTo>
                    <a:pt x="215" y="369"/>
                  </a:lnTo>
                  <a:cubicBezTo>
                    <a:pt x="227" y="369"/>
                    <a:pt x="239" y="369"/>
                    <a:pt x="263" y="357"/>
                  </a:cubicBezTo>
                  <a:cubicBezTo>
                    <a:pt x="275" y="357"/>
                    <a:pt x="286" y="345"/>
                    <a:pt x="298" y="322"/>
                  </a:cubicBezTo>
                  <a:lnTo>
                    <a:pt x="346" y="286"/>
                  </a:lnTo>
                  <a:cubicBezTo>
                    <a:pt x="358" y="262"/>
                    <a:pt x="358" y="250"/>
                    <a:pt x="382" y="238"/>
                  </a:cubicBezTo>
                  <a:cubicBezTo>
                    <a:pt x="394" y="203"/>
                    <a:pt x="394" y="191"/>
                    <a:pt x="394" y="167"/>
                  </a:cubicBezTo>
                  <a:cubicBezTo>
                    <a:pt x="394" y="143"/>
                    <a:pt x="394" y="131"/>
                    <a:pt x="382" y="107"/>
                  </a:cubicBezTo>
                  <a:cubicBezTo>
                    <a:pt x="382" y="83"/>
                    <a:pt x="358" y="72"/>
                    <a:pt x="346" y="60"/>
                  </a:cubicBezTo>
                  <a:cubicBezTo>
                    <a:pt x="334" y="48"/>
                    <a:pt x="298" y="24"/>
                    <a:pt x="286" y="12"/>
                  </a:cubicBezTo>
                  <a:cubicBezTo>
                    <a:pt x="275" y="12"/>
                    <a:pt x="263" y="12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0" name="Google Shape;1130;p29"/>
          <p:cNvGrpSpPr/>
          <p:nvPr/>
        </p:nvGrpSpPr>
        <p:grpSpPr>
          <a:xfrm>
            <a:off x="480371" y="2406470"/>
            <a:ext cx="791411" cy="1080114"/>
            <a:chOff x="480371" y="2406470"/>
            <a:chExt cx="791411" cy="1080114"/>
          </a:xfrm>
        </p:grpSpPr>
        <p:sp>
          <p:nvSpPr>
            <p:cNvPr id="1131" name="Google Shape;1131;p29"/>
            <p:cNvSpPr/>
            <p:nvPr/>
          </p:nvSpPr>
          <p:spPr>
            <a:xfrm>
              <a:off x="10206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9"/>
            <p:cNvSpPr/>
            <p:nvPr/>
          </p:nvSpPr>
          <p:spPr>
            <a:xfrm>
              <a:off x="9517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9"/>
            <p:cNvSpPr/>
            <p:nvPr/>
          </p:nvSpPr>
          <p:spPr>
            <a:xfrm>
              <a:off x="9404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9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9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9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9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9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9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9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9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9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3" name="Google Shape;1143;p29"/>
          <p:cNvGrpSpPr/>
          <p:nvPr/>
        </p:nvGrpSpPr>
        <p:grpSpPr>
          <a:xfrm>
            <a:off x="861779" y="2427101"/>
            <a:ext cx="1594543" cy="2493273"/>
            <a:chOff x="861779" y="2427101"/>
            <a:chExt cx="1594543" cy="2493273"/>
          </a:xfrm>
        </p:grpSpPr>
        <p:sp>
          <p:nvSpPr>
            <p:cNvPr id="1144" name="Google Shape;1144;p29"/>
            <p:cNvSpPr/>
            <p:nvPr/>
          </p:nvSpPr>
          <p:spPr>
            <a:xfrm>
              <a:off x="861779" y="2777653"/>
              <a:ext cx="776857" cy="655510"/>
            </a:xfrm>
            <a:custGeom>
              <a:avLst/>
              <a:gdLst/>
              <a:ahLst/>
              <a:cxnLst/>
              <a:rect l="l" t="t" r="r" b="b"/>
              <a:pathLst>
                <a:path w="17170" h="14488" extrusionOk="0">
                  <a:moveTo>
                    <a:pt x="14118" y="1"/>
                  </a:moveTo>
                  <a:cubicBezTo>
                    <a:pt x="13811" y="1"/>
                    <a:pt x="13530" y="126"/>
                    <a:pt x="13359" y="452"/>
                  </a:cubicBezTo>
                  <a:cubicBezTo>
                    <a:pt x="12954" y="1238"/>
                    <a:pt x="12323" y="1857"/>
                    <a:pt x="11430" y="2036"/>
                  </a:cubicBezTo>
                  <a:cubicBezTo>
                    <a:pt x="11230" y="2078"/>
                    <a:pt x="11030" y="2096"/>
                    <a:pt x="10831" y="2096"/>
                  </a:cubicBezTo>
                  <a:cubicBezTo>
                    <a:pt x="10063" y="2096"/>
                    <a:pt x="9311" y="1827"/>
                    <a:pt x="8573" y="1619"/>
                  </a:cubicBezTo>
                  <a:cubicBezTo>
                    <a:pt x="7942" y="1456"/>
                    <a:pt x="7289" y="1330"/>
                    <a:pt x="6641" y="1330"/>
                  </a:cubicBezTo>
                  <a:cubicBezTo>
                    <a:pt x="6249" y="1330"/>
                    <a:pt x="5859" y="1376"/>
                    <a:pt x="5477" y="1488"/>
                  </a:cubicBezTo>
                  <a:cubicBezTo>
                    <a:pt x="4763" y="1703"/>
                    <a:pt x="4084" y="2155"/>
                    <a:pt x="3822" y="2857"/>
                  </a:cubicBezTo>
                  <a:cubicBezTo>
                    <a:pt x="3584" y="3465"/>
                    <a:pt x="3703" y="4167"/>
                    <a:pt x="3882" y="4810"/>
                  </a:cubicBezTo>
                  <a:cubicBezTo>
                    <a:pt x="4060" y="5453"/>
                    <a:pt x="4299" y="6072"/>
                    <a:pt x="4310" y="6739"/>
                  </a:cubicBezTo>
                  <a:cubicBezTo>
                    <a:pt x="4310" y="7418"/>
                    <a:pt x="4013" y="8144"/>
                    <a:pt x="3406" y="8406"/>
                  </a:cubicBezTo>
                  <a:cubicBezTo>
                    <a:pt x="3167" y="8513"/>
                    <a:pt x="2929" y="8549"/>
                    <a:pt x="2679" y="8549"/>
                  </a:cubicBezTo>
                  <a:cubicBezTo>
                    <a:pt x="2630" y="8551"/>
                    <a:pt x="2579" y="8551"/>
                    <a:pt x="2529" y="8551"/>
                  </a:cubicBezTo>
                  <a:cubicBezTo>
                    <a:pt x="2428" y="8551"/>
                    <a:pt x="2325" y="8549"/>
                    <a:pt x="2224" y="8549"/>
                  </a:cubicBezTo>
                  <a:cubicBezTo>
                    <a:pt x="2072" y="8549"/>
                    <a:pt x="1923" y="8555"/>
                    <a:pt x="1786" y="8584"/>
                  </a:cubicBezTo>
                  <a:cubicBezTo>
                    <a:pt x="1453" y="8644"/>
                    <a:pt x="1155" y="8799"/>
                    <a:pt x="917" y="9025"/>
                  </a:cubicBezTo>
                  <a:cubicBezTo>
                    <a:pt x="310" y="9561"/>
                    <a:pt x="0" y="10477"/>
                    <a:pt x="143" y="11299"/>
                  </a:cubicBezTo>
                  <a:cubicBezTo>
                    <a:pt x="358" y="12454"/>
                    <a:pt x="1251" y="13347"/>
                    <a:pt x="2275" y="13871"/>
                  </a:cubicBezTo>
                  <a:cubicBezTo>
                    <a:pt x="3081" y="14278"/>
                    <a:pt x="3990" y="14487"/>
                    <a:pt x="4900" y="14487"/>
                  </a:cubicBezTo>
                  <a:cubicBezTo>
                    <a:pt x="5346" y="14487"/>
                    <a:pt x="5792" y="14437"/>
                    <a:pt x="6227" y="14335"/>
                  </a:cubicBezTo>
                  <a:cubicBezTo>
                    <a:pt x="6751" y="14216"/>
                    <a:pt x="7299" y="13990"/>
                    <a:pt x="7609" y="13525"/>
                  </a:cubicBezTo>
                  <a:cubicBezTo>
                    <a:pt x="8001" y="12954"/>
                    <a:pt x="7930" y="12192"/>
                    <a:pt x="7859" y="11501"/>
                  </a:cubicBezTo>
                  <a:cubicBezTo>
                    <a:pt x="7775" y="10823"/>
                    <a:pt x="7799" y="10037"/>
                    <a:pt x="8287" y="9561"/>
                  </a:cubicBezTo>
                  <a:cubicBezTo>
                    <a:pt x="8585" y="9275"/>
                    <a:pt x="8978" y="9168"/>
                    <a:pt x="9383" y="9096"/>
                  </a:cubicBezTo>
                  <a:cubicBezTo>
                    <a:pt x="10011" y="8971"/>
                    <a:pt x="10648" y="8908"/>
                    <a:pt x="11286" y="8908"/>
                  </a:cubicBezTo>
                  <a:cubicBezTo>
                    <a:pt x="11433" y="8908"/>
                    <a:pt x="11581" y="8911"/>
                    <a:pt x="11728" y="8918"/>
                  </a:cubicBezTo>
                  <a:cubicBezTo>
                    <a:pt x="12255" y="8928"/>
                    <a:pt x="12799" y="8979"/>
                    <a:pt x="13330" y="8979"/>
                  </a:cubicBezTo>
                  <a:cubicBezTo>
                    <a:pt x="13998" y="8979"/>
                    <a:pt x="14646" y="8899"/>
                    <a:pt x="15217" y="8561"/>
                  </a:cubicBezTo>
                  <a:cubicBezTo>
                    <a:pt x="15693" y="8263"/>
                    <a:pt x="16086" y="7834"/>
                    <a:pt x="16372" y="7334"/>
                  </a:cubicBezTo>
                  <a:cubicBezTo>
                    <a:pt x="16943" y="6358"/>
                    <a:pt x="17169" y="5167"/>
                    <a:pt x="17026" y="4084"/>
                  </a:cubicBezTo>
                  <a:cubicBezTo>
                    <a:pt x="16907" y="3346"/>
                    <a:pt x="16622" y="2667"/>
                    <a:pt x="16312" y="2012"/>
                  </a:cubicBezTo>
                  <a:cubicBezTo>
                    <a:pt x="16050" y="1464"/>
                    <a:pt x="15776" y="905"/>
                    <a:pt x="15312" y="512"/>
                  </a:cubicBezTo>
                  <a:cubicBezTo>
                    <a:pt x="15009" y="237"/>
                    <a:pt x="14539" y="1"/>
                    <a:pt x="14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9"/>
            <p:cNvSpPr/>
            <p:nvPr/>
          </p:nvSpPr>
          <p:spPr>
            <a:xfrm>
              <a:off x="1383218" y="2776431"/>
              <a:ext cx="255408" cy="364313"/>
            </a:xfrm>
            <a:custGeom>
              <a:avLst/>
              <a:gdLst/>
              <a:ahLst/>
              <a:cxnLst/>
              <a:rect l="l" t="t" r="r" b="b"/>
              <a:pathLst>
                <a:path w="5645" h="8052" extrusionOk="0">
                  <a:moveTo>
                    <a:pt x="2537" y="1"/>
                  </a:moveTo>
                  <a:cubicBezTo>
                    <a:pt x="2230" y="1"/>
                    <a:pt x="1952" y="123"/>
                    <a:pt x="1787" y="444"/>
                  </a:cubicBezTo>
                  <a:cubicBezTo>
                    <a:pt x="1429" y="1146"/>
                    <a:pt x="894" y="1718"/>
                    <a:pt x="144" y="1968"/>
                  </a:cubicBezTo>
                  <a:cubicBezTo>
                    <a:pt x="96" y="2146"/>
                    <a:pt x="60" y="2337"/>
                    <a:pt x="48" y="2539"/>
                  </a:cubicBezTo>
                  <a:cubicBezTo>
                    <a:pt x="1" y="3325"/>
                    <a:pt x="179" y="4123"/>
                    <a:pt x="548" y="4813"/>
                  </a:cubicBezTo>
                  <a:cubicBezTo>
                    <a:pt x="953" y="5563"/>
                    <a:pt x="1584" y="6183"/>
                    <a:pt x="2227" y="6718"/>
                  </a:cubicBezTo>
                  <a:cubicBezTo>
                    <a:pt x="2858" y="7254"/>
                    <a:pt x="3573" y="7707"/>
                    <a:pt x="4346" y="8052"/>
                  </a:cubicBezTo>
                  <a:cubicBezTo>
                    <a:pt x="4537" y="7837"/>
                    <a:pt x="4704" y="7611"/>
                    <a:pt x="4835" y="7373"/>
                  </a:cubicBezTo>
                  <a:cubicBezTo>
                    <a:pt x="5418" y="6397"/>
                    <a:pt x="5644" y="5206"/>
                    <a:pt x="5454" y="4075"/>
                  </a:cubicBezTo>
                  <a:cubicBezTo>
                    <a:pt x="5335" y="3349"/>
                    <a:pt x="5049" y="2670"/>
                    <a:pt x="4739" y="2003"/>
                  </a:cubicBezTo>
                  <a:cubicBezTo>
                    <a:pt x="4477" y="1456"/>
                    <a:pt x="4180" y="908"/>
                    <a:pt x="3739" y="503"/>
                  </a:cubicBezTo>
                  <a:cubicBezTo>
                    <a:pt x="3436" y="234"/>
                    <a:pt x="2960" y="1"/>
                    <a:pt x="253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9"/>
            <p:cNvSpPr/>
            <p:nvPr/>
          </p:nvSpPr>
          <p:spPr>
            <a:xfrm>
              <a:off x="2094818" y="2680106"/>
              <a:ext cx="306580" cy="508599"/>
            </a:xfrm>
            <a:custGeom>
              <a:avLst/>
              <a:gdLst/>
              <a:ahLst/>
              <a:cxnLst/>
              <a:rect l="l" t="t" r="r" b="b"/>
              <a:pathLst>
                <a:path w="6776" h="11241" extrusionOk="0">
                  <a:moveTo>
                    <a:pt x="4282" y="0"/>
                  </a:moveTo>
                  <a:cubicBezTo>
                    <a:pt x="4275" y="0"/>
                    <a:pt x="4268" y="0"/>
                    <a:pt x="4263" y="1"/>
                  </a:cubicBezTo>
                  <a:cubicBezTo>
                    <a:pt x="3620" y="2275"/>
                    <a:pt x="2239" y="5835"/>
                    <a:pt x="1" y="8240"/>
                  </a:cubicBezTo>
                  <a:cubicBezTo>
                    <a:pt x="418" y="8895"/>
                    <a:pt x="858" y="9550"/>
                    <a:pt x="1227" y="10252"/>
                  </a:cubicBezTo>
                  <a:cubicBezTo>
                    <a:pt x="1406" y="10562"/>
                    <a:pt x="1572" y="10895"/>
                    <a:pt x="1703" y="11240"/>
                  </a:cubicBezTo>
                  <a:cubicBezTo>
                    <a:pt x="2239" y="10788"/>
                    <a:pt x="2811" y="10264"/>
                    <a:pt x="3370" y="9669"/>
                  </a:cubicBezTo>
                  <a:cubicBezTo>
                    <a:pt x="5382" y="7573"/>
                    <a:pt x="6764" y="4418"/>
                    <a:pt x="6775" y="477"/>
                  </a:cubicBezTo>
                  <a:cubicBezTo>
                    <a:pt x="6312" y="408"/>
                    <a:pt x="4552" y="0"/>
                    <a:pt x="4282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9"/>
            <p:cNvSpPr/>
            <p:nvPr/>
          </p:nvSpPr>
          <p:spPr>
            <a:xfrm>
              <a:off x="1945059" y="3011972"/>
              <a:ext cx="269389" cy="297938"/>
            </a:xfrm>
            <a:custGeom>
              <a:avLst/>
              <a:gdLst/>
              <a:ahLst/>
              <a:cxnLst/>
              <a:rect l="l" t="t" r="r" b="b"/>
              <a:pathLst>
                <a:path w="5954" h="6585" extrusionOk="0">
                  <a:moveTo>
                    <a:pt x="3728" y="0"/>
                  </a:moveTo>
                  <a:cubicBezTo>
                    <a:pt x="3597" y="179"/>
                    <a:pt x="3454" y="357"/>
                    <a:pt x="3287" y="536"/>
                  </a:cubicBezTo>
                  <a:cubicBezTo>
                    <a:pt x="3275" y="572"/>
                    <a:pt x="3239" y="584"/>
                    <a:pt x="3227" y="607"/>
                  </a:cubicBezTo>
                  <a:cubicBezTo>
                    <a:pt x="2727" y="1143"/>
                    <a:pt x="2144" y="1667"/>
                    <a:pt x="1453" y="2179"/>
                  </a:cubicBezTo>
                  <a:cubicBezTo>
                    <a:pt x="846" y="2620"/>
                    <a:pt x="370" y="3227"/>
                    <a:pt x="72" y="3822"/>
                  </a:cubicBezTo>
                  <a:cubicBezTo>
                    <a:pt x="60" y="3846"/>
                    <a:pt x="60" y="3870"/>
                    <a:pt x="60" y="3882"/>
                  </a:cubicBezTo>
                  <a:cubicBezTo>
                    <a:pt x="1" y="4394"/>
                    <a:pt x="49" y="4894"/>
                    <a:pt x="299" y="5346"/>
                  </a:cubicBezTo>
                  <a:cubicBezTo>
                    <a:pt x="489" y="5691"/>
                    <a:pt x="775" y="5989"/>
                    <a:pt x="1072" y="6227"/>
                  </a:cubicBezTo>
                  <a:cubicBezTo>
                    <a:pt x="1299" y="6382"/>
                    <a:pt x="1573" y="6561"/>
                    <a:pt x="1823" y="6584"/>
                  </a:cubicBezTo>
                  <a:cubicBezTo>
                    <a:pt x="2763" y="6239"/>
                    <a:pt x="3966" y="5251"/>
                    <a:pt x="5359" y="4179"/>
                  </a:cubicBezTo>
                  <a:cubicBezTo>
                    <a:pt x="5383" y="4167"/>
                    <a:pt x="5394" y="4144"/>
                    <a:pt x="5430" y="4120"/>
                  </a:cubicBezTo>
                  <a:cubicBezTo>
                    <a:pt x="5609" y="3989"/>
                    <a:pt x="5775" y="3846"/>
                    <a:pt x="5954" y="3691"/>
                  </a:cubicBezTo>
                  <a:cubicBezTo>
                    <a:pt x="5930" y="3560"/>
                    <a:pt x="5894" y="3393"/>
                    <a:pt x="5811" y="3215"/>
                  </a:cubicBezTo>
                  <a:cubicBezTo>
                    <a:pt x="5799" y="3191"/>
                    <a:pt x="5787" y="3143"/>
                    <a:pt x="5775" y="3096"/>
                  </a:cubicBezTo>
                  <a:cubicBezTo>
                    <a:pt x="5513" y="2501"/>
                    <a:pt x="5061" y="1762"/>
                    <a:pt x="4740" y="1346"/>
                  </a:cubicBezTo>
                  <a:cubicBezTo>
                    <a:pt x="4501" y="1012"/>
                    <a:pt x="4240" y="691"/>
                    <a:pt x="4001" y="357"/>
                  </a:cubicBezTo>
                  <a:lnTo>
                    <a:pt x="37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9"/>
            <p:cNvSpPr/>
            <p:nvPr/>
          </p:nvSpPr>
          <p:spPr>
            <a:xfrm>
              <a:off x="2091062" y="3011972"/>
              <a:ext cx="123926" cy="183740"/>
            </a:xfrm>
            <a:custGeom>
              <a:avLst/>
              <a:gdLst/>
              <a:ahLst/>
              <a:cxnLst/>
              <a:rect l="l" t="t" r="r" b="b"/>
              <a:pathLst>
                <a:path w="2739" h="4061" extrusionOk="0">
                  <a:moveTo>
                    <a:pt x="489" y="0"/>
                  </a:moveTo>
                  <a:cubicBezTo>
                    <a:pt x="405" y="119"/>
                    <a:pt x="310" y="226"/>
                    <a:pt x="203" y="345"/>
                  </a:cubicBezTo>
                  <a:lnTo>
                    <a:pt x="167" y="381"/>
                  </a:lnTo>
                  <a:cubicBezTo>
                    <a:pt x="131" y="441"/>
                    <a:pt x="96" y="488"/>
                    <a:pt x="48" y="536"/>
                  </a:cubicBezTo>
                  <a:cubicBezTo>
                    <a:pt x="36" y="560"/>
                    <a:pt x="12" y="584"/>
                    <a:pt x="0" y="596"/>
                  </a:cubicBezTo>
                  <a:cubicBezTo>
                    <a:pt x="179" y="822"/>
                    <a:pt x="358" y="1060"/>
                    <a:pt x="524" y="1298"/>
                  </a:cubicBezTo>
                  <a:cubicBezTo>
                    <a:pt x="1143" y="2155"/>
                    <a:pt x="1894" y="3048"/>
                    <a:pt x="2310" y="4060"/>
                  </a:cubicBezTo>
                  <a:cubicBezTo>
                    <a:pt x="2382" y="4001"/>
                    <a:pt x="2477" y="3929"/>
                    <a:pt x="2548" y="3870"/>
                  </a:cubicBezTo>
                  <a:cubicBezTo>
                    <a:pt x="2572" y="3858"/>
                    <a:pt x="2596" y="3822"/>
                    <a:pt x="2620" y="3810"/>
                  </a:cubicBezTo>
                  <a:cubicBezTo>
                    <a:pt x="2656" y="3786"/>
                    <a:pt x="2691" y="3739"/>
                    <a:pt x="2739" y="3703"/>
                  </a:cubicBezTo>
                  <a:cubicBezTo>
                    <a:pt x="2727" y="3572"/>
                    <a:pt x="2679" y="3405"/>
                    <a:pt x="2572" y="3215"/>
                  </a:cubicBezTo>
                  <a:cubicBezTo>
                    <a:pt x="2560" y="3191"/>
                    <a:pt x="2548" y="3143"/>
                    <a:pt x="2525" y="3096"/>
                  </a:cubicBezTo>
                  <a:cubicBezTo>
                    <a:pt x="2275" y="2501"/>
                    <a:pt x="1810" y="1762"/>
                    <a:pt x="1501" y="1346"/>
                  </a:cubicBezTo>
                  <a:cubicBezTo>
                    <a:pt x="1263" y="1012"/>
                    <a:pt x="1001" y="691"/>
                    <a:pt x="762" y="357"/>
                  </a:cubicBezTo>
                  <a:lnTo>
                    <a:pt x="4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9"/>
            <p:cNvSpPr/>
            <p:nvPr/>
          </p:nvSpPr>
          <p:spPr>
            <a:xfrm>
              <a:off x="2099161" y="3028124"/>
              <a:ext cx="110443" cy="158946"/>
            </a:xfrm>
            <a:custGeom>
              <a:avLst/>
              <a:gdLst/>
              <a:ahLst/>
              <a:cxnLst/>
              <a:rect l="l" t="t" r="r" b="b"/>
              <a:pathLst>
                <a:path w="2441" h="3513" extrusionOk="0">
                  <a:moveTo>
                    <a:pt x="48" y="0"/>
                  </a:moveTo>
                  <a:lnTo>
                    <a:pt x="0" y="48"/>
                  </a:lnTo>
                  <a:cubicBezTo>
                    <a:pt x="845" y="1036"/>
                    <a:pt x="1596" y="2108"/>
                    <a:pt x="2238" y="3263"/>
                  </a:cubicBezTo>
                  <a:cubicBezTo>
                    <a:pt x="2274" y="3346"/>
                    <a:pt x="2322" y="3417"/>
                    <a:pt x="2369" y="3513"/>
                  </a:cubicBezTo>
                  <a:cubicBezTo>
                    <a:pt x="2393" y="3501"/>
                    <a:pt x="2405" y="3465"/>
                    <a:pt x="2441" y="3453"/>
                  </a:cubicBezTo>
                  <a:cubicBezTo>
                    <a:pt x="2429" y="3429"/>
                    <a:pt x="2393" y="3394"/>
                    <a:pt x="2381" y="3358"/>
                  </a:cubicBezTo>
                  <a:cubicBezTo>
                    <a:pt x="2203" y="3036"/>
                    <a:pt x="2024" y="2739"/>
                    <a:pt x="1834" y="2429"/>
                  </a:cubicBezTo>
                  <a:cubicBezTo>
                    <a:pt x="1465" y="1834"/>
                    <a:pt x="1060" y="1251"/>
                    <a:pt x="607" y="679"/>
                  </a:cubicBezTo>
                  <a:cubicBezTo>
                    <a:pt x="429" y="441"/>
                    <a:pt x="238" y="227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9"/>
            <p:cNvSpPr/>
            <p:nvPr/>
          </p:nvSpPr>
          <p:spPr>
            <a:xfrm>
              <a:off x="1047642" y="2748018"/>
              <a:ext cx="404581" cy="492944"/>
            </a:xfrm>
            <a:custGeom>
              <a:avLst/>
              <a:gdLst/>
              <a:ahLst/>
              <a:cxnLst/>
              <a:rect l="l" t="t" r="r" b="b"/>
              <a:pathLst>
                <a:path w="8942" h="10895" extrusionOk="0">
                  <a:moveTo>
                    <a:pt x="2477" y="0"/>
                  </a:moveTo>
                  <a:cubicBezTo>
                    <a:pt x="2286" y="24"/>
                    <a:pt x="488" y="917"/>
                    <a:pt x="0" y="1119"/>
                  </a:cubicBezTo>
                  <a:cubicBezTo>
                    <a:pt x="1036" y="5167"/>
                    <a:pt x="3250" y="8073"/>
                    <a:pt x="5846" y="9716"/>
                  </a:cubicBezTo>
                  <a:cubicBezTo>
                    <a:pt x="6572" y="10180"/>
                    <a:pt x="7287" y="10573"/>
                    <a:pt x="7953" y="10894"/>
                  </a:cubicBezTo>
                  <a:cubicBezTo>
                    <a:pt x="8013" y="10501"/>
                    <a:pt x="8108" y="10132"/>
                    <a:pt x="8192" y="9763"/>
                  </a:cubicBezTo>
                  <a:cubicBezTo>
                    <a:pt x="8406" y="8954"/>
                    <a:pt x="8668" y="8168"/>
                    <a:pt x="8942" y="7394"/>
                  </a:cubicBezTo>
                  <a:cubicBezTo>
                    <a:pt x="6048" y="5477"/>
                    <a:pt x="3727" y="2167"/>
                    <a:pt x="2477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9"/>
            <p:cNvSpPr/>
            <p:nvPr/>
          </p:nvSpPr>
          <p:spPr>
            <a:xfrm>
              <a:off x="952267" y="2552563"/>
              <a:ext cx="231157" cy="301060"/>
            </a:xfrm>
            <a:custGeom>
              <a:avLst/>
              <a:gdLst/>
              <a:ahLst/>
              <a:cxnLst/>
              <a:rect l="l" t="t" r="r" b="b"/>
              <a:pathLst>
                <a:path w="5109" h="6654" extrusionOk="0">
                  <a:moveTo>
                    <a:pt x="1418" y="0"/>
                  </a:moveTo>
                  <a:cubicBezTo>
                    <a:pt x="1401" y="0"/>
                    <a:pt x="1385" y="4"/>
                    <a:pt x="1370" y="10"/>
                  </a:cubicBezTo>
                  <a:cubicBezTo>
                    <a:pt x="989" y="165"/>
                    <a:pt x="1941" y="2237"/>
                    <a:pt x="1941" y="2237"/>
                  </a:cubicBezTo>
                  <a:cubicBezTo>
                    <a:pt x="1941" y="2237"/>
                    <a:pt x="838" y="855"/>
                    <a:pt x="501" y="855"/>
                  </a:cubicBezTo>
                  <a:cubicBezTo>
                    <a:pt x="483" y="855"/>
                    <a:pt x="467" y="859"/>
                    <a:pt x="453" y="867"/>
                  </a:cubicBezTo>
                  <a:cubicBezTo>
                    <a:pt x="179" y="1034"/>
                    <a:pt x="1275" y="2868"/>
                    <a:pt x="1275" y="2868"/>
                  </a:cubicBezTo>
                  <a:cubicBezTo>
                    <a:pt x="1275" y="2868"/>
                    <a:pt x="481" y="2043"/>
                    <a:pt x="227" y="2043"/>
                  </a:cubicBezTo>
                  <a:cubicBezTo>
                    <a:pt x="208" y="2043"/>
                    <a:pt x="192" y="2048"/>
                    <a:pt x="179" y="2058"/>
                  </a:cubicBezTo>
                  <a:cubicBezTo>
                    <a:pt x="1" y="2189"/>
                    <a:pt x="1191" y="3761"/>
                    <a:pt x="1572" y="4415"/>
                  </a:cubicBezTo>
                  <a:cubicBezTo>
                    <a:pt x="1950" y="5065"/>
                    <a:pt x="2655" y="6638"/>
                    <a:pt x="2656" y="6654"/>
                  </a:cubicBezTo>
                  <a:lnTo>
                    <a:pt x="2656" y="6654"/>
                  </a:lnTo>
                  <a:lnTo>
                    <a:pt x="5108" y="5808"/>
                  </a:lnTo>
                  <a:cubicBezTo>
                    <a:pt x="5108" y="5808"/>
                    <a:pt x="4680" y="4677"/>
                    <a:pt x="4608" y="4153"/>
                  </a:cubicBezTo>
                  <a:cubicBezTo>
                    <a:pt x="4525" y="3653"/>
                    <a:pt x="4632" y="1022"/>
                    <a:pt x="4311" y="998"/>
                  </a:cubicBezTo>
                  <a:cubicBezTo>
                    <a:pt x="4309" y="998"/>
                    <a:pt x="4308" y="998"/>
                    <a:pt x="4306" y="998"/>
                  </a:cubicBezTo>
                  <a:cubicBezTo>
                    <a:pt x="3976" y="998"/>
                    <a:pt x="3834" y="2284"/>
                    <a:pt x="3834" y="2284"/>
                  </a:cubicBezTo>
                  <a:cubicBezTo>
                    <a:pt x="3834" y="2284"/>
                    <a:pt x="2939" y="127"/>
                    <a:pt x="2569" y="127"/>
                  </a:cubicBezTo>
                  <a:cubicBezTo>
                    <a:pt x="2562" y="127"/>
                    <a:pt x="2555" y="128"/>
                    <a:pt x="2549" y="129"/>
                  </a:cubicBezTo>
                  <a:cubicBezTo>
                    <a:pt x="2191" y="201"/>
                    <a:pt x="2680" y="1891"/>
                    <a:pt x="2680" y="1891"/>
                  </a:cubicBezTo>
                  <a:cubicBezTo>
                    <a:pt x="2680" y="1891"/>
                    <a:pt x="1833" y="0"/>
                    <a:pt x="1418" y="0"/>
                  </a:cubicBezTo>
                  <a:close/>
                  <a:moveTo>
                    <a:pt x="2656" y="6654"/>
                  </a:moveTo>
                  <a:lnTo>
                    <a:pt x="2656" y="6654"/>
                  </a:lnTo>
                  <a:cubicBezTo>
                    <a:pt x="2656" y="6654"/>
                    <a:pt x="2656" y="6654"/>
                    <a:pt x="2656" y="6654"/>
                  </a:cubicBezTo>
                  <a:cubicBezTo>
                    <a:pt x="2656" y="6654"/>
                    <a:pt x="2656" y="6654"/>
                    <a:pt x="2656" y="6654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9"/>
            <p:cNvSpPr/>
            <p:nvPr/>
          </p:nvSpPr>
          <p:spPr>
            <a:xfrm>
              <a:off x="1360053" y="3046448"/>
              <a:ext cx="273732" cy="296310"/>
            </a:xfrm>
            <a:custGeom>
              <a:avLst/>
              <a:gdLst/>
              <a:ahLst/>
              <a:cxnLst/>
              <a:rect l="l" t="t" r="r" b="b"/>
              <a:pathLst>
                <a:path w="6050" h="6549" extrusionOk="0">
                  <a:moveTo>
                    <a:pt x="1394" y="0"/>
                  </a:moveTo>
                  <a:lnTo>
                    <a:pt x="1215" y="441"/>
                  </a:lnTo>
                  <a:cubicBezTo>
                    <a:pt x="1048" y="846"/>
                    <a:pt x="870" y="1238"/>
                    <a:pt x="691" y="1631"/>
                  </a:cubicBezTo>
                  <a:cubicBezTo>
                    <a:pt x="477" y="2131"/>
                    <a:pt x="191" y="3001"/>
                    <a:pt x="72" y="3691"/>
                  </a:cubicBezTo>
                  <a:cubicBezTo>
                    <a:pt x="60" y="3739"/>
                    <a:pt x="36" y="3774"/>
                    <a:pt x="36" y="3822"/>
                  </a:cubicBezTo>
                  <a:cubicBezTo>
                    <a:pt x="13" y="4036"/>
                    <a:pt x="1" y="4215"/>
                    <a:pt x="13" y="4370"/>
                  </a:cubicBezTo>
                  <a:cubicBezTo>
                    <a:pt x="215" y="4477"/>
                    <a:pt x="441" y="4596"/>
                    <a:pt x="656" y="4679"/>
                  </a:cubicBezTo>
                  <a:lnTo>
                    <a:pt x="739" y="4727"/>
                  </a:lnTo>
                  <a:cubicBezTo>
                    <a:pt x="2501" y="5501"/>
                    <a:pt x="3930" y="6394"/>
                    <a:pt x="4942" y="6549"/>
                  </a:cubicBezTo>
                  <a:cubicBezTo>
                    <a:pt x="5251" y="6358"/>
                    <a:pt x="5513" y="6084"/>
                    <a:pt x="5692" y="5739"/>
                  </a:cubicBezTo>
                  <a:cubicBezTo>
                    <a:pt x="5978" y="5203"/>
                    <a:pt x="6049" y="4572"/>
                    <a:pt x="5978" y="3977"/>
                  </a:cubicBezTo>
                  <a:cubicBezTo>
                    <a:pt x="5918" y="3382"/>
                    <a:pt x="5680" y="2822"/>
                    <a:pt x="5370" y="2334"/>
                  </a:cubicBezTo>
                  <a:cubicBezTo>
                    <a:pt x="5359" y="2298"/>
                    <a:pt x="5323" y="2274"/>
                    <a:pt x="5311" y="2250"/>
                  </a:cubicBezTo>
                  <a:cubicBezTo>
                    <a:pt x="5001" y="2000"/>
                    <a:pt x="4644" y="1798"/>
                    <a:pt x="4263" y="1655"/>
                  </a:cubicBezTo>
                  <a:cubicBezTo>
                    <a:pt x="3430" y="1310"/>
                    <a:pt x="2703" y="917"/>
                    <a:pt x="2060" y="488"/>
                  </a:cubicBezTo>
                  <a:cubicBezTo>
                    <a:pt x="2049" y="465"/>
                    <a:pt x="2025" y="441"/>
                    <a:pt x="1989" y="429"/>
                  </a:cubicBezTo>
                  <a:cubicBezTo>
                    <a:pt x="1787" y="298"/>
                    <a:pt x="1584" y="143"/>
                    <a:pt x="1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9"/>
            <p:cNvSpPr/>
            <p:nvPr/>
          </p:nvSpPr>
          <p:spPr>
            <a:xfrm>
              <a:off x="1360596" y="3045905"/>
              <a:ext cx="84065" cy="207991"/>
            </a:xfrm>
            <a:custGeom>
              <a:avLst/>
              <a:gdLst/>
              <a:ahLst/>
              <a:cxnLst/>
              <a:rect l="l" t="t" r="r" b="b"/>
              <a:pathLst>
                <a:path w="1858" h="4597" extrusionOk="0">
                  <a:moveTo>
                    <a:pt x="1382" y="0"/>
                  </a:moveTo>
                  <a:lnTo>
                    <a:pt x="1203" y="441"/>
                  </a:lnTo>
                  <a:cubicBezTo>
                    <a:pt x="1036" y="846"/>
                    <a:pt x="846" y="1227"/>
                    <a:pt x="679" y="1631"/>
                  </a:cubicBezTo>
                  <a:cubicBezTo>
                    <a:pt x="465" y="2120"/>
                    <a:pt x="179" y="3001"/>
                    <a:pt x="60" y="3691"/>
                  </a:cubicBezTo>
                  <a:cubicBezTo>
                    <a:pt x="48" y="3727"/>
                    <a:pt x="24" y="3775"/>
                    <a:pt x="24" y="3822"/>
                  </a:cubicBezTo>
                  <a:cubicBezTo>
                    <a:pt x="1" y="4025"/>
                    <a:pt x="1" y="4203"/>
                    <a:pt x="13" y="4346"/>
                  </a:cubicBezTo>
                  <a:cubicBezTo>
                    <a:pt x="72" y="4370"/>
                    <a:pt x="120" y="4406"/>
                    <a:pt x="179" y="4429"/>
                  </a:cubicBezTo>
                  <a:cubicBezTo>
                    <a:pt x="191" y="4441"/>
                    <a:pt x="215" y="4465"/>
                    <a:pt x="251" y="4477"/>
                  </a:cubicBezTo>
                  <a:cubicBezTo>
                    <a:pt x="346" y="4525"/>
                    <a:pt x="417" y="4548"/>
                    <a:pt x="501" y="4596"/>
                  </a:cubicBezTo>
                  <a:cubicBezTo>
                    <a:pt x="548" y="4287"/>
                    <a:pt x="596" y="3965"/>
                    <a:pt x="667" y="3656"/>
                  </a:cubicBezTo>
                  <a:cubicBezTo>
                    <a:pt x="822" y="2953"/>
                    <a:pt x="1013" y="2286"/>
                    <a:pt x="1275" y="1631"/>
                  </a:cubicBezTo>
                  <a:cubicBezTo>
                    <a:pt x="1441" y="1215"/>
                    <a:pt x="1620" y="774"/>
                    <a:pt x="1858" y="357"/>
                  </a:cubicBezTo>
                  <a:cubicBezTo>
                    <a:pt x="1834" y="334"/>
                    <a:pt x="1787" y="310"/>
                    <a:pt x="1751" y="274"/>
                  </a:cubicBezTo>
                  <a:cubicBezTo>
                    <a:pt x="1739" y="262"/>
                    <a:pt x="1715" y="238"/>
                    <a:pt x="1679" y="215"/>
                  </a:cubicBezTo>
                  <a:cubicBezTo>
                    <a:pt x="1572" y="143"/>
                    <a:pt x="1477" y="72"/>
                    <a:pt x="1382" y="0"/>
                  </a:cubicBezTo>
                  <a:close/>
                </a:path>
              </a:pathLst>
            </a:custGeom>
            <a:solidFill>
              <a:srgbClr val="9482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9"/>
            <p:cNvSpPr/>
            <p:nvPr/>
          </p:nvSpPr>
          <p:spPr>
            <a:xfrm>
              <a:off x="1368694" y="3055045"/>
              <a:ext cx="71125" cy="193468"/>
            </a:xfrm>
            <a:custGeom>
              <a:avLst/>
              <a:gdLst/>
              <a:ahLst/>
              <a:cxnLst/>
              <a:rect l="l" t="t" r="r" b="b"/>
              <a:pathLst>
                <a:path w="1572" h="4276" extrusionOk="0">
                  <a:moveTo>
                    <a:pt x="1500" y="1"/>
                  </a:moveTo>
                  <a:cubicBezTo>
                    <a:pt x="1417" y="155"/>
                    <a:pt x="1334" y="286"/>
                    <a:pt x="1250" y="429"/>
                  </a:cubicBezTo>
                  <a:cubicBezTo>
                    <a:pt x="1072" y="763"/>
                    <a:pt x="905" y="1084"/>
                    <a:pt x="762" y="1418"/>
                  </a:cubicBezTo>
                  <a:cubicBezTo>
                    <a:pt x="465" y="2084"/>
                    <a:pt x="238" y="2787"/>
                    <a:pt x="107" y="3501"/>
                  </a:cubicBezTo>
                  <a:cubicBezTo>
                    <a:pt x="60" y="3739"/>
                    <a:pt x="24" y="3989"/>
                    <a:pt x="0" y="4227"/>
                  </a:cubicBezTo>
                  <a:cubicBezTo>
                    <a:pt x="12" y="4239"/>
                    <a:pt x="36" y="4263"/>
                    <a:pt x="72" y="4275"/>
                  </a:cubicBezTo>
                  <a:cubicBezTo>
                    <a:pt x="226" y="2989"/>
                    <a:pt x="619" y="1739"/>
                    <a:pt x="1250" y="608"/>
                  </a:cubicBezTo>
                  <a:cubicBezTo>
                    <a:pt x="1358" y="429"/>
                    <a:pt x="1453" y="251"/>
                    <a:pt x="1572" y="72"/>
                  </a:cubicBezTo>
                  <a:cubicBezTo>
                    <a:pt x="1548" y="60"/>
                    <a:pt x="1512" y="48"/>
                    <a:pt x="1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9"/>
            <p:cNvSpPr/>
            <p:nvPr/>
          </p:nvSpPr>
          <p:spPr>
            <a:xfrm>
              <a:off x="1207625" y="3924501"/>
              <a:ext cx="571037" cy="706817"/>
            </a:xfrm>
            <a:custGeom>
              <a:avLst/>
              <a:gdLst/>
              <a:ahLst/>
              <a:cxnLst/>
              <a:rect l="l" t="t" r="r" b="b"/>
              <a:pathLst>
                <a:path w="12621" h="15622" extrusionOk="0">
                  <a:moveTo>
                    <a:pt x="8263" y="0"/>
                  </a:moveTo>
                  <a:lnTo>
                    <a:pt x="8263" y="298"/>
                  </a:lnTo>
                  <a:cubicBezTo>
                    <a:pt x="8263" y="405"/>
                    <a:pt x="8251" y="489"/>
                    <a:pt x="8251" y="596"/>
                  </a:cubicBezTo>
                  <a:cubicBezTo>
                    <a:pt x="8251" y="703"/>
                    <a:pt x="8227" y="786"/>
                    <a:pt x="8227" y="893"/>
                  </a:cubicBezTo>
                  <a:cubicBezTo>
                    <a:pt x="8192" y="1489"/>
                    <a:pt x="8108" y="2072"/>
                    <a:pt x="8001" y="2667"/>
                  </a:cubicBezTo>
                  <a:cubicBezTo>
                    <a:pt x="7966" y="2965"/>
                    <a:pt x="7894" y="3263"/>
                    <a:pt x="7811" y="3560"/>
                  </a:cubicBezTo>
                  <a:cubicBezTo>
                    <a:pt x="7751" y="3822"/>
                    <a:pt x="7680" y="4096"/>
                    <a:pt x="7596" y="4346"/>
                  </a:cubicBezTo>
                  <a:cubicBezTo>
                    <a:pt x="7549" y="4477"/>
                    <a:pt x="7501" y="4632"/>
                    <a:pt x="7442" y="4775"/>
                  </a:cubicBezTo>
                  <a:cubicBezTo>
                    <a:pt x="6858" y="6382"/>
                    <a:pt x="5953" y="7930"/>
                    <a:pt x="4656" y="9251"/>
                  </a:cubicBezTo>
                  <a:cubicBezTo>
                    <a:pt x="4537" y="9394"/>
                    <a:pt x="4394" y="9525"/>
                    <a:pt x="4251" y="9656"/>
                  </a:cubicBezTo>
                  <a:cubicBezTo>
                    <a:pt x="4156" y="9752"/>
                    <a:pt x="4048" y="9847"/>
                    <a:pt x="3941" y="9942"/>
                  </a:cubicBezTo>
                  <a:cubicBezTo>
                    <a:pt x="3870" y="10002"/>
                    <a:pt x="3810" y="10061"/>
                    <a:pt x="3739" y="10121"/>
                  </a:cubicBezTo>
                  <a:cubicBezTo>
                    <a:pt x="3691" y="10144"/>
                    <a:pt x="3655" y="10180"/>
                    <a:pt x="3620" y="10204"/>
                  </a:cubicBezTo>
                  <a:cubicBezTo>
                    <a:pt x="2798" y="10895"/>
                    <a:pt x="1846" y="11490"/>
                    <a:pt x="774" y="11978"/>
                  </a:cubicBezTo>
                  <a:cubicBezTo>
                    <a:pt x="524" y="12097"/>
                    <a:pt x="262" y="12216"/>
                    <a:pt x="0" y="12323"/>
                  </a:cubicBezTo>
                  <a:cubicBezTo>
                    <a:pt x="607" y="13407"/>
                    <a:pt x="596" y="14633"/>
                    <a:pt x="1250" y="15621"/>
                  </a:cubicBezTo>
                  <a:cubicBezTo>
                    <a:pt x="1262" y="15609"/>
                    <a:pt x="1322" y="15598"/>
                    <a:pt x="1429" y="15562"/>
                  </a:cubicBezTo>
                  <a:cubicBezTo>
                    <a:pt x="1500" y="15550"/>
                    <a:pt x="1596" y="15526"/>
                    <a:pt x="1715" y="15478"/>
                  </a:cubicBezTo>
                  <a:cubicBezTo>
                    <a:pt x="2441" y="15240"/>
                    <a:pt x="3977" y="14669"/>
                    <a:pt x="5656" y="13657"/>
                  </a:cubicBezTo>
                  <a:cubicBezTo>
                    <a:pt x="5703" y="13633"/>
                    <a:pt x="5763" y="13597"/>
                    <a:pt x="5799" y="13573"/>
                  </a:cubicBezTo>
                  <a:cubicBezTo>
                    <a:pt x="5906" y="13502"/>
                    <a:pt x="6025" y="13442"/>
                    <a:pt x="6132" y="13359"/>
                  </a:cubicBezTo>
                  <a:cubicBezTo>
                    <a:pt x="6263" y="13276"/>
                    <a:pt x="6418" y="13181"/>
                    <a:pt x="6549" y="13097"/>
                  </a:cubicBezTo>
                  <a:cubicBezTo>
                    <a:pt x="6680" y="13002"/>
                    <a:pt x="6811" y="12907"/>
                    <a:pt x="6953" y="12811"/>
                  </a:cubicBezTo>
                  <a:cubicBezTo>
                    <a:pt x="8085" y="12014"/>
                    <a:pt x="9204" y="11002"/>
                    <a:pt x="10168" y="9752"/>
                  </a:cubicBezTo>
                  <a:cubicBezTo>
                    <a:pt x="10692" y="9049"/>
                    <a:pt x="11609" y="7442"/>
                    <a:pt x="12157" y="5191"/>
                  </a:cubicBezTo>
                  <a:cubicBezTo>
                    <a:pt x="12287" y="4656"/>
                    <a:pt x="12395" y="4072"/>
                    <a:pt x="12478" y="3465"/>
                  </a:cubicBezTo>
                  <a:cubicBezTo>
                    <a:pt x="12502" y="3286"/>
                    <a:pt x="12514" y="3120"/>
                    <a:pt x="12538" y="2941"/>
                  </a:cubicBezTo>
                  <a:cubicBezTo>
                    <a:pt x="12538" y="2905"/>
                    <a:pt x="12549" y="2846"/>
                    <a:pt x="12549" y="2786"/>
                  </a:cubicBezTo>
                  <a:cubicBezTo>
                    <a:pt x="12561" y="2739"/>
                    <a:pt x="12561" y="2679"/>
                    <a:pt x="12561" y="2632"/>
                  </a:cubicBezTo>
                  <a:cubicBezTo>
                    <a:pt x="12573" y="2560"/>
                    <a:pt x="12573" y="2489"/>
                    <a:pt x="12573" y="2405"/>
                  </a:cubicBezTo>
                  <a:cubicBezTo>
                    <a:pt x="12597" y="2334"/>
                    <a:pt x="12597" y="2274"/>
                    <a:pt x="12597" y="2215"/>
                  </a:cubicBezTo>
                  <a:cubicBezTo>
                    <a:pt x="12609" y="2132"/>
                    <a:pt x="12609" y="2048"/>
                    <a:pt x="12609" y="1965"/>
                  </a:cubicBezTo>
                  <a:lnTo>
                    <a:pt x="12609" y="1929"/>
                  </a:lnTo>
                  <a:lnTo>
                    <a:pt x="12609" y="1560"/>
                  </a:lnTo>
                  <a:cubicBezTo>
                    <a:pt x="12609" y="1548"/>
                    <a:pt x="12609" y="1548"/>
                    <a:pt x="12621" y="1477"/>
                  </a:cubicBezTo>
                  <a:cubicBezTo>
                    <a:pt x="12621" y="1453"/>
                    <a:pt x="12609" y="1453"/>
                    <a:pt x="12609" y="1441"/>
                  </a:cubicBezTo>
                  <a:cubicBezTo>
                    <a:pt x="12597" y="1441"/>
                    <a:pt x="12597" y="1441"/>
                    <a:pt x="12597" y="1429"/>
                  </a:cubicBezTo>
                  <a:lnTo>
                    <a:pt x="12538" y="1370"/>
                  </a:lnTo>
                  <a:lnTo>
                    <a:pt x="12502" y="1334"/>
                  </a:lnTo>
                  <a:cubicBezTo>
                    <a:pt x="12490" y="1322"/>
                    <a:pt x="12454" y="1298"/>
                    <a:pt x="12430" y="1274"/>
                  </a:cubicBezTo>
                  <a:cubicBezTo>
                    <a:pt x="12418" y="1262"/>
                    <a:pt x="12395" y="1262"/>
                    <a:pt x="12383" y="1251"/>
                  </a:cubicBezTo>
                  <a:cubicBezTo>
                    <a:pt x="12371" y="1239"/>
                    <a:pt x="12335" y="1215"/>
                    <a:pt x="12311" y="1203"/>
                  </a:cubicBezTo>
                  <a:cubicBezTo>
                    <a:pt x="12299" y="1203"/>
                    <a:pt x="12299" y="1191"/>
                    <a:pt x="12276" y="1191"/>
                  </a:cubicBezTo>
                  <a:cubicBezTo>
                    <a:pt x="12264" y="1179"/>
                    <a:pt x="12240" y="1179"/>
                    <a:pt x="12216" y="1155"/>
                  </a:cubicBezTo>
                  <a:cubicBezTo>
                    <a:pt x="12157" y="1131"/>
                    <a:pt x="12085" y="1096"/>
                    <a:pt x="12014" y="1072"/>
                  </a:cubicBezTo>
                  <a:cubicBezTo>
                    <a:pt x="11978" y="1060"/>
                    <a:pt x="11966" y="1060"/>
                    <a:pt x="11942" y="1036"/>
                  </a:cubicBezTo>
                  <a:cubicBezTo>
                    <a:pt x="11502" y="858"/>
                    <a:pt x="10930" y="679"/>
                    <a:pt x="10347" y="524"/>
                  </a:cubicBezTo>
                  <a:cubicBezTo>
                    <a:pt x="10252" y="489"/>
                    <a:pt x="10156" y="477"/>
                    <a:pt x="10061" y="441"/>
                  </a:cubicBezTo>
                  <a:lnTo>
                    <a:pt x="9704" y="358"/>
                  </a:lnTo>
                  <a:cubicBezTo>
                    <a:pt x="9620" y="346"/>
                    <a:pt x="9537" y="310"/>
                    <a:pt x="9454" y="298"/>
                  </a:cubicBezTo>
                  <a:cubicBezTo>
                    <a:pt x="9394" y="286"/>
                    <a:pt x="9335" y="262"/>
                    <a:pt x="9287" y="250"/>
                  </a:cubicBezTo>
                  <a:cubicBezTo>
                    <a:pt x="9204" y="238"/>
                    <a:pt x="9109" y="203"/>
                    <a:pt x="9037" y="191"/>
                  </a:cubicBezTo>
                  <a:cubicBezTo>
                    <a:pt x="8966" y="167"/>
                    <a:pt x="8882" y="143"/>
                    <a:pt x="8811" y="131"/>
                  </a:cubicBezTo>
                  <a:cubicBezTo>
                    <a:pt x="8775" y="131"/>
                    <a:pt x="8763" y="119"/>
                    <a:pt x="8739" y="119"/>
                  </a:cubicBezTo>
                  <a:cubicBezTo>
                    <a:pt x="8716" y="119"/>
                    <a:pt x="8692" y="108"/>
                    <a:pt x="8680" y="108"/>
                  </a:cubicBezTo>
                  <a:cubicBezTo>
                    <a:pt x="8632" y="84"/>
                    <a:pt x="8585" y="84"/>
                    <a:pt x="8561" y="72"/>
                  </a:cubicBezTo>
                  <a:cubicBezTo>
                    <a:pt x="8501" y="60"/>
                    <a:pt x="8454" y="60"/>
                    <a:pt x="8406" y="48"/>
                  </a:cubicBezTo>
                  <a:cubicBezTo>
                    <a:pt x="8394" y="48"/>
                    <a:pt x="8370" y="24"/>
                    <a:pt x="8347" y="24"/>
                  </a:cubicBezTo>
                  <a:cubicBezTo>
                    <a:pt x="8287" y="12"/>
                    <a:pt x="8263" y="0"/>
                    <a:pt x="8263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9"/>
            <p:cNvSpPr/>
            <p:nvPr/>
          </p:nvSpPr>
          <p:spPr>
            <a:xfrm>
              <a:off x="1543744" y="3925044"/>
              <a:ext cx="234369" cy="277442"/>
            </a:xfrm>
            <a:custGeom>
              <a:avLst/>
              <a:gdLst/>
              <a:ahLst/>
              <a:cxnLst/>
              <a:rect l="l" t="t" r="r" b="b"/>
              <a:pathLst>
                <a:path w="5180" h="6132" extrusionOk="0">
                  <a:moveTo>
                    <a:pt x="834" y="0"/>
                  </a:moveTo>
                  <a:cubicBezTo>
                    <a:pt x="834" y="1560"/>
                    <a:pt x="560" y="3203"/>
                    <a:pt x="1" y="4763"/>
                  </a:cubicBezTo>
                  <a:cubicBezTo>
                    <a:pt x="537" y="5048"/>
                    <a:pt x="1072" y="5299"/>
                    <a:pt x="1620" y="5513"/>
                  </a:cubicBezTo>
                  <a:cubicBezTo>
                    <a:pt x="1989" y="5620"/>
                    <a:pt x="2382" y="5751"/>
                    <a:pt x="2763" y="5846"/>
                  </a:cubicBezTo>
                  <a:cubicBezTo>
                    <a:pt x="2858" y="5882"/>
                    <a:pt x="2965" y="5894"/>
                    <a:pt x="3049" y="5918"/>
                  </a:cubicBezTo>
                  <a:cubicBezTo>
                    <a:pt x="3525" y="6013"/>
                    <a:pt x="3989" y="6072"/>
                    <a:pt x="4466" y="6132"/>
                  </a:cubicBezTo>
                  <a:cubicBezTo>
                    <a:pt x="4870" y="4834"/>
                    <a:pt x="5180" y="3286"/>
                    <a:pt x="5180" y="1536"/>
                  </a:cubicBezTo>
                  <a:cubicBezTo>
                    <a:pt x="5180" y="941"/>
                    <a:pt x="858" y="12"/>
                    <a:pt x="83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9"/>
            <p:cNvSpPr/>
            <p:nvPr/>
          </p:nvSpPr>
          <p:spPr>
            <a:xfrm>
              <a:off x="1208168" y="4343055"/>
              <a:ext cx="314634" cy="288256"/>
            </a:xfrm>
            <a:custGeom>
              <a:avLst/>
              <a:gdLst/>
              <a:ahLst/>
              <a:cxnLst/>
              <a:rect l="l" t="t" r="r" b="b"/>
              <a:pathLst>
                <a:path w="6954" h="6371" extrusionOk="0">
                  <a:moveTo>
                    <a:pt x="4667" y="0"/>
                  </a:moveTo>
                  <a:cubicBezTo>
                    <a:pt x="4536" y="143"/>
                    <a:pt x="4394" y="274"/>
                    <a:pt x="4263" y="405"/>
                  </a:cubicBezTo>
                  <a:cubicBezTo>
                    <a:pt x="4155" y="501"/>
                    <a:pt x="4048" y="596"/>
                    <a:pt x="3941" y="691"/>
                  </a:cubicBezTo>
                  <a:cubicBezTo>
                    <a:pt x="3870" y="751"/>
                    <a:pt x="3810" y="810"/>
                    <a:pt x="3739" y="870"/>
                  </a:cubicBezTo>
                  <a:cubicBezTo>
                    <a:pt x="3691" y="893"/>
                    <a:pt x="3667" y="929"/>
                    <a:pt x="3620" y="953"/>
                  </a:cubicBezTo>
                  <a:cubicBezTo>
                    <a:pt x="2798" y="1644"/>
                    <a:pt x="1846" y="2239"/>
                    <a:pt x="774" y="2727"/>
                  </a:cubicBezTo>
                  <a:cubicBezTo>
                    <a:pt x="524" y="2846"/>
                    <a:pt x="274" y="2965"/>
                    <a:pt x="0" y="3072"/>
                  </a:cubicBezTo>
                  <a:cubicBezTo>
                    <a:pt x="607" y="4156"/>
                    <a:pt x="595" y="5370"/>
                    <a:pt x="1250" y="6370"/>
                  </a:cubicBezTo>
                  <a:cubicBezTo>
                    <a:pt x="1262" y="6358"/>
                    <a:pt x="1322" y="6347"/>
                    <a:pt x="1429" y="6311"/>
                  </a:cubicBezTo>
                  <a:cubicBezTo>
                    <a:pt x="1500" y="6299"/>
                    <a:pt x="1596" y="6263"/>
                    <a:pt x="1715" y="6227"/>
                  </a:cubicBezTo>
                  <a:cubicBezTo>
                    <a:pt x="2441" y="5989"/>
                    <a:pt x="3977" y="5418"/>
                    <a:pt x="5656" y="4406"/>
                  </a:cubicBezTo>
                  <a:cubicBezTo>
                    <a:pt x="5703" y="4382"/>
                    <a:pt x="5763" y="4346"/>
                    <a:pt x="5810" y="4322"/>
                  </a:cubicBezTo>
                  <a:cubicBezTo>
                    <a:pt x="5906" y="4239"/>
                    <a:pt x="6025" y="4180"/>
                    <a:pt x="6132" y="4108"/>
                  </a:cubicBezTo>
                  <a:cubicBezTo>
                    <a:pt x="6263" y="4025"/>
                    <a:pt x="6418" y="3930"/>
                    <a:pt x="6549" y="3846"/>
                  </a:cubicBezTo>
                  <a:cubicBezTo>
                    <a:pt x="6691" y="3751"/>
                    <a:pt x="6822" y="3656"/>
                    <a:pt x="6953" y="3560"/>
                  </a:cubicBezTo>
                  <a:cubicBezTo>
                    <a:pt x="6572" y="3156"/>
                    <a:pt x="6179" y="2739"/>
                    <a:pt x="6049" y="2537"/>
                  </a:cubicBezTo>
                  <a:cubicBezTo>
                    <a:pt x="5751" y="2120"/>
                    <a:pt x="5167" y="989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9"/>
            <p:cNvSpPr/>
            <p:nvPr/>
          </p:nvSpPr>
          <p:spPr>
            <a:xfrm>
              <a:off x="1387018" y="4361379"/>
              <a:ext cx="117456" cy="167045"/>
            </a:xfrm>
            <a:custGeom>
              <a:avLst/>
              <a:gdLst/>
              <a:ahLst/>
              <a:cxnLst/>
              <a:rect l="l" t="t" r="r" b="b"/>
              <a:pathLst>
                <a:path w="2596" h="3692" extrusionOk="0">
                  <a:moveTo>
                    <a:pt x="310" y="0"/>
                  </a:moveTo>
                  <a:cubicBezTo>
                    <a:pt x="202" y="96"/>
                    <a:pt x="95" y="191"/>
                    <a:pt x="0" y="286"/>
                  </a:cubicBezTo>
                  <a:cubicBezTo>
                    <a:pt x="143" y="715"/>
                    <a:pt x="333" y="1119"/>
                    <a:pt x="548" y="1500"/>
                  </a:cubicBezTo>
                  <a:cubicBezTo>
                    <a:pt x="976" y="2286"/>
                    <a:pt x="1512" y="3024"/>
                    <a:pt x="2155" y="3667"/>
                  </a:cubicBezTo>
                  <a:lnTo>
                    <a:pt x="2179" y="3691"/>
                  </a:lnTo>
                  <a:cubicBezTo>
                    <a:pt x="2322" y="3608"/>
                    <a:pt x="2465" y="3513"/>
                    <a:pt x="2596" y="3429"/>
                  </a:cubicBezTo>
                  <a:cubicBezTo>
                    <a:pt x="2322" y="3144"/>
                    <a:pt x="2036" y="2846"/>
                    <a:pt x="1798" y="2513"/>
                  </a:cubicBezTo>
                  <a:cubicBezTo>
                    <a:pt x="1214" y="1786"/>
                    <a:pt x="738" y="989"/>
                    <a:pt x="369" y="131"/>
                  </a:cubicBezTo>
                  <a:cubicBezTo>
                    <a:pt x="333" y="96"/>
                    <a:pt x="321" y="48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9"/>
            <p:cNvSpPr/>
            <p:nvPr/>
          </p:nvSpPr>
          <p:spPr>
            <a:xfrm>
              <a:off x="1371907" y="4383458"/>
              <a:ext cx="99177" cy="158946"/>
            </a:xfrm>
            <a:custGeom>
              <a:avLst/>
              <a:gdLst/>
              <a:ahLst/>
              <a:cxnLst/>
              <a:rect l="l" t="t" r="r" b="b"/>
              <a:pathLst>
                <a:path w="2192" h="3513" extrusionOk="0">
                  <a:moveTo>
                    <a:pt x="120" y="0"/>
                  </a:moveTo>
                  <a:cubicBezTo>
                    <a:pt x="72" y="36"/>
                    <a:pt x="48" y="60"/>
                    <a:pt x="1" y="96"/>
                  </a:cubicBezTo>
                  <a:cubicBezTo>
                    <a:pt x="120" y="417"/>
                    <a:pt x="274" y="739"/>
                    <a:pt x="417" y="1048"/>
                  </a:cubicBezTo>
                  <a:cubicBezTo>
                    <a:pt x="775" y="1774"/>
                    <a:pt x="1203" y="2465"/>
                    <a:pt x="1703" y="3096"/>
                  </a:cubicBezTo>
                  <a:cubicBezTo>
                    <a:pt x="1798" y="3239"/>
                    <a:pt x="1918" y="3382"/>
                    <a:pt x="2037" y="3513"/>
                  </a:cubicBezTo>
                  <a:cubicBezTo>
                    <a:pt x="2084" y="3489"/>
                    <a:pt x="2144" y="3453"/>
                    <a:pt x="2191" y="3429"/>
                  </a:cubicBezTo>
                  <a:cubicBezTo>
                    <a:pt x="2096" y="3322"/>
                    <a:pt x="2013" y="3215"/>
                    <a:pt x="1918" y="3132"/>
                  </a:cubicBezTo>
                  <a:cubicBezTo>
                    <a:pt x="1668" y="2822"/>
                    <a:pt x="1441" y="2489"/>
                    <a:pt x="1227" y="2167"/>
                  </a:cubicBezTo>
                  <a:cubicBezTo>
                    <a:pt x="786" y="1513"/>
                    <a:pt x="417" y="798"/>
                    <a:pt x="132" y="48"/>
                  </a:cubicBezTo>
                  <a:cubicBezTo>
                    <a:pt x="132" y="36"/>
                    <a:pt x="120" y="24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9"/>
            <p:cNvSpPr/>
            <p:nvPr/>
          </p:nvSpPr>
          <p:spPr>
            <a:xfrm>
              <a:off x="1147269" y="4463314"/>
              <a:ext cx="142793" cy="294002"/>
            </a:xfrm>
            <a:custGeom>
              <a:avLst/>
              <a:gdLst/>
              <a:ahLst/>
              <a:cxnLst/>
              <a:rect l="l" t="t" r="r" b="b"/>
              <a:pathLst>
                <a:path w="3156" h="6498" extrusionOk="0">
                  <a:moveTo>
                    <a:pt x="1442" y="0"/>
                  </a:moveTo>
                  <a:cubicBezTo>
                    <a:pt x="961" y="0"/>
                    <a:pt x="388" y="67"/>
                    <a:pt x="239" y="224"/>
                  </a:cubicBezTo>
                  <a:cubicBezTo>
                    <a:pt x="1" y="462"/>
                    <a:pt x="1346" y="5177"/>
                    <a:pt x="1703" y="6355"/>
                  </a:cubicBezTo>
                  <a:cubicBezTo>
                    <a:pt x="1735" y="6442"/>
                    <a:pt x="1818" y="6498"/>
                    <a:pt x="1902" y="6498"/>
                  </a:cubicBezTo>
                  <a:cubicBezTo>
                    <a:pt x="1945" y="6498"/>
                    <a:pt x="1989" y="6483"/>
                    <a:pt x="2025" y="6451"/>
                  </a:cubicBezTo>
                  <a:cubicBezTo>
                    <a:pt x="2239" y="6260"/>
                    <a:pt x="2525" y="5879"/>
                    <a:pt x="2763" y="5224"/>
                  </a:cubicBezTo>
                  <a:cubicBezTo>
                    <a:pt x="3156" y="4129"/>
                    <a:pt x="3084" y="3808"/>
                    <a:pt x="3084" y="3808"/>
                  </a:cubicBezTo>
                  <a:cubicBezTo>
                    <a:pt x="3120" y="3653"/>
                    <a:pt x="2239" y="248"/>
                    <a:pt x="2156" y="105"/>
                  </a:cubicBezTo>
                  <a:cubicBezTo>
                    <a:pt x="2115" y="38"/>
                    <a:pt x="1804" y="0"/>
                    <a:pt x="14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9"/>
            <p:cNvSpPr/>
            <p:nvPr/>
          </p:nvSpPr>
          <p:spPr>
            <a:xfrm>
              <a:off x="1239929" y="4598096"/>
              <a:ext cx="48367" cy="97186"/>
            </a:xfrm>
            <a:custGeom>
              <a:avLst/>
              <a:gdLst/>
              <a:ahLst/>
              <a:cxnLst/>
              <a:rect l="l" t="t" r="r" b="b"/>
              <a:pathLst>
                <a:path w="1069" h="2148" extrusionOk="0">
                  <a:moveTo>
                    <a:pt x="526" y="1"/>
                  </a:moveTo>
                  <a:cubicBezTo>
                    <a:pt x="500" y="1"/>
                    <a:pt x="477" y="14"/>
                    <a:pt x="477" y="55"/>
                  </a:cubicBezTo>
                  <a:cubicBezTo>
                    <a:pt x="453" y="221"/>
                    <a:pt x="489" y="400"/>
                    <a:pt x="524" y="555"/>
                  </a:cubicBezTo>
                  <a:cubicBezTo>
                    <a:pt x="536" y="733"/>
                    <a:pt x="572" y="900"/>
                    <a:pt x="584" y="1079"/>
                  </a:cubicBezTo>
                  <a:cubicBezTo>
                    <a:pt x="548" y="1091"/>
                    <a:pt x="536" y="1114"/>
                    <a:pt x="513" y="1114"/>
                  </a:cubicBezTo>
                  <a:cubicBezTo>
                    <a:pt x="429" y="1138"/>
                    <a:pt x="346" y="1150"/>
                    <a:pt x="274" y="1174"/>
                  </a:cubicBezTo>
                  <a:cubicBezTo>
                    <a:pt x="227" y="1186"/>
                    <a:pt x="179" y="1186"/>
                    <a:pt x="132" y="1198"/>
                  </a:cubicBezTo>
                  <a:cubicBezTo>
                    <a:pt x="96" y="1198"/>
                    <a:pt x="48" y="1210"/>
                    <a:pt x="13" y="1245"/>
                  </a:cubicBezTo>
                  <a:cubicBezTo>
                    <a:pt x="1" y="1257"/>
                    <a:pt x="1" y="1317"/>
                    <a:pt x="36" y="1329"/>
                  </a:cubicBezTo>
                  <a:cubicBezTo>
                    <a:pt x="67" y="1349"/>
                    <a:pt x="105" y="1356"/>
                    <a:pt x="145" y="1356"/>
                  </a:cubicBezTo>
                  <a:cubicBezTo>
                    <a:pt x="200" y="1356"/>
                    <a:pt x="257" y="1342"/>
                    <a:pt x="298" y="1329"/>
                  </a:cubicBezTo>
                  <a:cubicBezTo>
                    <a:pt x="370" y="1305"/>
                    <a:pt x="465" y="1293"/>
                    <a:pt x="548" y="1257"/>
                  </a:cubicBezTo>
                  <a:cubicBezTo>
                    <a:pt x="572" y="1257"/>
                    <a:pt x="584" y="1245"/>
                    <a:pt x="596" y="1245"/>
                  </a:cubicBezTo>
                  <a:cubicBezTo>
                    <a:pt x="608" y="1376"/>
                    <a:pt x="608" y="1531"/>
                    <a:pt x="632" y="1662"/>
                  </a:cubicBezTo>
                  <a:cubicBezTo>
                    <a:pt x="632" y="1745"/>
                    <a:pt x="644" y="1841"/>
                    <a:pt x="644" y="1924"/>
                  </a:cubicBezTo>
                  <a:cubicBezTo>
                    <a:pt x="655" y="2007"/>
                    <a:pt x="655" y="2079"/>
                    <a:pt x="691" y="2138"/>
                  </a:cubicBezTo>
                  <a:cubicBezTo>
                    <a:pt x="697" y="2144"/>
                    <a:pt x="706" y="2147"/>
                    <a:pt x="716" y="2147"/>
                  </a:cubicBezTo>
                  <a:cubicBezTo>
                    <a:pt x="727" y="2147"/>
                    <a:pt x="739" y="2144"/>
                    <a:pt x="751" y="2138"/>
                  </a:cubicBezTo>
                  <a:cubicBezTo>
                    <a:pt x="786" y="2067"/>
                    <a:pt x="786" y="1972"/>
                    <a:pt x="786" y="1888"/>
                  </a:cubicBezTo>
                  <a:lnTo>
                    <a:pt x="786" y="1614"/>
                  </a:lnTo>
                  <a:cubicBezTo>
                    <a:pt x="786" y="1472"/>
                    <a:pt x="786" y="1317"/>
                    <a:pt x="775" y="1174"/>
                  </a:cubicBezTo>
                  <a:cubicBezTo>
                    <a:pt x="858" y="1126"/>
                    <a:pt x="965" y="1079"/>
                    <a:pt x="1036" y="1019"/>
                  </a:cubicBezTo>
                  <a:cubicBezTo>
                    <a:pt x="1069" y="997"/>
                    <a:pt x="1042" y="946"/>
                    <a:pt x="1010" y="946"/>
                  </a:cubicBezTo>
                  <a:cubicBezTo>
                    <a:pt x="1007" y="946"/>
                    <a:pt x="1004" y="947"/>
                    <a:pt x="1001" y="948"/>
                  </a:cubicBezTo>
                  <a:cubicBezTo>
                    <a:pt x="929" y="960"/>
                    <a:pt x="834" y="971"/>
                    <a:pt x="763" y="1007"/>
                  </a:cubicBezTo>
                  <a:lnTo>
                    <a:pt x="715" y="555"/>
                  </a:lnTo>
                  <a:cubicBezTo>
                    <a:pt x="691" y="376"/>
                    <a:pt x="691" y="174"/>
                    <a:pt x="584" y="19"/>
                  </a:cubicBezTo>
                  <a:cubicBezTo>
                    <a:pt x="568" y="9"/>
                    <a:pt x="54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9"/>
            <p:cNvSpPr/>
            <p:nvPr/>
          </p:nvSpPr>
          <p:spPr>
            <a:xfrm>
              <a:off x="1951529" y="3924501"/>
              <a:ext cx="342143" cy="881056"/>
            </a:xfrm>
            <a:custGeom>
              <a:avLst/>
              <a:gdLst/>
              <a:ahLst/>
              <a:cxnLst/>
              <a:rect l="l" t="t" r="r" b="b"/>
              <a:pathLst>
                <a:path w="7562" h="19473" extrusionOk="0">
                  <a:moveTo>
                    <a:pt x="3918" y="0"/>
                  </a:moveTo>
                  <a:cubicBezTo>
                    <a:pt x="3632" y="143"/>
                    <a:pt x="3073" y="1000"/>
                    <a:pt x="2775" y="1120"/>
                  </a:cubicBezTo>
                  <a:lnTo>
                    <a:pt x="2322" y="1298"/>
                  </a:lnTo>
                  <a:cubicBezTo>
                    <a:pt x="2215" y="1334"/>
                    <a:pt x="2096" y="1381"/>
                    <a:pt x="1977" y="1417"/>
                  </a:cubicBezTo>
                  <a:cubicBezTo>
                    <a:pt x="1346" y="1620"/>
                    <a:pt x="668" y="1774"/>
                    <a:pt x="1" y="1858"/>
                  </a:cubicBezTo>
                  <a:cubicBezTo>
                    <a:pt x="239" y="2215"/>
                    <a:pt x="489" y="2584"/>
                    <a:pt x="751" y="2965"/>
                  </a:cubicBezTo>
                  <a:cubicBezTo>
                    <a:pt x="1108" y="3513"/>
                    <a:pt x="1465" y="4060"/>
                    <a:pt x="1787" y="4656"/>
                  </a:cubicBezTo>
                  <a:cubicBezTo>
                    <a:pt x="1834" y="4751"/>
                    <a:pt x="1882" y="4822"/>
                    <a:pt x="1918" y="4906"/>
                  </a:cubicBezTo>
                  <a:cubicBezTo>
                    <a:pt x="2299" y="5608"/>
                    <a:pt x="2608" y="6358"/>
                    <a:pt x="2846" y="7144"/>
                  </a:cubicBezTo>
                  <a:cubicBezTo>
                    <a:pt x="3227" y="8501"/>
                    <a:pt x="3549" y="10359"/>
                    <a:pt x="3561" y="12407"/>
                  </a:cubicBezTo>
                  <a:lnTo>
                    <a:pt x="3561" y="12585"/>
                  </a:lnTo>
                  <a:lnTo>
                    <a:pt x="3561" y="12811"/>
                  </a:lnTo>
                  <a:cubicBezTo>
                    <a:pt x="3561" y="12966"/>
                    <a:pt x="3549" y="13097"/>
                    <a:pt x="3549" y="13240"/>
                  </a:cubicBezTo>
                  <a:cubicBezTo>
                    <a:pt x="3549" y="13335"/>
                    <a:pt x="3525" y="13407"/>
                    <a:pt x="3525" y="13502"/>
                  </a:cubicBezTo>
                  <a:lnTo>
                    <a:pt x="3525" y="13645"/>
                  </a:lnTo>
                  <a:cubicBezTo>
                    <a:pt x="3501" y="14193"/>
                    <a:pt x="3442" y="14764"/>
                    <a:pt x="3370" y="15324"/>
                  </a:cubicBezTo>
                  <a:cubicBezTo>
                    <a:pt x="3323" y="15562"/>
                    <a:pt x="3287" y="15788"/>
                    <a:pt x="3251" y="16026"/>
                  </a:cubicBezTo>
                  <a:cubicBezTo>
                    <a:pt x="3215" y="16145"/>
                    <a:pt x="3204" y="16264"/>
                    <a:pt x="3168" y="16383"/>
                  </a:cubicBezTo>
                  <a:cubicBezTo>
                    <a:pt x="3108" y="16621"/>
                    <a:pt x="3073" y="16848"/>
                    <a:pt x="3013" y="17086"/>
                  </a:cubicBezTo>
                  <a:cubicBezTo>
                    <a:pt x="2977" y="17169"/>
                    <a:pt x="2965" y="17264"/>
                    <a:pt x="2930" y="17348"/>
                  </a:cubicBezTo>
                  <a:cubicBezTo>
                    <a:pt x="2906" y="17443"/>
                    <a:pt x="2894" y="17526"/>
                    <a:pt x="2858" y="17622"/>
                  </a:cubicBezTo>
                  <a:cubicBezTo>
                    <a:pt x="2834" y="17705"/>
                    <a:pt x="2811" y="17788"/>
                    <a:pt x="2787" y="17860"/>
                  </a:cubicBezTo>
                  <a:cubicBezTo>
                    <a:pt x="2751" y="17943"/>
                    <a:pt x="2727" y="18050"/>
                    <a:pt x="2692" y="18145"/>
                  </a:cubicBezTo>
                  <a:cubicBezTo>
                    <a:pt x="2680" y="18205"/>
                    <a:pt x="2811" y="18443"/>
                    <a:pt x="3096" y="18693"/>
                  </a:cubicBezTo>
                  <a:cubicBezTo>
                    <a:pt x="3144" y="18741"/>
                    <a:pt x="3192" y="18765"/>
                    <a:pt x="3227" y="18812"/>
                  </a:cubicBezTo>
                  <a:cubicBezTo>
                    <a:pt x="3275" y="18860"/>
                    <a:pt x="3335" y="18884"/>
                    <a:pt x="3382" y="18931"/>
                  </a:cubicBezTo>
                  <a:cubicBezTo>
                    <a:pt x="3525" y="19050"/>
                    <a:pt x="3727" y="19157"/>
                    <a:pt x="3930" y="19241"/>
                  </a:cubicBezTo>
                  <a:lnTo>
                    <a:pt x="4156" y="19336"/>
                  </a:lnTo>
                  <a:cubicBezTo>
                    <a:pt x="4430" y="19417"/>
                    <a:pt x="4755" y="19472"/>
                    <a:pt x="5110" y="19472"/>
                  </a:cubicBezTo>
                  <a:cubicBezTo>
                    <a:pt x="5172" y="19472"/>
                    <a:pt x="5235" y="19471"/>
                    <a:pt x="5299" y="19467"/>
                  </a:cubicBezTo>
                  <a:lnTo>
                    <a:pt x="5370" y="19467"/>
                  </a:lnTo>
                  <a:cubicBezTo>
                    <a:pt x="5418" y="19467"/>
                    <a:pt x="5454" y="19455"/>
                    <a:pt x="5478" y="19455"/>
                  </a:cubicBezTo>
                  <a:cubicBezTo>
                    <a:pt x="5525" y="19431"/>
                    <a:pt x="5573" y="19431"/>
                    <a:pt x="5621" y="19419"/>
                  </a:cubicBezTo>
                  <a:cubicBezTo>
                    <a:pt x="5668" y="19407"/>
                    <a:pt x="5716" y="19407"/>
                    <a:pt x="5763" y="19396"/>
                  </a:cubicBezTo>
                  <a:cubicBezTo>
                    <a:pt x="5823" y="19372"/>
                    <a:pt x="5894" y="19360"/>
                    <a:pt x="5954" y="19348"/>
                  </a:cubicBezTo>
                  <a:cubicBezTo>
                    <a:pt x="5990" y="19300"/>
                    <a:pt x="6002" y="19241"/>
                    <a:pt x="6013" y="19193"/>
                  </a:cubicBezTo>
                  <a:cubicBezTo>
                    <a:pt x="6109" y="18955"/>
                    <a:pt x="6204" y="18705"/>
                    <a:pt x="6299" y="18419"/>
                  </a:cubicBezTo>
                  <a:cubicBezTo>
                    <a:pt x="6323" y="18360"/>
                    <a:pt x="6347" y="18288"/>
                    <a:pt x="6371" y="18217"/>
                  </a:cubicBezTo>
                  <a:cubicBezTo>
                    <a:pt x="6442" y="17991"/>
                    <a:pt x="6525" y="17764"/>
                    <a:pt x="6597" y="17526"/>
                  </a:cubicBezTo>
                  <a:cubicBezTo>
                    <a:pt x="6609" y="17455"/>
                    <a:pt x="6644" y="17383"/>
                    <a:pt x="6656" y="17312"/>
                  </a:cubicBezTo>
                  <a:cubicBezTo>
                    <a:pt x="6656" y="17264"/>
                    <a:pt x="6668" y="17217"/>
                    <a:pt x="6680" y="17169"/>
                  </a:cubicBezTo>
                  <a:lnTo>
                    <a:pt x="6728" y="16991"/>
                  </a:lnTo>
                  <a:cubicBezTo>
                    <a:pt x="6799" y="16729"/>
                    <a:pt x="6883" y="16443"/>
                    <a:pt x="6942" y="16157"/>
                  </a:cubicBezTo>
                  <a:lnTo>
                    <a:pt x="7025" y="15717"/>
                  </a:lnTo>
                  <a:cubicBezTo>
                    <a:pt x="7025" y="15681"/>
                    <a:pt x="7037" y="15657"/>
                    <a:pt x="7037" y="15621"/>
                  </a:cubicBezTo>
                  <a:cubicBezTo>
                    <a:pt x="7073" y="15502"/>
                    <a:pt x="7085" y="15383"/>
                    <a:pt x="7121" y="15252"/>
                  </a:cubicBezTo>
                  <a:cubicBezTo>
                    <a:pt x="7133" y="15086"/>
                    <a:pt x="7156" y="14943"/>
                    <a:pt x="7192" y="14776"/>
                  </a:cubicBezTo>
                  <a:cubicBezTo>
                    <a:pt x="7216" y="14562"/>
                    <a:pt x="7252" y="14359"/>
                    <a:pt x="7275" y="14133"/>
                  </a:cubicBezTo>
                  <a:cubicBezTo>
                    <a:pt x="7275" y="14074"/>
                    <a:pt x="7299" y="14026"/>
                    <a:pt x="7299" y="13966"/>
                  </a:cubicBezTo>
                  <a:cubicBezTo>
                    <a:pt x="7299" y="13859"/>
                    <a:pt x="7311" y="13752"/>
                    <a:pt x="7323" y="13633"/>
                  </a:cubicBezTo>
                  <a:cubicBezTo>
                    <a:pt x="7347" y="13585"/>
                    <a:pt x="7347" y="13562"/>
                    <a:pt x="7347" y="13514"/>
                  </a:cubicBezTo>
                  <a:cubicBezTo>
                    <a:pt x="7359" y="13395"/>
                    <a:pt x="7359" y="13264"/>
                    <a:pt x="7371" y="13145"/>
                  </a:cubicBezTo>
                  <a:cubicBezTo>
                    <a:pt x="7371" y="13061"/>
                    <a:pt x="7383" y="13002"/>
                    <a:pt x="7383" y="12931"/>
                  </a:cubicBezTo>
                  <a:cubicBezTo>
                    <a:pt x="7406" y="12871"/>
                    <a:pt x="7406" y="12800"/>
                    <a:pt x="7406" y="12728"/>
                  </a:cubicBezTo>
                  <a:cubicBezTo>
                    <a:pt x="7561" y="9871"/>
                    <a:pt x="7145" y="6418"/>
                    <a:pt x="5430" y="2679"/>
                  </a:cubicBezTo>
                  <a:cubicBezTo>
                    <a:pt x="5370" y="2572"/>
                    <a:pt x="5335" y="2453"/>
                    <a:pt x="5275" y="2346"/>
                  </a:cubicBezTo>
                  <a:cubicBezTo>
                    <a:pt x="5228" y="2274"/>
                    <a:pt x="5192" y="2203"/>
                    <a:pt x="5156" y="2132"/>
                  </a:cubicBezTo>
                  <a:cubicBezTo>
                    <a:pt x="5120" y="2096"/>
                    <a:pt x="5109" y="2048"/>
                    <a:pt x="5097" y="2024"/>
                  </a:cubicBezTo>
                  <a:cubicBezTo>
                    <a:pt x="5049" y="1917"/>
                    <a:pt x="4989" y="1834"/>
                    <a:pt x="4942" y="1739"/>
                  </a:cubicBezTo>
                  <a:cubicBezTo>
                    <a:pt x="4930" y="1727"/>
                    <a:pt x="4918" y="1691"/>
                    <a:pt x="4894" y="1667"/>
                  </a:cubicBezTo>
                  <a:cubicBezTo>
                    <a:pt x="4859" y="1572"/>
                    <a:pt x="4799" y="1489"/>
                    <a:pt x="4751" y="1393"/>
                  </a:cubicBezTo>
                  <a:cubicBezTo>
                    <a:pt x="4692" y="1310"/>
                    <a:pt x="4644" y="1203"/>
                    <a:pt x="4585" y="1120"/>
                  </a:cubicBezTo>
                  <a:lnTo>
                    <a:pt x="4406" y="798"/>
                  </a:lnTo>
                  <a:cubicBezTo>
                    <a:pt x="4263" y="536"/>
                    <a:pt x="4097" y="262"/>
                    <a:pt x="3918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9"/>
            <p:cNvSpPr/>
            <p:nvPr/>
          </p:nvSpPr>
          <p:spPr>
            <a:xfrm>
              <a:off x="1948860" y="3925044"/>
              <a:ext cx="245680" cy="221972"/>
            </a:xfrm>
            <a:custGeom>
              <a:avLst/>
              <a:gdLst/>
              <a:ahLst/>
              <a:cxnLst/>
              <a:rect l="l" t="t" r="r" b="b"/>
              <a:pathLst>
                <a:path w="5430" h="4906" extrusionOk="0">
                  <a:moveTo>
                    <a:pt x="3929" y="0"/>
                  </a:moveTo>
                  <a:cubicBezTo>
                    <a:pt x="3644" y="143"/>
                    <a:pt x="3084" y="1000"/>
                    <a:pt x="2786" y="1119"/>
                  </a:cubicBezTo>
                  <a:cubicBezTo>
                    <a:pt x="1893" y="1489"/>
                    <a:pt x="953" y="1727"/>
                    <a:pt x="0" y="1858"/>
                  </a:cubicBezTo>
                  <a:cubicBezTo>
                    <a:pt x="655" y="2822"/>
                    <a:pt x="1346" y="3822"/>
                    <a:pt x="1917" y="4906"/>
                  </a:cubicBezTo>
                  <a:cubicBezTo>
                    <a:pt x="2882" y="4679"/>
                    <a:pt x="3727" y="4048"/>
                    <a:pt x="4501" y="3501"/>
                  </a:cubicBezTo>
                  <a:cubicBezTo>
                    <a:pt x="4727" y="3334"/>
                    <a:pt x="4929" y="3191"/>
                    <a:pt x="5156" y="3024"/>
                  </a:cubicBezTo>
                  <a:cubicBezTo>
                    <a:pt x="5239" y="2917"/>
                    <a:pt x="5334" y="2798"/>
                    <a:pt x="5418" y="2691"/>
                  </a:cubicBezTo>
                  <a:lnTo>
                    <a:pt x="5429" y="2679"/>
                  </a:lnTo>
                  <a:cubicBezTo>
                    <a:pt x="5025" y="1798"/>
                    <a:pt x="4513" y="905"/>
                    <a:pt x="3929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9"/>
            <p:cNvSpPr/>
            <p:nvPr/>
          </p:nvSpPr>
          <p:spPr>
            <a:xfrm>
              <a:off x="2072919" y="4487429"/>
              <a:ext cx="214823" cy="317484"/>
            </a:xfrm>
            <a:custGeom>
              <a:avLst/>
              <a:gdLst/>
              <a:ahLst/>
              <a:cxnLst/>
              <a:rect l="l" t="t" r="r" b="b"/>
              <a:pathLst>
                <a:path w="4748" h="7017" extrusionOk="0">
                  <a:moveTo>
                    <a:pt x="4723" y="286"/>
                  </a:moveTo>
                  <a:cubicBezTo>
                    <a:pt x="4705" y="286"/>
                    <a:pt x="4701" y="286"/>
                    <a:pt x="4721" y="302"/>
                  </a:cubicBezTo>
                  <a:lnTo>
                    <a:pt x="4721" y="302"/>
                  </a:lnTo>
                  <a:cubicBezTo>
                    <a:pt x="4722" y="297"/>
                    <a:pt x="4723" y="291"/>
                    <a:pt x="4723" y="286"/>
                  </a:cubicBezTo>
                  <a:close/>
                  <a:moveTo>
                    <a:pt x="4721" y="302"/>
                  </a:moveTo>
                  <a:lnTo>
                    <a:pt x="4721" y="302"/>
                  </a:lnTo>
                  <a:cubicBezTo>
                    <a:pt x="4720" y="309"/>
                    <a:pt x="4719" y="316"/>
                    <a:pt x="4718" y="322"/>
                  </a:cubicBezTo>
                  <a:lnTo>
                    <a:pt x="4718" y="322"/>
                  </a:lnTo>
                  <a:cubicBezTo>
                    <a:pt x="4728" y="322"/>
                    <a:pt x="4737" y="322"/>
                    <a:pt x="4747" y="322"/>
                  </a:cubicBezTo>
                  <a:cubicBezTo>
                    <a:pt x="4736" y="313"/>
                    <a:pt x="4727" y="307"/>
                    <a:pt x="4721" y="302"/>
                  </a:cubicBezTo>
                  <a:close/>
                  <a:moveTo>
                    <a:pt x="890" y="0"/>
                  </a:moveTo>
                  <a:lnTo>
                    <a:pt x="890" y="381"/>
                  </a:lnTo>
                  <a:cubicBezTo>
                    <a:pt x="890" y="536"/>
                    <a:pt x="878" y="667"/>
                    <a:pt x="878" y="810"/>
                  </a:cubicBezTo>
                  <a:cubicBezTo>
                    <a:pt x="878" y="905"/>
                    <a:pt x="866" y="977"/>
                    <a:pt x="866" y="1072"/>
                  </a:cubicBezTo>
                  <a:lnTo>
                    <a:pt x="866" y="1215"/>
                  </a:lnTo>
                  <a:cubicBezTo>
                    <a:pt x="830" y="1762"/>
                    <a:pt x="771" y="2334"/>
                    <a:pt x="699" y="2894"/>
                  </a:cubicBezTo>
                  <a:cubicBezTo>
                    <a:pt x="652" y="3132"/>
                    <a:pt x="628" y="3358"/>
                    <a:pt x="580" y="3596"/>
                  </a:cubicBezTo>
                  <a:cubicBezTo>
                    <a:pt x="556" y="3715"/>
                    <a:pt x="532" y="3834"/>
                    <a:pt x="509" y="3953"/>
                  </a:cubicBezTo>
                  <a:cubicBezTo>
                    <a:pt x="449" y="4191"/>
                    <a:pt x="401" y="4418"/>
                    <a:pt x="342" y="4656"/>
                  </a:cubicBezTo>
                  <a:cubicBezTo>
                    <a:pt x="294" y="4834"/>
                    <a:pt x="235" y="5013"/>
                    <a:pt x="199" y="5191"/>
                  </a:cubicBezTo>
                  <a:cubicBezTo>
                    <a:pt x="151" y="5370"/>
                    <a:pt x="104" y="5537"/>
                    <a:pt x="44" y="5715"/>
                  </a:cubicBezTo>
                  <a:cubicBezTo>
                    <a:pt x="0" y="5825"/>
                    <a:pt x="836" y="7017"/>
                    <a:pt x="2402" y="7017"/>
                  </a:cubicBezTo>
                  <a:cubicBezTo>
                    <a:pt x="2536" y="7017"/>
                    <a:pt x="2675" y="7008"/>
                    <a:pt x="2818" y="6989"/>
                  </a:cubicBezTo>
                  <a:cubicBezTo>
                    <a:pt x="2902" y="6977"/>
                    <a:pt x="3009" y="6965"/>
                    <a:pt x="3092" y="6954"/>
                  </a:cubicBezTo>
                  <a:cubicBezTo>
                    <a:pt x="3152" y="6930"/>
                    <a:pt x="3235" y="6918"/>
                    <a:pt x="3283" y="6906"/>
                  </a:cubicBezTo>
                  <a:cubicBezTo>
                    <a:pt x="3319" y="6858"/>
                    <a:pt x="3330" y="6799"/>
                    <a:pt x="3342" y="6751"/>
                  </a:cubicBezTo>
                  <a:cubicBezTo>
                    <a:pt x="3521" y="6299"/>
                    <a:pt x="3723" y="5727"/>
                    <a:pt x="3914" y="5084"/>
                  </a:cubicBezTo>
                  <a:cubicBezTo>
                    <a:pt x="3926" y="5013"/>
                    <a:pt x="3961" y="4941"/>
                    <a:pt x="3973" y="4870"/>
                  </a:cubicBezTo>
                  <a:cubicBezTo>
                    <a:pt x="3973" y="4822"/>
                    <a:pt x="3985" y="4775"/>
                    <a:pt x="3997" y="4727"/>
                  </a:cubicBezTo>
                  <a:lnTo>
                    <a:pt x="4045" y="4549"/>
                  </a:lnTo>
                  <a:cubicBezTo>
                    <a:pt x="4116" y="4287"/>
                    <a:pt x="4200" y="4001"/>
                    <a:pt x="4259" y="3715"/>
                  </a:cubicBezTo>
                  <a:lnTo>
                    <a:pt x="4342" y="3275"/>
                  </a:lnTo>
                  <a:cubicBezTo>
                    <a:pt x="4378" y="3120"/>
                    <a:pt x="4402" y="2965"/>
                    <a:pt x="4438" y="2810"/>
                  </a:cubicBezTo>
                  <a:cubicBezTo>
                    <a:pt x="4450" y="2644"/>
                    <a:pt x="4473" y="2501"/>
                    <a:pt x="4509" y="2334"/>
                  </a:cubicBezTo>
                  <a:cubicBezTo>
                    <a:pt x="4533" y="2120"/>
                    <a:pt x="4569" y="1917"/>
                    <a:pt x="4592" y="1691"/>
                  </a:cubicBezTo>
                  <a:cubicBezTo>
                    <a:pt x="4592" y="1632"/>
                    <a:pt x="4616" y="1584"/>
                    <a:pt x="4616" y="1524"/>
                  </a:cubicBezTo>
                  <a:cubicBezTo>
                    <a:pt x="4616" y="1417"/>
                    <a:pt x="4628" y="1310"/>
                    <a:pt x="4640" y="1191"/>
                  </a:cubicBezTo>
                  <a:cubicBezTo>
                    <a:pt x="4640" y="1143"/>
                    <a:pt x="4664" y="1120"/>
                    <a:pt x="4664" y="1072"/>
                  </a:cubicBezTo>
                  <a:cubicBezTo>
                    <a:pt x="4676" y="953"/>
                    <a:pt x="4676" y="822"/>
                    <a:pt x="4688" y="703"/>
                  </a:cubicBezTo>
                  <a:cubicBezTo>
                    <a:pt x="4699" y="572"/>
                    <a:pt x="4700" y="451"/>
                    <a:pt x="4718" y="322"/>
                  </a:cubicBezTo>
                  <a:lnTo>
                    <a:pt x="4718" y="322"/>
                  </a:lnTo>
                  <a:cubicBezTo>
                    <a:pt x="4671" y="323"/>
                    <a:pt x="4624" y="323"/>
                    <a:pt x="4577" y="323"/>
                  </a:cubicBezTo>
                  <a:cubicBezTo>
                    <a:pt x="3993" y="323"/>
                    <a:pt x="3417" y="271"/>
                    <a:pt x="2842" y="238"/>
                  </a:cubicBezTo>
                  <a:cubicBezTo>
                    <a:pt x="2199" y="191"/>
                    <a:pt x="1533" y="119"/>
                    <a:pt x="8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9"/>
            <p:cNvSpPr/>
            <p:nvPr/>
          </p:nvSpPr>
          <p:spPr>
            <a:xfrm>
              <a:off x="2110472" y="4503581"/>
              <a:ext cx="174555" cy="37825"/>
            </a:xfrm>
            <a:custGeom>
              <a:avLst/>
              <a:gdLst/>
              <a:ahLst/>
              <a:cxnLst/>
              <a:rect l="l" t="t" r="r" b="b"/>
              <a:pathLst>
                <a:path w="3858" h="836" extrusionOk="0">
                  <a:moveTo>
                    <a:pt x="24" y="1"/>
                  </a:moveTo>
                  <a:cubicBezTo>
                    <a:pt x="24" y="143"/>
                    <a:pt x="0" y="274"/>
                    <a:pt x="0" y="429"/>
                  </a:cubicBezTo>
                  <a:cubicBezTo>
                    <a:pt x="405" y="536"/>
                    <a:pt x="822" y="608"/>
                    <a:pt x="1238" y="667"/>
                  </a:cubicBezTo>
                  <a:cubicBezTo>
                    <a:pt x="2013" y="776"/>
                    <a:pt x="2807" y="835"/>
                    <a:pt x="3594" y="835"/>
                  </a:cubicBezTo>
                  <a:cubicBezTo>
                    <a:pt x="3666" y="835"/>
                    <a:pt x="3738" y="835"/>
                    <a:pt x="3810" y="834"/>
                  </a:cubicBezTo>
                  <a:cubicBezTo>
                    <a:pt x="3834" y="786"/>
                    <a:pt x="3834" y="763"/>
                    <a:pt x="3834" y="715"/>
                  </a:cubicBezTo>
                  <a:cubicBezTo>
                    <a:pt x="3846" y="596"/>
                    <a:pt x="3846" y="465"/>
                    <a:pt x="3858" y="346"/>
                  </a:cubicBezTo>
                  <a:lnTo>
                    <a:pt x="3858" y="346"/>
                  </a:lnTo>
                  <a:cubicBezTo>
                    <a:pt x="3774" y="351"/>
                    <a:pt x="3688" y="354"/>
                    <a:pt x="3603" y="354"/>
                  </a:cubicBezTo>
                  <a:cubicBezTo>
                    <a:pt x="3484" y="354"/>
                    <a:pt x="3367" y="348"/>
                    <a:pt x="3262" y="334"/>
                  </a:cubicBezTo>
                  <a:cubicBezTo>
                    <a:pt x="2167" y="322"/>
                    <a:pt x="1072" y="227"/>
                    <a:pt x="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9"/>
            <p:cNvSpPr/>
            <p:nvPr/>
          </p:nvSpPr>
          <p:spPr>
            <a:xfrm>
              <a:off x="2109929" y="4534302"/>
              <a:ext cx="171343" cy="29681"/>
            </a:xfrm>
            <a:custGeom>
              <a:avLst/>
              <a:gdLst/>
              <a:ahLst/>
              <a:cxnLst/>
              <a:rect l="l" t="t" r="r" b="b"/>
              <a:pathLst>
                <a:path w="3787" h="656" extrusionOk="0">
                  <a:moveTo>
                    <a:pt x="0" y="0"/>
                  </a:moveTo>
                  <a:lnTo>
                    <a:pt x="0" y="155"/>
                  </a:lnTo>
                  <a:cubicBezTo>
                    <a:pt x="298" y="226"/>
                    <a:pt x="607" y="286"/>
                    <a:pt x="905" y="345"/>
                  </a:cubicBezTo>
                  <a:cubicBezTo>
                    <a:pt x="1846" y="524"/>
                    <a:pt x="2798" y="631"/>
                    <a:pt x="3763" y="655"/>
                  </a:cubicBezTo>
                  <a:cubicBezTo>
                    <a:pt x="3763" y="596"/>
                    <a:pt x="3786" y="560"/>
                    <a:pt x="3786" y="500"/>
                  </a:cubicBezTo>
                  <a:cubicBezTo>
                    <a:pt x="3405" y="476"/>
                    <a:pt x="3036" y="465"/>
                    <a:pt x="2667" y="417"/>
                  </a:cubicBezTo>
                  <a:cubicBezTo>
                    <a:pt x="1750" y="345"/>
                    <a:pt x="857" y="21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9"/>
            <p:cNvSpPr/>
            <p:nvPr/>
          </p:nvSpPr>
          <p:spPr>
            <a:xfrm>
              <a:off x="2021567" y="4719577"/>
              <a:ext cx="266719" cy="200797"/>
            </a:xfrm>
            <a:custGeom>
              <a:avLst/>
              <a:gdLst/>
              <a:ahLst/>
              <a:cxnLst/>
              <a:rect l="l" t="t" r="r" b="b"/>
              <a:pathLst>
                <a:path w="5895" h="4438" extrusionOk="0">
                  <a:moveTo>
                    <a:pt x="1183" y="0"/>
                  </a:moveTo>
                  <a:cubicBezTo>
                    <a:pt x="983" y="0"/>
                    <a:pt x="1" y="1150"/>
                    <a:pt x="24" y="1537"/>
                  </a:cubicBezTo>
                  <a:cubicBezTo>
                    <a:pt x="36" y="1870"/>
                    <a:pt x="4513" y="3930"/>
                    <a:pt x="5620" y="4418"/>
                  </a:cubicBezTo>
                  <a:cubicBezTo>
                    <a:pt x="5649" y="4431"/>
                    <a:pt x="5679" y="4437"/>
                    <a:pt x="5707" y="4437"/>
                  </a:cubicBezTo>
                  <a:cubicBezTo>
                    <a:pt x="5807" y="4437"/>
                    <a:pt x="5894" y="4360"/>
                    <a:pt x="5894" y="4240"/>
                  </a:cubicBezTo>
                  <a:cubicBezTo>
                    <a:pt x="5894" y="3942"/>
                    <a:pt x="5799" y="3478"/>
                    <a:pt x="5442" y="2870"/>
                  </a:cubicBezTo>
                  <a:cubicBezTo>
                    <a:pt x="4906" y="1882"/>
                    <a:pt x="4620" y="1715"/>
                    <a:pt x="4620" y="1715"/>
                  </a:cubicBezTo>
                  <a:cubicBezTo>
                    <a:pt x="4525" y="1596"/>
                    <a:pt x="1370" y="49"/>
                    <a:pt x="1191" y="1"/>
                  </a:cubicBezTo>
                  <a:cubicBezTo>
                    <a:pt x="1189" y="0"/>
                    <a:pt x="1186" y="0"/>
                    <a:pt x="1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9"/>
            <p:cNvSpPr/>
            <p:nvPr/>
          </p:nvSpPr>
          <p:spPr>
            <a:xfrm>
              <a:off x="2184808" y="4789072"/>
              <a:ext cx="83522" cy="58773"/>
            </a:xfrm>
            <a:custGeom>
              <a:avLst/>
              <a:gdLst/>
              <a:ahLst/>
              <a:cxnLst/>
              <a:rect l="l" t="t" r="r" b="b"/>
              <a:pathLst>
                <a:path w="1846" h="1299" extrusionOk="0">
                  <a:moveTo>
                    <a:pt x="107" y="1"/>
                  </a:moveTo>
                  <a:cubicBezTo>
                    <a:pt x="60" y="1"/>
                    <a:pt x="0" y="48"/>
                    <a:pt x="84" y="84"/>
                  </a:cubicBezTo>
                  <a:cubicBezTo>
                    <a:pt x="191" y="227"/>
                    <a:pt x="357" y="298"/>
                    <a:pt x="500" y="382"/>
                  </a:cubicBezTo>
                  <a:cubicBezTo>
                    <a:pt x="655" y="477"/>
                    <a:pt x="786" y="560"/>
                    <a:pt x="941" y="668"/>
                  </a:cubicBezTo>
                  <a:cubicBezTo>
                    <a:pt x="917" y="703"/>
                    <a:pt x="917" y="715"/>
                    <a:pt x="905" y="739"/>
                  </a:cubicBezTo>
                  <a:cubicBezTo>
                    <a:pt x="857" y="822"/>
                    <a:pt x="834" y="894"/>
                    <a:pt x="786" y="965"/>
                  </a:cubicBezTo>
                  <a:cubicBezTo>
                    <a:pt x="774" y="1013"/>
                    <a:pt x="738" y="1037"/>
                    <a:pt x="726" y="1084"/>
                  </a:cubicBezTo>
                  <a:cubicBezTo>
                    <a:pt x="703" y="1132"/>
                    <a:pt x="679" y="1156"/>
                    <a:pt x="679" y="1203"/>
                  </a:cubicBezTo>
                  <a:cubicBezTo>
                    <a:pt x="679" y="1243"/>
                    <a:pt x="712" y="1266"/>
                    <a:pt x="743" y="1266"/>
                  </a:cubicBezTo>
                  <a:cubicBezTo>
                    <a:pt x="750" y="1266"/>
                    <a:pt x="756" y="1265"/>
                    <a:pt x="762" y="1263"/>
                  </a:cubicBezTo>
                  <a:cubicBezTo>
                    <a:pt x="834" y="1239"/>
                    <a:pt x="881" y="1132"/>
                    <a:pt x="917" y="1060"/>
                  </a:cubicBezTo>
                  <a:cubicBezTo>
                    <a:pt x="965" y="977"/>
                    <a:pt x="1012" y="894"/>
                    <a:pt x="1036" y="810"/>
                  </a:cubicBezTo>
                  <a:cubicBezTo>
                    <a:pt x="1036" y="799"/>
                    <a:pt x="1060" y="787"/>
                    <a:pt x="1060" y="775"/>
                  </a:cubicBezTo>
                  <a:cubicBezTo>
                    <a:pt x="1179" y="858"/>
                    <a:pt x="1274" y="941"/>
                    <a:pt x="1393" y="1025"/>
                  </a:cubicBezTo>
                  <a:cubicBezTo>
                    <a:pt x="1453" y="1084"/>
                    <a:pt x="1536" y="1132"/>
                    <a:pt x="1608" y="1191"/>
                  </a:cubicBezTo>
                  <a:cubicBezTo>
                    <a:pt x="1655" y="1239"/>
                    <a:pt x="1715" y="1275"/>
                    <a:pt x="1786" y="1299"/>
                  </a:cubicBezTo>
                  <a:cubicBezTo>
                    <a:pt x="1810" y="1299"/>
                    <a:pt x="1846" y="1275"/>
                    <a:pt x="1834" y="1251"/>
                  </a:cubicBezTo>
                  <a:cubicBezTo>
                    <a:pt x="1798" y="1180"/>
                    <a:pt x="1727" y="1120"/>
                    <a:pt x="1667" y="1060"/>
                  </a:cubicBezTo>
                  <a:cubicBezTo>
                    <a:pt x="1596" y="1001"/>
                    <a:pt x="1536" y="941"/>
                    <a:pt x="1453" y="882"/>
                  </a:cubicBezTo>
                  <a:cubicBezTo>
                    <a:pt x="1334" y="775"/>
                    <a:pt x="1215" y="679"/>
                    <a:pt x="1096" y="596"/>
                  </a:cubicBezTo>
                  <a:cubicBezTo>
                    <a:pt x="1131" y="501"/>
                    <a:pt x="1155" y="406"/>
                    <a:pt x="1155" y="298"/>
                  </a:cubicBezTo>
                  <a:cubicBezTo>
                    <a:pt x="1155" y="273"/>
                    <a:pt x="1135" y="261"/>
                    <a:pt x="1114" y="261"/>
                  </a:cubicBezTo>
                  <a:cubicBezTo>
                    <a:pt x="1096" y="261"/>
                    <a:pt x="1077" y="270"/>
                    <a:pt x="1072" y="287"/>
                  </a:cubicBezTo>
                  <a:cubicBezTo>
                    <a:pt x="1036" y="358"/>
                    <a:pt x="1000" y="429"/>
                    <a:pt x="965" y="501"/>
                  </a:cubicBezTo>
                  <a:cubicBezTo>
                    <a:pt x="846" y="418"/>
                    <a:pt x="726" y="346"/>
                    <a:pt x="595" y="251"/>
                  </a:cubicBezTo>
                  <a:cubicBezTo>
                    <a:pt x="441" y="144"/>
                    <a:pt x="286" y="25"/>
                    <a:pt x="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9"/>
            <p:cNvSpPr/>
            <p:nvPr/>
          </p:nvSpPr>
          <p:spPr>
            <a:xfrm>
              <a:off x="1380548" y="3553318"/>
              <a:ext cx="308164" cy="478964"/>
            </a:xfrm>
            <a:custGeom>
              <a:avLst/>
              <a:gdLst/>
              <a:ahLst/>
              <a:cxnLst/>
              <a:rect l="l" t="t" r="r" b="b"/>
              <a:pathLst>
                <a:path w="6811" h="10586" extrusionOk="0">
                  <a:moveTo>
                    <a:pt x="5108" y="1"/>
                  </a:moveTo>
                  <a:cubicBezTo>
                    <a:pt x="4941" y="370"/>
                    <a:pt x="4763" y="751"/>
                    <a:pt x="4572" y="1120"/>
                  </a:cubicBezTo>
                  <a:lnTo>
                    <a:pt x="4525" y="1203"/>
                  </a:lnTo>
                  <a:cubicBezTo>
                    <a:pt x="3334" y="3549"/>
                    <a:pt x="1834" y="5895"/>
                    <a:pt x="0" y="8216"/>
                  </a:cubicBezTo>
                  <a:lnTo>
                    <a:pt x="1429" y="9383"/>
                  </a:lnTo>
                  <a:cubicBezTo>
                    <a:pt x="1941" y="9776"/>
                    <a:pt x="2429" y="10181"/>
                    <a:pt x="2941" y="10586"/>
                  </a:cubicBezTo>
                  <a:cubicBezTo>
                    <a:pt x="4525" y="7776"/>
                    <a:pt x="5703" y="4883"/>
                    <a:pt x="6477" y="2013"/>
                  </a:cubicBezTo>
                  <a:cubicBezTo>
                    <a:pt x="6489" y="1977"/>
                    <a:pt x="6489" y="1942"/>
                    <a:pt x="6513" y="1894"/>
                  </a:cubicBezTo>
                  <a:cubicBezTo>
                    <a:pt x="6608" y="1489"/>
                    <a:pt x="6715" y="1084"/>
                    <a:pt x="6811" y="692"/>
                  </a:cubicBezTo>
                  <a:cubicBezTo>
                    <a:pt x="6751" y="656"/>
                    <a:pt x="6668" y="644"/>
                    <a:pt x="6596" y="644"/>
                  </a:cubicBezTo>
                  <a:cubicBezTo>
                    <a:pt x="6537" y="620"/>
                    <a:pt x="6465" y="596"/>
                    <a:pt x="6406" y="584"/>
                  </a:cubicBezTo>
                  <a:cubicBezTo>
                    <a:pt x="6358" y="572"/>
                    <a:pt x="6334" y="572"/>
                    <a:pt x="6299" y="549"/>
                  </a:cubicBezTo>
                  <a:lnTo>
                    <a:pt x="6168" y="513"/>
                  </a:lnTo>
                  <a:cubicBezTo>
                    <a:pt x="6084" y="489"/>
                    <a:pt x="6037" y="465"/>
                    <a:pt x="5953" y="430"/>
                  </a:cubicBezTo>
                  <a:cubicBezTo>
                    <a:pt x="5894" y="406"/>
                    <a:pt x="5834" y="394"/>
                    <a:pt x="5775" y="358"/>
                  </a:cubicBezTo>
                  <a:cubicBezTo>
                    <a:pt x="5775" y="346"/>
                    <a:pt x="5763" y="346"/>
                    <a:pt x="5763" y="346"/>
                  </a:cubicBezTo>
                  <a:cubicBezTo>
                    <a:pt x="5537" y="239"/>
                    <a:pt x="5310" y="132"/>
                    <a:pt x="51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9"/>
            <p:cNvSpPr/>
            <p:nvPr/>
          </p:nvSpPr>
          <p:spPr>
            <a:xfrm>
              <a:off x="1974694" y="3560331"/>
              <a:ext cx="289342" cy="407838"/>
            </a:xfrm>
            <a:custGeom>
              <a:avLst/>
              <a:gdLst/>
              <a:ahLst/>
              <a:cxnLst/>
              <a:rect l="l" t="t" r="r" b="b"/>
              <a:pathLst>
                <a:path w="6395" h="9014" extrusionOk="0">
                  <a:moveTo>
                    <a:pt x="1072" y="1"/>
                  </a:moveTo>
                  <a:cubicBezTo>
                    <a:pt x="727" y="179"/>
                    <a:pt x="370" y="334"/>
                    <a:pt x="13" y="477"/>
                  </a:cubicBezTo>
                  <a:lnTo>
                    <a:pt x="1" y="477"/>
                  </a:lnTo>
                  <a:cubicBezTo>
                    <a:pt x="227" y="894"/>
                    <a:pt x="441" y="1287"/>
                    <a:pt x="656" y="1703"/>
                  </a:cubicBezTo>
                  <a:cubicBezTo>
                    <a:pt x="667" y="1739"/>
                    <a:pt x="691" y="1787"/>
                    <a:pt x="715" y="1822"/>
                  </a:cubicBezTo>
                  <a:cubicBezTo>
                    <a:pt x="1953" y="4216"/>
                    <a:pt x="3049" y="6621"/>
                    <a:pt x="4013" y="9014"/>
                  </a:cubicBezTo>
                  <a:cubicBezTo>
                    <a:pt x="4227" y="8847"/>
                    <a:pt x="4418" y="8668"/>
                    <a:pt x="4632" y="8514"/>
                  </a:cubicBezTo>
                  <a:cubicBezTo>
                    <a:pt x="5239" y="8002"/>
                    <a:pt x="5835" y="7478"/>
                    <a:pt x="6394" y="6978"/>
                  </a:cubicBezTo>
                  <a:cubicBezTo>
                    <a:pt x="5013" y="5085"/>
                    <a:pt x="3585" y="3192"/>
                    <a:pt x="2096" y="1310"/>
                  </a:cubicBezTo>
                  <a:cubicBezTo>
                    <a:pt x="2072" y="1263"/>
                    <a:pt x="2037" y="1227"/>
                    <a:pt x="2013" y="1191"/>
                  </a:cubicBezTo>
                  <a:cubicBezTo>
                    <a:pt x="1691" y="787"/>
                    <a:pt x="1382" y="394"/>
                    <a:pt x="1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9"/>
            <p:cNvSpPr/>
            <p:nvPr/>
          </p:nvSpPr>
          <p:spPr>
            <a:xfrm>
              <a:off x="1926238" y="3578112"/>
              <a:ext cx="285541" cy="511268"/>
            </a:xfrm>
            <a:custGeom>
              <a:avLst/>
              <a:gdLst/>
              <a:ahLst/>
              <a:cxnLst/>
              <a:rect l="l" t="t" r="r" b="b"/>
              <a:pathLst>
                <a:path w="6311" h="11300" extrusionOk="0">
                  <a:moveTo>
                    <a:pt x="1310" y="1"/>
                  </a:moveTo>
                  <a:cubicBezTo>
                    <a:pt x="953" y="155"/>
                    <a:pt x="595" y="274"/>
                    <a:pt x="203" y="358"/>
                  </a:cubicBezTo>
                  <a:cubicBezTo>
                    <a:pt x="131" y="370"/>
                    <a:pt x="72" y="394"/>
                    <a:pt x="0" y="405"/>
                  </a:cubicBezTo>
                  <a:cubicBezTo>
                    <a:pt x="1357" y="4037"/>
                    <a:pt x="2310" y="7680"/>
                    <a:pt x="2881" y="11300"/>
                  </a:cubicBezTo>
                  <a:cubicBezTo>
                    <a:pt x="4060" y="10669"/>
                    <a:pt x="5203" y="10050"/>
                    <a:pt x="6310" y="9407"/>
                  </a:cubicBezTo>
                  <a:cubicBezTo>
                    <a:pt x="4846" y="6275"/>
                    <a:pt x="3179" y="3132"/>
                    <a:pt x="1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9"/>
            <p:cNvSpPr/>
            <p:nvPr/>
          </p:nvSpPr>
          <p:spPr>
            <a:xfrm>
              <a:off x="1846518" y="3596436"/>
              <a:ext cx="240839" cy="549501"/>
            </a:xfrm>
            <a:custGeom>
              <a:avLst/>
              <a:gdLst/>
              <a:ahLst/>
              <a:cxnLst/>
              <a:rect l="l" t="t" r="r" b="b"/>
              <a:pathLst>
                <a:path w="5323" h="12145" extrusionOk="0">
                  <a:moveTo>
                    <a:pt x="1774" y="0"/>
                  </a:moveTo>
                  <a:cubicBezTo>
                    <a:pt x="1303" y="97"/>
                    <a:pt x="824" y="138"/>
                    <a:pt x="344" y="138"/>
                  </a:cubicBezTo>
                  <a:cubicBezTo>
                    <a:pt x="229" y="138"/>
                    <a:pt x="115" y="136"/>
                    <a:pt x="0" y="131"/>
                  </a:cubicBezTo>
                  <a:lnTo>
                    <a:pt x="0" y="131"/>
                  </a:lnTo>
                  <a:cubicBezTo>
                    <a:pt x="881" y="4156"/>
                    <a:pt x="1191" y="8168"/>
                    <a:pt x="976" y="12145"/>
                  </a:cubicBezTo>
                  <a:cubicBezTo>
                    <a:pt x="2429" y="12038"/>
                    <a:pt x="3870" y="11919"/>
                    <a:pt x="5322" y="11823"/>
                  </a:cubicBezTo>
                  <a:cubicBezTo>
                    <a:pt x="4572" y="7894"/>
                    <a:pt x="3393" y="3930"/>
                    <a:pt x="17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9"/>
            <p:cNvSpPr/>
            <p:nvPr/>
          </p:nvSpPr>
          <p:spPr>
            <a:xfrm>
              <a:off x="1727978" y="3598608"/>
              <a:ext cx="211747" cy="573752"/>
            </a:xfrm>
            <a:custGeom>
              <a:avLst/>
              <a:gdLst/>
              <a:ahLst/>
              <a:cxnLst/>
              <a:rect l="l" t="t" r="r" b="b"/>
              <a:pathLst>
                <a:path w="4680" h="12681" extrusionOk="0">
                  <a:moveTo>
                    <a:pt x="1156" y="0"/>
                  </a:moveTo>
                  <a:lnTo>
                    <a:pt x="1156" y="0"/>
                  </a:lnTo>
                  <a:cubicBezTo>
                    <a:pt x="1429" y="4132"/>
                    <a:pt x="1048" y="8287"/>
                    <a:pt x="1" y="12335"/>
                  </a:cubicBezTo>
                  <a:cubicBezTo>
                    <a:pt x="1548" y="12454"/>
                    <a:pt x="3120" y="12561"/>
                    <a:pt x="4680" y="12680"/>
                  </a:cubicBezTo>
                  <a:cubicBezTo>
                    <a:pt x="4644" y="8525"/>
                    <a:pt x="4049" y="4298"/>
                    <a:pt x="2894" y="107"/>
                  </a:cubicBezTo>
                  <a:cubicBezTo>
                    <a:pt x="2501" y="83"/>
                    <a:pt x="2108" y="72"/>
                    <a:pt x="1703" y="48"/>
                  </a:cubicBezTo>
                  <a:cubicBezTo>
                    <a:pt x="1525" y="24"/>
                    <a:pt x="1346" y="12"/>
                    <a:pt x="1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9"/>
            <p:cNvSpPr/>
            <p:nvPr/>
          </p:nvSpPr>
          <p:spPr>
            <a:xfrm>
              <a:off x="1409640" y="3567887"/>
              <a:ext cx="309250" cy="526878"/>
            </a:xfrm>
            <a:custGeom>
              <a:avLst/>
              <a:gdLst/>
              <a:ahLst/>
              <a:cxnLst/>
              <a:rect l="l" t="t" r="r" b="b"/>
              <a:pathLst>
                <a:path w="6835" h="11645" extrusionOk="0">
                  <a:moveTo>
                    <a:pt x="5120" y="0"/>
                  </a:moveTo>
                  <a:cubicBezTo>
                    <a:pt x="4036" y="3418"/>
                    <a:pt x="2334" y="6870"/>
                    <a:pt x="0" y="10204"/>
                  </a:cubicBezTo>
                  <a:cubicBezTo>
                    <a:pt x="1298" y="10680"/>
                    <a:pt x="2608" y="11168"/>
                    <a:pt x="3941" y="11645"/>
                  </a:cubicBezTo>
                  <a:cubicBezTo>
                    <a:pt x="5536" y="7990"/>
                    <a:pt x="6489" y="4215"/>
                    <a:pt x="6834" y="489"/>
                  </a:cubicBezTo>
                  <a:cubicBezTo>
                    <a:pt x="6537" y="453"/>
                    <a:pt x="6251" y="381"/>
                    <a:pt x="5965" y="298"/>
                  </a:cubicBezTo>
                  <a:cubicBezTo>
                    <a:pt x="5691" y="227"/>
                    <a:pt x="5406" y="119"/>
                    <a:pt x="51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9"/>
            <p:cNvSpPr/>
            <p:nvPr/>
          </p:nvSpPr>
          <p:spPr>
            <a:xfrm>
              <a:off x="1537817" y="3587297"/>
              <a:ext cx="267262" cy="599044"/>
            </a:xfrm>
            <a:custGeom>
              <a:avLst/>
              <a:gdLst/>
              <a:ahLst/>
              <a:cxnLst/>
              <a:rect l="l" t="t" r="r" b="b"/>
              <a:pathLst>
                <a:path w="5907" h="13240" extrusionOk="0">
                  <a:moveTo>
                    <a:pt x="3632" y="0"/>
                  </a:moveTo>
                  <a:cubicBezTo>
                    <a:pt x="3120" y="3905"/>
                    <a:pt x="1918" y="7870"/>
                    <a:pt x="1" y="11692"/>
                  </a:cubicBezTo>
                  <a:cubicBezTo>
                    <a:pt x="1394" y="12216"/>
                    <a:pt x="2823" y="12716"/>
                    <a:pt x="4263" y="13240"/>
                  </a:cubicBezTo>
                  <a:cubicBezTo>
                    <a:pt x="5454" y="9001"/>
                    <a:pt x="5906" y="4620"/>
                    <a:pt x="5609" y="274"/>
                  </a:cubicBezTo>
                  <a:cubicBezTo>
                    <a:pt x="4942" y="202"/>
                    <a:pt x="4263" y="131"/>
                    <a:pt x="36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9"/>
            <p:cNvSpPr/>
            <p:nvPr/>
          </p:nvSpPr>
          <p:spPr>
            <a:xfrm>
              <a:off x="1586862" y="3605032"/>
              <a:ext cx="482719" cy="65424"/>
            </a:xfrm>
            <a:custGeom>
              <a:avLst/>
              <a:gdLst/>
              <a:ahLst/>
              <a:cxnLst/>
              <a:rect l="l" t="t" r="r" b="b"/>
              <a:pathLst>
                <a:path w="10669" h="1446" extrusionOk="0">
                  <a:moveTo>
                    <a:pt x="48" y="1"/>
                  </a:moveTo>
                  <a:lnTo>
                    <a:pt x="0" y="96"/>
                  </a:lnTo>
                  <a:cubicBezTo>
                    <a:pt x="250" y="239"/>
                    <a:pt x="536" y="358"/>
                    <a:pt x="798" y="477"/>
                  </a:cubicBezTo>
                  <a:cubicBezTo>
                    <a:pt x="1179" y="644"/>
                    <a:pt x="1548" y="775"/>
                    <a:pt x="1929" y="894"/>
                  </a:cubicBezTo>
                  <a:cubicBezTo>
                    <a:pt x="2072" y="942"/>
                    <a:pt x="2215" y="989"/>
                    <a:pt x="2346" y="1013"/>
                  </a:cubicBezTo>
                  <a:cubicBezTo>
                    <a:pt x="2501" y="1049"/>
                    <a:pt x="2632" y="1096"/>
                    <a:pt x="2786" y="1120"/>
                  </a:cubicBezTo>
                  <a:cubicBezTo>
                    <a:pt x="3179" y="1215"/>
                    <a:pt x="3584" y="1287"/>
                    <a:pt x="4001" y="1346"/>
                  </a:cubicBezTo>
                  <a:cubicBezTo>
                    <a:pt x="4132" y="1358"/>
                    <a:pt x="4251" y="1370"/>
                    <a:pt x="4370" y="1394"/>
                  </a:cubicBezTo>
                  <a:cubicBezTo>
                    <a:pt x="4465" y="1394"/>
                    <a:pt x="4537" y="1406"/>
                    <a:pt x="4608" y="1406"/>
                  </a:cubicBezTo>
                  <a:cubicBezTo>
                    <a:pt x="4887" y="1434"/>
                    <a:pt x="5174" y="1445"/>
                    <a:pt x="5462" y="1445"/>
                  </a:cubicBezTo>
                  <a:cubicBezTo>
                    <a:pt x="5666" y="1445"/>
                    <a:pt x="5870" y="1440"/>
                    <a:pt x="6072" y="1430"/>
                  </a:cubicBezTo>
                  <a:cubicBezTo>
                    <a:pt x="6191" y="1430"/>
                    <a:pt x="6299" y="1430"/>
                    <a:pt x="6418" y="1418"/>
                  </a:cubicBezTo>
                  <a:cubicBezTo>
                    <a:pt x="6942" y="1370"/>
                    <a:pt x="7477" y="1299"/>
                    <a:pt x="8025" y="1192"/>
                  </a:cubicBezTo>
                  <a:cubicBezTo>
                    <a:pt x="8037" y="1192"/>
                    <a:pt x="8061" y="1180"/>
                    <a:pt x="8073" y="1180"/>
                  </a:cubicBezTo>
                  <a:cubicBezTo>
                    <a:pt x="8477" y="1096"/>
                    <a:pt x="8894" y="989"/>
                    <a:pt x="9299" y="858"/>
                  </a:cubicBezTo>
                  <a:cubicBezTo>
                    <a:pt x="9299" y="858"/>
                    <a:pt x="9311" y="834"/>
                    <a:pt x="9335" y="834"/>
                  </a:cubicBezTo>
                  <a:lnTo>
                    <a:pt x="9597" y="751"/>
                  </a:lnTo>
                  <a:cubicBezTo>
                    <a:pt x="9954" y="620"/>
                    <a:pt x="10311" y="477"/>
                    <a:pt x="10668" y="322"/>
                  </a:cubicBezTo>
                  <a:cubicBezTo>
                    <a:pt x="10644" y="287"/>
                    <a:pt x="10609" y="239"/>
                    <a:pt x="10609" y="239"/>
                  </a:cubicBezTo>
                  <a:cubicBezTo>
                    <a:pt x="10287" y="394"/>
                    <a:pt x="9954" y="525"/>
                    <a:pt x="9609" y="644"/>
                  </a:cubicBezTo>
                  <a:cubicBezTo>
                    <a:pt x="9597" y="644"/>
                    <a:pt x="9573" y="656"/>
                    <a:pt x="9549" y="656"/>
                  </a:cubicBezTo>
                  <a:cubicBezTo>
                    <a:pt x="9454" y="703"/>
                    <a:pt x="9347" y="727"/>
                    <a:pt x="9239" y="763"/>
                  </a:cubicBezTo>
                  <a:cubicBezTo>
                    <a:pt x="8858" y="882"/>
                    <a:pt x="8442" y="989"/>
                    <a:pt x="8037" y="1073"/>
                  </a:cubicBezTo>
                  <a:cubicBezTo>
                    <a:pt x="8025" y="1073"/>
                    <a:pt x="7989" y="1096"/>
                    <a:pt x="7977" y="1096"/>
                  </a:cubicBezTo>
                  <a:cubicBezTo>
                    <a:pt x="7668" y="1156"/>
                    <a:pt x="7334" y="1192"/>
                    <a:pt x="7013" y="1239"/>
                  </a:cubicBezTo>
                  <a:cubicBezTo>
                    <a:pt x="6799" y="1263"/>
                    <a:pt x="6596" y="1287"/>
                    <a:pt x="6382" y="1299"/>
                  </a:cubicBezTo>
                  <a:cubicBezTo>
                    <a:pt x="6263" y="1299"/>
                    <a:pt x="6156" y="1311"/>
                    <a:pt x="6037" y="1311"/>
                  </a:cubicBezTo>
                  <a:cubicBezTo>
                    <a:pt x="5862" y="1315"/>
                    <a:pt x="5686" y="1318"/>
                    <a:pt x="5510" y="1318"/>
                  </a:cubicBezTo>
                  <a:cubicBezTo>
                    <a:pt x="5205" y="1318"/>
                    <a:pt x="4898" y="1309"/>
                    <a:pt x="4596" y="1287"/>
                  </a:cubicBezTo>
                  <a:cubicBezTo>
                    <a:pt x="4525" y="1287"/>
                    <a:pt x="4453" y="1287"/>
                    <a:pt x="4370" y="1263"/>
                  </a:cubicBezTo>
                  <a:cubicBezTo>
                    <a:pt x="3834" y="1215"/>
                    <a:pt x="3322" y="1120"/>
                    <a:pt x="2798" y="1001"/>
                  </a:cubicBezTo>
                  <a:cubicBezTo>
                    <a:pt x="2667" y="965"/>
                    <a:pt x="2512" y="942"/>
                    <a:pt x="2381" y="894"/>
                  </a:cubicBezTo>
                  <a:cubicBezTo>
                    <a:pt x="2251" y="870"/>
                    <a:pt x="2108" y="822"/>
                    <a:pt x="1977" y="775"/>
                  </a:cubicBezTo>
                  <a:cubicBezTo>
                    <a:pt x="1905" y="751"/>
                    <a:pt x="1834" y="739"/>
                    <a:pt x="1750" y="703"/>
                  </a:cubicBezTo>
                  <a:cubicBezTo>
                    <a:pt x="1441" y="596"/>
                    <a:pt x="1143" y="477"/>
                    <a:pt x="846" y="358"/>
                  </a:cubicBezTo>
                  <a:cubicBezTo>
                    <a:pt x="584" y="263"/>
                    <a:pt x="310" y="144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9"/>
            <p:cNvSpPr/>
            <p:nvPr/>
          </p:nvSpPr>
          <p:spPr>
            <a:xfrm>
              <a:off x="1518452" y="3138972"/>
              <a:ext cx="575335" cy="503894"/>
            </a:xfrm>
            <a:custGeom>
              <a:avLst/>
              <a:gdLst/>
              <a:ahLst/>
              <a:cxnLst/>
              <a:rect l="l" t="t" r="r" b="b"/>
              <a:pathLst>
                <a:path w="12716" h="11137" extrusionOk="0">
                  <a:moveTo>
                    <a:pt x="490" y="0"/>
                  </a:moveTo>
                  <a:cubicBezTo>
                    <a:pt x="200" y="0"/>
                    <a:pt x="25" y="72"/>
                    <a:pt x="0" y="277"/>
                  </a:cubicBezTo>
                  <a:cubicBezTo>
                    <a:pt x="12" y="634"/>
                    <a:pt x="1036" y="4516"/>
                    <a:pt x="762" y="8778"/>
                  </a:cubicBezTo>
                  <a:cubicBezTo>
                    <a:pt x="750" y="8968"/>
                    <a:pt x="834" y="9147"/>
                    <a:pt x="988" y="9266"/>
                  </a:cubicBezTo>
                  <a:cubicBezTo>
                    <a:pt x="1000" y="9278"/>
                    <a:pt x="1024" y="9278"/>
                    <a:pt x="1036" y="9290"/>
                  </a:cubicBezTo>
                  <a:cubicBezTo>
                    <a:pt x="1310" y="9504"/>
                    <a:pt x="1596" y="9683"/>
                    <a:pt x="1905" y="9861"/>
                  </a:cubicBezTo>
                  <a:cubicBezTo>
                    <a:pt x="3024" y="10457"/>
                    <a:pt x="4274" y="10778"/>
                    <a:pt x="5525" y="10969"/>
                  </a:cubicBezTo>
                  <a:cubicBezTo>
                    <a:pt x="6172" y="11075"/>
                    <a:pt x="6834" y="11137"/>
                    <a:pt x="7494" y="11137"/>
                  </a:cubicBezTo>
                  <a:cubicBezTo>
                    <a:pt x="8170" y="11137"/>
                    <a:pt x="8845" y="11072"/>
                    <a:pt x="9501" y="10921"/>
                  </a:cubicBezTo>
                  <a:cubicBezTo>
                    <a:pt x="10561" y="10671"/>
                    <a:pt x="11752" y="10326"/>
                    <a:pt x="12537" y="9528"/>
                  </a:cubicBezTo>
                  <a:cubicBezTo>
                    <a:pt x="12668" y="9397"/>
                    <a:pt x="12716" y="9207"/>
                    <a:pt x="12668" y="9028"/>
                  </a:cubicBezTo>
                  <a:cubicBezTo>
                    <a:pt x="12656" y="8980"/>
                    <a:pt x="12656" y="8921"/>
                    <a:pt x="12645" y="8873"/>
                  </a:cubicBezTo>
                  <a:cubicBezTo>
                    <a:pt x="12121" y="5218"/>
                    <a:pt x="10632" y="1396"/>
                    <a:pt x="9918" y="575"/>
                  </a:cubicBezTo>
                  <a:cubicBezTo>
                    <a:pt x="9730" y="349"/>
                    <a:pt x="8963" y="285"/>
                    <a:pt x="7985" y="285"/>
                  </a:cubicBezTo>
                  <a:cubicBezTo>
                    <a:pt x="6740" y="285"/>
                    <a:pt x="5151" y="389"/>
                    <a:pt x="3977" y="396"/>
                  </a:cubicBezTo>
                  <a:cubicBezTo>
                    <a:pt x="3962" y="396"/>
                    <a:pt x="3947" y="396"/>
                    <a:pt x="3931" y="396"/>
                  </a:cubicBezTo>
                  <a:cubicBezTo>
                    <a:pt x="2476" y="396"/>
                    <a:pt x="1169" y="0"/>
                    <a:pt x="4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9"/>
            <p:cNvSpPr/>
            <p:nvPr/>
          </p:nvSpPr>
          <p:spPr>
            <a:xfrm>
              <a:off x="1460811" y="3060338"/>
              <a:ext cx="452540" cy="295902"/>
            </a:xfrm>
            <a:custGeom>
              <a:avLst/>
              <a:gdLst/>
              <a:ahLst/>
              <a:cxnLst/>
              <a:rect l="l" t="t" r="r" b="b"/>
              <a:pathLst>
                <a:path w="10002" h="6540" extrusionOk="0">
                  <a:moveTo>
                    <a:pt x="970" y="0"/>
                  </a:moveTo>
                  <a:cubicBezTo>
                    <a:pt x="661" y="0"/>
                    <a:pt x="338" y="8"/>
                    <a:pt x="0" y="27"/>
                  </a:cubicBezTo>
                  <a:cubicBezTo>
                    <a:pt x="1917" y="800"/>
                    <a:pt x="3941" y="2575"/>
                    <a:pt x="4644" y="3039"/>
                  </a:cubicBezTo>
                  <a:cubicBezTo>
                    <a:pt x="5370" y="3527"/>
                    <a:pt x="8049" y="6134"/>
                    <a:pt x="8644" y="6539"/>
                  </a:cubicBezTo>
                  <a:cubicBezTo>
                    <a:pt x="8680" y="6515"/>
                    <a:pt x="10001" y="3872"/>
                    <a:pt x="9680" y="2575"/>
                  </a:cubicBezTo>
                  <a:cubicBezTo>
                    <a:pt x="9394" y="1265"/>
                    <a:pt x="9228" y="1551"/>
                    <a:pt x="8918" y="1455"/>
                  </a:cubicBezTo>
                  <a:cubicBezTo>
                    <a:pt x="8918" y="1455"/>
                    <a:pt x="7620" y="1122"/>
                    <a:pt x="5894" y="705"/>
                  </a:cubicBezTo>
                  <a:cubicBezTo>
                    <a:pt x="4584" y="393"/>
                    <a:pt x="3093" y="0"/>
                    <a:pt x="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9"/>
            <p:cNvSpPr/>
            <p:nvPr/>
          </p:nvSpPr>
          <p:spPr>
            <a:xfrm>
              <a:off x="1487189" y="3064229"/>
              <a:ext cx="399740" cy="264819"/>
            </a:xfrm>
            <a:custGeom>
              <a:avLst/>
              <a:gdLst/>
              <a:ahLst/>
              <a:cxnLst/>
              <a:rect l="l" t="t" r="r" b="b"/>
              <a:pathLst>
                <a:path w="8835" h="5853" extrusionOk="0">
                  <a:moveTo>
                    <a:pt x="405" y="107"/>
                  </a:moveTo>
                  <a:cubicBezTo>
                    <a:pt x="846" y="155"/>
                    <a:pt x="1298" y="203"/>
                    <a:pt x="1739" y="262"/>
                  </a:cubicBezTo>
                  <a:cubicBezTo>
                    <a:pt x="2108" y="310"/>
                    <a:pt x="2489" y="369"/>
                    <a:pt x="2846" y="429"/>
                  </a:cubicBezTo>
                  <a:cubicBezTo>
                    <a:pt x="2965" y="441"/>
                    <a:pt x="3084" y="464"/>
                    <a:pt x="3203" y="488"/>
                  </a:cubicBezTo>
                  <a:cubicBezTo>
                    <a:pt x="3275" y="500"/>
                    <a:pt x="3334" y="512"/>
                    <a:pt x="3406" y="524"/>
                  </a:cubicBezTo>
                  <a:cubicBezTo>
                    <a:pt x="3953" y="631"/>
                    <a:pt x="4513" y="762"/>
                    <a:pt x="5061" y="905"/>
                  </a:cubicBezTo>
                  <a:cubicBezTo>
                    <a:pt x="5597" y="1036"/>
                    <a:pt x="6132" y="1215"/>
                    <a:pt x="6668" y="1346"/>
                  </a:cubicBezTo>
                  <a:cubicBezTo>
                    <a:pt x="7192" y="1476"/>
                    <a:pt x="7704" y="1596"/>
                    <a:pt x="8240" y="1631"/>
                  </a:cubicBezTo>
                  <a:lnTo>
                    <a:pt x="8406" y="1631"/>
                  </a:lnTo>
                  <a:cubicBezTo>
                    <a:pt x="8418" y="1703"/>
                    <a:pt x="8442" y="1798"/>
                    <a:pt x="8466" y="1869"/>
                  </a:cubicBezTo>
                  <a:cubicBezTo>
                    <a:pt x="8466" y="1893"/>
                    <a:pt x="8478" y="1929"/>
                    <a:pt x="8478" y="1953"/>
                  </a:cubicBezTo>
                  <a:cubicBezTo>
                    <a:pt x="8478" y="1977"/>
                    <a:pt x="8502" y="2000"/>
                    <a:pt x="8502" y="2012"/>
                  </a:cubicBezTo>
                  <a:cubicBezTo>
                    <a:pt x="8525" y="2191"/>
                    <a:pt x="8561" y="2393"/>
                    <a:pt x="8585" y="2584"/>
                  </a:cubicBezTo>
                  <a:cubicBezTo>
                    <a:pt x="8621" y="2941"/>
                    <a:pt x="8621" y="3298"/>
                    <a:pt x="8585" y="3667"/>
                  </a:cubicBezTo>
                  <a:cubicBezTo>
                    <a:pt x="8514" y="4417"/>
                    <a:pt x="8287" y="5132"/>
                    <a:pt x="7930" y="5798"/>
                  </a:cubicBezTo>
                  <a:cubicBezTo>
                    <a:pt x="7740" y="5537"/>
                    <a:pt x="7513" y="5322"/>
                    <a:pt x="7287" y="5084"/>
                  </a:cubicBezTo>
                  <a:cubicBezTo>
                    <a:pt x="7073" y="4846"/>
                    <a:pt x="6835" y="4620"/>
                    <a:pt x="6573" y="4394"/>
                  </a:cubicBezTo>
                  <a:cubicBezTo>
                    <a:pt x="6085" y="3953"/>
                    <a:pt x="5585" y="3524"/>
                    <a:pt x="5049" y="3096"/>
                  </a:cubicBezTo>
                  <a:cubicBezTo>
                    <a:pt x="4584" y="2727"/>
                    <a:pt x="4108" y="2358"/>
                    <a:pt x="3644" y="2000"/>
                  </a:cubicBezTo>
                  <a:cubicBezTo>
                    <a:pt x="3596" y="1953"/>
                    <a:pt x="3537" y="1929"/>
                    <a:pt x="3501" y="1881"/>
                  </a:cubicBezTo>
                  <a:cubicBezTo>
                    <a:pt x="3156" y="1631"/>
                    <a:pt x="2822" y="1381"/>
                    <a:pt x="2465" y="1143"/>
                  </a:cubicBezTo>
                  <a:lnTo>
                    <a:pt x="1977" y="822"/>
                  </a:lnTo>
                  <a:cubicBezTo>
                    <a:pt x="1679" y="643"/>
                    <a:pt x="1370" y="488"/>
                    <a:pt x="1036" y="333"/>
                  </a:cubicBezTo>
                  <a:cubicBezTo>
                    <a:pt x="834" y="250"/>
                    <a:pt x="608" y="167"/>
                    <a:pt x="405" y="107"/>
                  </a:cubicBezTo>
                  <a:close/>
                  <a:moveTo>
                    <a:pt x="72" y="0"/>
                  </a:moveTo>
                  <a:cubicBezTo>
                    <a:pt x="60" y="0"/>
                    <a:pt x="60" y="0"/>
                    <a:pt x="60" y="24"/>
                  </a:cubicBezTo>
                  <a:cubicBezTo>
                    <a:pt x="12" y="24"/>
                    <a:pt x="1" y="83"/>
                    <a:pt x="36" y="83"/>
                  </a:cubicBezTo>
                  <a:cubicBezTo>
                    <a:pt x="334" y="167"/>
                    <a:pt x="632" y="238"/>
                    <a:pt x="917" y="357"/>
                  </a:cubicBezTo>
                  <a:cubicBezTo>
                    <a:pt x="1215" y="476"/>
                    <a:pt x="1501" y="631"/>
                    <a:pt x="1787" y="774"/>
                  </a:cubicBezTo>
                  <a:cubicBezTo>
                    <a:pt x="2025" y="917"/>
                    <a:pt x="2239" y="1048"/>
                    <a:pt x="2453" y="1191"/>
                  </a:cubicBezTo>
                  <a:cubicBezTo>
                    <a:pt x="2751" y="1405"/>
                    <a:pt x="3049" y="1607"/>
                    <a:pt x="3334" y="1834"/>
                  </a:cubicBezTo>
                  <a:lnTo>
                    <a:pt x="3513" y="1965"/>
                  </a:lnTo>
                  <a:cubicBezTo>
                    <a:pt x="4489" y="2715"/>
                    <a:pt x="5454" y="3477"/>
                    <a:pt x="6370" y="4286"/>
                  </a:cubicBezTo>
                  <a:cubicBezTo>
                    <a:pt x="6632" y="4524"/>
                    <a:pt x="6906" y="4786"/>
                    <a:pt x="7156" y="5036"/>
                  </a:cubicBezTo>
                  <a:cubicBezTo>
                    <a:pt x="7418" y="5298"/>
                    <a:pt x="7656" y="5584"/>
                    <a:pt x="7930" y="5834"/>
                  </a:cubicBezTo>
                  <a:cubicBezTo>
                    <a:pt x="7936" y="5846"/>
                    <a:pt x="7942" y="5852"/>
                    <a:pt x="7949" y="5852"/>
                  </a:cubicBezTo>
                  <a:cubicBezTo>
                    <a:pt x="7957" y="5852"/>
                    <a:pt x="7966" y="5846"/>
                    <a:pt x="7978" y="5834"/>
                  </a:cubicBezTo>
                  <a:cubicBezTo>
                    <a:pt x="7984" y="5846"/>
                    <a:pt x="7993" y="5852"/>
                    <a:pt x="8000" y="5852"/>
                  </a:cubicBezTo>
                  <a:cubicBezTo>
                    <a:pt x="8008" y="5852"/>
                    <a:pt x="8013" y="5846"/>
                    <a:pt x="8013" y="5834"/>
                  </a:cubicBezTo>
                  <a:cubicBezTo>
                    <a:pt x="8597" y="4810"/>
                    <a:pt x="8835" y="3584"/>
                    <a:pt x="8692" y="2417"/>
                  </a:cubicBezTo>
                  <a:cubicBezTo>
                    <a:pt x="8680" y="2250"/>
                    <a:pt x="8645" y="2108"/>
                    <a:pt x="8621" y="1941"/>
                  </a:cubicBezTo>
                  <a:cubicBezTo>
                    <a:pt x="8597" y="1905"/>
                    <a:pt x="8597" y="1869"/>
                    <a:pt x="8585" y="1834"/>
                  </a:cubicBezTo>
                  <a:cubicBezTo>
                    <a:pt x="8573" y="1750"/>
                    <a:pt x="8537" y="1667"/>
                    <a:pt x="8514" y="1584"/>
                  </a:cubicBezTo>
                  <a:cubicBezTo>
                    <a:pt x="8514" y="1572"/>
                    <a:pt x="8514" y="1548"/>
                    <a:pt x="8490" y="1536"/>
                  </a:cubicBezTo>
                  <a:cubicBezTo>
                    <a:pt x="8478" y="1536"/>
                    <a:pt x="8466" y="1524"/>
                    <a:pt x="8454" y="1524"/>
                  </a:cubicBezTo>
                  <a:lnTo>
                    <a:pt x="8287" y="1524"/>
                  </a:lnTo>
                  <a:cubicBezTo>
                    <a:pt x="7228" y="1465"/>
                    <a:pt x="6216" y="1095"/>
                    <a:pt x="5204" y="822"/>
                  </a:cubicBezTo>
                  <a:cubicBezTo>
                    <a:pt x="4489" y="631"/>
                    <a:pt x="3787" y="476"/>
                    <a:pt x="3060" y="345"/>
                  </a:cubicBezTo>
                  <a:cubicBezTo>
                    <a:pt x="3001" y="333"/>
                    <a:pt x="2941" y="322"/>
                    <a:pt x="2882" y="322"/>
                  </a:cubicBezTo>
                  <a:cubicBezTo>
                    <a:pt x="2572" y="262"/>
                    <a:pt x="2239" y="214"/>
                    <a:pt x="1929" y="167"/>
                  </a:cubicBezTo>
                  <a:cubicBezTo>
                    <a:pt x="1322" y="83"/>
                    <a:pt x="691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9"/>
            <p:cNvSpPr/>
            <p:nvPr/>
          </p:nvSpPr>
          <p:spPr>
            <a:xfrm>
              <a:off x="1904656" y="3351348"/>
              <a:ext cx="144965" cy="138042"/>
            </a:xfrm>
            <a:custGeom>
              <a:avLst/>
              <a:gdLst/>
              <a:ahLst/>
              <a:cxnLst/>
              <a:rect l="l" t="t" r="r" b="b"/>
              <a:pathLst>
                <a:path w="3204" h="3051" extrusionOk="0">
                  <a:moveTo>
                    <a:pt x="2382" y="0"/>
                  </a:moveTo>
                  <a:cubicBezTo>
                    <a:pt x="1596" y="191"/>
                    <a:pt x="799" y="405"/>
                    <a:pt x="1" y="607"/>
                  </a:cubicBezTo>
                  <a:cubicBezTo>
                    <a:pt x="1" y="607"/>
                    <a:pt x="1" y="714"/>
                    <a:pt x="13" y="893"/>
                  </a:cubicBezTo>
                  <a:lnTo>
                    <a:pt x="13" y="965"/>
                  </a:lnTo>
                  <a:cubicBezTo>
                    <a:pt x="56" y="1643"/>
                    <a:pt x="245" y="3051"/>
                    <a:pt x="1336" y="3051"/>
                  </a:cubicBezTo>
                  <a:cubicBezTo>
                    <a:pt x="1452" y="3051"/>
                    <a:pt x="1578" y="3035"/>
                    <a:pt x="1715" y="3000"/>
                  </a:cubicBezTo>
                  <a:cubicBezTo>
                    <a:pt x="3204" y="2631"/>
                    <a:pt x="2751" y="953"/>
                    <a:pt x="2501" y="286"/>
                  </a:cubicBezTo>
                  <a:cubicBezTo>
                    <a:pt x="2501" y="250"/>
                    <a:pt x="2489" y="226"/>
                    <a:pt x="2466" y="191"/>
                  </a:cubicBezTo>
                  <a:cubicBezTo>
                    <a:pt x="2430" y="72"/>
                    <a:pt x="2382" y="0"/>
                    <a:pt x="23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9"/>
            <p:cNvSpPr/>
            <p:nvPr/>
          </p:nvSpPr>
          <p:spPr>
            <a:xfrm>
              <a:off x="1905199" y="3359402"/>
              <a:ext cx="112660" cy="35065"/>
            </a:xfrm>
            <a:custGeom>
              <a:avLst/>
              <a:gdLst/>
              <a:ahLst/>
              <a:cxnLst/>
              <a:rect l="l" t="t" r="r" b="b"/>
              <a:pathLst>
                <a:path w="2490" h="775" extrusionOk="0">
                  <a:moveTo>
                    <a:pt x="2477" y="1"/>
                  </a:moveTo>
                  <a:cubicBezTo>
                    <a:pt x="2454" y="13"/>
                    <a:pt x="2454" y="13"/>
                    <a:pt x="2442" y="13"/>
                  </a:cubicBezTo>
                  <a:lnTo>
                    <a:pt x="2084" y="144"/>
                  </a:lnTo>
                  <a:cubicBezTo>
                    <a:pt x="1846" y="239"/>
                    <a:pt x="1608" y="310"/>
                    <a:pt x="1358" y="394"/>
                  </a:cubicBezTo>
                  <a:cubicBezTo>
                    <a:pt x="906" y="525"/>
                    <a:pt x="465" y="608"/>
                    <a:pt x="1" y="703"/>
                  </a:cubicBezTo>
                  <a:lnTo>
                    <a:pt x="1" y="775"/>
                  </a:lnTo>
                  <a:cubicBezTo>
                    <a:pt x="465" y="715"/>
                    <a:pt x="930" y="608"/>
                    <a:pt x="1370" y="477"/>
                  </a:cubicBezTo>
                  <a:cubicBezTo>
                    <a:pt x="1608" y="406"/>
                    <a:pt x="1858" y="334"/>
                    <a:pt x="2096" y="239"/>
                  </a:cubicBezTo>
                  <a:lnTo>
                    <a:pt x="2454" y="108"/>
                  </a:lnTo>
                  <a:cubicBezTo>
                    <a:pt x="2454" y="108"/>
                    <a:pt x="2477" y="96"/>
                    <a:pt x="2489" y="96"/>
                  </a:cubicBezTo>
                  <a:cubicBezTo>
                    <a:pt x="2477" y="60"/>
                    <a:pt x="2454" y="36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9"/>
            <p:cNvSpPr/>
            <p:nvPr/>
          </p:nvSpPr>
          <p:spPr>
            <a:xfrm>
              <a:off x="2028580" y="3247242"/>
              <a:ext cx="25201" cy="61307"/>
            </a:xfrm>
            <a:custGeom>
              <a:avLst/>
              <a:gdLst/>
              <a:ahLst/>
              <a:cxnLst/>
              <a:rect l="l" t="t" r="r" b="b"/>
              <a:pathLst>
                <a:path w="557" h="1355" extrusionOk="0">
                  <a:moveTo>
                    <a:pt x="122" y="0"/>
                  </a:moveTo>
                  <a:cubicBezTo>
                    <a:pt x="110" y="0"/>
                    <a:pt x="96" y="9"/>
                    <a:pt x="84" y="27"/>
                  </a:cubicBezTo>
                  <a:cubicBezTo>
                    <a:pt x="48" y="229"/>
                    <a:pt x="24" y="456"/>
                    <a:pt x="12" y="670"/>
                  </a:cubicBezTo>
                  <a:cubicBezTo>
                    <a:pt x="0" y="884"/>
                    <a:pt x="12" y="1111"/>
                    <a:pt x="48" y="1337"/>
                  </a:cubicBezTo>
                  <a:cubicBezTo>
                    <a:pt x="48" y="1349"/>
                    <a:pt x="57" y="1355"/>
                    <a:pt x="66" y="1355"/>
                  </a:cubicBezTo>
                  <a:cubicBezTo>
                    <a:pt x="75" y="1355"/>
                    <a:pt x="84" y="1349"/>
                    <a:pt x="84" y="1337"/>
                  </a:cubicBezTo>
                  <a:lnTo>
                    <a:pt x="84" y="1206"/>
                  </a:lnTo>
                  <a:lnTo>
                    <a:pt x="108" y="1206"/>
                  </a:lnTo>
                  <a:cubicBezTo>
                    <a:pt x="167" y="1063"/>
                    <a:pt x="238" y="932"/>
                    <a:pt x="310" y="801"/>
                  </a:cubicBezTo>
                  <a:cubicBezTo>
                    <a:pt x="358" y="741"/>
                    <a:pt x="381" y="670"/>
                    <a:pt x="429" y="610"/>
                  </a:cubicBezTo>
                  <a:cubicBezTo>
                    <a:pt x="477" y="551"/>
                    <a:pt x="524" y="491"/>
                    <a:pt x="548" y="408"/>
                  </a:cubicBezTo>
                  <a:cubicBezTo>
                    <a:pt x="557" y="399"/>
                    <a:pt x="540" y="371"/>
                    <a:pt x="521" y="371"/>
                  </a:cubicBezTo>
                  <a:cubicBezTo>
                    <a:pt x="514" y="371"/>
                    <a:pt x="507" y="375"/>
                    <a:pt x="500" y="384"/>
                  </a:cubicBezTo>
                  <a:cubicBezTo>
                    <a:pt x="441" y="444"/>
                    <a:pt x="417" y="503"/>
                    <a:pt x="369" y="563"/>
                  </a:cubicBezTo>
                  <a:cubicBezTo>
                    <a:pt x="322" y="622"/>
                    <a:pt x="286" y="694"/>
                    <a:pt x="250" y="753"/>
                  </a:cubicBezTo>
                  <a:cubicBezTo>
                    <a:pt x="191" y="860"/>
                    <a:pt x="131" y="980"/>
                    <a:pt x="84" y="1087"/>
                  </a:cubicBezTo>
                  <a:lnTo>
                    <a:pt x="84" y="682"/>
                  </a:lnTo>
                  <a:cubicBezTo>
                    <a:pt x="108" y="456"/>
                    <a:pt x="131" y="253"/>
                    <a:pt x="143" y="27"/>
                  </a:cubicBezTo>
                  <a:cubicBezTo>
                    <a:pt x="143" y="9"/>
                    <a:pt x="134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9"/>
            <p:cNvSpPr/>
            <p:nvPr/>
          </p:nvSpPr>
          <p:spPr>
            <a:xfrm>
              <a:off x="1538496" y="3316782"/>
              <a:ext cx="93929" cy="63388"/>
            </a:xfrm>
            <a:custGeom>
              <a:avLst/>
              <a:gdLst/>
              <a:ahLst/>
              <a:cxnLst/>
              <a:rect l="l" t="t" r="r" b="b"/>
              <a:pathLst>
                <a:path w="2076" h="1401" extrusionOk="0">
                  <a:moveTo>
                    <a:pt x="59" y="1"/>
                  </a:moveTo>
                  <a:cubicBezTo>
                    <a:pt x="18" y="1"/>
                    <a:pt x="0" y="63"/>
                    <a:pt x="33" y="85"/>
                  </a:cubicBezTo>
                  <a:cubicBezTo>
                    <a:pt x="391" y="240"/>
                    <a:pt x="748" y="407"/>
                    <a:pt x="1069" y="633"/>
                  </a:cubicBezTo>
                  <a:cubicBezTo>
                    <a:pt x="1391" y="859"/>
                    <a:pt x="1688" y="1121"/>
                    <a:pt x="1986" y="1395"/>
                  </a:cubicBezTo>
                  <a:cubicBezTo>
                    <a:pt x="1994" y="1399"/>
                    <a:pt x="2001" y="1401"/>
                    <a:pt x="2009" y="1401"/>
                  </a:cubicBezTo>
                  <a:cubicBezTo>
                    <a:pt x="2047" y="1401"/>
                    <a:pt x="2075" y="1356"/>
                    <a:pt x="2046" y="1336"/>
                  </a:cubicBezTo>
                  <a:cubicBezTo>
                    <a:pt x="1796" y="1014"/>
                    <a:pt x="1486" y="752"/>
                    <a:pt x="1141" y="538"/>
                  </a:cubicBezTo>
                  <a:cubicBezTo>
                    <a:pt x="807" y="324"/>
                    <a:pt x="438" y="121"/>
                    <a:pt x="69" y="2"/>
                  </a:cubicBezTo>
                  <a:cubicBezTo>
                    <a:pt x="65" y="1"/>
                    <a:pt x="62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9"/>
            <p:cNvSpPr/>
            <p:nvPr/>
          </p:nvSpPr>
          <p:spPr>
            <a:xfrm>
              <a:off x="1568311" y="3341802"/>
              <a:ext cx="46421" cy="77731"/>
            </a:xfrm>
            <a:custGeom>
              <a:avLst/>
              <a:gdLst/>
              <a:ahLst/>
              <a:cxnLst/>
              <a:rect l="l" t="t" r="r" b="b"/>
              <a:pathLst>
                <a:path w="1026" h="1718" extrusionOk="0">
                  <a:moveTo>
                    <a:pt x="63" y="1"/>
                  </a:moveTo>
                  <a:cubicBezTo>
                    <a:pt x="31" y="1"/>
                    <a:pt x="0" y="35"/>
                    <a:pt x="17" y="68"/>
                  </a:cubicBezTo>
                  <a:cubicBezTo>
                    <a:pt x="220" y="318"/>
                    <a:pt x="375" y="568"/>
                    <a:pt x="541" y="854"/>
                  </a:cubicBezTo>
                  <a:cubicBezTo>
                    <a:pt x="696" y="1116"/>
                    <a:pt x="815" y="1414"/>
                    <a:pt x="958" y="1699"/>
                  </a:cubicBezTo>
                  <a:cubicBezTo>
                    <a:pt x="962" y="1712"/>
                    <a:pt x="972" y="1717"/>
                    <a:pt x="983" y="1717"/>
                  </a:cubicBezTo>
                  <a:cubicBezTo>
                    <a:pt x="1003" y="1717"/>
                    <a:pt x="1025" y="1699"/>
                    <a:pt x="1017" y="1676"/>
                  </a:cubicBezTo>
                  <a:cubicBezTo>
                    <a:pt x="910" y="1354"/>
                    <a:pt x="767" y="1080"/>
                    <a:pt x="613" y="806"/>
                  </a:cubicBezTo>
                  <a:cubicBezTo>
                    <a:pt x="458" y="521"/>
                    <a:pt x="291" y="271"/>
                    <a:pt x="101" y="21"/>
                  </a:cubicBezTo>
                  <a:cubicBezTo>
                    <a:pt x="90" y="7"/>
                    <a:pt x="77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9"/>
            <p:cNvSpPr/>
            <p:nvPr/>
          </p:nvSpPr>
          <p:spPr>
            <a:xfrm>
              <a:off x="1678979" y="3100289"/>
              <a:ext cx="199892" cy="175732"/>
            </a:xfrm>
            <a:custGeom>
              <a:avLst/>
              <a:gdLst/>
              <a:ahLst/>
              <a:cxnLst/>
              <a:rect l="l" t="t" r="r" b="b"/>
              <a:pathLst>
                <a:path w="4418" h="3884" extrusionOk="0">
                  <a:moveTo>
                    <a:pt x="226" y="1"/>
                  </a:moveTo>
                  <a:lnTo>
                    <a:pt x="0" y="1358"/>
                  </a:lnTo>
                  <a:cubicBezTo>
                    <a:pt x="0" y="1358"/>
                    <a:pt x="2618" y="3883"/>
                    <a:pt x="3127" y="3883"/>
                  </a:cubicBezTo>
                  <a:cubicBezTo>
                    <a:pt x="3133" y="3883"/>
                    <a:pt x="3138" y="3883"/>
                    <a:pt x="3143" y="3882"/>
                  </a:cubicBezTo>
                  <a:cubicBezTo>
                    <a:pt x="3608" y="3823"/>
                    <a:pt x="4060" y="2513"/>
                    <a:pt x="4060" y="2513"/>
                  </a:cubicBezTo>
                  <a:lnTo>
                    <a:pt x="4417" y="584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9"/>
            <p:cNvSpPr/>
            <p:nvPr/>
          </p:nvSpPr>
          <p:spPr>
            <a:xfrm>
              <a:off x="1686500" y="3086850"/>
              <a:ext cx="187549" cy="109001"/>
            </a:xfrm>
            <a:custGeom>
              <a:avLst/>
              <a:gdLst/>
              <a:ahLst/>
              <a:cxnLst/>
              <a:rect l="l" t="t" r="r" b="b"/>
              <a:pathLst>
                <a:path w="5252" h="2409" extrusionOk="0">
                  <a:moveTo>
                    <a:pt x="1176" y="1"/>
                  </a:moveTo>
                  <a:cubicBezTo>
                    <a:pt x="952" y="1"/>
                    <a:pt x="733" y="19"/>
                    <a:pt x="513" y="60"/>
                  </a:cubicBezTo>
                  <a:cubicBezTo>
                    <a:pt x="358" y="107"/>
                    <a:pt x="179" y="167"/>
                    <a:pt x="84" y="286"/>
                  </a:cubicBezTo>
                  <a:cubicBezTo>
                    <a:pt x="1" y="417"/>
                    <a:pt x="13" y="595"/>
                    <a:pt x="72" y="738"/>
                  </a:cubicBezTo>
                  <a:cubicBezTo>
                    <a:pt x="215" y="1203"/>
                    <a:pt x="632" y="1596"/>
                    <a:pt x="1108" y="1846"/>
                  </a:cubicBezTo>
                  <a:cubicBezTo>
                    <a:pt x="1596" y="2108"/>
                    <a:pt x="2156" y="2250"/>
                    <a:pt x="2704" y="2334"/>
                  </a:cubicBezTo>
                  <a:cubicBezTo>
                    <a:pt x="2991" y="2378"/>
                    <a:pt x="3278" y="2408"/>
                    <a:pt x="3559" y="2408"/>
                  </a:cubicBezTo>
                  <a:cubicBezTo>
                    <a:pt x="3733" y="2408"/>
                    <a:pt x="3905" y="2397"/>
                    <a:pt x="4073" y="2370"/>
                  </a:cubicBezTo>
                  <a:cubicBezTo>
                    <a:pt x="4454" y="2286"/>
                    <a:pt x="4954" y="2108"/>
                    <a:pt x="5121" y="1798"/>
                  </a:cubicBezTo>
                  <a:cubicBezTo>
                    <a:pt x="5252" y="1560"/>
                    <a:pt x="5168" y="1096"/>
                    <a:pt x="5002" y="881"/>
                  </a:cubicBezTo>
                  <a:cubicBezTo>
                    <a:pt x="4871" y="715"/>
                    <a:pt x="4632" y="619"/>
                    <a:pt x="4382" y="560"/>
                  </a:cubicBezTo>
                  <a:cubicBezTo>
                    <a:pt x="3442" y="298"/>
                    <a:pt x="2465" y="72"/>
                    <a:pt x="1489" y="12"/>
                  </a:cubicBezTo>
                  <a:cubicBezTo>
                    <a:pt x="1384" y="5"/>
                    <a:pt x="1279" y="1"/>
                    <a:pt x="1176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9"/>
            <p:cNvSpPr/>
            <p:nvPr/>
          </p:nvSpPr>
          <p:spPr>
            <a:xfrm>
              <a:off x="1824393" y="2474653"/>
              <a:ext cx="231157" cy="281243"/>
            </a:xfrm>
            <a:custGeom>
              <a:avLst/>
              <a:gdLst/>
              <a:ahLst/>
              <a:cxnLst/>
              <a:rect l="l" t="t" r="r" b="b"/>
              <a:pathLst>
                <a:path w="5109" h="6216" extrusionOk="0">
                  <a:moveTo>
                    <a:pt x="1039" y="1"/>
                  </a:moveTo>
                  <a:cubicBezTo>
                    <a:pt x="643" y="1"/>
                    <a:pt x="276" y="125"/>
                    <a:pt x="179" y="518"/>
                  </a:cubicBezTo>
                  <a:cubicBezTo>
                    <a:pt x="1" y="1292"/>
                    <a:pt x="572" y="2399"/>
                    <a:pt x="941" y="3042"/>
                  </a:cubicBezTo>
                  <a:cubicBezTo>
                    <a:pt x="1442" y="3899"/>
                    <a:pt x="2120" y="4661"/>
                    <a:pt x="2787" y="5399"/>
                  </a:cubicBezTo>
                  <a:cubicBezTo>
                    <a:pt x="3127" y="5803"/>
                    <a:pt x="3580" y="6216"/>
                    <a:pt x="4080" y="6216"/>
                  </a:cubicBezTo>
                  <a:cubicBezTo>
                    <a:pt x="4140" y="6216"/>
                    <a:pt x="4202" y="6210"/>
                    <a:pt x="4263" y="6197"/>
                  </a:cubicBezTo>
                  <a:cubicBezTo>
                    <a:pt x="4573" y="6114"/>
                    <a:pt x="4823" y="5864"/>
                    <a:pt x="4954" y="5566"/>
                  </a:cubicBezTo>
                  <a:cubicBezTo>
                    <a:pt x="5097" y="5268"/>
                    <a:pt x="5109" y="4947"/>
                    <a:pt x="5109" y="4613"/>
                  </a:cubicBezTo>
                  <a:cubicBezTo>
                    <a:pt x="5061" y="2697"/>
                    <a:pt x="3763" y="851"/>
                    <a:pt x="1965" y="184"/>
                  </a:cubicBezTo>
                  <a:cubicBezTo>
                    <a:pt x="1735" y="91"/>
                    <a:pt x="1377" y="1"/>
                    <a:pt x="1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9"/>
            <p:cNvSpPr/>
            <p:nvPr/>
          </p:nvSpPr>
          <p:spPr>
            <a:xfrm>
              <a:off x="1480176" y="2488452"/>
              <a:ext cx="599089" cy="666142"/>
            </a:xfrm>
            <a:custGeom>
              <a:avLst/>
              <a:gdLst/>
              <a:ahLst/>
              <a:cxnLst/>
              <a:rect l="l" t="t" r="r" b="b"/>
              <a:pathLst>
                <a:path w="13241" h="14723" extrusionOk="0">
                  <a:moveTo>
                    <a:pt x="6718" y="0"/>
                  </a:moveTo>
                  <a:cubicBezTo>
                    <a:pt x="6370" y="0"/>
                    <a:pt x="6016" y="31"/>
                    <a:pt x="5656" y="94"/>
                  </a:cubicBezTo>
                  <a:cubicBezTo>
                    <a:pt x="2072" y="772"/>
                    <a:pt x="1" y="4844"/>
                    <a:pt x="929" y="8904"/>
                  </a:cubicBezTo>
                  <a:cubicBezTo>
                    <a:pt x="1144" y="9904"/>
                    <a:pt x="1525" y="10797"/>
                    <a:pt x="2013" y="11571"/>
                  </a:cubicBezTo>
                  <a:cubicBezTo>
                    <a:pt x="2096" y="11738"/>
                    <a:pt x="2203" y="11869"/>
                    <a:pt x="2311" y="12024"/>
                  </a:cubicBezTo>
                  <a:cubicBezTo>
                    <a:pt x="2323" y="12036"/>
                    <a:pt x="2323" y="12047"/>
                    <a:pt x="2334" y="12059"/>
                  </a:cubicBezTo>
                  <a:cubicBezTo>
                    <a:pt x="3570" y="13725"/>
                    <a:pt x="5376" y="14722"/>
                    <a:pt x="7272" y="14722"/>
                  </a:cubicBezTo>
                  <a:cubicBezTo>
                    <a:pt x="7368" y="14722"/>
                    <a:pt x="7465" y="14720"/>
                    <a:pt x="7561" y="14714"/>
                  </a:cubicBezTo>
                  <a:cubicBezTo>
                    <a:pt x="7716" y="14714"/>
                    <a:pt x="7883" y="14703"/>
                    <a:pt x="8038" y="14667"/>
                  </a:cubicBezTo>
                  <a:cubicBezTo>
                    <a:pt x="8097" y="14667"/>
                    <a:pt x="8180" y="14655"/>
                    <a:pt x="8252" y="14643"/>
                  </a:cubicBezTo>
                  <a:cubicBezTo>
                    <a:pt x="8323" y="14619"/>
                    <a:pt x="8383" y="14619"/>
                    <a:pt x="8442" y="14607"/>
                  </a:cubicBezTo>
                  <a:cubicBezTo>
                    <a:pt x="9823" y="14369"/>
                    <a:pt x="10859" y="13893"/>
                    <a:pt x="11586" y="13274"/>
                  </a:cubicBezTo>
                  <a:cubicBezTo>
                    <a:pt x="11764" y="13119"/>
                    <a:pt x="11907" y="12952"/>
                    <a:pt x="12062" y="12798"/>
                  </a:cubicBezTo>
                  <a:lnTo>
                    <a:pt x="12074" y="12774"/>
                  </a:lnTo>
                  <a:cubicBezTo>
                    <a:pt x="12883" y="11809"/>
                    <a:pt x="13205" y="10559"/>
                    <a:pt x="13241" y="9119"/>
                  </a:cubicBezTo>
                  <a:lnTo>
                    <a:pt x="13241" y="8607"/>
                  </a:lnTo>
                  <a:lnTo>
                    <a:pt x="13241" y="8583"/>
                  </a:lnTo>
                  <a:cubicBezTo>
                    <a:pt x="13217" y="8035"/>
                    <a:pt x="13181" y="7464"/>
                    <a:pt x="13086" y="6868"/>
                  </a:cubicBezTo>
                  <a:cubicBezTo>
                    <a:pt x="12453" y="2536"/>
                    <a:pt x="9869" y="0"/>
                    <a:pt x="6718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9"/>
            <p:cNvSpPr/>
            <p:nvPr/>
          </p:nvSpPr>
          <p:spPr>
            <a:xfrm>
              <a:off x="1374078" y="2427101"/>
              <a:ext cx="558142" cy="468557"/>
            </a:xfrm>
            <a:custGeom>
              <a:avLst/>
              <a:gdLst/>
              <a:ahLst/>
              <a:cxnLst/>
              <a:rect l="l" t="t" r="r" b="b"/>
              <a:pathLst>
                <a:path w="12336" h="10356" extrusionOk="0">
                  <a:moveTo>
                    <a:pt x="9728" y="4688"/>
                  </a:moveTo>
                  <a:lnTo>
                    <a:pt x="9728" y="4688"/>
                  </a:lnTo>
                  <a:cubicBezTo>
                    <a:pt x="9156" y="5438"/>
                    <a:pt x="8227" y="5998"/>
                    <a:pt x="7323" y="6367"/>
                  </a:cubicBezTo>
                  <a:cubicBezTo>
                    <a:pt x="6965" y="6510"/>
                    <a:pt x="6608" y="6617"/>
                    <a:pt x="6239" y="6748"/>
                  </a:cubicBezTo>
                  <a:cubicBezTo>
                    <a:pt x="6061" y="6807"/>
                    <a:pt x="5894" y="6891"/>
                    <a:pt x="5739" y="6974"/>
                  </a:cubicBezTo>
                  <a:cubicBezTo>
                    <a:pt x="6013" y="6676"/>
                    <a:pt x="6334" y="6426"/>
                    <a:pt x="6656" y="6236"/>
                  </a:cubicBezTo>
                  <a:cubicBezTo>
                    <a:pt x="7454" y="5724"/>
                    <a:pt x="8382" y="5438"/>
                    <a:pt x="9216" y="4998"/>
                  </a:cubicBezTo>
                  <a:cubicBezTo>
                    <a:pt x="9394" y="4902"/>
                    <a:pt x="9573" y="4783"/>
                    <a:pt x="9728" y="4688"/>
                  </a:cubicBezTo>
                  <a:close/>
                  <a:moveTo>
                    <a:pt x="8335" y="6307"/>
                  </a:moveTo>
                  <a:cubicBezTo>
                    <a:pt x="8335" y="6319"/>
                    <a:pt x="8323" y="6319"/>
                    <a:pt x="8299" y="6331"/>
                  </a:cubicBezTo>
                  <a:cubicBezTo>
                    <a:pt x="7823" y="6617"/>
                    <a:pt x="7311" y="6795"/>
                    <a:pt x="6775" y="6950"/>
                  </a:cubicBezTo>
                  <a:cubicBezTo>
                    <a:pt x="6358" y="7057"/>
                    <a:pt x="5918" y="7188"/>
                    <a:pt x="5560" y="7427"/>
                  </a:cubicBezTo>
                  <a:cubicBezTo>
                    <a:pt x="5680" y="7260"/>
                    <a:pt x="5858" y="7141"/>
                    <a:pt x="6072" y="7046"/>
                  </a:cubicBezTo>
                  <a:cubicBezTo>
                    <a:pt x="6418" y="6903"/>
                    <a:pt x="6799" y="6831"/>
                    <a:pt x="7156" y="6712"/>
                  </a:cubicBezTo>
                  <a:cubicBezTo>
                    <a:pt x="7335" y="6665"/>
                    <a:pt x="7787" y="6534"/>
                    <a:pt x="8335" y="6307"/>
                  </a:cubicBezTo>
                  <a:close/>
                  <a:moveTo>
                    <a:pt x="8001" y="0"/>
                  </a:moveTo>
                  <a:cubicBezTo>
                    <a:pt x="7861" y="0"/>
                    <a:pt x="7721" y="3"/>
                    <a:pt x="7585" y="9"/>
                  </a:cubicBezTo>
                  <a:cubicBezTo>
                    <a:pt x="7215" y="21"/>
                    <a:pt x="6823" y="80"/>
                    <a:pt x="6477" y="140"/>
                  </a:cubicBezTo>
                  <a:cubicBezTo>
                    <a:pt x="5965" y="235"/>
                    <a:pt x="5489" y="378"/>
                    <a:pt x="5013" y="545"/>
                  </a:cubicBezTo>
                  <a:lnTo>
                    <a:pt x="5001" y="545"/>
                  </a:lnTo>
                  <a:cubicBezTo>
                    <a:pt x="4429" y="759"/>
                    <a:pt x="3882" y="1009"/>
                    <a:pt x="3358" y="1271"/>
                  </a:cubicBezTo>
                  <a:cubicBezTo>
                    <a:pt x="1989" y="1985"/>
                    <a:pt x="667" y="2974"/>
                    <a:pt x="215" y="4402"/>
                  </a:cubicBezTo>
                  <a:cubicBezTo>
                    <a:pt x="0" y="5117"/>
                    <a:pt x="12" y="5914"/>
                    <a:pt x="238" y="6665"/>
                  </a:cubicBezTo>
                  <a:cubicBezTo>
                    <a:pt x="429" y="7331"/>
                    <a:pt x="917" y="8474"/>
                    <a:pt x="1322" y="9070"/>
                  </a:cubicBezTo>
                  <a:lnTo>
                    <a:pt x="1334" y="9093"/>
                  </a:lnTo>
                  <a:cubicBezTo>
                    <a:pt x="1429" y="9224"/>
                    <a:pt x="1512" y="9332"/>
                    <a:pt x="1596" y="9391"/>
                  </a:cubicBezTo>
                  <a:cubicBezTo>
                    <a:pt x="1728" y="9495"/>
                    <a:pt x="1936" y="9518"/>
                    <a:pt x="2167" y="9518"/>
                  </a:cubicBezTo>
                  <a:cubicBezTo>
                    <a:pt x="2348" y="9518"/>
                    <a:pt x="2543" y="9504"/>
                    <a:pt x="2727" y="9504"/>
                  </a:cubicBezTo>
                  <a:cubicBezTo>
                    <a:pt x="2792" y="9504"/>
                    <a:pt x="2856" y="9505"/>
                    <a:pt x="2917" y="9510"/>
                  </a:cubicBezTo>
                  <a:lnTo>
                    <a:pt x="3155" y="9510"/>
                  </a:lnTo>
                  <a:cubicBezTo>
                    <a:pt x="3274" y="9522"/>
                    <a:pt x="3394" y="9534"/>
                    <a:pt x="3489" y="9570"/>
                  </a:cubicBezTo>
                  <a:lnTo>
                    <a:pt x="3525" y="9570"/>
                  </a:lnTo>
                  <a:cubicBezTo>
                    <a:pt x="3560" y="9593"/>
                    <a:pt x="3584" y="9641"/>
                    <a:pt x="3620" y="9665"/>
                  </a:cubicBezTo>
                  <a:lnTo>
                    <a:pt x="3632" y="9689"/>
                  </a:lnTo>
                  <a:cubicBezTo>
                    <a:pt x="3703" y="9772"/>
                    <a:pt x="3763" y="9867"/>
                    <a:pt x="3834" y="9939"/>
                  </a:cubicBezTo>
                  <a:cubicBezTo>
                    <a:pt x="3834" y="9939"/>
                    <a:pt x="3834" y="9951"/>
                    <a:pt x="3858" y="9951"/>
                  </a:cubicBezTo>
                  <a:lnTo>
                    <a:pt x="3894" y="9998"/>
                  </a:lnTo>
                  <a:cubicBezTo>
                    <a:pt x="4060" y="10165"/>
                    <a:pt x="4251" y="10296"/>
                    <a:pt x="4489" y="10344"/>
                  </a:cubicBezTo>
                  <a:cubicBezTo>
                    <a:pt x="4546" y="10351"/>
                    <a:pt x="4609" y="10356"/>
                    <a:pt x="4674" y="10356"/>
                  </a:cubicBezTo>
                  <a:cubicBezTo>
                    <a:pt x="4825" y="10356"/>
                    <a:pt x="4984" y="10328"/>
                    <a:pt x="5084" y="10236"/>
                  </a:cubicBezTo>
                  <a:cubicBezTo>
                    <a:pt x="5132" y="10236"/>
                    <a:pt x="5179" y="10236"/>
                    <a:pt x="5227" y="10224"/>
                  </a:cubicBezTo>
                  <a:cubicBezTo>
                    <a:pt x="5239" y="10224"/>
                    <a:pt x="5263" y="10201"/>
                    <a:pt x="5287" y="10201"/>
                  </a:cubicBezTo>
                  <a:cubicBezTo>
                    <a:pt x="5418" y="10141"/>
                    <a:pt x="5465" y="10082"/>
                    <a:pt x="5489" y="9963"/>
                  </a:cubicBezTo>
                  <a:cubicBezTo>
                    <a:pt x="5501" y="9903"/>
                    <a:pt x="5501" y="9843"/>
                    <a:pt x="5501" y="9784"/>
                  </a:cubicBezTo>
                  <a:cubicBezTo>
                    <a:pt x="5501" y="9736"/>
                    <a:pt x="5501" y="9677"/>
                    <a:pt x="5489" y="9617"/>
                  </a:cubicBezTo>
                  <a:cubicBezTo>
                    <a:pt x="5453" y="9379"/>
                    <a:pt x="5394" y="9129"/>
                    <a:pt x="5370" y="8927"/>
                  </a:cubicBezTo>
                  <a:cubicBezTo>
                    <a:pt x="5334" y="8712"/>
                    <a:pt x="5310" y="8486"/>
                    <a:pt x="5358" y="8272"/>
                  </a:cubicBezTo>
                  <a:cubicBezTo>
                    <a:pt x="5358" y="8153"/>
                    <a:pt x="5358" y="8010"/>
                    <a:pt x="5382" y="7891"/>
                  </a:cubicBezTo>
                  <a:cubicBezTo>
                    <a:pt x="5406" y="7831"/>
                    <a:pt x="5406" y="7796"/>
                    <a:pt x="5418" y="7748"/>
                  </a:cubicBezTo>
                  <a:cubicBezTo>
                    <a:pt x="5501" y="7653"/>
                    <a:pt x="5608" y="7581"/>
                    <a:pt x="5727" y="7510"/>
                  </a:cubicBezTo>
                  <a:cubicBezTo>
                    <a:pt x="6239" y="7200"/>
                    <a:pt x="6834" y="7105"/>
                    <a:pt x="7382" y="6915"/>
                  </a:cubicBezTo>
                  <a:cubicBezTo>
                    <a:pt x="7870" y="6748"/>
                    <a:pt x="8335" y="6510"/>
                    <a:pt x="8763" y="6224"/>
                  </a:cubicBezTo>
                  <a:cubicBezTo>
                    <a:pt x="8918" y="6129"/>
                    <a:pt x="9061" y="6022"/>
                    <a:pt x="9192" y="5914"/>
                  </a:cubicBezTo>
                  <a:cubicBezTo>
                    <a:pt x="9716" y="5664"/>
                    <a:pt x="10252" y="5355"/>
                    <a:pt x="10680" y="4962"/>
                  </a:cubicBezTo>
                  <a:cubicBezTo>
                    <a:pt x="10859" y="4819"/>
                    <a:pt x="11025" y="4652"/>
                    <a:pt x="11192" y="4486"/>
                  </a:cubicBezTo>
                  <a:cubicBezTo>
                    <a:pt x="11787" y="3890"/>
                    <a:pt x="12276" y="3212"/>
                    <a:pt x="12335" y="2378"/>
                  </a:cubicBezTo>
                  <a:lnTo>
                    <a:pt x="12335" y="2295"/>
                  </a:lnTo>
                  <a:cubicBezTo>
                    <a:pt x="12276" y="1950"/>
                    <a:pt x="12276" y="1616"/>
                    <a:pt x="12014" y="1259"/>
                  </a:cubicBezTo>
                  <a:cubicBezTo>
                    <a:pt x="11752" y="950"/>
                    <a:pt x="11371" y="783"/>
                    <a:pt x="11025" y="640"/>
                  </a:cubicBezTo>
                  <a:cubicBezTo>
                    <a:pt x="10656" y="473"/>
                    <a:pt x="10263" y="342"/>
                    <a:pt x="9871" y="235"/>
                  </a:cubicBezTo>
                  <a:cubicBezTo>
                    <a:pt x="9394" y="116"/>
                    <a:pt x="8894" y="45"/>
                    <a:pt x="8418" y="9"/>
                  </a:cubicBezTo>
                  <a:cubicBezTo>
                    <a:pt x="8281" y="3"/>
                    <a:pt x="8141" y="0"/>
                    <a:pt x="8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9"/>
            <p:cNvSpPr/>
            <p:nvPr/>
          </p:nvSpPr>
          <p:spPr>
            <a:xfrm>
              <a:off x="1398827" y="2832127"/>
              <a:ext cx="187541" cy="209530"/>
            </a:xfrm>
            <a:custGeom>
              <a:avLst/>
              <a:gdLst/>
              <a:ahLst/>
              <a:cxnLst/>
              <a:rect l="l" t="t" r="r" b="b"/>
              <a:pathLst>
                <a:path w="4145" h="4631" extrusionOk="0">
                  <a:moveTo>
                    <a:pt x="1536" y="0"/>
                  </a:moveTo>
                  <a:cubicBezTo>
                    <a:pt x="1353" y="0"/>
                    <a:pt x="1163" y="30"/>
                    <a:pt x="965" y="94"/>
                  </a:cubicBezTo>
                  <a:cubicBezTo>
                    <a:pt x="668" y="177"/>
                    <a:pt x="418" y="380"/>
                    <a:pt x="239" y="701"/>
                  </a:cubicBezTo>
                  <a:cubicBezTo>
                    <a:pt x="49" y="1058"/>
                    <a:pt x="1" y="1487"/>
                    <a:pt x="49" y="1892"/>
                  </a:cubicBezTo>
                  <a:cubicBezTo>
                    <a:pt x="156" y="2773"/>
                    <a:pt x="644" y="3558"/>
                    <a:pt x="1370" y="4070"/>
                  </a:cubicBezTo>
                  <a:cubicBezTo>
                    <a:pt x="1813" y="4373"/>
                    <a:pt x="2358" y="4630"/>
                    <a:pt x="2916" y="4630"/>
                  </a:cubicBezTo>
                  <a:cubicBezTo>
                    <a:pt x="2929" y="4630"/>
                    <a:pt x="2941" y="4630"/>
                    <a:pt x="2954" y="4630"/>
                  </a:cubicBezTo>
                  <a:cubicBezTo>
                    <a:pt x="3573" y="4618"/>
                    <a:pt x="4037" y="4154"/>
                    <a:pt x="4109" y="3535"/>
                  </a:cubicBezTo>
                  <a:cubicBezTo>
                    <a:pt x="4144" y="3213"/>
                    <a:pt x="4097" y="2892"/>
                    <a:pt x="4001" y="2594"/>
                  </a:cubicBezTo>
                  <a:cubicBezTo>
                    <a:pt x="3710" y="1448"/>
                    <a:pt x="2816" y="0"/>
                    <a:pt x="1536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9"/>
            <p:cNvSpPr/>
            <p:nvPr/>
          </p:nvSpPr>
          <p:spPr>
            <a:xfrm>
              <a:off x="1432805" y="2889858"/>
              <a:ext cx="94291" cy="95512"/>
            </a:xfrm>
            <a:custGeom>
              <a:avLst/>
              <a:gdLst/>
              <a:ahLst/>
              <a:cxnLst/>
              <a:rect l="l" t="t" r="r" b="b"/>
              <a:pathLst>
                <a:path w="2084" h="2111" extrusionOk="0">
                  <a:moveTo>
                    <a:pt x="663" y="0"/>
                  </a:moveTo>
                  <a:cubicBezTo>
                    <a:pt x="629" y="0"/>
                    <a:pt x="595" y="3"/>
                    <a:pt x="560" y="8"/>
                  </a:cubicBezTo>
                  <a:cubicBezTo>
                    <a:pt x="345" y="32"/>
                    <a:pt x="0" y="235"/>
                    <a:pt x="71" y="473"/>
                  </a:cubicBezTo>
                  <a:cubicBezTo>
                    <a:pt x="78" y="515"/>
                    <a:pt x="114" y="532"/>
                    <a:pt x="149" y="532"/>
                  </a:cubicBezTo>
                  <a:cubicBezTo>
                    <a:pt x="175" y="532"/>
                    <a:pt x="200" y="523"/>
                    <a:pt x="214" y="508"/>
                  </a:cubicBezTo>
                  <a:cubicBezTo>
                    <a:pt x="310" y="449"/>
                    <a:pt x="333" y="366"/>
                    <a:pt x="429" y="306"/>
                  </a:cubicBezTo>
                  <a:cubicBezTo>
                    <a:pt x="493" y="260"/>
                    <a:pt x="572" y="242"/>
                    <a:pt x="654" y="242"/>
                  </a:cubicBezTo>
                  <a:cubicBezTo>
                    <a:pt x="678" y="242"/>
                    <a:pt x="702" y="244"/>
                    <a:pt x="726" y="247"/>
                  </a:cubicBezTo>
                  <a:cubicBezTo>
                    <a:pt x="786" y="247"/>
                    <a:pt x="845" y="270"/>
                    <a:pt x="893" y="294"/>
                  </a:cubicBezTo>
                  <a:cubicBezTo>
                    <a:pt x="786" y="413"/>
                    <a:pt x="726" y="568"/>
                    <a:pt x="691" y="735"/>
                  </a:cubicBezTo>
                  <a:cubicBezTo>
                    <a:pt x="679" y="842"/>
                    <a:pt x="691" y="949"/>
                    <a:pt x="714" y="1044"/>
                  </a:cubicBezTo>
                  <a:cubicBezTo>
                    <a:pt x="738" y="1151"/>
                    <a:pt x="774" y="1270"/>
                    <a:pt x="857" y="1342"/>
                  </a:cubicBezTo>
                  <a:cubicBezTo>
                    <a:pt x="875" y="1354"/>
                    <a:pt x="894" y="1359"/>
                    <a:pt x="912" y="1359"/>
                  </a:cubicBezTo>
                  <a:cubicBezTo>
                    <a:pt x="965" y="1359"/>
                    <a:pt x="1012" y="1312"/>
                    <a:pt x="1012" y="1259"/>
                  </a:cubicBezTo>
                  <a:lnTo>
                    <a:pt x="964" y="1128"/>
                  </a:lnTo>
                  <a:cubicBezTo>
                    <a:pt x="953" y="1104"/>
                    <a:pt x="953" y="1104"/>
                    <a:pt x="953" y="1092"/>
                  </a:cubicBezTo>
                  <a:lnTo>
                    <a:pt x="953" y="1080"/>
                  </a:lnTo>
                  <a:cubicBezTo>
                    <a:pt x="929" y="1068"/>
                    <a:pt x="929" y="1032"/>
                    <a:pt x="929" y="1020"/>
                  </a:cubicBezTo>
                  <a:cubicBezTo>
                    <a:pt x="917" y="925"/>
                    <a:pt x="917" y="854"/>
                    <a:pt x="917" y="782"/>
                  </a:cubicBezTo>
                  <a:cubicBezTo>
                    <a:pt x="929" y="651"/>
                    <a:pt x="976" y="508"/>
                    <a:pt x="1048" y="389"/>
                  </a:cubicBezTo>
                  <a:cubicBezTo>
                    <a:pt x="1155" y="473"/>
                    <a:pt x="1250" y="544"/>
                    <a:pt x="1322" y="628"/>
                  </a:cubicBezTo>
                  <a:cubicBezTo>
                    <a:pt x="1667" y="1009"/>
                    <a:pt x="1905" y="1520"/>
                    <a:pt x="1929" y="2044"/>
                  </a:cubicBezTo>
                  <a:cubicBezTo>
                    <a:pt x="1929" y="2091"/>
                    <a:pt x="1959" y="2111"/>
                    <a:pt x="1992" y="2111"/>
                  </a:cubicBezTo>
                  <a:cubicBezTo>
                    <a:pt x="2035" y="2111"/>
                    <a:pt x="2084" y="2079"/>
                    <a:pt x="2084" y="2032"/>
                  </a:cubicBezTo>
                  <a:cubicBezTo>
                    <a:pt x="2084" y="1378"/>
                    <a:pt x="1822" y="770"/>
                    <a:pt x="1334" y="318"/>
                  </a:cubicBezTo>
                  <a:cubicBezTo>
                    <a:pt x="1155" y="150"/>
                    <a:pt x="921" y="0"/>
                    <a:pt x="663" y="0"/>
                  </a:cubicBezTo>
                  <a:close/>
                </a:path>
              </a:pathLst>
            </a:custGeom>
            <a:solidFill>
              <a:srgbClr val="C42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9"/>
            <p:cNvSpPr/>
            <p:nvPr/>
          </p:nvSpPr>
          <p:spPr>
            <a:xfrm>
              <a:off x="1571207" y="2943925"/>
              <a:ext cx="301196" cy="211204"/>
            </a:xfrm>
            <a:custGeom>
              <a:avLst/>
              <a:gdLst/>
              <a:ahLst/>
              <a:cxnLst/>
              <a:rect l="l" t="t" r="r" b="b"/>
              <a:pathLst>
                <a:path w="6657" h="4668" extrusionOk="0">
                  <a:moveTo>
                    <a:pt x="2453" y="0"/>
                  </a:moveTo>
                  <a:cubicBezTo>
                    <a:pt x="2401" y="0"/>
                    <a:pt x="2350" y="2"/>
                    <a:pt x="2299" y="4"/>
                  </a:cubicBezTo>
                  <a:cubicBezTo>
                    <a:pt x="1549" y="28"/>
                    <a:pt x="811" y="349"/>
                    <a:pt x="322" y="921"/>
                  </a:cubicBezTo>
                  <a:cubicBezTo>
                    <a:pt x="191" y="1099"/>
                    <a:pt x="72" y="1314"/>
                    <a:pt x="1" y="1516"/>
                  </a:cubicBezTo>
                  <a:cubicBezTo>
                    <a:pt x="84" y="1683"/>
                    <a:pt x="191" y="1814"/>
                    <a:pt x="299" y="1969"/>
                  </a:cubicBezTo>
                  <a:cubicBezTo>
                    <a:pt x="311" y="1980"/>
                    <a:pt x="311" y="1992"/>
                    <a:pt x="322" y="2016"/>
                  </a:cubicBezTo>
                  <a:cubicBezTo>
                    <a:pt x="1558" y="3671"/>
                    <a:pt x="3364" y="4667"/>
                    <a:pt x="5260" y="4667"/>
                  </a:cubicBezTo>
                  <a:cubicBezTo>
                    <a:pt x="5356" y="4667"/>
                    <a:pt x="5453" y="4665"/>
                    <a:pt x="5549" y="4659"/>
                  </a:cubicBezTo>
                  <a:cubicBezTo>
                    <a:pt x="5704" y="4659"/>
                    <a:pt x="5871" y="4647"/>
                    <a:pt x="6026" y="4612"/>
                  </a:cubicBezTo>
                  <a:cubicBezTo>
                    <a:pt x="6085" y="4612"/>
                    <a:pt x="6168" y="4600"/>
                    <a:pt x="6240" y="4588"/>
                  </a:cubicBezTo>
                  <a:cubicBezTo>
                    <a:pt x="6347" y="4409"/>
                    <a:pt x="6430" y="4219"/>
                    <a:pt x="6478" y="4016"/>
                  </a:cubicBezTo>
                  <a:cubicBezTo>
                    <a:pt x="6657" y="3326"/>
                    <a:pt x="6466" y="2552"/>
                    <a:pt x="6073" y="1921"/>
                  </a:cubicBezTo>
                  <a:cubicBezTo>
                    <a:pt x="5668" y="1314"/>
                    <a:pt x="5073" y="861"/>
                    <a:pt x="4442" y="540"/>
                  </a:cubicBezTo>
                  <a:cubicBezTo>
                    <a:pt x="3810" y="219"/>
                    <a:pt x="3138" y="0"/>
                    <a:pt x="2453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9"/>
            <p:cNvSpPr/>
            <p:nvPr/>
          </p:nvSpPr>
          <p:spPr>
            <a:xfrm>
              <a:off x="2025323" y="2876737"/>
              <a:ext cx="54475" cy="190753"/>
            </a:xfrm>
            <a:custGeom>
              <a:avLst/>
              <a:gdLst/>
              <a:ahLst/>
              <a:cxnLst/>
              <a:rect l="l" t="t" r="r" b="b"/>
              <a:pathLst>
                <a:path w="1204" h="4216" extrusionOk="0">
                  <a:moveTo>
                    <a:pt x="1203" y="1"/>
                  </a:moveTo>
                  <a:cubicBezTo>
                    <a:pt x="620" y="548"/>
                    <a:pt x="299" y="1334"/>
                    <a:pt x="144" y="2132"/>
                  </a:cubicBezTo>
                  <a:cubicBezTo>
                    <a:pt x="13" y="2811"/>
                    <a:pt x="1" y="3513"/>
                    <a:pt x="25" y="4216"/>
                  </a:cubicBezTo>
                  <a:lnTo>
                    <a:pt x="37" y="4192"/>
                  </a:lnTo>
                  <a:cubicBezTo>
                    <a:pt x="846" y="3227"/>
                    <a:pt x="1168" y="1977"/>
                    <a:pt x="1203" y="537"/>
                  </a:cubicBezTo>
                  <a:lnTo>
                    <a:pt x="1203" y="25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9"/>
            <p:cNvSpPr/>
            <p:nvPr/>
          </p:nvSpPr>
          <p:spPr>
            <a:xfrm>
              <a:off x="1824529" y="2937862"/>
              <a:ext cx="170166" cy="69406"/>
            </a:xfrm>
            <a:custGeom>
              <a:avLst/>
              <a:gdLst/>
              <a:ahLst/>
              <a:cxnLst/>
              <a:rect l="l" t="t" r="r" b="b"/>
              <a:pathLst>
                <a:path w="3761" h="1534" extrusionOk="0">
                  <a:moveTo>
                    <a:pt x="3371" y="0"/>
                  </a:moveTo>
                  <a:cubicBezTo>
                    <a:pt x="3150" y="0"/>
                    <a:pt x="2696" y="169"/>
                    <a:pt x="2058" y="198"/>
                  </a:cubicBezTo>
                  <a:cubicBezTo>
                    <a:pt x="2021" y="199"/>
                    <a:pt x="1986" y="199"/>
                    <a:pt x="1951" y="199"/>
                  </a:cubicBezTo>
                  <a:cubicBezTo>
                    <a:pt x="1441" y="199"/>
                    <a:pt x="1104" y="93"/>
                    <a:pt x="811" y="93"/>
                  </a:cubicBezTo>
                  <a:cubicBezTo>
                    <a:pt x="673" y="93"/>
                    <a:pt x="546" y="116"/>
                    <a:pt x="415" y="186"/>
                  </a:cubicBezTo>
                  <a:cubicBezTo>
                    <a:pt x="1" y="387"/>
                    <a:pt x="711" y="1534"/>
                    <a:pt x="1746" y="1534"/>
                  </a:cubicBezTo>
                  <a:cubicBezTo>
                    <a:pt x="1813" y="1534"/>
                    <a:pt x="1881" y="1529"/>
                    <a:pt x="1951" y="1519"/>
                  </a:cubicBezTo>
                  <a:cubicBezTo>
                    <a:pt x="3094" y="1388"/>
                    <a:pt x="3760" y="388"/>
                    <a:pt x="3498" y="43"/>
                  </a:cubicBezTo>
                  <a:cubicBezTo>
                    <a:pt x="3473" y="13"/>
                    <a:pt x="3430" y="0"/>
                    <a:pt x="33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9"/>
            <p:cNvSpPr/>
            <p:nvPr/>
          </p:nvSpPr>
          <p:spPr>
            <a:xfrm>
              <a:off x="1778199" y="2840044"/>
              <a:ext cx="94607" cy="32712"/>
            </a:xfrm>
            <a:custGeom>
              <a:avLst/>
              <a:gdLst/>
              <a:ahLst/>
              <a:cxnLst/>
              <a:rect l="l" t="t" r="r" b="b"/>
              <a:pathLst>
                <a:path w="2091" h="723" extrusionOk="0">
                  <a:moveTo>
                    <a:pt x="1155" y="0"/>
                  </a:moveTo>
                  <a:cubicBezTo>
                    <a:pt x="1135" y="0"/>
                    <a:pt x="1114" y="1"/>
                    <a:pt x="1093" y="2"/>
                  </a:cubicBezTo>
                  <a:cubicBezTo>
                    <a:pt x="891" y="26"/>
                    <a:pt x="677" y="109"/>
                    <a:pt x="486" y="216"/>
                  </a:cubicBezTo>
                  <a:cubicBezTo>
                    <a:pt x="379" y="276"/>
                    <a:pt x="296" y="335"/>
                    <a:pt x="224" y="407"/>
                  </a:cubicBezTo>
                  <a:cubicBezTo>
                    <a:pt x="141" y="478"/>
                    <a:pt x="57" y="562"/>
                    <a:pt x="10" y="645"/>
                  </a:cubicBezTo>
                  <a:cubicBezTo>
                    <a:pt x="0" y="684"/>
                    <a:pt x="30" y="723"/>
                    <a:pt x="61" y="723"/>
                  </a:cubicBezTo>
                  <a:cubicBezTo>
                    <a:pt x="68" y="723"/>
                    <a:pt x="75" y="721"/>
                    <a:pt x="81" y="716"/>
                  </a:cubicBezTo>
                  <a:cubicBezTo>
                    <a:pt x="177" y="693"/>
                    <a:pt x="248" y="609"/>
                    <a:pt x="319" y="562"/>
                  </a:cubicBezTo>
                  <a:cubicBezTo>
                    <a:pt x="403" y="514"/>
                    <a:pt x="474" y="455"/>
                    <a:pt x="546" y="407"/>
                  </a:cubicBezTo>
                  <a:cubicBezTo>
                    <a:pt x="712" y="312"/>
                    <a:pt x="891" y="240"/>
                    <a:pt x="1070" y="228"/>
                  </a:cubicBezTo>
                  <a:cubicBezTo>
                    <a:pt x="1097" y="226"/>
                    <a:pt x="1125" y="225"/>
                    <a:pt x="1154" y="225"/>
                  </a:cubicBezTo>
                  <a:cubicBezTo>
                    <a:pt x="1295" y="225"/>
                    <a:pt x="1439" y="250"/>
                    <a:pt x="1558" y="300"/>
                  </a:cubicBezTo>
                  <a:cubicBezTo>
                    <a:pt x="1736" y="371"/>
                    <a:pt x="1843" y="478"/>
                    <a:pt x="1962" y="609"/>
                  </a:cubicBezTo>
                  <a:cubicBezTo>
                    <a:pt x="1980" y="626"/>
                    <a:pt x="1998" y="634"/>
                    <a:pt x="2014" y="634"/>
                  </a:cubicBezTo>
                  <a:cubicBezTo>
                    <a:pt x="2056" y="634"/>
                    <a:pt x="2090" y="589"/>
                    <a:pt x="2082" y="538"/>
                  </a:cubicBezTo>
                  <a:cubicBezTo>
                    <a:pt x="2034" y="347"/>
                    <a:pt x="1843" y="216"/>
                    <a:pt x="1677" y="121"/>
                  </a:cubicBezTo>
                  <a:cubicBezTo>
                    <a:pt x="1516" y="46"/>
                    <a:pt x="1337" y="0"/>
                    <a:pt x="1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9"/>
            <p:cNvSpPr/>
            <p:nvPr/>
          </p:nvSpPr>
          <p:spPr>
            <a:xfrm>
              <a:off x="1980621" y="2807876"/>
              <a:ext cx="61216" cy="41671"/>
            </a:xfrm>
            <a:custGeom>
              <a:avLst/>
              <a:gdLst/>
              <a:ahLst/>
              <a:cxnLst/>
              <a:rect l="l" t="t" r="r" b="b"/>
              <a:pathLst>
                <a:path w="1353" h="921" extrusionOk="0">
                  <a:moveTo>
                    <a:pt x="967" y="1"/>
                  </a:moveTo>
                  <a:cubicBezTo>
                    <a:pt x="860" y="1"/>
                    <a:pt x="748" y="26"/>
                    <a:pt x="656" y="58"/>
                  </a:cubicBezTo>
                  <a:cubicBezTo>
                    <a:pt x="453" y="142"/>
                    <a:pt x="251" y="284"/>
                    <a:pt x="132" y="475"/>
                  </a:cubicBezTo>
                  <a:cubicBezTo>
                    <a:pt x="72" y="582"/>
                    <a:pt x="1" y="701"/>
                    <a:pt x="1" y="808"/>
                  </a:cubicBezTo>
                  <a:cubicBezTo>
                    <a:pt x="1" y="869"/>
                    <a:pt x="35" y="921"/>
                    <a:pt x="89" y="921"/>
                  </a:cubicBezTo>
                  <a:cubicBezTo>
                    <a:pt x="98" y="921"/>
                    <a:pt x="109" y="919"/>
                    <a:pt x="120" y="916"/>
                  </a:cubicBezTo>
                  <a:cubicBezTo>
                    <a:pt x="167" y="892"/>
                    <a:pt x="191" y="820"/>
                    <a:pt x="215" y="773"/>
                  </a:cubicBezTo>
                  <a:cubicBezTo>
                    <a:pt x="298" y="582"/>
                    <a:pt x="429" y="404"/>
                    <a:pt x="608" y="296"/>
                  </a:cubicBezTo>
                  <a:cubicBezTo>
                    <a:pt x="703" y="261"/>
                    <a:pt x="810" y="213"/>
                    <a:pt x="906" y="201"/>
                  </a:cubicBezTo>
                  <a:cubicBezTo>
                    <a:pt x="943" y="189"/>
                    <a:pt x="987" y="180"/>
                    <a:pt x="1031" y="180"/>
                  </a:cubicBezTo>
                  <a:cubicBezTo>
                    <a:pt x="1110" y="180"/>
                    <a:pt x="1189" y="208"/>
                    <a:pt x="1227" y="284"/>
                  </a:cubicBezTo>
                  <a:cubicBezTo>
                    <a:pt x="1237" y="310"/>
                    <a:pt x="1263" y="323"/>
                    <a:pt x="1288" y="323"/>
                  </a:cubicBezTo>
                  <a:cubicBezTo>
                    <a:pt x="1321" y="323"/>
                    <a:pt x="1353" y="301"/>
                    <a:pt x="1346" y="261"/>
                  </a:cubicBezTo>
                  <a:cubicBezTo>
                    <a:pt x="1295" y="64"/>
                    <a:pt x="1137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9"/>
            <p:cNvSpPr/>
            <p:nvPr/>
          </p:nvSpPr>
          <p:spPr>
            <a:xfrm>
              <a:off x="1766617" y="2706438"/>
              <a:ext cx="110624" cy="52167"/>
            </a:xfrm>
            <a:custGeom>
              <a:avLst/>
              <a:gdLst/>
              <a:ahLst/>
              <a:cxnLst/>
              <a:rect l="l" t="t" r="r" b="b"/>
              <a:pathLst>
                <a:path w="2445" h="1153" extrusionOk="0">
                  <a:moveTo>
                    <a:pt x="1902" y="1"/>
                  </a:moveTo>
                  <a:cubicBezTo>
                    <a:pt x="1741" y="1"/>
                    <a:pt x="1566" y="44"/>
                    <a:pt x="1433" y="74"/>
                  </a:cubicBezTo>
                  <a:cubicBezTo>
                    <a:pt x="873" y="193"/>
                    <a:pt x="456" y="502"/>
                    <a:pt x="99" y="931"/>
                  </a:cubicBezTo>
                  <a:cubicBezTo>
                    <a:pt x="40" y="991"/>
                    <a:pt x="28" y="1038"/>
                    <a:pt x="16" y="1074"/>
                  </a:cubicBezTo>
                  <a:cubicBezTo>
                    <a:pt x="1" y="1131"/>
                    <a:pt x="36" y="1153"/>
                    <a:pt x="96" y="1153"/>
                  </a:cubicBezTo>
                  <a:cubicBezTo>
                    <a:pt x="223" y="1153"/>
                    <a:pt x="462" y="1052"/>
                    <a:pt x="552" y="979"/>
                  </a:cubicBezTo>
                  <a:cubicBezTo>
                    <a:pt x="814" y="812"/>
                    <a:pt x="1099" y="693"/>
                    <a:pt x="1397" y="621"/>
                  </a:cubicBezTo>
                  <a:cubicBezTo>
                    <a:pt x="1611" y="574"/>
                    <a:pt x="1826" y="574"/>
                    <a:pt x="2040" y="538"/>
                  </a:cubicBezTo>
                  <a:cubicBezTo>
                    <a:pt x="2266" y="491"/>
                    <a:pt x="2445" y="217"/>
                    <a:pt x="2171" y="62"/>
                  </a:cubicBezTo>
                  <a:cubicBezTo>
                    <a:pt x="2094" y="17"/>
                    <a:pt x="2001" y="1"/>
                    <a:pt x="1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9"/>
            <p:cNvSpPr/>
            <p:nvPr/>
          </p:nvSpPr>
          <p:spPr>
            <a:xfrm>
              <a:off x="1947955" y="2686033"/>
              <a:ext cx="88680" cy="29771"/>
            </a:xfrm>
            <a:custGeom>
              <a:avLst/>
              <a:gdLst/>
              <a:ahLst/>
              <a:cxnLst/>
              <a:rect l="l" t="t" r="r" b="b"/>
              <a:pathLst>
                <a:path w="1960" h="658" extrusionOk="0">
                  <a:moveTo>
                    <a:pt x="677" y="0"/>
                  </a:moveTo>
                  <a:cubicBezTo>
                    <a:pt x="665" y="0"/>
                    <a:pt x="652" y="1"/>
                    <a:pt x="639" y="1"/>
                  </a:cubicBezTo>
                  <a:cubicBezTo>
                    <a:pt x="617" y="1"/>
                    <a:pt x="594" y="1"/>
                    <a:pt x="569" y="1"/>
                  </a:cubicBezTo>
                  <a:cubicBezTo>
                    <a:pt x="411" y="1"/>
                    <a:pt x="220" y="10"/>
                    <a:pt x="127" y="144"/>
                  </a:cubicBezTo>
                  <a:cubicBezTo>
                    <a:pt x="0" y="341"/>
                    <a:pt x="210" y="537"/>
                    <a:pt x="364" y="537"/>
                  </a:cubicBezTo>
                  <a:cubicBezTo>
                    <a:pt x="369" y="537"/>
                    <a:pt x="373" y="537"/>
                    <a:pt x="377" y="537"/>
                  </a:cubicBezTo>
                  <a:cubicBezTo>
                    <a:pt x="532" y="525"/>
                    <a:pt x="675" y="477"/>
                    <a:pt x="842" y="477"/>
                  </a:cubicBezTo>
                  <a:cubicBezTo>
                    <a:pt x="1068" y="477"/>
                    <a:pt x="1294" y="525"/>
                    <a:pt x="1532" y="608"/>
                  </a:cubicBezTo>
                  <a:cubicBezTo>
                    <a:pt x="1594" y="633"/>
                    <a:pt x="1719" y="657"/>
                    <a:pt x="1812" y="657"/>
                  </a:cubicBezTo>
                  <a:cubicBezTo>
                    <a:pt x="1900" y="657"/>
                    <a:pt x="1959" y="636"/>
                    <a:pt x="1913" y="572"/>
                  </a:cubicBezTo>
                  <a:cubicBezTo>
                    <a:pt x="1901" y="537"/>
                    <a:pt x="1854" y="513"/>
                    <a:pt x="1806" y="465"/>
                  </a:cubicBezTo>
                  <a:cubicBezTo>
                    <a:pt x="1437" y="177"/>
                    <a:pt x="1068" y="0"/>
                    <a:pt x="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1927278" y="2793533"/>
              <a:ext cx="58230" cy="104923"/>
            </a:xfrm>
            <a:custGeom>
              <a:avLst/>
              <a:gdLst/>
              <a:ahLst/>
              <a:cxnLst/>
              <a:rect l="l" t="t" r="r" b="b"/>
              <a:pathLst>
                <a:path w="1287" h="2319" extrusionOk="0">
                  <a:moveTo>
                    <a:pt x="334" y="1"/>
                  </a:moveTo>
                  <a:cubicBezTo>
                    <a:pt x="320" y="1"/>
                    <a:pt x="307" y="6"/>
                    <a:pt x="299" y="18"/>
                  </a:cubicBezTo>
                  <a:cubicBezTo>
                    <a:pt x="275" y="78"/>
                    <a:pt x="263" y="161"/>
                    <a:pt x="227" y="220"/>
                  </a:cubicBezTo>
                  <a:cubicBezTo>
                    <a:pt x="203" y="280"/>
                    <a:pt x="168" y="340"/>
                    <a:pt x="156" y="399"/>
                  </a:cubicBezTo>
                  <a:cubicBezTo>
                    <a:pt x="108" y="530"/>
                    <a:pt x="61" y="661"/>
                    <a:pt x="37" y="816"/>
                  </a:cubicBezTo>
                  <a:cubicBezTo>
                    <a:pt x="1" y="1042"/>
                    <a:pt x="25" y="1316"/>
                    <a:pt x="144" y="1530"/>
                  </a:cubicBezTo>
                  <a:cubicBezTo>
                    <a:pt x="259" y="1697"/>
                    <a:pt x="428" y="1773"/>
                    <a:pt x="629" y="1773"/>
                  </a:cubicBezTo>
                  <a:cubicBezTo>
                    <a:pt x="657" y="1773"/>
                    <a:pt x="686" y="1771"/>
                    <a:pt x="715" y="1768"/>
                  </a:cubicBezTo>
                  <a:cubicBezTo>
                    <a:pt x="764" y="1759"/>
                    <a:pt x="819" y="1749"/>
                    <a:pt x="871" y="1749"/>
                  </a:cubicBezTo>
                  <a:cubicBezTo>
                    <a:pt x="947" y="1749"/>
                    <a:pt x="1018" y="1769"/>
                    <a:pt x="1061" y="1840"/>
                  </a:cubicBezTo>
                  <a:cubicBezTo>
                    <a:pt x="1132" y="1959"/>
                    <a:pt x="1108" y="2137"/>
                    <a:pt x="1096" y="2256"/>
                  </a:cubicBezTo>
                  <a:cubicBezTo>
                    <a:pt x="1083" y="2297"/>
                    <a:pt x="1108" y="2318"/>
                    <a:pt x="1136" y="2318"/>
                  </a:cubicBezTo>
                  <a:cubicBezTo>
                    <a:pt x="1158" y="2318"/>
                    <a:pt x="1181" y="2306"/>
                    <a:pt x="1192" y="2280"/>
                  </a:cubicBezTo>
                  <a:cubicBezTo>
                    <a:pt x="1239" y="2149"/>
                    <a:pt x="1287" y="2030"/>
                    <a:pt x="1275" y="1899"/>
                  </a:cubicBezTo>
                  <a:cubicBezTo>
                    <a:pt x="1251" y="1792"/>
                    <a:pt x="1192" y="1673"/>
                    <a:pt x="1108" y="1614"/>
                  </a:cubicBezTo>
                  <a:cubicBezTo>
                    <a:pt x="1043" y="1570"/>
                    <a:pt x="973" y="1557"/>
                    <a:pt x="903" y="1557"/>
                  </a:cubicBezTo>
                  <a:cubicBezTo>
                    <a:pt x="811" y="1557"/>
                    <a:pt x="717" y="1579"/>
                    <a:pt x="627" y="1579"/>
                  </a:cubicBezTo>
                  <a:cubicBezTo>
                    <a:pt x="562" y="1579"/>
                    <a:pt x="500" y="1568"/>
                    <a:pt x="442" y="1530"/>
                  </a:cubicBezTo>
                  <a:cubicBezTo>
                    <a:pt x="215" y="1387"/>
                    <a:pt x="180" y="1090"/>
                    <a:pt x="227" y="852"/>
                  </a:cubicBezTo>
                  <a:cubicBezTo>
                    <a:pt x="263" y="721"/>
                    <a:pt x="299" y="590"/>
                    <a:pt x="334" y="459"/>
                  </a:cubicBezTo>
                  <a:cubicBezTo>
                    <a:pt x="358" y="340"/>
                    <a:pt x="406" y="185"/>
                    <a:pt x="394" y="54"/>
                  </a:cubicBezTo>
                  <a:cubicBezTo>
                    <a:pt x="394" y="22"/>
                    <a:pt x="362" y="1"/>
                    <a:pt x="334" y="1"/>
                  </a:cubicBezTo>
                  <a:close/>
                </a:path>
              </a:pathLst>
            </a:custGeom>
            <a:solidFill>
              <a:srgbClr val="C42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1572293" y="2676894"/>
              <a:ext cx="580765" cy="292554"/>
            </a:xfrm>
            <a:custGeom>
              <a:avLst/>
              <a:gdLst/>
              <a:ahLst/>
              <a:cxnLst/>
              <a:rect l="l" t="t" r="r" b="b"/>
              <a:pathLst>
                <a:path w="12836" h="6466" extrusionOk="0">
                  <a:moveTo>
                    <a:pt x="10752" y="155"/>
                  </a:moveTo>
                  <a:cubicBezTo>
                    <a:pt x="11657" y="155"/>
                    <a:pt x="12419" y="965"/>
                    <a:pt x="12621" y="2048"/>
                  </a:cubicBezTo>
                  <a:lnTo>
                    <a:pt x="10919" y="1882"/>
                  </a:lnTo>
                  <a:lnTo>
                    <a:pt x="10919" y="1882"/>
                  </a:lnTo>
                  <a:cubicBezTo>
                    <a:pt x="10919" y="1894"/>
                    <a:pt x="10919" y="1917"/>
                    <a:pt x="10931" y="1929"/>
                  </a:cubicBezTo>
                  <a:cubicBezTo>
                    <a:pt x="10931" y="1953"/>
                    <a:pt x="10943" y="1977"/>
                    <a:pt x="10943" y="2001"/>
                  </a:cubicBezTo>
                  <a:cubicBezTo>
                    <a:pt x="10943" y="2013"/>
                    <a:pt x="10943" y="2036"/>
                    <a:pt x="10966" y="2048"/>
                  </a:cubicBezTo>
                  <a:lnTo>
                    <a:pt x="12669" y="2215"/>
                  </a:lnTo>
                  <a:cubicBezTo>
                    <a:pt x="12693" y="2346"/>
                    <a:pt x="12705" y="2489"/>
                    <a:pt x="12705" y="2644"/>
                  </a:cubicBezTo>
                  <a:cubicBezTo>
                    <a:pt x="12669" y="3787"/>
                    <a:pt x="12050" y="4775"/>
                    <a:pt x="11216" y="5037"/>
                  </a:cubicBezTo>
                  <a:cubicBezTo>
                    <a:pt x="11062" y="5084"/>
                    <a:pt x="10907" y="5108"/>
                    <a:pt x="10752" y="5108"/>
                  </a:cubicBezTo>
                  <a:lnTo>
                    <a:pt x="10681" y="5108"/>
                  </a:lnTo>
                  <a:cubicBezTo>
                    <a:pt x="9633" y="5073"/>
                    <a:pt x="8799" y="3965"/>
                    <a:pt x="8799" y="2632"/>
                  </a:cubicBezTo>
                  <a:cubicBezTo>
                    <a:pt x="8799" y="2227"/>
                    <a:pt x="8883" y="1858"/>
                    <a:pt x="9014" y="1513"/>
                  </a:cubicBezTo>
                  <a:cubicBezTo>
                    <a:pt x="9133" y="1203"/>
                    <a:pt x="9288" y="929"/>
                    <a:pt x="9502" y="727"/>
                  </a:cubicBezTo>
                  <a:cubicBezTo>
                    <a:pt x="9585" y="620"/>
                    <a:pt x="9692" y="524"/>
                    <a:pt x="9812" y="453"/>
                  </a:cubicBezTo>
                  <a:cubicBezTo>
                    <a:pt x="9990" y="322"/>
                    <a:pt x="10181" y="227"/>
                    <a:pt x="10407" y="191"/>
                  </a:cubicBezTo>
                  <a:cubicBezTo>
                    <a:pt x="10502" y="167"/>
                    <a:pt x="10585" y="155"/>
                    <a:pt x="10693" y="155"/>
                  </a:cubicBezTo>
                  <a:close/>
                  <a:moveTo>
                    <a:pt x="5156" y="1322"/>
                  </a:moveTo>
                  <a:cubicBezTo>
                    <a:pt x="5275" y="1322"/>
                    <a:pt x="5394" y="1334"/>
                    <a:pt x="5513" y="1346"/>
                  </a:cubicBezTo>
                  <a:cubicBezTo>
                    <a:pt x="6716" y="1525"/>
                    <a:pt x="7645" y="2560"/>
                    <a:pt x="7645" y="3811"/>
                  </a:cubicBezTo>
                  <a:cubicBezTo>
                    <a:pt x="7656" y="4668"/>
                    <a:pt x="7216" y="5430"/>
                    <a:pt x="6525" y="5870"/>
                  </a:cubicBezTo>
                  <a:cubicBezTo>
                    <a:pt x="6323" y="6001"/>
                    <a:pt x="6097" y="6108"/>
                    <a:pt x="5859" y="6192"/>
                  </a:cubicBezTo>
                  <a:cubicBezTo>
                    <a:pt x="5632" y="6251"/>
                    <a:pt x="5406" y="6287"/>
                    <a:pt x="5168" y="6287"/>
                  </a:cubicBezTo>
                  <a:cubicBezTo>
                    <a:pt x="3799" y="6287"/>
                    <a:pt x="2692" y="5180"/>
                    <a:pt x="2692" y="3811"/>
                  </a:cubicBezTo>
                  <a:cubicBezTo>
                    <a:pt x="2692" y="2644"/>
                    <a:pt x="3489" y="1667"/>
                    <a:pt x="4561" y="1394"/>
                  </a:cubicBezTo>
                  <a:cubicBezTo>
                    <a:pt x="4751" y="1346"/>
                    <a:pt x="4954" y="1322"/>
                    <a:pt x="5156" y="1322"/>
                  </a:cubicBezTo>
                  <a:close/>
                  <a:moveTo>
                    <a:pt x="10681" y="1"/>
                  </a:moveTo>
                  <a:cubicBezTo>
                    <a:pt x="10562" y="1"/>
                    <a:pt x="10454" y="12"/>
                    <a:pt x="10347" y="36"/>
                  </a:cubicBezTo>
                  <a:cubicBezTo>
                    <a:pt x="10109" y="96"/>
                    <a:pt x="9871" y="215"/>
                    <a:pt x="9669" y="370"/>
                  </a:cubicBezTo>
                  <a:cubicBezTo>
                    <a:pt x="9550" y="453"/>
                    <a:pt x="9431" y="572"/>
                    <a:pt x="9323" y="691"/>
                  </a:cubicBezTo>
                  <a:cubicBezTo>
                    <a:pt x="9145" y="905"/>
                    <a:pt x="8990" y="1144"/>
                    <a:pt x="8883" y="1429"/>
                  </a:cubicBezTo>
                  <a:cubicBezTo>
                    <a:pt x="8728" y="1786"/>
                    <a:pt x="8645" y="2203"/>
                    <a:pt x="8645" y="2644"/>
                  </a:cubicBezTo>
                  <a:cubicBezTo>
                    <a:pt x="8645" y="2870"/>
                    <a:pt x="8669" y="3072"/>
                    <a:pt x="8692" y="3287"/>
                  </a:cubicBezTo>
                  <a:cubicBezTo>
                    <a:pt x="8645" y="3251"/>
                    <a:pt x="8561" y="3251"/>
                    <a:pt x="8478" y="3251"/>
                  </a:cubicBezTo>
                  <a:cubicBezTo>
                    <a:pt x="8347" y="3275"/>
                    <a:pt x="8204" y="3322"/>
                    <a:pt x="8073" y="3418"/>
                  </a:cubicBezTo>
                  <a:cubicBezTo>
                    <a:pt x="8037" y="3430"/>
                    <a:pt x="8026" y="3453"/>
                    <a:pt x="8002" y="3465"/>
                  </a:cubicBezTo>
                  <a:cubicBezTo>
                    <a:pt x="7954" y="3501"/>
                    <a:pt x="7895" y="3549"/>
                    <a:pt x="7847" y="3596"/>
                  </a:cubicBezTo>
                  <a:lnTo>
                    <a:pt x="7787" y="3656"/>
                  </a:lnTo>
                  <a:cubicBezTo>
                    <a:pt x="7728" y="2513"/>
                    <a:pt x="6942" y="1560"/>
                    <a:pt x="5882" y="1263"/>
                  </a:cubicBezTo>
                  <a:cubicBezTo>
                    <a:pt x="5644" y="1179"/>
                    <a:pt x="5406" y="1155"/>
                    <a:pt x="5156" y="1155"/>
                  </a:cubicBezTo>
                  <a:cubicBezTo>
                    <a:pt x="5025" y="1155"/>
                    <a:pt x="4906" y="1167"/>
                    <a:pt x="4787" y="1179"/>
                  </a:cubicBezTo>
                  <a:cubicBezTo>
                    <a:pt x="3501" y="1358"/>
                    <a:pt x="2525" y="2465"/>
                    <a:pt x="2525" y="3799"/>
                  </a:cubicBezTo>
                  <a:cubicBezTo>
                    <a:pt x="2525" y="3965"/>
                    <a:pt x="2537" y="4132"/>
                    <a:pt x="2561" y="4299"/>
                  </a:cubicBezTo>
                  <a:lnTo>
                    <a:pt x="1072" y="4144"/>
                  </a:lnTo>
                  <a:lnTo>
                    <a:pt x="501" y="4084"/>
                  </a:lnTo>
                  <a:lnTo>
                    <a:pt x="25" y="4037"/>
                  </a:lnTo>
                  <a:lnTo>
                    <a:pt x="1" y="4203"/>
                  </a:lnTo>
                  <a:lnTo>
                    <a:pt x="584" y="4263"/>
                  </a:lnTo>
                  <a:lnTo>
                    <a:pt x="1096" y="4311"/>
                  </a:lnTo>
                  <a:lnTo>
                    <a:pt x="2608" y="4477"/>
                  </a:lnTo>
                  <a:cubicBezTo>
                    <a:pt x="2906" y="5620"/>
                    <a:pt x="3930" y="6466"/>
                    <a:pt x="5168" y="6466"/>
                  </a:cubicBezTo>
                  <a:cubicBezTo>
                    <a:pt x="5418" y="6466"/>
                    <a:pt x="5656" y="6442"/>
                    <a:pt x="5882" y="6358"/>
                  </a:cubicBezTo>
                  <a:cubicBezTo>
                    <a:pt x="6192" y="6275"/>
                    <a:pt x="6490" y="6120"/>
                    <a:pt x="6752" y="5930"/>
                  </a:cubicBezTo>
                  <a:cubicBezTo>
                    <a:pt x="7359" y="5465"/>
                    <a:pt x="7764" y="4739"/>
                    <a:pt x="7787" y="3918"/>
                  </a:cubicBezTo>
                  <a:cubicBezTo>
                    <a:pt x="7823" y="3894"/>
                    <a:pt x="7835" y="3858"/>
                    <a:pt x="7859" y="3834"/>
                  </a:cubicBezTo>
                  <a:cubicBezTo>
                    <a:pt x="7918" y="3775"/>
                    <a:pt x="7978" y="3703"/>
                    <a:pt x="8037" y="3656"/>
                  </a:cubicBezTo>
                  <a:lnTo>
                    <a:pt x="8085" y="3608"/>
                  </a:lnTo>
                  <a:cubicBezTo>
                    <a:pt x="8216" y="3501"/>
                    <a:pt x="8335" y="3441"/>
                    <a:pt x="8478" y="3430"/>
                  </a:cubicBezTo>
                  <a:cubicBezTo>
                    <a:pt x="8495" y="3426"/>
                    <a:pt x="8511" y="3425"/>
                    <a:pt x="8525" y="3425"/>
                  </a:cubicBezTo>
                  <a:cubicBezTo>
                    <a:pt x="8559" y="3425"/>
                    <a:pt x="8587" y="3433"/>
                    <a:pt x="8621" y="3441"/>
                  </a:cubicBezTo>
                  <a:cubicBezTo>
                    <a:pt x="8669" y="3465"/>
                    <a:pt x="8716" y="3501"/>
                    <a:pt x="8740" y="3549"/>
                  </a:cubicBezTo>
                  <a:cubicBezTo>
                    <a:pt x="9014" y="4513"/>
                    <a:pt x="9728" y="5215"/>
                    <a:pt x="10562" y="5287"/>
                  </a:cubicBezTo>
                  <a:lnTo>
                    <a:pt x="10716" y="5287"/>
                  </a:lnTo>
                  <a:cubicBezTo>
                    <a:pt x="10883" y="5287"/>
                    <a:pt x="11038" y="5263"/>
                    <a:pt x="11181" y="5227"/>
                  </a:cubicBezTo>
                  <a:cubicBezTo>
                    <a:pt x="12121" y="4965"/>
                    <a:pt x="12824" y="3906"/>
                    <a:pt x="12824" y="2656"/>
                  </a:cubicBezTo>
                  <a:cubicBezTo>
                    <a:pt x="12836" y="1191"/>
                    <a:pt x="11895" y="1"/>
                    <a:pt x="10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2252674" y="2460265"/>
              <a:ext cx="203648" cy="290473"/>
            </a:xfrm>
            <a:custGeom>
              <a:avLst/>
              <a:gdLst/>
              <a:ahLst/>
              <a:cxnLst/>
              <a:rect l="l" t="t" r="r" b="b"/>
              <a:pathLst>
                <a:path w="4501" h="6420" extrusionOk="0">
                  <a:moveTo>
                    <a:pt x="2722" y="1"/>
                  </a:moveTo>
                  <a:cubicBezTo>
                    <a:pt x="2324" y="1"/>
                    <a:pt x="1977" y="2038"/>
                    <a:pt x="1977" y="2038"/>
                  </a:cubicBezTo>
                  <a:cubicBezTo>
                    <a:pt x="1977" y="2038"/>
                    <a:pt x="2035" y="395"/>
                    <a:pt x="1698" y="395"/>
                  </a:cubicBezTo>
                  <a:cubicBezTo>
                    <a:pt x="1696" y="395"/>
                    <a:pt x="1693" y="395"/>
                    <a:pt x="1691" y="395"/>
                  </a:cubicBezTo>
                  <a:cubicBezTo>
                    <a:pt x="1358" y="407"/>
                    <a:pt x="1024" y="2669"/>
                    <a:pt x="1024" y="2669"/>
                  </a:cubicBezTo>
                  <a:cubicBezTo>
                    <a:pt x="1024" y="2669"/>
                    <a:pt x="632" y="1603"/>
                    <a:pt x="338" y="1603"/>
                  </a:cubicBezTo>
                  <a:cubicBezTo>
                    <a:pt x="324" y="1603"/>
                    <a:pt x="311" y="1605"/>
                    <a:pt x="298" y="1610"/>
                  </a:cubicBezTo>
                  <a:cubicBezTo>
                    <a:pt x="0" y="1705"/>
                    <a:pt x="715" y="4086"/>
                    <a:pt x="762" y="4574"/>
                  </a:cubicBezTo>
                  <a:cubicBezTo>
                    <a:pt x="798" y="5062"/>
                    <a:pt x="667" y="6205"/>
                    <a:pt x="667" y="6205"/>
                  </a:cubicBezTo>
                  <a:lnTo>
                    <a:pt x="3096" y="6420"/>
                  </a:lnTo>
                  <a:cubicBezTo>
                    <a:pt x="3108" y="6420"/>
                    <a:pt x="3394" y="4765"/>
                    <a:pt x="3584" y="4098"/>
                  </a:cubicBezTo>
                  <a:cubicBezTo>
                    <a:pt x="3775" y="3419"/>
                    <a:pt x="4501" y="1717"/>
                    <a:pt x="4299" y="1633"/>
                  </a:cubicBezTo>
                  <a:cubicBezTo>
                    <a:pt x="4290" y="1629"/>
                    <a:pt x="4282" y="1627"/>
                    <a:pt x="4272" y="1627"/>
                  </a:cubicBezTo>
                  <a:cubicBezTo>
                    <a:pt x="4057" y="1627"/>
                    <a:pt x="3501" y="2610"/>
                    <a:pt x="3501" y="2610"/>
                  </a:cubicBezTo>
                  <a:cubicBezTo>
                    <a:pt x="3501" y="2610"/>
                    <a:pt x="4060" y="693"/>
                    <a:pt x="3775" y="586"/>
                  </a:cubicBezTo>
                  <a:cubicBezTo>
                    <a:pt x="3768" y="584"/>
                    <a:pt x="3761" y="583"/>
                    <a:pt x="3754" y="583"/>
                  </a:cubicBezTo>
                  <a:cubicBezTo>
                    <a:pt x="3464" y="583"/>
                    <a:pt x="2739" y="2181"/>
                    <a:pt x="2739" y="2181"/>
                  </a:cubicBezTo>
                  <a:cubicBezTo>
                    <a:pt x="2739" y="2181"/>
                    <a:pt x="3132" y="62"/>
                    <a:pt x="2739" y="2"/>
                  </a:cubicBezTo>
                  <a:cubicBezTo>
                    <a:pt x="2733" y="1"/>
                    <a:pt x="2727" y="1"/>
                    <a:pt x="2722" y="1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1333675" y="2777110"/>
              <a:ext cx="13483" cy="13483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43" y="0"/>
                  </a:moveTo>
                  <a:cubicBezTo>
                    <a:pt x="131" y="0"/>
                    <a:pt x="107" y="0"/>
                    <a:pt x="84" y="12"/>
                  </a:cubicBezTo>
                  <a:cubicBezTo>
                    <a:pt x="72" y="12"/>
                    <a:pt x="60" y="24"/>
                    <a:pt x="48" y="48"/>
                  </a:cubicBezTo>
                  <a:cubicBezTo>
                    <a:pt x="24" y="60"/>
                    <a:pt x="12" y="72"/>
                    <a:pt x="12" y="83"/>
                  </a:cubicBezTo>
                  <a:cubicBezTo>
                    <a:pt x="0" y="107"/>
                    <a:pt x="0" y="119"/>
                    <a:pt x="0" y="143"/>
                  </a:cubicBezTo>
                  <a:lnTo>
                    <a:pt x="0" y="191"/>
                  </a:lnTo>
                  <a:cubicBezTo>
                    <a:pt x="0" y="214"/>
                    <a:pt x="12" y="238"/>
                    <a:pt x="48" y="250"/>
                  </a:cubicBezTo>
                  <a:lnTo>
                    <a:pt x="72" y="274"/>
                  </a:lnTo>
                  <a:cubicBezTo>
                    <a:pt x="107" y="298"/>
                    <a:pt x="119" y="298"/>
                    <a:pt x="143" y="298"/>
                  </a:cubicBezTo>
                  <a:cubicBezTo>
                    <a:pt x="167" y="298"/>
                    <a:pt x="191" y="298"/>
                    <a:pt x="203" y="274"/>
                  </a:cubicBezTo>
                  <a:cubicBezTo>
                    <a:pt x="227" y="274"/>
                    <a:pt x="238" y="262"/>
                    <a:pt x="250" y="250"/>
                  </a:cubicBezTo>
                  <a:cubicBezTo>
                    <a:pt x="262" y="238"/>
                    <a:pt x="286" y="214"/>
                    <a:pt x="286" y="202"/>
                  </a:cubicBezTo>
                  <a:cubicBezTo>
                    <a:pt x="298" y="191"/>
                    <a:pt x="298" y="179"/>
                    <a:pt x="298" y="143"/>
                  </a:cubicBezTo>
                  <a:lnTo>
                    <a:pt x="298" y="107"/>
                  </a:lnTo>
                  <a:cubicBezTo>
                    <a:pt x="298" y="72"/>
                    <a:pt x="286" y="60"/>
                    <a:pt x="250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43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1308882" y="2685536"/>
              <a:ext cx="11899" cy="9185"/>
            </a:xfrm>
            <a:custGeom>
              <a:avLst/>
              <a:gdLst/>
              <a:ahLst/>
              <a:cxnLst/>
              <a:rect l="l" t="t" r="r" b="b"/>
              <a:pathLst>
                <a:path w="263" h="203" extrusionOk="0">
                  <a:moveTo>
                    <a:pt x="132" y="0"/>
                  </a:moveTo>
                  <a:cubicBezTo>
                    <a:pt x="1" y="0"/>
                    <a:pt x="1" y="202"/>
                    <a:pt x="132" y="202"/>
                  </a:cubicBezTo>
                  <a:cubicBezTo>
                    <a:pt x="263" y="202"/>
                    <a:pt x="263" y="0"/>
                    <a:pt x="132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4" name="Google Shape;1204;p29"/>
          <p:cNvGrpSpPr/>
          <p:nvPr/>
        </p:nvGrpSpPr>
        <p:grpSpPr>
          <a:xfrm>
            <a:off x="2140062" y="2578307"/>
            <a:ext cx="118585" cy="117499"/>
            <a:chOff x="2140062" y="2578307"/>
            <a:chExt cx="118585" cy="117499"/>
          </a:xfrm>
        </p:grpSpPr>
        <p:sp>
          <p:nvSpPr>
            <p:cNvPr id="1205" name="Google Shape;1205;p29"/>
            <p:cNvSpPr/>
            <p:nvPr/>
          </p:nvSpPr>
          <p:spPr>
            <a:xfrm>
              <a:off x="2238649" y="2679609"/>
              <a:ext cx="19998" cy="16198"/>
            </a:xfrm>
            <a:custGeom>
              <a:avLst/>
              <a:gdLst/>
              <a:ahLst/>
              <a:cxnLst/>
              <a:rect l="l" t="t" r="r" b="b"/>
              <a:pathLst>
                <a:path w="442" h="358" extrusionOk="0">
                  <a:moveTo>
                    <a:pt x="227" y="0"/>
                  </a:moveTo>
                  <a:cubicBezTo>
                    <a:pt x="1" y="0"/>
                    <a:pt x="1" y="357"/>
                    <a:pt x="227" y="357"/>
                  </a:cubicBezTo>
                  <a:cubicBezTo>
                    <a:pt x="441" y="333"/>
                    <a:pt x="44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2195033" y="2672053"/>
              <a:ext cx="10814" cy="8642"/>
            </a:xfrm>
            <a:custGeom>
              <a:avLst/>
              <a:gdLst/>
              <a:ahLst/>
              <a:cxnLst/>
              <a:rect l="l" t="t" r="r" b="b"/>
              <a:pathLst>
                <a:path w="239" h="191" extrusionOk="0">
                  <a:moveTo>
                    <a:pt x="119" y="0"/>
                  </a:moveTo>
                  <a:cubicBezTo>
                    <a:pt x="0" y="0"/>
                    <a:pt x="0" y="191"/>
                    <a:pt x="119" y="191"/>
                  </a:cubicBezTo>
                  <a:cubicBezTo>
                    <a:pt x="239" y="179"/>
                    <a:pt x="239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2224668" y="2642418"/>
              <a:ext cx="11899" cy="9185"/>
            </a:xfrm>
            <a:custGeom>
              <a:avLst/>
              <a:gdLst/>
              <a:ahLst/>
              <a:cxnLst/>
              <a:rect l="l" t="t" r="r" b="b"/>
              <a:pathLst>
                <a:path w="263" h="203" extrusionOk="0">
                  <a:moveTo>
                    <a:pt x="131" y="1"/>
                  </a:moveTo>
                  <a:cubicBezTo>
                    <a:pt x="0" y="1"/>
                    <a:pt x="0" y="203"/>
                    <a:pt x="131" y="203"/>
                  </a:cubicBezTo>
                  <a:cubicBezTo>
                    <a:pt x="262" y="203"/>
                    <a:pt x="262" y="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2204173" y="2578307"/>
              <a:ext cx="20541" cy="15157"/>
            </a:xfrm>
            <a:custGeom>
              <a:avLst/>
              <a:gdLst/>
              <a:ahLst/>
              <a:cxnLst/>
              <a:rect l="l" t="t" r="r" b="b"/>
              <a:pathLst>
                <a:path w="454" h="335" extrusionOk="0">
                  <a:moveTo>
                    <a:pt x="227" y="1"/>
                  </a:moveTo>
                  <a:cubicBezTo>
                    <a:pt x="13" y="1"/>
                    <a:pt x="1" y="334"/>
                    <a:pt x="227" y="334"/>
                  </a:cubicBezTo>
                  <a:cubicBezTo>
                    <a:pt x="453" y="334"/>
                    <a:pt x="453" y="1"/>
                    <a:pt x="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2140062" y="2616584"/>
              <a:ext cx="20541" cy="16198"/>
            </a:xfrm>
            <a:custGeom>
              <a:avLst/>
              <a:gdLst/>
              <a:ahLst/>
              <a:cxnLst/>
              <a:rect l="l" t="t" r="r" b="b"/>
              <a:pathLst>
                <a:path w="454" h="358" extrusionOk="0">
                  <a:moveTo>
                    <a:pt x="227" y="0"/>
                  </a:moveTo>
                  <a:cubicBezTo>
                    <a:pt x="1" y="0"/>
                    <a:pt x="1" y="357"/>
                    <a:pt x="227" y="357"/>
                  </a:cubicBezTo>
                  <a:cubicBezTo>
                    <a:pt x="453" y="345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" name="Google Shape;1210;p29"/>
          <p:cNvGrpSpPr/>
          <p:nvPr/>
        </p:nvGrpSpPr>
        <p:grpSpPr>
          <a:xfrm>
            <a:off x="668641" y="1148924"/>
            <a:ext cx="602833" cy="495062"/>
            <a:chOff x="668641" y="1116349"/>
            <a:chExt cx="602833" cy="495062"/>
          </a:xfrm>
        </p:grpSpPr>
        <p:sp>
          <p:nvSpPr>
            <p:cNvPr id="1211" name="Google Shape;1211;p2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" name="Google Shape;1222;p29"/>
          <p:cNvGrpSpPr/>
          <p:nvPr/>
        </p:nvGrpSpPr>
        <p:grpSpPr>
          <a:xfrm>
            <a:off x="676459" y="2747475"/>
            <a:ext cx="2209227" cy="701963"/>
            <a:chOff x="676459" y="2747475"/>
            <a:chExt cx="2209227" cy="701963"/>
          </a:xfrm>
        </p:grpSpPr>
        <p:sp>
          <p:nvSpPr>
            <p:cNvPr id="1223" name="Google Shape;1223;p29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9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1474249" y="34235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1488275" y="33707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9"/>
            <p:cNvSpPr/>
            <p:nvPr/>
          </p:nvSpPr>
          <p:spPr>
            <a:xfrm>
              <a:off x="1400999" y="33976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9"/>
            <p:cNvSpPr/>
            <p:nvPr/>
          </p:nvSpPr>
          <p:spPr>
            <a:xfrm>
              <a:off x="1372450" y="33098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9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9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9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9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9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9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9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9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9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9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9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9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9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5" name="Google Shape;1245;p29"/>
          <p:cNvSpPr/>
          <p:nvPr/>
        </p:nvSpPr>
        <p:spPr>
          <a:xfrm>
            <a:off x="8317513" y="4577820"/>
            <a:ext cx="873129" cy="1035847"/>
          </a:xfrm>
          <a:custGeom>
            <a:avLst/>
            <a:gdLst/>
            <a:ahLst/>
            <a:cxnLst/>
            <a:rect l="l" t="t" r="r" b="b"/>
            <a:pathLst>
              <a:path w="16908" h="20059" extrusionOk="0">
                <a:moveTo>
                  <a:pt x="8411" y="0"/>
                </a:moveTo>
                <a:cubicBezTo>
                  <a:pt x="8304" y="0"/>
                  <a:pt x="8196" y="22"/>
                  <a:pt x="8097" y="52"/>
                </a:cubicBezTo>
                <a:cubicBezTo>
                  <a:pt x="7085" y="314"/>
                  <a:pt x="6430" y="1267"/>
                  <a:pt x="6002" y="2219"/>
                </a:cubicBezTo>
                <a:cubicBezTo>
                  <a:pt x="4743" y="4958"/>
                  <a:pt x="4600" y="8037"/>
                  <a:pt x="4722" y="11075"/>
                </a:cubicBezTo>
                <a:lnTo>
                  <a:pt x="4722" y="11075"/>
                </a:lnTo>
                <a:cubicBezTo>
                  <a:pt x="4579" y="9964"/>
                  <a:pt x="4269" y="8879"/>
                  <a:pt x="3799" y="7875"/>
                </a:cubicBezTo>
                <a:cubicBezTo>
                  <a:pt x="3425" y="7094"/>
                  <a:pt x="2794" y="6249"/>
                  <a:pt x="1955" y="6249"/>
                </a:cubicBezTo>
                <a:cubicBezTo>
                  <a:pt x="1912" y="6249"/>
                  <a:pt x="1867" y="6251"/>
                  <a:pt x="1822" y="6256"/>
                </a:cubicBezTo>
                <a:cubicBezTo>
                  <a:pt x="846" y="6339"/>
                  <a:pt x="358" y="7458"/>
                  <a:pt x="191" y="8422"/>
                </a:cubicBezTo>
                <a:cubicBezTo>
                  <a:pt x="1" y="9839"/>
                  <a:pt x="13" y="11244"/>
                  <a:pt x="346" y="12625"/>
                </a:cubicBezTo>
                <a:cubicBezTo>
                  <a:pt x="846" y="14733"/>
                  <a:pt x="2037" y="17245"/>
                  <a:pt x="4108" y="18221"/>
                </a:cubicBezTo>
                <a:cubicBezTo>
                  <a:pt x="5593" y="18918"/>
                  <a:pt x="7656" y="20059"/>
                  <a:pt x="9510" y="20059"/>
                </a:cubicBezTo>
                <a:cubicBezTo>
                  <a:pt x="10065" y="20059"/>
                  <a:pt x="10601" y="19956"/>
                  <a:pt x="11097" y="19710"/>
                </a:cubicBezTo>
                <a:cubicBezTo>
                  <a:pt x="11800" y="19352"/>
                  <a:pt x="12336" y="18721"/>
                  <a:pt x="12812" y="18102"/>
                </a:cubicBezTo>
                <a:cubicBezTo>
                  <a:pt x="14193" y="16257"/>
                  <a:pt x="15288" y="14197"/>
                  <a:pt x="16241" y="12090"/>
                </a:cubicBezTo>
                <a:cubicBezTo>
                  <a:pt x="16610" y="11292"/>
                  <a:pt x="16908" y="10244"/>
                  <a:pt x="16277" y="9625"/>
                </a:cubicBezTo>
                <a:cubicBezTo>
                  <a:pt x="16035" y="9392"/>
                  <a:pt x="15694" y="9278"/>
                  <a:pt x="15347" y="9278"/>
                </a:cubicBezTo>
                <a:cubicBezTo>
                  <a:pt x="15216" y="9278"/>
                  <a:pt x="15083" y="9295"/>
                  <a:pt x="14955" y="9327"/>
                </a:cubicBezTo>
                <a:cubicBezTo>
                  <a:pt x="14491" y="9446"/>
                  <a:pt x="14098" y="9720"/>
                  <a:pt x="13717" y="10006"/>
                </a:cubicBezTo>
                <a:cubicBezTo>
                  <a:pt x="12443" y="10982"/>
                  <a:pt x="11383" y="12244"/>
                  <a:pt x="10645" y="13673"/>
                </a:cubicBezTo>
                <a:cubicBezTo>
                  <a:pt x="11240" y="12399"/>
                  <a:pt x="11800" y="11101"/>
                  <a:pt x="12193" y="9744"/>
                </a:cubicBezTo>
                <a:cubicBezTo>
                  <a:pt x="12407" y="8970"/>
                  <a:pt x="12562" y="8113"/>
                  <a:pt x="12193" y="7387"/>
                </a:cubicBezTo>
                <a:cubicBezTo>
                  <a:pt x="12133" y="7244"/>
                  <a:pt x="12026" y="7113"/>
                  <a:pt x="11895" y="7041"/>
                </a:cubicBezTo>
                <a:cubicBezTo>
                  <a:pt x="11825" y="7007"/>
                  <a:pt x="11752" y="6992"/>
                  <a:pt x="11680" y="6992"/>
                </a:cubicBezTo>
                <a:cubicBezTo>
                  <a:pt x="11422" y="6992"/>
                  <a:pt x="11162" y="7182"/>
                  <a:pt x="10966" y="7387"/>
                </a:cubicBezTo>
                <a:cubicBezTo>
                  <a:pt x="9868" y="8464"/>
                  <a:pt x="9022" y="9799"/>
                  <a:pt x="8493" y="11246"/>
                </a:cubicBezTo>
                <a:lnTo>
                  <a:pt x="8493" y="11246"/>
                </a:lnTo>
                <a:cubicBezTo>
                  <a:pt x="8776" y="9698"/>
                  <a:pt x="9016" y="8139"/>
                  <a:pt x="9216" y="6577"/>
                </a:cubicBezTo>
                <a:cubicBezTo>
                  <a:pt x="9466" y="4672"/>
                  <a:pt x="9645" y="2731"/>
                  <a:pt x="9204" y="862"/>
                </a:cubicBezTo>
                <a:cubicBezTo>
                  <a:pt x="9121" y="552"/>
                  <a:pt x="8990" y="195"/>
                  <a:pt x="8692" y="64"/>
                </a:cubicBezTo>
                <a:cubicBezTo>
                  <a:pt x="8606" y="19"/>
                  <a:pt x="8510" y="0"/>
                  <a:pt x="8411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29"/>
          <p:cNvSpPr/>
          <p:nvPr/>
        </p:nvSpPr>
        <p:spPr>
          <a:xfrm>
            <a:off x="2496634" y="483436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7" name="Google Shape;1247;p29"/>
          <p:cNvGrpSpPr/>
          <p:nvPr/>
        </p:nvGrpSpPr>
        <p:grpSpPr>
          <a:xfrm rot="-5400000">
            <a:off x="8489196" y="3390163"/>
            <a:ext cx="348363" cy="342683"/>
            <a:chOff x="8351027" y="3635349"/>
            <a:chExt cx="348363" cy="342683"/>
          </a:xfrm>
        </p:grpSpPr>
        <p:sp>
          <p:nvSpPr>
            <p:cNvPr id="1248" name="Google Shape;1248;p29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9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9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9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9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9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9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9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9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9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9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9" name="Google Shape;1259;p29"/>
          <p:cNvSpPr/>
          <p:nvPr/>
        </p:nvSpPr>
        <p:spPr>
          <a:xfrm>
            <a:off x="6944613" y="3604623"/>
            <a:ext cx="92281" cy="89389"/>
          </a:xfrm>
          <a:custGeom>
            <a:avLst/>
            <a:gdLst/>
            <a:ahLst/>
            <a:cxnLst/>
            <a:rect l="l" t="t" r="r" b="b"/>
            <a:pathLst>
              <a:path w="1787" h="1731" extrusionOk="0">
                <a:moveTo>
                  <a:pt x="899" y="1"/>
                </a:moveTo>
                <a:cubicBezTo>
                  <a:pt x="877" y="1"/>
                  <a:pt x="856" y="2"/>
                  <a:pt x="834" y="3"/>
                </a:cubicBezTo>
                <a:cubicBezTo>
                  <a:pt x="357" y="27"/>
                  <a:pt x="0" y="444"/>
                  <a:pt x="36" y="920"/>
                </a:cubicBezTo>
                <a:cubicBezTo>
                  <a:pt x="59" y="1381"/>
                  <a:pt x="450" y="1731"/>
                  <a:pt x="908" y="1731"/>
                </a:cubicBezTo>
                <a:cubicBezTo>
                  <a:pt x="923" y="1731"/>
                  <a:pt x="938" y="1730"/>
                  <a:pt x="953" y="1730"/>
                </a:cubicBezTo>
                <a:cubicBezTo>
                  <a:pt x="1429" y="1694"/>
                  <a:pt x="1786" y="1277"/>
                  <a:pt x="1762" y="801"/>
                </a:cubicBezTo>
                <a:cubicBezTo>
                  <a:pt x="1728" y="347"/>
                  <a:pt x="1348" y="1"/>
                  <a:pt x="899" y="1"/>
                </a:cubicBezTo>
                <a:close/>
              </a:path>
            </a:pathLst>
          </a:custGeom>
          <a:solidFill>
            <a:srgbClr val="F895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29"/>
          <p:cNvSpPr/>
          <p:nvPr/>
        </p:nvSpPr>
        <p:spPr>
          <a:xfrm>
            <a:off x="6699892" y="3310276"/>
            <a:ext cx="635172" cy="447254"/>
          </a:xfrm>
          <a:custGeom>
            <a:avLst/>
            <a:gdLst/>
            <a:ahLst/>
            <a:cxnLst/>
            <a:rect l="l" t="t" r="r" b="b"/>
            <a:pathLst>
              <a:path w="12300" h="8661" extrusionOk="0">
                <a:moveTo>
                  <a:pt x="2596" y="0"/>
                </a:moveTo>
                <a:lnTo>
                  <a:pt x="0" y="1060"/>
                </a:lnTo>
                <a:cubicBezTo>
                  <a:pt x="1191" y="4120"/>
                  <a:pt x="3179" y="7084"/>
                  <a:pt x="6632" y="8251"/>
                </a:cubicBezTo>
                <a:cubicBezTo>
                  <a:pt x="7525" y="8544"/>
                  <a:pt x="8297" y="8660"/>
                  <a:pt x="8955" y="8660"/>
                </a:cubicBezTo>
                <a:cubicBezTo>
                  <a:pt x="10386" y="8660"/>
                  <a:pt x="11276" y="8109"/>
                  <a:pt x="11692" y="7620"/>
                </a:cubicBezTo>
                <a:cubicBezTo>
                  <a:pt x="12300" y="6906"/>
                  <a:pt x="11550" y="6072"/>
                  <a:pt x="10514" y="5906"/>
                </a:cubicBezTo>
                <a:cubicBezTo>
                  <a:pt x="9442" y="5727"/>
                  <a:pt x="8585" y="5596"/>
                  <a:pt x="6287" y="4572"/>
                </a:cubicBezTo>
                <a:cubicBezTo>
                  <a:pt x="4001" y="3560"/>
                  <a:pt x="2596" y="0"/>
                  <a:pt x="2596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29"/>
          <p:cNvSpPr/>
          <p:nvPr/>
        </p:nvSpPr>
        <p:spPr>
          <a:xfrm>
            <a:off x="6968574" y="3545754"/>
            <a:ext cx="366489" cy="212654"/>
          </a:xfrm>
          <a:custGeom>
            <a:avLst/>
            <a:gdLst/>
            <a:ahLst/>
            <a:cxnLst/>
            <a:rect l="l" t="t" r="r" b="b"/>
            <a:pathLst>
              <a:path w="7097" h="4118" extrusionOk="0">
                <a:moveTo>
                  <a:pt x="1024" y="0"/>
                </a:moveTo>
                <a:cubicBezTo>
                  <a:pt x="870" y="298"/>
                  <a:pt x="715" y="607"/>
                  <a:pt x="584" y="917"/>
                </a:cubicBezTo>
                <a:cubicBezTo>
                  <a:pt x="417" y="1286"/>
                  <a:pt x="286" y="1679"/>
                  <a:pt x="179" y="2060"/>
                </a:cubicBezTo>
                <a:cubicBezTo>
                  <a:pt x="96" y="2405"/>
                  <a:pt x="48" y="2751"/>
                  <a:pt x="1" y="3096"/>
                </a:cubicBezTo>
                <a:cubicBezTo>
                  <a:pt x="453" y="3334"/>
                  <a:pt x="905" y="3536"/>
                  <a:pt x="1417" y="3703"/>
                </a:cubicBezTo>
                <a:cubicBezTo>
                  <a:pt x="2307" y="4000"/>
                  <a:pt x="3078" y="4117"/>
                  <a:pt x="3736" y="4117"/>
                </a:cubicBezTo>
                <a:cubicBezTo>
                  <a:pt x="5166" y="4117"/>
                  <a:pt x="6062" y="3561"/>
                  <a:pt x="6478" y="3072"/>
                </a:cubicBezTo>
                <a:cubicBezTo>
                  <a:pt x="7097" y="2346"/>
                  <a:pt x="6347" y="1512"/>
                  <a:pt x="5311" y="1346"/>
                </a:cubicBezTo>
                <a:cubicBezTo>
                  <a:pt x="4239" y="1167"/>
                  <a:pt x="3394" y="1036"/>
                  <a:pt x="1084" y="24"/>
                </a:cubicBezTo>
                <a:cubicBezTo>
                  <a:pt x="1072" y="12"/>
                  <a:pt x="1060" y="12"/>
                  <a:pt x="1024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29"/>
          <p:cNvSpPr/>
          <p:nvPr/>
        </p:nvSpPr>
        <p:spPr>
          <a:xfrm>
            <a:off x="6983343" y="3521741"/>
            <a:ext cx="367212" cy="264294"/>
          </a:xfrm>
          <a:custGeom>
            <a:avLst/>
            <a:gdLst/>
            <a:ahLst/>
            <a:cxnLst/>
            <a:rect l="l" t="t" r="r" b="b"/>
            <a:pathLst>
              <a:path w="7111" h="5118" extrusionOk="0">
                <a:moveTo>
                  <a:pt x="762" y="1"/>
                </a:moveTo>
                <a:cubicBezTo>
                  <a:pt x="738" y="49"/>
                  <a:pt x="727" y="84"/>
                  <a:pt x="715" y="120"/>
                </a:cubicBezTo>
                <a:cubicBezTo>
                  <a:pt x="524" y="644"/>
                  <a:pt x="369" y="1156"/>
                  <a:pt x="262" y="1704"/>
                </a:cubicBezTo>
                <a:cubicBezTo>
                  <a:pt x="107" y="2501"/>
                  <a:pt x="0" y="3335"/>
                  <a:pt x="0" y="4144"/>
                </a:cubicBezTo>
                <a:cubicBezTo>
                  <a:pt x="298" y="4311"/>
                  <a:pt x="619" y="4466"/>
                  <a:pt x="953" y="4585"/>
                </a:cubicBezTo>
                <a:cubicBezTo>
                  <a:pt x="1929" y="4965"/>
                  <a:pt x="2772" y="5117"/>
                  <a:pt x="3491" y="5117"/>
                </a:cubicBezTo>
                <a:cubicBezTo>
                  <a:pt x="5043" y="5117"/>
                  <a:pt x="6013" y="4410"/>
                  <a:pt x="6477" y="3775"/>
                </a:cubicBezTo>
                <a:cubicBezTo>
                  <a:pt x="7110" y="2900"/>
                  <a:pt x="6386" y="1424"/>
                  <a:pt x="5228" y="1424"/>
                </a:cubicBezTo>
                <a:cubicBezTo>
                  <a:pt x="5189" y="1424"/>
                  <a:pt x="5149" y="1426"/>
                  <a:pt x="5108" y="1430"/>
                </a:cubicBezTo>
                <a:cubicBezTo>
                  <a:pt x="4971" y="1442"/>
                  <a:pt x="4839" y="1449"/>
                  <a:pt x="4708" y="1449"/>
                </a:cubicBezTo>
                <a:cubicBezTo>
                  <a:pt x="3727" y="1449"/>
                  <a:pt x="2843" y="1073"/>
                  <a:pt x="7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29"/>
          <p:cNvSpPr/>
          <p:nvPr/>
        </p:nvSpPr>
        <p:spPr>
          <a:xfrm>
            <a:off x="6983343" y="3521741"/>
            <a:ext cx="59076" cy="226338"/>
          </a:xfrm>
          <a:custGeom>
            <a:avLst/>
            <a:gdLst/>
            <a:ahLst/>
            <a:cxnLst/>
            <a:rect l="l" t="t" r="r" b="b"/>
            <a:pathLst>
              <a:path w="1144" h="4383" extrusionOk="0">
                <a:moveTo>
                  <a:pt x="762" y="1"/>
                </a:moveTo>
                <a:cubicBezTo>
                  <a:pt x="750" y="49"/>
                  <a:pt x="727" y="84"/>
                  <a:pt x="715" y="120"/>
                </a:cubicBezTo>
                <a:cubicBezTo>
                  <a:pt x="524" y="644"/>
                  <a:pt x="369" y="1156"/>
                  <a:pt x="274" y="1704"/>
                </a:cubicBezTo>
                <a:cubicBezTo>
                  <a:pt x="107" y="2513"/>
                  <a:pt x="0" y="3335"/>
                  <a:pt x="0" y="4144"/>
                </a:cubicBezTo>
                <a:cubicBezTo>
                  <a:pt x="167" y="4240"/>
                  <a:pt x="334" y="4311"/>
                  <a:pt x="488" y="4382"/>
                </a:cubicBezTo>
                <a:cubicBezTo>
                  <a:pt x="465" y="4311"/>
                  <a:pt x="441" y="4228"/>
                  <a:pt x="441" y="4132"/>
                </a:cubicBezTo>
                <a:cubicBezTo>
                  <a:pt x="417" y="3918"/>
                  <a:pt x="417" y="3668"/>
                  <a:pt x="429" y="3454"/>
                </a:cubicBezTo>
                <a:cubicBezTo>
                  <a:pt x="477" y="2644"/>
                  <a:pt x="667" y="1858"/>
                  <a:pt x="869" y="1084"/>
                </a:cubicBezTo>
                <a:cubicBezTo>
                  <a:pt x="941" y="787"/>
                  <a:pt x="1048" y="489"/>
                  <a:pt x="1143" y="191"/>
                </a:cubicBezTo>
                <a:cubicBezTo>
                  <a:pt x="1024" y="132"/>
                  <a:pt x="893" y="60"/>
                  <a:pt x="7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29"/>
          <p:cNvSpPr/>
          <p:nvPr/>
        </p:nvSpPr>
        <p:spPr>
          <a:xfrm>
            <a:off x="6569552" y="3103406"/>
            <a:ext cx="282264" cy="336021"/>
          </a:xfrm>
          <a:custGeom>
            <a:avLst/>
            <a:gdLst/>
            <a:ahLst/>
            <a:cxnLst/>
            <a:rect l="l" t="t" r="r" b="b"/>
            <a:pathLst>
              <a:path w="5466" h="6507" extrusionOk="0">
                <a:moveTo>
                  <a:pt x="2405" y="0"/>
                </a:moveTo>
                <a:cubicBezTo>
                  <a:pt x="2393" y="0"/>
                  <a:pt x="2381" y="2"/>
                  <a:pt x="2370" y="6"/>
                </a:cubicBezTo>
                <a:cubicBezTo>
                  <a:pt x="2013" y="125"/>
                  <a:pt x="2703" y="1577"/>
                  <a:pt x="2703" y="1577"/>
                </a:cubicBezTo>
                <a:cubicBezTo>
                  <a:pt x="2703" y="1577"/>
                  <a:pt x="1680" y="59"/>
                  <a:pt x="1242" y="59"/>
                </a:cubicBezTo>
                <a:cubicBezTo>
                  <a:pt x="1215" y="59"/>
                  <a:pt x="1190" y="65"/>
                  <a:pt x="1167" y="77"/>
                </a:cubicBezTo>
                <a:cubicBezTo>
                  <a:pt x="774" y="280"/>
                  <a:pt x="1965" y="2006"/>
                  <a:pt x="1965" y="2006"/>
                </a:cubicBezTo>
                <a:cubicBezTo>
                  <a:pt x="1965" y="2006"/>
                  <a:pt x="782" y="995"/>
                  <a:pt x="400" y="995"/>
                </a:cubicBezTo>
                <a:cubicBezTo>
                  <a:pt x="368" y="995"/>
                  <a:pt x="341" y="1002"/>
                  <a:pt x="322" y="1018"/>
                </a:cubicBezTo>
                <a:cubicBezTo>
                  <a:pt x="60" y="1220"/>
                  <a:pt x="1358" y="2696"/>
                  <a:pt x="1358" y="2696"/>
                </a:cubicBezTo>
                <a:cubicBezTo>
                  <a:pt x="1358" y="2696"/>
                  <a:pt x="546" y="2124"/>
                  <a:pt x="257" y="2124"/>
                </a:cubicBezTo>
                <a:cubicBezTo>
                  <a:pt x="223" y="2124"/>
                  <a:pt x="196" y="2131"/>
                  <a:pt x="179" y="2149"/>
                </a:cubicBezTo>
                <a:cubicBezTo>
                  <a:pt x="0" y="2315"/>
                  <a:pt x="1370" y="3530"/>
                  <a:pt x="1822" y="4054"/>
                </a:cubicBezTo>
                <a:cubicBezTo>
                  <a:pt x="2260" y="4575"/>
                  <a:pt x="3380" y="6507"/>
                  <a:pt x="3394" y="6507"/>
                </a:cubicBezTo>
                <a:cubicBezTo>
                  <a:pt x="3394" y="6507"/>
                  <a:pt x="3394" y="6507"/>
                  <a:pt x="3394" y="6506"/>
                </a:cubicBezTo>
                <a:lnTo>
                  <a:pt x="5465" y="4792"/>
                </a:lnTo>
                <a:cubicBezTo>
                  <a:pt x="5465" y="4792"/>
                  <a:pt x="5013" y="3768"/>
                  <a:pt x="4870" y="3316"/>
                </a:cubicBezTo>
                <a:cubicBezTo>
                  <a:pt x="4740" y="2865"/>
                  <a:pt x="4574" y="506"/>
                  <a:pt x="4256" y="506"/>
                </a:cubicBezTo>
                <a:cubicBezTo>
                  <a:pt x="4254" y="506"/>
                  <a:pt x="4252" y="506"/>
                  <a:pt x="4251" y="506"/>
                </a:cubicBezTo>
                <a:cubicBezTo>
                  <a:pt x="3906" y="541"/>
                  <a:pt x="3894" y="1744"/>
                  <a:pt x="3894" y="1744"/>
                </a:cubicBezTo>
                <a:cubicBezTo>
                  <a:pt x="3894" y="1744"/>
                  <a:pt x="2798" y="0"/>
                  <a:pt x="2405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29"/>
          <p:cNvSpPr/>
          <p:nvPr/>
        </p:nvSpPr>
        <p:spPr>
          <a:xfrm>
            <a:off x="6769347" y="4862727"/>
            <a:ext cx="1309694" cy="110716"/>
          </a:xfrm>
          <a:custGeom>
            <a:avLst/>
            <a:gdLst/>
            <a:ahLst/>
            <a:cxnLst/>
            <a:rect l="l" t="t" r="r" b="b"/>
            <a:pathLst>
              <a:path w="25362" h="2144" extrusionOk="0">
                <a:moveTo>
                  <a:pt x="12681" y="0"/>
                </a:moveTo>
                <a:cubicBezTo>
                  <a:pt x="5692" y="0"/>
                  <a:pt x="1" y="477"/>
                  <a:pt x="1" y="1072"/>
                </a:cubicBezTo>
                <a:cubicBezTo>
                  <a:pt x="1" y="1667"/>
                  <a:pt x="5692" y="2144"/>
                  <a:pt x="12681" y="2144"/>
                </a:cubicBezTo>
                <a:cubicBezTo>
                  <a:pt x="19682" y="2144"/>
                  <a:pt x="25361" y="1667"/>
                  <a:pt x="25361" y="1072"/>
                </a:cubicBezTo>
                <a:cubicBezTo>
                  <a:pt x="25361" y="489"/>
                  <a:pt x="19682" y="0"/>
                  <a:pt x="126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29"/>
          <p:cNvSpPr/>
          <p:nvPr/>
        </p:nvSpPr>
        <p:spPr>
          <a:xfrm>
            <a:off x="7266175" y="4010307"/>
            <a:ext cx="703388" cy="754719"/>
          </a:xfrm>
          <a:custGeom>
            <a:avLst/>
            <a:gdLst/>
            <a:ahLst/>
            <a:cxnLst/>
            <a:rect l="l" t="t" r="r" b="b"/>
            <a:pathLst>
              <a:path w="13621" h="14615" extrusionOk="0">
                <a:moveTo>
                  <a:pt x="2408" y="0"/>
                </a:moveTo>
                <a:cubicBezTo>
                  <a:pt x="2114" y="0"/>
                  <a:pt x="1823" y="136"/>
                  <a:pt x="1572" y="446"/>
                </a:cubicBezTo>
                <a:cubicBezTo>
                  <a:pt x="774" y="1458"/>
                  <a:pt x="0" y="3887"/>
                  <a:pt x="1810" y="7530"/>
                </a:cubicBezTo>
                <a:lnTo>
                  <a:pt x="1905" y="7709"/>
                </a:lnTo>
                <a:cubicBezTo>
                  <a:pt x="1917" y="7744"/>
                  <a:pt x="1929" y="7780"/>
                  <a:pt x="1965" y="7828"/>
                </a:cubicBezTo>
                <a:cubicBezTo>
                  <a:pt x="1988" y="7863"/>
                  <a:pt x="2012" y="7899"/>
                  <a:pt x="2024" y="7935"/>
                </a:cubicBezTo>
                <a:cubicBezTo>
                  <a:pt x="2072" y="7994"/>
                  <a:pt x="2096" y="8066"/>
                  <a:pt x="2143" y="8125"/>
                </a:cubicBezTo>
                <a:cubicBezTo>
                  <a:pt x="2191" y="8185"/>
                  <a:pt x="2215" y="8256"/>
                  <a:pt x="2262" y="8316"/>
                </a:cubicBezTo>
                <a:cubicBezTo>
                  <a:pt x="2310" y="8399"/>
                  <a:pt x="2334" y="8459"/>
                  <a:pt x="2381" y="8518"/>
                </a:cubicBezTo>
                <a:cubicBezTo>
                  <a:pt x="2405" y="8542"/>
                  <a:pt x="2429" y="8578"/>
                  <a:pt x="2441" y="8602"/>
                </a:cubicBezTo>
                <a:cubicBezTo>
                  <a:pt x="2465" y="8661"/>
                  <a:pt x="2512" y="8709"/>
                  <a:pt x="2548" y="8768"/>
                </a:cubicBezTo>
                <a:cubicBezTo>
                  <a:pt x="2620" y="8876"/>
                  <a:pt x="2691" y="8995"/>
                  <a:pt x="2762" y="9102"/>
                </a:cubicBezTo>
                <a:cubicBezTo>
                  <a:pt x="3643" y="10328"/>
                  <a:pt x="4691" y="11316"/>
                  <a:pt x="5858" y="12090"/>
                </a:cubicBezTo>
                <a:cubicBezTo>
                  <a:pt x="7799" y="13364"/>
                  <a:pt x="10049" y="14102"/>
                  <a:pt x="12395" y="14614"/>
                </a:cubicBezTo>
                <a:lnTo>
                  <a:pt x="13621" y="12174"/>
                </a:lnTo>
                <a:cubicBezTo>
                  <a:pt x="13621" y="12174"/>
                  <a:pt x="8656" y="10090"/>
                  <a:pt x="6751" y="7244"/>
                </a:cubicBezTo>
                <a:cubicBezTo>
                  <a:pt x="6739" y="7232"/>
                  <a:pt x="6727" y="7209"/>
                  <a:pt x="6715" y="7185"/>
                </a:cubicBezTo>
                <a:cubicBezTo>
                  <a:pt x="6691" y="7173"/>
                  <a:pt x="6680" y="7149"/>
                  <a:pt x="6668" y="7125"/>
                </a:cubicBezTo>
                <a:cubicBezTo>
                  <a:pt x="4870" y="4208"/>
                  <a:pt x="4513" y="3077"/>
                  <a:pt x="4060" y="1648"/>
                </a:cubicBezTo>
                <a:cubicBezTo>
                  <a:pt x="3763" y="698"/>
                  <a:pt x="3075" y="0"/>
                  <a:pt x="2408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29"/>
          <p:cNvSpPr/>
          <p:nvPr/>
        </p:nvSpPr>
        <p:spPr>
          <a:xfrm>
            <a:off x="7563725" y="4499957"/>
            <a:ext cx="405839" cy="266307"/>
          </a:xfrm>
          <a:custGeom>
            <a:avLst/>
            <a:gdLst/>
            <a:ahLst/>
            <a:cxnLst/>
            <a:rect l="l" t="t" r="r" b="b"/>
            <a:pathLst>
              <a:path w="7859" h="5157" extrusionOk="0">
                <a:moveTo>
                  <a:pt x="3215" y="1"/>
                </a:moveTo>
                <a:cubicBezTo>
                  <a:pt x="3156" y="72"/>
                  <a:pt x="3073" y="167"/>
                  <a:pt x="3013" y="239"/>
                </a:cubicBezTo>
                <a:cubicBezTo>
                  <a:pt x="2203" y="1227"/>
                  <a:pt x="1108" y="1918"/>
                  <a:pt x="1" y="2549"/>
                </a:cubicBezTo>
                <a:cubicBezTo>
                  <a:pt x="25" y="2572"/>
                  <a:pt x="60" y="2596"/>
                  <a:pt x="96" y="2620"/>
                </a:cubicBezTo>
                <a:cubicBezTo>
                  <a:pt x="2037" y="3906"/>
                  <a:pt x="4287" y="4632"/>
                  <a:pt x="6633" y="5156"/>
                </a:cubicBezTo>
                <a:lnTo>
                  <a:pt x="7859" y="2715"/>
                </a:lnTo>
                <a:cubicBezTo>
                  <a:pt x="7859" y="2692"/>
                  <a:pt x="5335" y="1644"/>
                  <a:pt x="321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29"/>
          <p:cNvSpPr/>
          <p:nvPr/>
        </p:nvSpPr>
        <p:spPr>
          <a:xfrm>
            <a:off x="7564344" y="4499957"/>
            <a:ext cx="212189" cy="156211"/>
          </a:xfrm>
          <a:custGeom>
            <a:avLst/>
            <a:gdLst/>
            <a:ahLst/>
            <a:cxnLst/>
            <a:rect l="l" t="t" r="r" b="b"/>
            <a:pathLst>
              <a:path w="4109" h="3025" extrusionOk="0">
                <a:moveTo>
                  <a:pt x="3215" y="1"/>
                </a:moveTo>
                <a:cubicBezTo>
                  <a:pt x="3156" y="72"/>
                  <a:pt x="3084" y="167"/>
                  <a:pt x="3025" y="239"/>
                </a:cubicBezTo>
                <a:cubicBezTo>
                  <a:pt x="2203" y="1227"/>
                  <a:pt x="1120" y="1918"/>
                  <a:pt x="1" y="2549"/>
                </a:cubicBezTo>
                <a:cubicBezTo>
                  <a:pt x="24" y="2572"/>
                  <a:pt x="60" y="2596"/>
                  <a:pt x="108" y="2620"/>
                </a:cubicBezTo>
                <a:cubicBezTo>
                  <a:pt x="310" y="2751"/>
                  <a:pt x="536" y="2894"/>
                  <a:pt x="763" y="3025"/>
                </a:cubicBezTo>
                <a:cubicBezTo>
                  <a:pt x="894" y="2953"/>
                  <a:pt x="1025" y="2894"/>
                  <a:pt x="1179" y="2811"/>
                </a:cubicBezTo>
                <a:cubicBezTo>
                  <a:pt x="1394" y="2715"/>
                  <a:pt x="1632" y="2608"/>
                  <a:pt x="1858" y="2489"/>
                </a:cubicBezTo>
                <a:cubicBezTo>
                  <a:pt x="2584" y="2096"/>
                  <a:pt x="3239" y="1596"/>
                  <a:pt x="3811" y="989"/>
                </a:cubicBezTo>
                <a:cubicBezTo>
                  <a:pt x="3918" y="870"/>
                  <a:pt x="4013" y="763"/>
                  <a:pt x="4108" y="644"/>
                </a:cubicBezTo>
                <a:cubicBezTo>
                  <a:pt x="3811" y="429"/>
                  <a:pt x="3513" y="227"/>
                  <a:pt x="321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29"/>
          <p:cNvSpPr/>
          <p:nvPr/>
        </p:nvSpPr>
        <p:spPr>
          <a:xfrm>
            <a:off x="7267983" y="4010462"/>
            <a:ext cx="384976" cy="507363"/>
          </a:xfrm>
          <a:custGeom>
            <a:avLst/>
            <a:gdLst/>
            <a:ahLst/>
            <a:cxnLst/>
            <a:rect l="l" t="t" r="r" b="b"/>
            <a:pathLst>
              <a:path w="7455" h="9825" extrusionOk="0">
                <a:moveTo>
                  <a:pt x="2401" y="0"/>
                </a:moveTo>
                <a:cubicBezTo>
                  <a:pt x="2110" y="0"/>
                  <a:pt x="1822" y="135"/>
                  <a:pt x="1572" y="443"/>
                </a:cubicBezTo>
                <a:cubicBezTo>
                  <a:pt x="751" y="1455"/>
                  <a:pt x="1" y="3884"/>
                  <a:pt x="1811" y="7527"/>
                </a:cubicBezTo>
                <a:lnTo>
                  <a:pt x="1894" y="7706"/>
                </a:lnTo>
                <a:cubicBezTo>
                  <a:pt x="1918" y="7753"/>
                  <a:pt x="1942" y="7801"/>
                  <a:pt x="1953" y="7825"/>
                </a:cubicBezTo>
                <a:cubicBezTo>
                  <a:pt x="1977" y="7860"/>
                  <a:pt x="1989" y="7908"/>
                  <a:pt x="2013" y="7932"/>
                </a:cubicBezTo>
                <a:cubicBezTo>
                  <a:pt x="2049" y="8003"/>
                  <a:pt x="2096" y="8063"/>
                  <a:pt x="2132" y="8122"/>
                </a:cubicBezTo>
                <a:cubicBezTo>
                  <a:pt x="2168" y="8182"/>
                  <a:pt x="2215" y="8265"/>
                  <a:pt x="2251" y="8325"/>
                </a:cubicBezTo>
                <a:cubicBezTo>
                  <a:pt x="2299" y="8384"/>
                  <a:pt x="2334" y="8456"/>
                  <a:pt x="2370" y="8515"/>
                </a:cubicBezTo>
                <a:cubicBezTo>
                  <a:pt x="2394" y="8539"/>
                  <a:pt x="2406" y="8575"/>
                  <a:pt x="2430" y="8599"/>
                </a:cubicBezTo>
                <a:cubicBezTo>
                  <a:pt x="2465" y="8658"/>
                  <a:pt x="2513" y="8706"/>
                  <a:pt x="2537" y="8765"/>
                </a:cubicBezTo>
                <a:cubicBezTo>
                  <a:pt x="2608" y="8884"/>
                  <a:pt x="2692" y="8992"/>
                  <a:pt x="2763" y="9099"/>
                </a:cubicBezTo>
                <a:cubicBezTo>
                  <a:pt x="2942" y="9349"/>
                  <a:pt x="3132" y="9587"/>
                  <a:pt x="3323" y="9825"/>
                </a:cubicBezTo>
                <a:cubicBezTo>
                  <a:pt x="3549" y="9611"/>
                  <a:pt x="3835" y="9456"/>
                  <a:pt x="4120" y="9301"/>
                </a:cubicBezTo>
                <a:cubicBezTo>
                  <a:pt x="4978" y="8861"/>
                  <a:pt x="5930" y="8539"/>
                  <a:pt x="6871" y="8289"/>
                </a:cubicBezTo>
                <a:cubicBezTo>
                  <a:pt x="7061" y="8241"/>
                  <a:pt x="7252" y="8182"/>
                  <a:pt x="7454" y="8146"/>
                </a:cubicBezTo>
                <a:cubicBezTo>
                  <a:pt x="7180" y="7860"/>
                  <a:pt x="6942" y="7563"/>
                  <a:pt x="6752" y="7253"/>
                </a:cubicBezTo>
                <a:cubicBezTo>
                  <a:pt x="6740" y="7229"/>
                  <a:pt x="6716" y="7206"/>
                  <a:pt x="6704" y="7194"/>
                </a:cubicBezTo>
                <a:cubicBezTo>
                  <a:pt x="6692" y="7170"/>
                  <a:pt x="6680" y="7146"/>
                  <a:pt x="6668" y="7134"/>
                </a:cubicBezTo>
                <a:cubicBezTo>
                  <a:pt x="4847" y="4217"/>
                  <a:pt x="4501" y="3086"/>
                  <a:pt x="4061" y="1657"/>
                </a:cubicBezTo>
                <a:cubicBezTo>
                  <a:pt x="3754" y="705"/>
                  <a:pt x="3068" y="0"/>
                  <a:pt x="2401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29"/>
          <p:cNvSpPr/>
          <p:nvPr/>
        </p:nvSpPr>
        <p:spPr>
          <a:xfrm>
            <a:off x="7844698" y="4631690"/>
            <a:ext cx="192514" cy="251125"/>
          </a:xfrm>
          <a:custGeom>
            <a:avLst/>
            <a:gdLst/>
            <a:ahLst/>
            <a:cxnLst/>
            <a:rect l="l" t="t" r="r" b="b"/>
            <a:pathLst>
              <a:path w="3728" h="4863" extrusionOk="0">
                <a:moveTo>
                  <a:pt x="2279" y="1"/>
                </a:moveTo>
                <a:cubicBezTo>
                  <a:pt x="2261" y="1"/>
                  <a:pt x="2248" y="4"/>
                  <a:pt x="2239" y="10"/>
                </a:cubicBezTo>
                <a:cubicBezTo>
                  <a:pt x="2180" y="57"/>
                  <a:pt x="2073" y="760"/>
                  <a:pt x="1656" y="1260"/>
                </a:cubicBezTo>
                <a:cubicBezTo>
                  <a:pt x="1132" y="1903"/>
                  <a:pt x="299" y="2379"/>
                  <a:pt x="287" y="2438"/>
                </a:cubicBezTo>
                <a:cubicBezTo>
                  <a:pt x="287" y="2438"/>
                  <a:pt x="156" y="2641"/>
                  <a:pt x="49" y="3593"/>
                </a:cubicBezTo>
                <a:cubicBezTo>
                  <a:pt x="1" y="4177"/>
                  <a:pt x="72" y="4570"/>
                  <a:pt x="180" y="4772"/>
                </a:cubicBezTo>
                <a:cubicBezTo>
                  <a:pt x="206" y="4832"/>
                  <a:pt x="263" y="4862"/>
                  <a:pt x="323" y="4862"/>
                </a:cubicBezTo>
                <a:cubicBezTo>
                  <a:pt x="369" y="4862"/>
                  <a:pt x="417" y="4844"/>
                  <a:pt x="453" y="4808"/>
                </a:cubicBezTo>
                <a:cubicBezTo>
                  <a:pt x="1108" y="4058"/>
                  <a:pt x="3728" y="1010"/>
                  <a:pt x="3620" y="760"/>
                </a:cubicBezTo>
                <a:cubicBezTo>
                  <a:pt x="3521" y="483"/>
                  <a:pt x="2517" y="1"/>
                  <a:pt x="227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29"/>
          <p:cNvSpPr/>
          <p:nvPr/>
        </p:nvSpPr>
        <p:spPr>
          <a:xfrm>
            <a:off x="7852702" y="4665359"/>
            <a:ext cx="185129" cy="216733"/>
          </a:xfrm>
          <a:custGeom>
            <a:avLst/>
            <a:gdLst/>
            <a:ahLst/>
            <a:cxnLst/>
            <a:rect l="l" t="t" r="r" b="b"/>
            <a:pathLst>
              <a:path w="3585" h="4197" extrusionOk="0">
                <a:moveTo>
                  <a:pt x="3406" y="0"/>
                </a:moveTo>
                <a:cubicBezTo>
                  <a:pt x="2894" y="643"/>
                  <a:pt x="2358" y="1251"/>
                  <a:pt x="1822" y="1870"/>
                </a:cubicBezTo>
                <a:cubicBezTo>
                  <a:pt x="1215" y="2584"/>
                  <a:pt x="596" y="3275"/>
                  <a:pt x="1" y="3989"/>
                </a:cubicBezTo>
                <a:cubicBezTo>
                  <a:pt x="13" y="4037"/>
                  <a:pt x="25" y="4072"/>
                  <a:pt x="36" y="4108"/>
                </a:cubicBezTo>
                <a:cubicBezTo>
                  <a:pt x="62" y="4166"/>
                  <a:pt x="120" y="4197"/>
                  <a:pt x="179" y="4197"/>
                </a:cubicBezTo>
                <a:cubicBezTo>
                  <a:pt x="228" y="4197"/>
                  <a:pt x="278" y="4175"/>
                  <a:pt x="310" y="4132"/>
                </a:cubicBezTo>
                <a:cubicBezTo>
                  <a:pt x="965" y="3382"/>
                  <a:pt x="3584" y="346"/>
                  <a:pt x="3477" y="84"/>
                </a:cubicBezTo>
                <a:cubicBezTo>
                  <a:pt x="3465" y="60"/>
                  <a:pt x="3454" y="24"/>
                  <a:pt x="3406" y="0"/>
                </a:cubicBezTo>
                <a:close/>
              </a:path>
            </a:pathLst>
          </a:custGeom>
          <a:solidFill>
            <a:srgbClr val="009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29"/>
          <p:cNvSpPr/>
          <p:nvPr/>
        </p:nvSpPr>
        <p:spPr>
          <a:xfrm>
            <a:off x="6951998" y="4189601"/>
            <a:ext cx="761174" cy="673179"/>
          </a:xfrm>
          <a:custGeom>
            <a:avLst/>
            <a:gdLst/>
            <a:ahLst/>
            <a:cxnLst/>
            <a:rect l="l" t="t" r="r" b="b"/>
            <a:pathLst>
              <a:path w="14740" h="13036" extrusionOk="0">
                <a:moveTo>
                  <a:pt x="10855" y="0"/>
                </a:moveTo>
                <a:cubicBezTo>
                  <a:pt x="9719" y="0"/>
                  <a:pt x="8310" y="300"/>
                  <a:pt x="6644" y="1141"/>
                </a:cubicBezTo>
                <a:cubicBezTo>
                  <a:pt x="2203" y="3391"/>
                  <a:pt x="881" y="8047"/>
                  <a:pt x="0" y="12321"/>
                </a:cubicBezTo>
                <a:lnTo>
                  <a:pt x="2917" y="13035"/>
                </a:lnTo>
                <a:cubicBezTo>
                  <a:pt x="2917" y="13035"/>
                  <a:pt x="4179" y="7844"/>
                  <a:pt x="7060" y="6011"/>
                </a:cubicBezTo>
                <a:cubicBezTo>
                  <a:pt x="9977" y="4165"/>
                  <a:pt x="11109" y="3808"/>
                  <a:pt x="12537" y="3344"/>
                </a:cubicBezTo>
                <a:cubicBezTo>
                  <a:pt x="13907" y="2903"/>
                  <a:pt x="14740" y="1665"/>
                  <a:pt x="13728" y="867"/>
                </a:cubicBezTo>
                <a:cubicBezTo>
                  <a:pt x="13177" y="427"/>
                  <a:pt x="12211" y="0"/>
                  <a:pt x="10855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29"/>
          <p:cNvSpPr/>
          <p:nvPr/>
        </p:nvSpPr>
        <p:spPr>
          <a:xfrm>
            <a:off x="6952566" y="4451415"/>
            <a:ext cx="308704" cy="411364"/>
          </a:xfrm>
          <a:custGeom>
            <a:avLst/>
            <a:gdLst/>
            <a:ahLst/>
            <a:cxnLst/>
            <a:rect l="l" t="t" r="r" b="b"/>
            <a:pathLst>
              <a:path w="5978" h="7966" extrusionOk="0">
                <a:moveTo>
                  <a:pt x="2489" y="0"/>
                </a:moveTo>
                <a:cubicBezTo>
                  <a:pt x="1156" y="2191"/>
                  <a:pt x="501" y="4786"/>
                  <a:pt x="1" y="7251"/>
                </a:cubicBezTo>
                <a:lnTo>
                  <a:pt x="2918" y="7965"/>
                </a:lnTo>
                <a:cubicBezTo>
                  <a:pt x="2918" y="7965"/>
                  <a:pt x="3859" y="4096"/>
                  <a:pt x="5978" y="1869"/>
                </a:cubicBezTo>
                <a:cubicBezTo>
                  <a:pt x="4787" y="1310"/>
                  <a:pt x="3478" y="834"/>
                  <a:pt x="248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29"/>
          <p:cNvSpPr/>
          <p:nvPr/>
        </p:nvSpPr>
        <p:spPr>
          <a:xfrm>
            <a:off x="7052179" y="4452603"/>
            <a:ext cx="207903" cy="121819"/>
          </a:xfrm>
          <a:custGeom>
            <a:avLst/>
            <a:gdLst/>
            <a:ahLst/>
            <a:cxnLst/>
            <a:rect l="l" t="t" r="r" b="b"/>
            <a:pathLst>
              <a:path w="4026" h="2359" extrusionOk="0">
                <a:moveTo>
                  <a:pt x="525" y="1"/>
                </a:moveTo>
                <a:cubicBezTo>
                  <a:pt x="346" y="311"/>
                  <a:pt x="167" y="620"/>
                  <a:pt x="1" y="930"/>
                </a:cubicBezTo>
                <a:cubicBezTo>
                  <a:pt x="596" y="1275"/>
                  <a:pt x="1215" y="1549"/>
                  <a:pt x="1822" y="1811"/>
                </a:cubicBezTo>
                <a:cubicBezTo>
                  <a:pt x="2382" y="2049"/>
                  <a:pt x="2977" y="2204"/>
                  <a:pt x="3561" y="2358"/>
                </a:cubicBezTo>
                <a:lnTo>
                  <a:pt x="3573" y="2358"/>
                </a:lnTo>
                <a:cubicBezTo>
                  <a:pt x="3727" y="2180"/>
                  <a:pt x="3870" y="2001"/>
                  <a:pt x="4025" y="1846"/>
                </a:cubicBezTo>
                <a:cubicBezTo>
                  <a:pt x="2834" y="1299"/>
                  <a:pt x="1537" y="811"/>
                  <a:pt x="5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29"/>
          <p:cNvSpPr/>
          <p:nvPr/>
        </p:nvSpPr>
        <p:spPr>
          <a:xfrm>
            <a:off x="6838235" y="4801792"/>
            <a:ext cx="278546" cy="122387"/>
          </a:xfrm>
          <a:custGeom>
            <a:avLst/>
            <a:gdLst/>
            <a:ahLst/>
            <a:cxnLst/>
            <a:rect l="l" t="t" r="r" b="b"/>
            <a:pathLst>
              <a:path w="5394" h="2370" extrusionOk="0">
                <a:moveTo>
                  <a:pt x="2212" y="1"/>
                </a:moveTo>
                <a:cubicBezTo>
                  <a:pt x="2127" y="1"/>
                  <a:pt x="1821" y="25"/>
                  <a:pt x="1096" y="299"/>
                </a:cubicBezTo>
                <a:cubicBezTo>
                  <a:pt x="548" y="502"/>
                  <a:pt x="239" y="740"/>
                  <a:pt x="84" y="918"/>
                </a:cubicBezTo>
                <a:cubicBezTo>
                  <a:pt x="0" y="1002"/>
                  <a:pt x="36" y="1133"/>
                  <a:pt x="155" y="1168"/>
                </a:cubicBezTo>
                <a:cubicBezTo>
                  <a:pt x="1053" y="1431"/>
                  <a:pt x="4380" y="2370"/>
                  <a:pt x="5064" y="2370"/>
                </a:cubicBezTo>
                <a:cubicBezTo>
                  <a:pt x="5124" y="2370"/>
                  <a:pt x="5163" y="2362"/>
                  <a:pt x="5180" y="2347"/>
                </a:cubicBezTo>
                <a:cubicBezTo>
                  <a:pt x="5382" y="2109"/>
                  <a:pt x="5394" y="835"/>
                  <a:pt x="5263" y="764"/>
                </a:cubicBezTo>
                <a:cubicBezTo>
                  <a:pt x="5260" y="762"/>
                  <a:pt x="5255" y="762"/>
                  <a:pt x="5248" y="762"/>
                </a:cubicBezTo>
                <a:cubicBezTo>
                  <a:pt x="5171" y="762"/>
                  <a:pt x="4861" y="833"/>
                  <a:pt x="4483" y="833"/>
                </a:cubicBezTo>
                <a:cubicBezTo>
                  <a:pt x="4296" y="833"/>
                  <a:pt x="4093" y="815"/>
                  <a:pt x="3894" y="764"/>
                </a:cubicBezTo>
                <a:cubicBezTo>
                  <a:pt x="3104" y="563"/>
                  <a:pt x="2315" y="1"/>
                  <a:pt x="2241" y="1"/>
                </a:cubicBezTo>
                <a:cubicBezTo>
                  <a:pt x="2240" y="1"/>
                  <a:pt x="2239" y="2"/>
                  <a:pt x="2239" y="2"/>
                </a:cubicBezTo>
                <a:cubicBezTo>
                  <a:pt x="2239" y="2"/>
                  <a:pt x="2231" y="1"/>
                  <a:pt x="22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29"/>
          <p:cNvSpPr/>
          <p:nvPr/>
        </p:nvSpPr>
        <p:spPr>
          <a:xfrm>
            <a:off x="6838235" y="4843672"/>
            <a:ext cx="269974" cy="79422"/>
          </a:xfrm>
          <a:custGeom>
            <a:avLst/>
            <a:gdLst/>
            <a:ahLst/>
            <a:cxnLst/>
            <a:rect l="l" t="t" r="r" b="b"/>
            <a:pathLst>
              <a:path w="5228" h="1538" extrusionOk="0">
                <a:moveTo>
                  <a:pt x="155" y="0"/>
                </a:moveTo>
                <a:lnTo>
                  <a:pt x="72" y="84"/>
                </a:lnTo>
                <a:cubicBezTo>
                  <a:pt x="0" y="179"/>
                  <a:pt x="36" y="310"/>
                  <a:pt x="143" y="346"/>
                </a:cubicBezTo>
                <a:cubicBezTo>
                  <a:pt x="1016" y="597"/>
                  <a:pt x="4338" y="1537"/>
                  <a:pt x="5044" y="1537"/>
                </a:cubicBezTo>
                <a:cubicBezTo>
                  <a:pt x="5108" y="1537"/>
                  <a:pt x="5151" y="1529"/>
                  <a:pt x="5168" y="1512"/>
                </a:cubicBezTo>
                <a:cubicBezTo>
                  <a:pt x="5180" y="1489"/>
                  <a:pt x="5203" y="1453"/>
                  <a:pt x="5227" y="1417"/>
                </a:cubicBezTo>
                <a:cubicBezTo>
                  <a:pt x="4430" y="1215"/>
                  <a:pt x="3644" y="1000"/>
                  <a:pt x="2858" y="774"/>
                </a:cubicBezTo>
                <a:cubicBezTo>
                  <a:pt x="1965" y="524"/>
                  <a:pt x="1072" y="227"/>
                  <a:pt x="155" y="0"/>
                </a:cubicBezTo>
                <a:close/>
              </a:path>
            </a:pathLst>
          </a:custGeom>
          <a:solidFill>
            <a:srgbClr val="009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29"/>
          <p:cNvSpPr/>
          <p:nvPr/>
        </p:nvSpPr>
        <p:spPr>
          <a:xfrm>
            <a:off x="7335631" y="2870200"/>
            <a:ext cx="964119" cy="877054"/>
          </a:xfrm>
          <a:custGeom>
            <a:avLst/>
            <a:gdLst/>
            <a:ahLst/>
            <a:cxnLst/>
            <a:rect l="l" t="t" r="r" b="b"/>
            <a:pathLst>
              <a:path w="18670" h="16984" extrusionOk="0">
                <a:moveTo>
                  <a:pt x="6814" y="1"/>
                </a:moveTo>
                <a:cubicBezTo>
                  <a:pt x="6724" y="1"/>
                  <a:pt x="6635" y="4"/>
                  <a:pt x="6549" y="9"/>
                </a:cubicBezTo>
                <a:cubicBezTo>
                  <a:pt x="5930" y="57"/>
                  <a:pt x="5287" y="200"/>
                  <a:pt x="4763" y="533"/>
                </a:cubicBezTo>
                <a:cubicBezTo>
                  <a:pt x="4430" y="736"/>
                  <a:pt x="4072" y="962"/>
                  <a:pt x="3787" y="1212"/>
                </a:cubicBezTo>
                <a:cubicBezTo>
                  <a:pt x="3430" y="1533"/>
                  <a:pt x="3251" y="1974"/>
                  <a:pt x="2989" y="2343"/>
                </a:cubicBezTo>
                <a:cubicBezTo>
                  <a:pt x="2429" y="3105"/>
                  <a:pt x="1453" y="3533"/>
                  <a:pt x="1096" y="4450"/>
                </a:cubicBezTo>
                <a:cubicBezTo>
                  <a:pt x="703" y="5427"/>
                  <a:pt x="1465" y="6665"/>
                  <a:pt x="2513" y="6784"/>
                </a:cubicBezTo>
                <a:cubicBezTo>
                  <a:pt x="1298" y="6808"/>
                  <a:pt x="203" y="7855"/>
                  <a:pt x="96" y="9058"/>
                </a:cubicBezTo>
                <a:cubicBezTo>
                  <a:pt x="1" y="10260"/>
                  <a:pt x="905" y="11475"/>
                  <a:pt x="2096" y="11713"/>
                </a:cubicBezTo>
                <a:cubicBezTo>
                  <a:pt x="1691" y="11892"/>
                  <a:pt x="1501" y="12392"/>
                  <a:pt x="1584" y="12820"/>
                </a:cubicBezTo>
                <a:cubicBezTo>
                  <a:pt x="1656" y="13261"/>
                  <a:pt x="1953" y="13618"/>
                  <a:pt x="2298" y="13892"/>
                </a:cubicBezTo>
                <a:cubicBezTo>
                  <a:pt x="2983" y="14461"/>
                  <a:pt x="3878" y="14764"/>
                  <a:pt x="4763" y="14764"/>
                </a:cubicBezTo>
                <a:cubicBezTo>
                  <a:pt x="4971" y="14764"/>
                  <a:pt x="5178" y="14747"/>
                  <a:pt x="5382" y="14713"/>
                </a:cubicBezTo>
                <a:lnTo>
                  <a:pt x="5382" y="14713"/>
                </a:lnTo>
                <a:cubicBezTo>
                  <a:pt x="5204" y="14880"/>
                  <a:pt x="5073" y="15142"/>
                  <a:pt x="5096" y="15404"/>
                </a:cubicBezTo>
                <a:cubicBezTo>
                  <a:pt x="5144" y="15856"/>
                  <a:pt x="5513" y="16237"/>
                  <a:pt x="5906" y="16476"/>
                </a:cubicBezTo>
                <a:cubicBezTo>
                  <a:pt x="6462" y="16818"/>
                  <a:pt x="7115" y="16983"/>
                  <a:pt x="7770" y="16983"/>
                </a:cubicBezTo>
                <a:cubicBezTo>
                  <a:pt x="8757" y="16983"/>
                  <a:pt x="9751" y="16608"/>
                  <a:pt x="10430" y="15892"/>
                </a:cubicBezTo>
                <a:cubicBezTo>
                  <a:pt x="10728" y="15559"/>
                  <a:pt x="10966" y="15047"/>
                  <a:pt x="10692" y="14702"/>
                </a:cubicBezTo>
                <a:lnTo>
                  <a:pt x="10692" y="14702"/>
                </a:lnTo>
                <a:cubicBezTo>
                  <a:pt x="11014" y="14928"/>
                  <a:pt x="11407" y="14987"/>
                  <a:pt x="11800" y="15011"/>
                </a:cubicBezTo>
                <a:cubicBezTo>
                  <a:pt x="11940" y="15020"/>
                  <a:pt x="12081" y="15024"/>
                  <a:pt x="12221" y="15024"/>
                </a:cubicBezTo>
                <a:cubicBezTo>
                  <a:pt x="13578" y="15024"/>
                  <a:pt x="14916" y="14609"/>
                  <a:pt x="16038" y="13832"/>
                </a:cubicBezTo>
                <a:cubicBezTo>
                  <a:pt x="16681" y="13404"/>
                  <a:pt x="17277" y="12797"/>
                  <a:pt x="17384" y="12035"/>
                </a:cubicBezTo>
                <a:cubicBezTo>
                  <a:pt x="17479" y="11308"/>
                  <a:pt x="16931" y="10463"/>
                  <a:pt x="16205" y="10463"/>
                </a:cubicBezTo>
                <a:cubicBezTo>
                  <a:pt x="17265" y="10415"/>
                  <a:pt x="18229" y="9606"/>
                  <a:pt x="18467" y="8582"/>
                </a:cubicBezTo>
                <a:cubicBezTo>
                  <a:pt x="18670" y="7724"/>
                  <a:pt x="18360" y="6772"/>
                  <a:pt x="17705" y="6117"/>
                </a:cubicBezTo>
                <a:cubicBezTo>
                  <a:pt x="17574" y="5974"/>
                  <a:pt x="17419" y="5855"/>
                  <a:pt x="17253" y="5772"/>
                </a:cubicBezTo>
                <a:cubicBezTo>
                  <a:pt x="16881" y="5549"/>
                  <a:pt x="16452" y="5435"/>
                  <a:pt x="16016" y="5435"/>
                </a:cubicBezTo>
                <a:cubicBezTo>
                  <a:pt x="15892" y="5435"/>
                  <a:pt x="15769" y="5444"/>
                  <a:pt x="15645" y="5462"/>
                </a:cubicBezTo>
                <a:cubicBezTo>
                  <a:pt x="15133" y="5522"/>
                  <a:pt x="14621" y="5724"/>
                  <a:pt x="14240" y="6069"/>
                </a:cubicBezTo>
                <a:cubicBezTo>
                  <a:pt x="14395" y="5498"/>
                  <a:pt x="14538" y="4867"/>
                  <a:pt x="14217" y="4355"/>
                </a:cubicBezTo>
                <a:cubicBezTo>
                  <a:pt x="14205" y="4343"/>
                  <a:pt x="14205" y="4331"/>
                  <a:pt x="14193" y="4307"/>
                </a:cubicBezTo>
                <a:cubicBezTo>
                  <a:pt x="13896" y="3857"/>
                  <a:pt x="13326" y="3710"/>
                  <a:pt x="12747" y="3710"/>
                </a:cubicBezTo>
                <a:cubicBezTo>
                  <a:pt x="12515" y="3710"/>
                  <a:pt x="12280" y="3734"/>
                  <a:pt x="12062" y="3772"/>
                </a:cubicBezTo>
                <a:cubicBezTo>
                  <a:pt x="12002" y="3795"/>
                  <a:pt x="11931" y="3807"/>
                  <a:pt x="11871" y="3819"/>
                </a:cubicBezTo>
                <a:cubicBezTo>
                  <a:pt x="11462" y="3906"/>
                  <a:pt x="11038" y="3994"/>
                  <a:pt x="10631" y="3994"/>
                </a:cubicBezTo>
                <a:cubicBezTo>
                  <a:pt x="10315" y="3994"/>
                  <a:pt x="10009" y="3941"/>
                  <a:pt x="9728" y="3795"/>
                </a:cubicBezTo>
                <a:cubicBezTo>
                  <a:pt x="9204" y="3522"/>
                  <a:pt x="8906" y="2962"/>
                  <a:pt x="8740" y="2402"/>
                </a:cubicBezTo>
                <a:cubicBezTo>
                  <a:pt x="8525" y="1617"/>
                  <a:pt x="8466" y="664"/>
                  <a:pt x="7775" y="235"/>
                </a:cubicBezTo>
                <a:cubicBezTo>
                  <a:pt x="7494" y="48"/>
                  <a:pt x="7146" y="1"/>
                  <a:pt x="68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29"/>
          <p:cNvSpPr/>
          <p:nvPr/>
        </p:nvSpPr>
        <p:spPr>
          <a:xfrm>
            <a:off x="7336251" y="2913061"/>
            <a:ext cx="445808" cy="712064"/>
          </a:xfrm>
          <a:custGeom>
            <a:avLst/>
            <a:gdLst/>
            <a:ahLst/>
            <a:cxnLst/>
            <a:rect l="l" t="t" r="r" b="b"/>
            <a:pathLst>
              <a:path w="8633" h="13789" extrusionOk="0">
                <a:moveTo>
                  <a:pt x="4358" y="1"/>
                </a:moveTo>
                <a:cubicBezTo>
                  <a:pt x="4168" y="132"/>
                  <a:pt x="3965" y="263"/>
                  <a:pt x="3787" y="417"/>
                </a:cubicBezTo>
                <a:cubicBezTo>
                  <a:pt x="3429" y="727"/>
                  <a:pt x="3263" y="1179"/>
                  <a:pt x="2989" y="1549"/>
                </a:cubicBezTo>
                <a:cubicBezTo>
                  <a:pt x="2441" y="2311"/>
                  <a:pt x="1453" y="2739"/>
                  <a:pt x="1096" y="3644"/>
                </a:cubicBezTo>
                <a:cubicBezTo>
                  <a:pt x="715" y="4632"/>
                  <a:pt x="1465" y="5859"/>
                  <a:pt x="2513" y="5978"/>
                </a:cubicBezTo>
                <a:cubicBezTo>
                  <a:pt x="1310" y="6013"/>
                  <a:pt x="203" y="7049"/>
                  <a:pt x="96" y="8264"/>
                </a:cubicBezTo>
                <a:cubicBezTo>
                  <a:pt x="0" y="9466"/>
                  <a:pt x="905" y="10669"/>
                  <a:pt x="2096" y="10907"/>
                </a:cubicBezTo>
                <a:cubicBezTo>
                  <a:pt x="1691" y="11085"/>
                  <a:pt x="1513" y="11597"/>
                  <a:pt x="1584" y="12026"/>
                </a:cubicBezTo>
                <a:cubicBezTo>
                  <a:pt x="1679" y="12455"/>
                  <a:pt x="1977" y="12812"/>
                  <a:pt x="2298" y="13098"/>
                </a:cubicBezTo>
                <a:cubicBezTo>
                  <a:pt x="2691" y="13407"/>
                  <a:pt x="3132" y="13645"/>
                  <a:pt x="3608" y="13788"/>
                </a:cubicBezTo>
                <a:cubicBezTo>
                  <a:pt x="3834" y="13276"/>
                  <a:pt x="4144" y="12824"/>
                  <a:pt x="4525" y="12407"/>
                </a:cubicBezTo>
                <a:cubicBezTo>
                  <a:pt x="5084" y="11812"/>
                  <a:pt x="5739" y="11312"/>
                  <a:pt x="6346" y="10764"/>
                </a:cubicBezTo>
                <a:cubicBezTo>
                  <a:pt x="6882" y="10252"/>
                  <a:pt x="7394" y="9704"/>
                  <a:pt x="7799" y="9073"/>
                </a:cubicBezTo>
                <a:cubicBezTo>
                  <a:pt x="8192" y="8430"/>
                  <a:pt x="8478" y="7728"/>
                  <a:pt x="8573" y="6966"/>
                </a:cubicBezTo>
                <a:cubicBezTo>
                  <a:pt x="8632" y="6371"/>
                  <a:pt x="8597" y="5775"/>
                  <a:pt x="8490" y="5192"/>
                </a:cubicBezTo>
                <a:cubicBezTo>
                  <a:pt x="8073" y="3001"/>
                  <a:pt x="6585" y="656"/>
                  <a:pt x="435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29"/>
          <p:cNvSpPr/>
          <p:nvPr/>
        </p:nvSpPr>
        <p:spPr>
          <a:xfrm>
            <a:off x="7514564" y="2897569"/>
            <a:ext cx="147587" cy="115932"/>
          </a:xfrm>
          <a:custGeom>
            <a:avLst/>
            <a:gdLst/>
            <a:ahLst/>
            <a:cxnLst/>
            <a:rect l="l" t="t" r="r" b="b"/>
            <a:pathLst>
              <a:path w="2858" h="2245" extrusionOk="0">
                <a:moveTo>
                  <a:pt x="1143" y="1"/>
                </a:moveTo>
                <a:cubicBezTo>
                  <a:pt x="977" y="1"/>
                  <a:pt x="811" y="37"/>
                  <a:pt x="655" y="110"/>
                </a:cubicBezTo>
                <a:cubicBezTo>
                  <a:pt x="381" y="229"/>
                  <a:pt x="0" y="491"/>
                  <a:pt x="84" y="848"/>
                </a:cubicBezTo>
                <a:cubicBezTo>
                  <a:pt x="119" y="979"/>
                  <a:pt x="203" y="1098"/>
                  <a:pt x="298" y="1218"/>
                </a:cubicBezTo>
                <a:cubicBezTo>
                  <a:pt x="405" y="1384"/>
                  <a:pt x="512" y="1539"/>
                  <a:pt x="667" y="1658"/>
                </a:cubicBezTo>
                <a:cubicBezTo>
                  <a:pt x="881" y="1813"/>
                  <a:pt x="1108" y="1908"/>
                  <a:pt x="1369" y="1991"/>
                </a:cubicBezTo>
                <a:cubicBezTo>
                  <a:pt x="1596" y="2087"/>
                  <a:pt x="1810" y="2146"/>
                  <a:pt x="2048" y="2206"/>
                </a:cubicBezTo>
                <a:cubicBezTo>
                  <a:pt x="2147" y="2228"/>
                  <a:pt x="2252" y="2245"/>
                  <a:pt x="2351" y="2245"/>
                </a:cubicBezTo>
                <a:cubicBezTo>
                  <a:pt x="2465" y="2245"/>
                  <a:pt x="2572" y="2222"/>
                  <a:pt x="2655" y="2158"/>
                </a:cubicBezTo>
                <a:cubicBezTo>
                  <a:pt x="2822" y="2027"/>
                  <a:pt x="2858" y="1777"/>
                  <a:pt x="2822" y="1563"/>
                </a:cubicBezTo>
                <a:cubicBezTo>
                  <a:pt x="2751" y="1003"/>
                  <a:pt x="2322" y="539"/>
                  <a:pt x="1846" y="241"/>
                </a:cubicBezTo>
                <a:cubicBezTo>
                  <a:pt x="1643" y="122"/>
                  <a:pt x="1441" y="27"/>
                  <a:pt x="1215" y="3"/>
                </a:cubicBezTo>
                <a:cubicBezTo>
                  <a:pt x="1191" y="2"/>
                  <a:pt x="1167" y="1"/>
                  <a:pt x="11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29"/>
          <p:cNvSpPr/>
          <p:nvPr/>
        </p:nvSpPr>
        <p:spPr>
          <a:xfrm>
            <a:off x="7940645" y="3154736"/>
            <a:ext cx="309943" cy="304315"/>
          </a:xfrm>
          <a:custGeom>
            <a:avLst/>
            <a:gdLst/>
            <a:ahLst/>
            <a:cxnLst/>
            <a:rect l="l" t="t" r="r" b="b"/>
            <a:pathLst>
              <a:path w="6002" h="5893" extrusionOk="0">
                <a:moveTo>
                  <a:pt x="4303" y="1"/>
                </a:moveTo>
                <a:cubicBezTo>
                  <a:pt x="4186" y="1"/>
                  <a:pt x="4069" y="9"/>
                  <a:pt x="3953" y="24"/>
                </a:cubicBezTo>
                <a:cubicBezTo>
                  <a:pt x="3977" y="345"/>
                  <a:pt x="4132" y="726"/>
                  <a:pt x="4108" y="1000"/>
                </a:cubicBezTo>
                <a:cubicBezTo>
                  <a:pt x="4096" y="1274"/>
                  <a:pt x="4025" y="1536"/>
                  <a:pt x="3834" y="1702"/>
                </a:cubicBezTo>
                <a:cubicBezTo>
                  <a:pt x="3560" y="1929"/>
                  <a:pt x="3132" y="1833"/>
                  <a:pt x="2798" y="2000"/>
                </a:cubicBezTo>
                <a:cubicBezTo>
                  <a:pt x="2477" y="2155"/>
                  <a:pt x="2322" y="2512"/>
                  <a:pt x="2239" y="2845"/>
                </a:cubicBezTo>
                <a:cubicBezTo>
                  <a:pt x="2143" y="3191"/>
                  <a:pt x="2132" y="3548"/>
                  <a:pt x="1965" y="3858"/>
                </a:cubicBezTo>
                <a:cubicBezTo>
                  <a:pt x="1786" y="4203"/>
                  <a:pt x="1453" y="4477"/>
                  <a:pt x="1060" y="4560"/>
                </a:cubicBezTo>
                <a:cubicBezTo>
                  <a:pt x="774" y="4620"/>
                  <a:pt x="453" y="4608"/>
                  <a:pt x="238" y="4810"/>
                </a:cubicBezTo>
                <a:cubicBezTo>
                  <a:pt x="0" y="5072"/>
                  <a:pt x="119" y="5524"/>
                  <a:pt x="417" y="5727"/>
                </a:cubicBezTo>
                <a:cubicBezTo>
                  <a:pt x="608" y="5849"/>
                  <a:pt x="838" y="5893"/>
                  <a:pt x="1070" y="5893"/>
                </a:cubicBezTo>
                <a:cubicBezTo>
                  <a:pt x="1199" y="5893"/>
                  <a:pt x="1329" y="5879"/>
                  <a:pt x="1453" y="5858"/>
                </a:cubicBezTo>
                <a:cubicBezTo>
                  <a:pt x="1881" y="5798"/>
                  <a:pt x="2310" y="5632"/>
                  <a:pt x="2560" y="5286"/>
                </a:cubicBezTo>
                <a:cubicBezTo>
                  <a:pt x="2786" y="4977"/>
                  <a:pt x="2858" y="4572"/>
                  <a:pt x="3096" y="4274"/>
                </a:cubicBezTo>
                <a:cubicBezTo>
                  <a:pt x="3322" y="4012"/>
                  <a:pt x="3656" y="3881"/>
                  <a:pt x="3977" y="3774"/>
                </a:cubicBezTo>
                <a:cubicBezTo>
                  <a:pt x="4310" y="3667"/>
                  <a:pt x="4644" y="3596"/>
                  <a:pt x="4941" y="3429"/>
                </a:cubicBezTo>
                <a:cubicBezTo>
                  <a:pt x="5239" y="3262"/>
                  <a:pt x="5501" y="2965"/>
                  <a:pt x="5501" y="2631"/>
                </a:cubicBezTo>
                <a:cubicBezTo>
                  <a:pt x="5501" y="2369"/>
                  <a:pt x="5358" y="2131"/>
                  <a:pt x="5358" y="1881"/>
                </a:cubicBezTo>
                <a:cubicBezTo>
                  <a:pt x="5346" y="1417"/>
                  <a:pt x="5751" y="1036"/>
                  <a:pt x="6001" y="679"/>
                </a:cubicBezTo>
                <a:cubicBezTo>
                  <a:pt x="5870" y="548"/>
                  <a:pt x="5715" y="429"/>
                  <a:pt x="5561" y="333"/>
                </a:cubicBezTo>
                <a:cubicBezTo>
                  <a:pt x="5185" y="108"/>
                  <a:pt x="4742" y="1"/>
                  <a:pt x="43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29"/>
          <p:cNvSpPr/>
          <p:nvPr/>
        </p:nvSpPr>
        <p:spPr>
          <a:xfrm>
            <a:off x="7851463" y="3064108"/>
            <a:ext cx="217714" cy="198711"/>
          </a:xfrm>
          <a:custGeom>
            <a:avLst/>
            <a:gdLst/>
            <a:ahLst/>
            <a:cxnLst/>
            <a:rect l="l" t="t" r="r" b="b"/>
            <a:pathLst>
              <a:path w="4216" h="3848" extrusionOk="0">
                <a:moveTo>
                  <a:pt x="2780" y="1"/>
                </a:moveTo>
                <a:cubicBezTo>
                  <a:pt x="2542" y="1"/>
                  <a:pt x="2300" y="26"/>
                  <a:pt x="2073" y="64"/>
                </a:cubicBezTo>
                <a:cubicBezTo>
                  <a:pt x="2013" y="76"/>
                  <a:pt x="1942" y="100"/>
                  <a:pt x="1882" y="112"/>
                </a:cubicBezTo>
                <a:cubicBezTo>
                  <a:pt x="1668" y="433"/>
                  <a:pt x="1537" y="826"/>
                  <a:pt x="1573" y="1183"/>
                </a:cubicBezTo>
                <a:cubicBezTo>
                  <a:pt x="1596" y="1505"/>
                  <a:pt x="1715" y="1886"/>
                  <a:pt x="1513" y="2136"/>
                </a:cubicBezTo>
                <a:cubicBezTo>
                  <a:pt x="1346" y="2326"/>
                  <a:pt x="1061" y="2338"/>
                  <a:pt x="822" y="2422"/>
                </a:cubicBezTo>
                <a:cubicBezTo>
                  <a:pt x="465" y="2541"/>
                  <a:pt x="168" y="2838"/>
                  <a:pt x="60" y="3196"/>
                </a:cubicBezTo>
                <a:cubicBezTo>
                  <a:pt x="1" y="3386"/>
                  <a:pt x="25" y="3624"/>
                  <a:pt x="179" y="3743"/>
                </a:cubicBezTo>
                <a:cubicBezTo>
                  <a:pt x="263" y="3803"/>
                  <a:pt x="358" y="3815"/>
                  <a:pt x="465" y="3827"/>
                </a:cubicBezTo>
                <a:cubicBezTo>
                  <a:pt x="574" y="3840"/>
                  <a:pt x="683" y="3848"/>
                  <a:pt x="791" y="3848"/>
                </a:cubicBezTo>
                <a:cubicBezTo>
                  <a:pt x="979" y="3848"/>
                  <a:pt x="1165" y="3823"/>
                  <a:pt x="1346" y="3755"/>
                </a:cubicBezTo>
                <a:cubicBezTo>
                  <a:pt x="1632" y="3648"/>
                  <a:pt x="1882" y="3446"/>
                  <a:pt x="1989" y="3172"/>
                </a:cubicBezTo>
                <a:cubicBezTo>
                  <a:pt x="2073" y="2957"/>
                  <a:pt x="2084" y="2672"/>
                  <a:pt x="2287" y="2541"/>
                </a:cubicBezTo>
                <a:cubicBezTo>
                  <a:pt x="2537" y="2362"/>
                  <a:pt x="2954" y="2505"/>
                  <a:pt x="3132" y="2267"/>
                </a:cubicBezTo>
                <a:cubicBezTo>
                  <a:pt x="3299" y="2041"/>
                  <a:pt x="3085" y="1683"/>
                  <a:pt x="3263" y="1481"/>
                </a:cubicBezTo>
                <a:cubicBezTo>
                  <a:pt x="3311" y="1422"/>
                  <a:pt x="3382" y="1386"/>
                  <a:pt x="3454" y="1350"/>
                </a:cubicBezTo>
                <a:cubicBezTo>
                  <a:pt x="3775" y="1171"/>
                  <a:pt x="3989" y="886"/>
                  <a:pt x="4216" y="600"/>
                </a:cubicBezTo>
                <a:cubicBezTo>
                  <a:pt x="3913" y="146"/>
                  <a:pt x="3355" y="1"/>
                  <a:pt x="278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29"/>
          <p:cNvSpPr/>
          <p:nvPr/>
        </p:nvSpPr>
        <p:spPr>
          <a:xfrm>
            <a:off x="7036842" y="3949062"/>
            <a:ext cx="735973" cy="468685"/>
          </a:xfrm>
          <a:custGeom>
            <a:avLst/>
            <a:gdLst/>
            <a:ahLst/>
            <a:cxnLst/>
            <a:rect l="l" t="t" r="r" b="b"/>
            <a:pathLst>
              <a:path w="14252" h="9076" extrusionOk="0">
                <a:moveTo>
                  <a:pt x="11763" y="1"/>
                </a:moveTo>
                <a:cubicBezTo>
                  <a:pt x="10347" y="858"/>
                  <a:pt x="8835" y="822"/>
                  <a:pt x="7739" y="882"/>
                </a:cubicBezTo>
                <a:cubicBezTo>
                  <a:pt x="7675" y="884"/>
                  <a:pt x="7603" y="886"/>
                  <a:pt x="7523" y="886"/>
                </a:cubicBezTo>
                <a:cubicBezTo>
                  <a:pt x="6530" y="886"/>
                  <a:pt x="4467" y="686"/>
                  <a:pt x="4048" y="465"/>
                </a:cubicBezTo>
                <a:cubicBezTo>
                  <a:pt x="3929" y="715"/>
                  <a:pt x="3810" y="953"/>
                  <a:pt x="3691" y="1191"/>
                </a:cubicBezTo>
                <a:cubicBezTo>
                  <a:pt x="3679" y="1215"/>
                  <a:pt x="3679" y="1239"/>
                  <a:pt x="3667" y="1251"/>
                </a:cubicBezTo>
                <a:cubicBezTo>
                  <a:pt x="2798" y="2906"/>
                  <a:pt x="1655" y="4358"/>
                  <a:pt x="0" y="6204"/>
                </a:cubicBezTo>
                <a:cubicBezTo>
                  <a:pt x="2374" y="7922"/>
                  <a:pt x="6941" y="9075"/>
                  <a:pt x="10741" y="9075"/>
                </a:cubicBezTo>
                <a:cubicBezTo>
                  <a:pt x="11287" y="9075"/>
                  <a:pt x="11818" y="9051"/>
                  <a:pt x="12323" y="9002"/>
                </a:cubicBezTo>
                <a:cubicBezTo>
                  <a:pt x="12359" y="8990"/>
                  <a:pt x="12406" y="8990"/>
                  <a:pt x="12430" y="8990"/>
                </a:cubicBezTo>
                <a:cubicBezTo>
                  <a:pt x="13085" y="8919"/>
                  <a:pt x="13692" y="8811"/>
                  <a:pt x="14252" y="8645"/>
                </a:cubicBezTo>
                <a:cubicBezTo>
                  <a:pt x="14026" y="6775"/>
                  <a:pt x="13276" y="3334"/>
                  <a:pt x="12525" y="1394"/>
                </a:cubicBezTo>
                <a:cubicBezTo>
                  <a:pt x="12525" y="1358"/>
                  <a:pt x="12502" y="1322"/>
                  <a:pt x="12490" y="1299"/>
                </a:cubicBezTo>
                <a:cubicBezTo>
                  <a:pt x="12240" y="656"/>
                  <a:pt x="12002" y="191"/>
                  <a:pt x="117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3" name="Google Shape;1283;p29"/>
          <p:cNvSpPr/>
          <p:nvPr/>
        </p:nvSpPr>
        <p:spPr>
          <a:xfrm>
            <a:off x="7227445" y="3989651"/>
            <a:ext cx="457479" cy="424274"/>
          </a:xfrm>
          <a:custGeom>
            <a:avLst/>
            <a:gdLst/>
            <a:ahLst/>
            <a:cxnLst/>
            <a:rect l="l" t="t" r="r" b="b"/>
            <a:pathLst>
              <a:path w="8859" h="8216" extrusionOk="0">
                <a:moveTo>
                  <a:pt x="7577" y="0"/>
                </a:moveTo>
                <a:cubicBezTo>
                  <a:pt x="7563" y="0"/>
                  <a:pt x="7549" y="13"/>
                  <a:pt x="7549" y="36"/>
                </a:cubicBezTo>
                <a:cubicBezTo>
                  <a:pt x="7596" y="298"/>
                  <a:pt x="7668" y="584"/>
                  <a:pt x="7727" y="870"/>
                </a:cubicBezTo>
                <a:cubicBezTo>
                  <a:pt x="7084" y="1060"/>
                  <a:pt x="6429" y="1203"/>
                  <a:pt x="5775" y="1298"/>
                </a:cubicBezTo>
                <a:cubicBezTo>
                  <a:pt x="5286" y="1371"/>
                  <a:pt x="4792" y="1408"/>
                  <a:pt x="4296" y="1408"/>
                </a:cubicBezTo>
                <a:cubicBezTo>
                  <a:pt x="3247" y="1408"/>
                  <a:pt x="2194" y="1241"/>
                  <a:pt x="1191" y="894"/>
                </a:cubicBezTo>
                <a:cubicBezTo>
                  <a:pt x="798" y="763"/>
                  <a:pt x="405" y="596"/>
                  <a:pt x="36" y="405"/>
                </a:cubicBezTo>
                <a:cubicBezTo>
                  <a:pt x="24" y="429"/>
                  <a:pt x="24" y="441"/>
                  <a:pt x="0" y="465"/>
                </a:cubicBezTo>
                <a:cubicBezTo>
                  <a:pt x="953" y="965"/>
                  <a:pt x="2024" y="1298"/>
                  <a:pt x="3119" y="1429"/>
                </a:cubicBezTo>
                <a:cubicBezTo>
                  <a:pt x="3528" y="1479"/>
                  <a:pt x="3937" y="1503"/>
                  <a:pt x="4345" y="1503"/>
                </a:cubicBezTo>
                <a:cubicBezTo>
                  <a:pt x="5496" y="1503"/>
                  <a:pt x="6640" y="1314"/>
                  <a:pt x="7739" y="989"/>
                </a:cubicBezTo>
                <a:cubicBezTo>
                  <a:pt x="7763" y="1048"/>
                  <a:pt x="7775" y="1120"/>
                  <a:pt x="7787" y="1179"/>
                </a:cubicBezTo>
                <a:cubicBezTo>
                  <a:pt x="7858" y="1548"/>
                  <a:pt x="7953" y="1917"/>
                  <a:pt x="8025" y="2310"/>
                </a:cubicBezTo>
                <a:cubicBezTo>
                  <a:pt x="8180" y="3072"/>
                  <a:pt x="8323" y="3811"/>
                  <a:pt x="8430" y="4573"/>
                </a:cubicBezTo>
                <a:cubicBezTo>
                  <a:pt x="8549" y="5346"/>
                  <a:pt x="8620" y="6120"/>
                  <a:pt x="8656" y="6894"/>
                </a:cubicBezTo>
                <a:cubicBezTo>
                  <a:pt x="8668" y="7335"/>
                  <a:pt x="8680" y="7775"/>
                  <a:pt x="8656" y="8216"/>
                </a:cubicBezTo>
                <a:cubicBezTo>
                  <a:pt x="8680" y="8204"/>
                  <a:pt x="8727" y="8204"/>
                  <a:pt x="8751" y="8204"/>
                </a:cubicBezTo>
                <a:lnTo>
                  <a:pt x="8751" y="7240"/>
                </a:lnTo>
                <a:cubicBezTo>
                  <a:pt x="8715" y="5668"/>
                  <a:pt x="8477" y="4120"/>
                  <a:pt x="8192" y="2596"/>
                </a:cubicBezTo>
                <a:cubicBezTo>
                  <a:pt x="8096" y="2156"/>
                  <a:pt x="8001" y="1739"/>
                  <a:pt x="7906" y="1310"/>
                </a:cubicBezTo>
                <a:cubicBezTo>
                  <a:pt x="7882" y="1191"/>
                  <a:pt x="7846" y="1060"/>
                  <a:pt x="7822" y="941"/>
                </a:cubicBezTo>
                <a:cubicBezTo>
                  <a:pt x="7846" y="929"/>
                  <a:pt x="7894" y="929"/>
                  <a:pt x="7918" y="905"/>
                </a:cubicBezTo>
                <a:cubicBezTo>
                  <a:pt x="8239" y="822"/>
                  <a:pt x="8549" y="703"/>
                  <a:pt x="8858" y="584"/>
                </a:cubicBezTo>
                <a:cubicBezTo>
                  <a:pt x="8858" y="536"/>
                  <a:pt x="8846" y="513"/>
                  <a:pt x="8834" y="477"/>
                </a:cubicBezTo>
                <a:cubicBezTo>
                  <a:pt x="8608" y="572"/>
                  <a:pt x="8382" y="655"/>
                  <a:pt x="8156" y="727"/>
                </a:cubicBezTo>
                <a:cubicBezTo>
                  <a:pt x="8037" y="774"/>
                  <a:pt x="7918" y="822"/>
                  <a:pt x="7799" y="846"/>
                </a:cubicBezTo>
                <a:cubicBezTo>
                  <a:pt x="7739" y="572"/>
                  <a:pt x="7668" y="286"/>
                  <a:pt x="7596" y="12"/>
                </a:cubicBezTo>
                <a:cubicBezTo>
                  <a:pt x="7592" y="4"/>
                  <a:pt x="7585" y="0"/>
                  <a:pt x="75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29"/>
          <p:cNvSpPr/>
          <p:nvPr/>
        </p:nvSpPr>
        <p:spPr>
          <a:xfrm>
            <a:off x="7161036" y="3570179"/>
            <a:ext cx="523268" cy="451230"/>
          </a:xfrm>
          <a:custGeom>
            <a:avLst/>
            <a:gdLst/>
            <a:ahLst/>
            <a:cxnLst/>
            <a:rect l="l" t="t" r="r" b="b"/>
            <a:pathLst>
              <a:path w="10133" h="8738" extrusionOk="0">
                <a:moveTo>
                  <a:pt x="5551" y="0"/>
                </a:moveTo>
                <a:cubicBezTo>
                  <a:pt x="4648" y="0"/>
                  <a:pt x="3664" y="75"/>
                  <a:pt x="2798" y="254"/>
                </a:cubicBezTo>
                <a:cubicBezTo>
                  <a:pt x="2739" y="265"/>
                  <a:pt x="2667" y="277"/>
                  <a:pt x="2596" y="301"/>
                </a:cubicBezTo>
                <a:cubicBezTo>
                  <a:pt x="1560" y="527"/>
                  <a:pt x="715" y="932"/>
                  <a:pt x="417" y="1587"/>
                </a:cubicBezTo>
                <a:cubicBezTo>
                  <a:pt x="119" y="2230"/>
                  <a:pt x="0" y="2932"/>
                  <a:pt x="179" y="3587"/>
                </a:cubicBezTo>
                <a:cubicBezTo>
                  <a:pt x="191" y="3683"/>
                  <a:pt x="214" y="3778"/>
                  <a:pt x="250" y="3885"/>
                </a:cubicBezTo>
                <a:cubicBezTo>
                  <a:pt x="262" y="3944"/>
                  <a:pt x="286" y="3992"/>
                  <a:pt x="298" y="4040"/>
                </a:cubicBezTo>
                <a:cubicBezTo>
                  <a:pt x="429" y="4623"/>
                  <a:pt x="572" y="5195"/>
                  <a:pt x="631" y="5778"/>
                </a:cubicBezTo>
                <a:cubicBezTo>
                  <a:pt x="703" y="6409"/>
                  <a:pt x="560" y="7171"/>
                  <a:pt x="1012" y="7707"/>
                </a:cubicBezTo>
                <a:cubicBezTo>
                  <a:pt x="1405" y="8171"/>
                  <a:pt x="2084" y="8255"/>
                  <a:pt x="2643" y="8397"/>
                </a:cubicBezTo>
                <a:cubicBezTo>
                  <a:pt x="3227" y="8528"/>
                  <a:pt x="3810" y="8636"/>
                  <a:pt x="4405" y="8695"/>
                </a:cubicBezTo>
                <a:cubicBezTo>
                  <a:pt x="4745" y="8723"/>
                  <a:pt x="5088" y="8738"/>
                  <a:pt x="5433" y="8738"/>
                </a:cubicBezTo>
                <a:cubicBezTo>
                  <a:pt x="6257" y="8738"/>
                  <a:pt x="7087" y="8654"/>
                  <a:pt x="7894" y="8469"/>
                </a:cubicBezTo>
                <a:cubicBezTo>
                  <a:pt x="8394" y="8350"/>
                  <a:pt x="8870" y="8171"/>
                  <a:pt x="9358" y="8016"/>
                </a:cubicBezTo>
                <a:cubicBezTo>
                  <a:pt x="9620" y="7945"/>
                  <a:pt x="9942" y="7802"/>
                  <a:pt x="10061" y="7528"/>
                </a:cubicBezTo>
                <a:cubicBezTo>
                  <a:pt x="10132" y="7362"/>
                  <a:pt x="10132" y="7171"/>
                  <a:pt x="10097" y="6992"/>
                </a:cubicBezTo>
                <a:cubicBezTo>
                  <a:pt x="10085" y="6969"/>
                  <a:pt x="10085" y="6945"/>
                  <a:pt x="10085" y="6933"/>
                </a:cubicBezTo>
                <a:cubicBezTo>
                  <a:pt x="9942" y="6123"/>
                  <a:pt x="9704" y="5314"/>
                  <a:pt x="9525" y="4504"/>
                </a:cubicBezTo>
                <a:cubicBezTo>
                  <a:pt x="9347" y="3718"/>
                  <a:pt x="9192" y="2932"/>
                  <a:pt x="9049" y="2123"/>
                </a:cubicBezTo>
                <a:cubicBezTo>
                  <a:pt x="8942" y="1516"/>
                  <a:pt x="8954" y="896"/>
                  <a:pt x="8525" y="396"/>
                </a:cubicBezTo>
                <a:cubicBezTo>
                  <a:pt x="8335" y="218"/>
                  <a:pt x="7465" y="75"/>
                  <a:pt x="6358" y="15"/>
                </a:cubicBezTo>
                <a:lnTo>
                  <a:pt x="6251" y="15"/>
                </a:lnTo>
                <a:cubicBezTo>
                  <a:pt x="6026" y="5"/>
                  <a:pt x="5791" y="0"/>
                  <a:pt x="55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29"/>
          <p:cNvSpPr/>
          <p:nvPr/>
        </p:nvSpPr>
        <p:spPr>
          <a:xfrm>
            <a:off x="7157938" y="3709917"/>
            <a:ext cx="27266" cy="83708"/>
          </a:xfrm>
          <a:custGeom>
            <a:avLst/>
            <a:gdLst/>
            <a:ahLst/>
            <a:cxnLst/>
            <a:rect l="l" t="t" r="r" b="b"/>
            <a:pathLst>
              <a:path w="528" h="1621" extrusionOk="0">
                <a:moveTo>
                  <a:pt x="269" y="0"/>
                </a:moveTo>
                <a:cubicBezTo>
                  <a:pt x="254" y="0"/>
                  <a:pt x="239" y="12"/>
                  <a:pt x="239" y="36"/>
                </a:cubicBezTo>
                <a:cubicBezTo>
                  <a:pt x="203" y="286"/>
                  <a:pt x="239" y="572"/>
                  <a:pt x="263" y="822"/>
                </a:cubicBezTo>
                <a:cubicBezTo>
                  <a:pt x="274" y="953"/>
                  <a:pt x="310" y="1084"/>
                  <a:pt x="334" y="1227"/>
                </a:cubicBezTo>
                <a:lnTo>
                  <a:pt x="215" y="1000"/>
                </a:lnTo>
                <a:cubicBezTo>
                  <a:pt x="155" y="881"/>
                  <a:pt x="84" y="762"/>
                  <a:pt x="24" y="655"/>
                </a:cubicBezTo>
                <a:cubicBezTo>
                  <a:pt x="21" y="652"/>
                  <a:pt x="17" y="650"/>
                  <a:pt x="14" y="650"/>
                </a:cubicBezTo>
                <a:cubicBezTo>
                  <a:pt x="7" y="650"/>
                  <a:pt x="1" y="659"/>
                  <a:pt x="1" y="667"/>
                </a:cubicBezTo>
                <a:cubicBezTo>
                  <a:pt x="60" y="786"/>
                  <a:pt x="120" y="905"/>
                  <a:pt x="191" y="1024"/>
                </a:cubicBezTo>
                <a:cubicBezTo>
                  <a:pt x="251" y="1143"/>
                  <a:pt x="322" y="1262"/>
                  <a:pt x="382" y="1381"/>
                </a:cubicBezTo>
                <a:lnTo>
                  <a:pt x="394" y="1381"/>
                </a:lnTo>
                <a:cubicBezTo>
                  <a:pt x="429" y="1465"/>
                  <a:pt x="441" y="1536"/>
                  <a:pt x="477" y="1608"/>
                </a:cubicBezTo>
                <a:cubicBezTo>
                  <a:pt x="481" y="1617"/>
                  <a:pt x="491" y="1621"/>
                  <a:pt x="500" y="1621"/>
                </a:cubicBezTo>
                <a:cubicBezTo>
                  <a:pt x="515" y="1621"/>
                  <a:pt x="527" y="1610"/>
                  <a:pt x="513" y="1596"/>
                </a:cubicBezTo>
                <a:cubicBezTo>
                  <a:pt x="429" y="1334"/>
                  <a:pt x="370" y="1084"/>
                  <a:pt x="334" y="834"/>
                </a:cubicBezTo>
                <a:cubicBezTo>
                  <a:pt x="298" y="572"/>
                  <a:pt x="310" y="298"/>
                  <a:pt x="298" y="36"/>
                </a:cubicBezTo>
                <a:cubicBezTo>
                  <a:pt x="298" y="12"/>
                  <a:pt x="283" y="0"/>
                  <a:pt x="2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29"/>
          <p:cNvSpPr/>
          <p:nvPr/>
        </p:nvSpPr>
        <p:spPr>
          <a:xfrm>
            <a:off x="7272321" y="3570954"/>
            <a:ext cx="218282" cy="90835"/>
          </a:xfrm>
          <a:custGeom>
            <a:avLst/>
            <a:gdLst/>
            <a:ahLst/>
            <a:cxnLst/>
            <a:rect l="l" t="t" r="r" b="b"/>
            <a:pathLst>
              <a:path w="4227" h="1759" extrusionOk="0">
                <a:moveTo>
                  <a:pt x="4096" y="0"/>
                </a:moveTo>
                <a:lnTo>
                  <a:pt x="4096" y="12"/>
                </a:lnTo>
                <a:cubicBezTo>
                  <a:pt x="4132" y="131"/>
                  <a:pt x="4108" y="250"/>
                  <a:pt x="4048" y="358"/>
                </a:cubicBezTo>
                <a:cubicBezTo>
                  <a:pt x="3929" y="548"/>
                  <a:pt x="3751" y="715"/>
                  <a:pt x="3584" y="846"/>
                </a:cubicBezTo>
                <a:cubicBezTo>
                  <a:pt x="3263" y="1132"/>
                  <a:pt x="2870" y="1346"/>
                  <a:pt x="2453" y="1489"/>
                </a:cubicBezTo>
                <a:cubicBezTo>
                  <a:pt x="2082" y="1609"/>
                  <a:pt x="1691" y="1669"/>
                  <a:pt x="1298" y="1669"/>
                </a:cubicBezTo>
                <a:cubicBezTo>
                  <a:pt x="1262" y="1669"/>
                  <a:pt x="1227" y="1668"/>
                  <a:pt x="1191" y="1667"/>
                </a:cubicBezTo>
                <a:cubicBezTo>
                  <a:pt x="834" y="1643"/>
                  <a:pt x="369" y="1572"/>
                  <a:pt x="179" y="1227"/>
                </a:cubicBezTo>
                <a:cubicBezTo>
                  <a:pt x="60" y="1012"/>
                  <a:pt x="131" y="739"/>
                  <a:pt x="286" y="548"/>
                </a:cubicBezTo>
                <a:cubicBezTo>
                  <a:pt x="381" y="417"/>
                  <a:pt x="500" y="322"/>
                  <a:pt x="643" y="239"/>
                </a:cubicBezTo>
                <a:lnTo>
                  <a:pt x="643" y="239"/>
                </a:lnTo>
                <a:cubicBezTo>
                  <a:pt x="584" y="250"/>
                  <a:pt x="500" y="262"/>
                  <a:pt x="441" y="274"/>
                </a:cubicBezTo>
                <a:cubicBezTo>
                  <a:pt x="369" y="322"/>
                  <a:pt x="310" y="381"/>
                  <a:pt x="250" y="441"/>
                </a:cubicBezTo>
                <a:cubicBezTo>
                  <a:pt x="107" y="620"/>
                  <a:pt x="0" y="858"/>
                  <a:pt x="48" y="1096"/>
                </a:cubicBezTo>
                <a:cubicBezTo>
                  <a:pt x="119" y="1524"/>
                  <a:pt x="607" y="1691"/>
                  <a:pt x="1000" y="1739"/>
                </a:cubicBezTo>
                <a:cubicBezTo>
                  <a:pt x="1117" y="1752"/>
                  <a:pt x="1234" y="1758"/>
                  <a:pt x="1352" y="1758"/>
                </a:cubicBezTo>
                <a:cubicBezTo>
                  <a:pt x="2205" y="1758"/>
                  <a:pt x="3065" y="1423"/>
                  <a:pt x="3703" y="858"/>
                </a:cubicBezTo>
                <a:cubicBezTo>
                  <a:pt x="3810" y="774"/>
                  <a:pt x="3917" y="667"/>
                  <a:pt x="4001" y="560"/>
                </a:cubicBezTo>
                <a:cubicBezTo>
                  <a:pt x="4096" y="453"/>
                  <a:pt x="4179" y="334"/>
                  <a:pt x="4215" y="203"/>
                </a:cubicBezTo>
                <a:cubicBezTo>
                  <a:pt x="4227" y="131"/>
                  <a:pt x="4227" y="60"/>
                  <a:pt x="41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29"/>
          <p:cNvSpPr/>
          <p:nvPr/>
        </p:nvSpPr>
        <p:spPr>
          <a:xfrm>
            <a:off x="7211437" y="3577719"/>
            <a:ext cx="99046" cy="433518"/>
          </a:xfrm>
          <a:custGeom>
            <a:avLst/>
            <a:gdLst/>
            <a:ahLst/>
            <a:cxnLst/>
            <a:rect l="l" t="t" r="r" b="b"/>
            <a:pathLst>
              <a:path w="1918" h="8395" extrusionOk="0">
                <a:moveTo>
                  <a:pt x="1917" y="0"/>
                </a:moveTo>
                <a:cubicBezTo>
                  <a:pt x="1548" y="48"/>
                  <a:pt x="1167" y="96"/>
                  <a:pt x="810" y="131"/>
                </a:cubicBezTo>
                <a:cubicBezTo>
                  <a:pt x="751" y="131"/>
                  <a:pt x="691" y="155"/>
                  <a:pt x="643" y="191"/>
                </a:cubicBezTo>
                <a:cubicBezTo>
                  <a:pt x="596" y="227"/>
                  <a:pt x="572" y="286"/>
                  <a:pt x="536" y="322"/>
                </a:cubicBezTo>
                <a:cubicBezTo>
                  <a:pt x="239" y="941"/>
                  <a:pt x="215" y="1608"/>
                  <a:pt x="155" y="2251"/>
                </a:cubicBezTo>
                <a:cubicBezTo>
                  <a:pt x="36" y="3537"/>
                  <a:pt x="0" y="4822"/>
                  <a:pt x="167" y="6061"/>
                </a:cubicBezTo>
                <a:cubicBezTo>
                  <a:pt x="251" y="6763"/>
                  <a:pt x="417" y="7430"/>
                  <a:pt x="596" y="8097"/>
                </a:cubicBezTo>
                <a:cubicBezTo>
                  <a:pt x="834" y="8168"/>
                  <a:pt x="1072" y="8251"/>
                  <a:pt x="1298" y="8311"/>
                </a:cubicBezTo>
                <a:cubicBezTo>
                  <a:pt x="1417" y="8335"/>
                  <a:pt x="1548" y="8370"/>
                  <a:pt x="1667" y="8394"/>
                </a:cubicBezTo>
                <a:cubicBezTo>
                  <a:pt x="1048" y="5751"/>
                  <a:pt x="1108" y="2870"/>
                  <a:pt x="19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29"/>
          <p:cNvSpPr/>
          <p:nvPr/>
        </p:nvSpPr>
        <p:spPr>
          <a:xfrm>
            <a:off x="7469069" y="3591249"/>
            <a:ext cx="631454" cy="416890"/>
          </a:xfrm>
          <a:custGeom>
            <a:avLst/>
            <a:gdLst/>
            <a:ahLst/>
            <a:cxnLst/>
            <a:rect l="l" t="t" r="r" b="b"/>
            <a:pathLst>
              <a:path w="12228" h="8073" extrusionOk="0">
                <a:moveTo>
                  <a:pt x="2360" y="1"/>
                </a:moveTo>
                <a:cubicBezTo>
                  <a:pt x="1088" y="1"/>
                  <a:pt x="304" y="293"/>
                  <a:pt x="179" y="941"/>
                </a:cubicBezTo>
                <a:cubicBezTo>
                  <a:pt x="0" y="1870"/>
                  <a:pt x="548" y="2524"/>
                  <a:pt x="1572" y="2644"/>
                </a:cubicBezTo>
                <a:cubicBezTo>
                  <a:pt x="2667" y="2763"/>
                  <a:pt x="3513" y="2870"/>
                  <a:pt x="5882" y="3775"/>
                </a:cubicBezTo>
                <a:cubicBezTo>
                  <a:pt x="8216" y="4679"/>
                  <a:pt x="9954" y="8073"/>
                  <a:pt x="9954" y="8073"/>
                </a:cubicBezTo>
                <a:lnTo>
                  <a:pt x="12228" y="6954"/>
                </a:lnTo>
                <a:cubicBezTo>
                  <a:pt x="10894" y="3953"/>
                  <a:pt x="8597" y="941"/>
                  <a:pt x="5239" y="322"/>
                </a:cubicBezTo>
                <a:cubicBezTo>
                  <a:pt x="4120" y="113"/>
                  <a:pt x="3147" y="1"/>
                  <a:pt x="2360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29"/>
          <p:cNvSpPr/>
          <p:nvPr/>
        </p:nvSpPr>
        <p:spPr>
          <a:xfrm>
            <a:off x="7469069" y="3590216"/>
            <a:ext cx="319755" cy="191688"/>
          </a:xfrm>
          <a:custGeom>
            <a:avLst/>
            <a:gdLst/>
            <a:ahLst/>
            <a:cxnLst/>
            <a:rect l="l" t="t" r="r" b="b"/>
            <a:pathLst>
              <a:path w="6192" h="3712" extrusionOk="0">
                <a:moveTo>
                  <a:pt x="2346" y="0"/>
                </a:moveTo>
                <a:cubicBezTo>
                  <a:pt x="1078" y="0"/>
                  <a:pt x="296" y="296"/>
                  <a:pt x="179" y="949"/>
                </a:cubicBezTo>
                <a:cubicBezTo>
                  <a:pt x="0" y="1890"/>
                  <a:pt x="548" y="2533"/>
                  <a:pt x="1572" y="2640"/>
                </a:cubicBezTo>
                <a:cubicBezTo>
                  <a:pt x="2631" y="2759"/>
                  <a:pt x="3477" y="2854"/>
                  <a:pt x="5727" y="3711"/>
                </a:cubicBezTo>
                <a:cubicBezTo>
                  <a:pt x="5703" y="3402"/>
                  <a:pt x="5727" y="3080"/>
                  <a:pt x="5775" y="2747"/>
                </a:cubicBezTo>
                <a:cubicBezTo>
                  <a:pt x="5834" y="2271"/>
                  <a:pt x="5953" y="1794"/>
                  <a:pt x="6037" y="1318"/>
                </a:cubicBezTo>
                <a:cubicBezTo>
                  <a:pt x="6084" y="1068"/>
                  <a:pt x="6132" y="830"/>
                  <a:pt x="6191" y="580"/>
                </a:cubicBezTo>
                <a:cubicBezTo>
                  <a:pt x="5882" y="473"/>
                  <a:pt x="5560" y="378"/>
                  <a:pt x="5239" y="330"/>
                </a:cubicBezTo>
                <a:cubicBezTo>
                  <a:pt x="4115" y="115"/>
                  <a:pt x="3136" y="0"/>
                  <a:pt x="2346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29"/>
          <p:cNvSpPr/>
          <p:nvPr/>
        </p:nvSpPr>
        <p:spPr>
          <a:xfrm>
            <a:off x="7459825" y="3572761"/>
            <a:ext cx="312990" cy="225718"/>
          </a:xfrm>
          <a:custGeom>
            <a:avLst/>
            <a:gdLst/>
            <a:ahLst/>
            <a:cxnLst/>
            <a:rect l="l" t="t" r="r" b="b"/>
            <a:pathLst>
              <a:path w="6061" h="4371" extrusionOk="0">
                <a:moveTo>
                  <a:pt x="2464" y="1"/>
                </a:moveTo>
                <a:cubicBezTo>
                  <a:pt x="1878" y="1"/>
                  <a:pt x="1376" y="55"/>
                  <a:pt x="953" y="168"/>
                </a:cubicBezTo>
                <a:cubicBezTo>
                  <a:pt x="489" y="287"/>
                  <a:pt x="310" y="811"/>
                  <a:pt x="239" y="1216"/>
                </a:cubicBezTo>
                <a:cubicBezTo>
                  <a:pt x="1" y="2454"/>
                  <a:pt x="751" y="3359"/>
                  <a:pt x="2156" y="3585"/>
                </a:cubicBezTo>
                <a:cubicBezTo>
                  <a:pt x="3168" y="3728"/>
                  <a:pt x="4037" y="3859"/>
                  <a:pt x="5525" y="4371"/>
                </a:cubicBezTo>
                <a:cubicBezTo>
                  <a:pt x="5418" y="3466"/>
                  <a:pt x="5585" y="2537"/>
                  <a:pt x="5763" y="1680"/>
                </a:cubicBezTo>
                <a:cubicBezTo>
                  <a:pt x="5847" y="1263"/>
                  <a:pt x="5942" y="846"/>
                  <a:pt x="6061" y="430"/>
                </a:cubicBezTo>
                <a:cubicBezTo>
                  <a:pt x="4617" y="148"/>
                  <a:pt x="3427" y="1"/>
                  <a:pt x="24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29"/>
          <p:cNvSpPr/>
          <p:nvPr/>
        </p:nvSpPr>
        <p:spPr>
          <a:xfrm>
            <a:off x="7558199" y="3746168"/>
            <a:ext cx="89182" cy="27834"/>
          </a:xfrm>
          <a:custGeom>
            <a:avLst/>
            <a:gdLst/>
            <a:ahLst/>
            <a:cxnLst/>
            <a:rect l="l" t="t" r="r" b="b"/>
            <a:pathLst>
              <a:path w="1727" h="539" extrusionOk="0">
                <a:moveTo>
                  <a:pt x="24" y="1"/>
                </a:moveTo>
                <a:cubicBezTo>
                  <a:pt x="1" y="1"/>
                  <a:pt x="1" y="48"/>
                  <a:pt x="24" y="48"/>
                </a:cubicBezTo>
                <a:cubicBezTo>
                  <a:pt x="346" y="120"/>
                  <a:pt x="655" y="203"/>
                  <a:pt x="977" y="298"/>
                </a:cubicBezTo>
                <a:cubicBezTo>
                  <a:pt x="882" y="298"/>
                  <a:pt x="786" y="310"/>
                  <a:pt x="679" y="322"/>
                </a:cubicBezTo>
                <a:cubicBezTo>
                  <a:pt x="524" y="358"/>
                  <a:pt x="346" y="406"/>
                  <a:pt x="179" y="477"/>
                </a:cubicBezTo>
                <a:cubicBezTo>
                  <a:pt x="147" y="488"/>
                  <a:pt x="163" y="538"/>
                  <a:pt x="194" y="538"/>
                </a:cubicBezTo>
                <a:cubicBezTo>
                  <a:pt x="197" y="538"/>
                  <a:pt x="200" y="538"/>
                  <a:pt x="203" y="536"/>
                </a:cubicBezTo>
                <a:cubicBezTo>
                  <a:pt x="370" y="489"/>
                  <a:pt x="536" y="441"/>
                  <a:pt x="703" y="417"/>
                </a:cubicBezTo>
                <a:cubicBezTo>
                  <a:pt x="858" y="382"/>
                  <a:pt x="1025" y="370"/>
                  <a:pt x="1203" y="370"/>
                </a:cubicBezTo>
                <a:cubicBezTo>
                  <a:pt x="1370" y="417"/>
                  <a:pt x="1513" y="465"/>
                  <a:pt x="1679" y="513"/>
                </a:cubicBezTo>
                <a:cubicBezTo>
                  <a:pt x="1715" y="501"/>
                  <a:pt x="1727" y="441"/>
                  <a:pt x="1679" y="429"/>
                </a:cubicBezTo>
                <a:cubicBezTo>
                  <a:pt x="1156" y="227"/>
                  <a:pt x="596" y="60"/>
                  <a:pt x="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29"/>
          <p:cNvSpPr/>
          <p:nvPr/>
        </p:nvSpPr>
        <p:spPr>
          <a:xfrm>
            <a:off x="7711931" y="3591868"/>
            <a:ext cx="60884" cy="205992"/>
          </a:xfrm>
          <a:custGeom>
            <a:avLst/>
            <a:gdLst/>
            <a:ahLst/>
            <a:cxnLst/>
            <a:rect l="l" t="t" r="r" b="b"/>
            <a:pathLst>
              <a:path w="1179" h="3989" extrusionOk="0">
                <a:moveTo>
                  <a:pt x="869" y="0"/>
                </a:moveTo>
                <a:cubicBezTo>
                  <a:pt x="643" y="536"/>
                  <a:pt x="465" y="1084"/>
                  <a:pt x="322" y="1631"/>
                </a:cubicBezTo>
                <a:cubicBezTo>
                  <a:pt x="226" y="2060"/>
                  <a:pt x="143" y="2501"/>
                  <a:pt x="84" y="2941"/>
                </a:cubicBezTo>
                <a:lnTo>
                  <a:pt x="0" y="3786"/>
                </a:lnTo>
                <a:cubicBezTo>
                  <a:pt x="191" y="3846"/>
                  <a:pt x="405" y="3905"/>
                  <a:pt x="631" y="3989"/>
                </a:cubicBezTo>
                <a:cubicBezTo>
                  <a:pt x="524" y="3096"/>
                  <a:pt x="691" y="2167"/>
                  <a:pt x="881" y="1310"/>
                </a:cubicBezTo>
                <a:cubicBezTo>
                  <a:pt x="965" y="893"/>
                  <a:pt x="1060" y="476"/>
                  <a:pt x="1179" y="60"/>
                </a:cubicBezTo>
                <a:cubicBezTo>
                  <a:pt x="1072" y="36"/>
                  <a:pt x="965" y="12"/>
                  <a:pt x="8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29"/>
          <p:cNvSpPr/>
          <p:nvPr/>
        </p:nvSpPr>
        <p:spPr>
          <a:xfrm>
            <a:off x="7967084" y="3895563"/>
            <a:ext cx="213376" cy="271833"/>
          </a:xfrm>
          <a:custGeom>
            <a:avLst/>
            <a:gdLst/>
            <a:ahLst/>
            <a:cxnLst/>
            <a:rect l="l" t="t" r="r" b="b"/>
            <a:pathLst>
              <a:path w="4132" h="5264" extrusionOk="0">
                <a:moveTo>
                  <a:pt x="1870" y="1"/>
                </a:moveTo>
                <a:lnTo>
                  <a:pt x="0" y="1442"/>
                </a:lnTo>
                <a:cubicBezTo>
                  <a:pt x="715" y="2668"/>
                  <a:pt x="203" y="4061"/>
                  <a:pt x="1060" y="4394"/>
                </a:cubicBezTo>
                <a:cubicBezTo>
                  <a:pt x="1248" y="4130"/>
                  <a:pt x="1342" y="4040"/>
                  <a:pt x="1410" y="4040"/>
                </a:cubicBezTo>
                <a:cubicBezTo>
                  <a:pt x="1458" y="4040"/>
                  <a:pt x="1492" y="4085"/>
                  <a:pt x="1536" y="4144"/>
                </a:cubicBezTo>
                <a:cubicBezTo>
                  <a:pt x="1606" y="4274"/>
                  <a:pt x="2198" y="5263"/>
                  <a:pt x="2767" y="5263"/>
                </a:cubicBezTo>
                <a:cubicBezTo>
                  <a:pt x="2875" y="5263"/>
                  <a:pt x="2982" y="5228"/>
                  <a:pt x="3084" y="5144"/>
                </a:cubicBezTo>
                <a:cubicBezTo>
                  <a:pt x="3155" y="5085"/>
                  <a:pt x="3227" y="5013"/>
                  <a:pt x="3298" y="4918"/>
                </a:cubicBezTo>
                <a:cubicBezTo>
                  <a:pt x="3370" y="4811"/>
                  <a:pt x="3417" y="4716"/>
                  <a:pt x="3453" y="4573"/>
                </a:cubicBezTo>
                <a:cubicBezTo>
                  <a:pt x="3501" y="4394"/>
                  <a:pt x="3525" y="4216"/>
                  <a:pt x="3644" y="4073"/>
                </a:cubicBezTo>
                <a:cubicBezTo>
                  <a:pt x="3751" y="3942"/>
                  <a:pt x="3858" y="3859"/>
                  <a:pt x="3858" y="3704"/>
                </a:cubicBezTo>
                <a:cubicBezTo>
                  <a:pt x="3858" y="3561"/>
                  <a:pt x="3846" y="3418"/>
                  <a:pt x="3894" y="3287"/>
                </a:cubicBezTo>
                <a:cubicBezTo>
                  <a:pt x="3977" y="3108"/>
                  <a:pt x="4096" y="3013"/>
                  <a:pt x="4120" y="2823"/>
                </a:cubicBezTo>
                <a:cubicBezTo>
                  <a:pt x="4120" y="2787"/>
                  <a:pt x="4120" y="2763"/>
                  <a:pt x="4132" y="2727"/>
                </a:cubicBezTo>
                <a:cubicBezTo>
                  <a:pt x="4132" y="2727"/>
                  <a:pt x="4132" y="2716"/>
                  <a:pt x="4120" y="2716"/>
                </a:cubicBezTo>
                <a:cubicBezTo>
                  <a:pt x="4096" y="2668"/>
                  <a:pt x="4084" y="2620"/>
                  <a:pt x="4048" y="2596"/>
                </a:cubicBezTo>
                <a:cubicBezTo>
                  <a:pt x="3810" y="2227"/>
                  <a:pt x="3417" y="1954"/>
                  <a:pt x="3108" y="1632"/>
                </a:cubicBezTo>
                <a:cubicBezTo>
                  <a:pt x="2632" y="1132"/>
                  <a:pt x="2251" y="572"/>
                  <a:pt x="1870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29"/>
          <p:cNvSpPr/>
          <p:nvPr/>
        </p:nvSpPr>
        <p:spPr>
          <a:xfrm>
            <a:off x="7284611" y="3518694"/>
            <a:ext cx="174027" cy="124659"/>
          </a:xfrm>
          <a:custGeom>
            <a:avLst/>
            <a:gdLst/>
            <a:ahLst/>
            <a:cxnLst/>
            <a:rect l="l" t="t" r="r" b="b"/>
            <a:pathLst>
              <a:path w="3370" h="2414" extrusionOk="0">
                <a:moveTo>
                  <a:pt x="2917" y="0"/>
                </a:moveTo>
                <a:lnTo>
                  <a:pt x="0" y="703"/>
                </a:lnTo>
                <a:lnTo>
                  <a:pt x="358" y="2155"/>
                </a:lnTo>
                <a:cubicBezTo>
                  <a:pt x="358" y="2155"/>
                  <a:pt x="505" y="2413"/>
                  <a:pt x="1103" y="2413"/>
                </a:cubicBezTo>
                <a:cubicBezTo>
                  <a:pt x="1339" y="2413"/>
                  <a:pt x="1643" y="2373"/>
                  <a:pt x="2036" y="2263"/>
                </a:cubicBezTo>
                <a:cubicBezTo>
                  <a:pt x="3370" y="1870"/>
                  <a:pt x="3227" y="1155"/>
                  <a:pt x="3227" y="1155"/>
                </a:cubicBezTo>
                <a:lnTo>
                  <a:pt x="2917" y="0"/>
                </a:ln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29"/>
          <p:cNvSpPr/>
          <p:nvPr/>
        </p:nvSpPr>
        <p:spPr>
          <a:xfrm>
            <a:off x="7290774" y="3509400"/>
            <a:ext cx="147573" cy="104375"/>
          </a:xfrm>
          <a:custGeom>
            <a:avLst/>
            <a:gdLst/>
            <a:ahLst/>
            <a:cxnLst/>
            <a:rect l="l" t="t" r="r" b="b"/>
            <a:pathLst>
              <a:path w="3644" h="2021" extrusionOk="0">
                <a:moveTo>
                  <a:pt x="2997" y="1"/>
                </a:moveTo>
                <a:cubicBezTo>
                  <a:pt x="2856" y="1"/>
                  <a:pt x="2712" y="11"/>
                  <a:pt x="2572" y="26"/>
                </a:cubicBezTo>
                <a:cubicBezTo>
                  <a:pt x="1870" y="133"/>
                  <a:pt x="1203" y="371"/>
                  <a:pt x="548" y="621"/>
                </a:cubicBezTo>
                <a:cubicBezTo>
                  <a:pt x="382" y="680"/>
                  <a:pt x="227" y="764"/>
                  <a:pt x="132" y="907"/>
                </a:cubicBezTo>
                <a:cubicBezTo>
                  <a:pt x="24" y="1085"/>
                  <a:pt x="1" y="1454"/>
                  <a:pt x="108" y="1621"/>
                </a:cubicBezTo>
                <a:cubicBezTo>
                  <a:pt x="251" y="1871"/>
                  <a:pt x="620" y="1978"/>
                  <a:pt x="870" y="2014"/>
                </a:cubicBezTo>
                <a:cubicBezTo>
                  <a:pt x="926" y="2018"/>
                  <a:pt x="982" y="2020"/>
                  <a:pt x="1038" y="2020"/>
                </a:cubicBezTo>
                <a:cubicBezTo>
                  <a:pt x="1304" y="2020"/>
                  <a:pt x="1571" y="1976"/>
                  <a:pt x="1846" y="1907"/>
                </a:cubicBezTo>
                <a:cubicBezTo>
                  <a:pt x="2227" y="1800"/>
                  <a:pt x="2620" y="1669"/>
                  <a:pt x="2941" y="1431"/>
                </a:cubicBezTo>
                <a:cubicBezTo>
                  <a:pt x="3275" y="1204"/>
                  <a:pt x="3537" y="883"/>
                  <a:pt x="3608" y="526"/>
                </a:cubicBezTo>
                <a:cubicBezTo>
                  <a:pt x="3644" y="407"/>
                  <a:pt x="3644" y="264"/>
                  <a:pt x="3572" y="168"/>
                </a:cubicBezTo>
                <a:cubicBezTo>
                  <a:pt x="3489" y="73"/>
                  <a:pt x="3370" y="49"/>
                  <a:pt x="3251" y="14"/>
                </a:cubicBezTo>
                <a:cubicBezTo>
                  <a:pt x="3169" y="5"/>
                  <a:pt x="3084" y="1"/>
                  <a:pt x="2997" y="1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29"/>
          <p:cNvSpPr/>
          <p:nvPr/>
        </p:nvSpPr>
        <p:spPr>
          <a:xfrm>
            <a:off x="7039889" y="2944510"/>
            <a:ext cx="580485" cy="637289"/>
          </a:xfrm>
          <a:custGeom>
            <a:avLst/>
            <a:gdLst/>
            <a:ahLst/>
            <a:cxnLst/>
            <a:rect l="l" t="t" r="r" b="b"/>
            <a:pathLst>
              <a:path w="11241" h="12341" extrusionOk="0">
                <a:moveTo>
                  <a:pt x="5244" y="1"/>
                </a:moveTo>
                <a:cubicBezTo>
                  <a:pt x="2247" y="1"/>
                  <a:pt x="522" y="2213"/>
                  <a:pt x="144" y="5904"/>
                </a:cubicBezTo>
                <a:cubicBezTo>
                  <a:pt x="84" y="6524"/>
                  <a:pt x="24" y="7095"/>
                  <a:pt x="24" y="7667"/>
                </a:cubicBezTo>
                <a:cubicBezTo>
                  <a:pt x="1" y="8845"/>
                  <a:pt x="322" y="10119"/>
                  <a:pt x="977" y="10929"/>
                </a:cubicBezTo>
                <a:cubicBezTo>
                  <a:pt x="1048" y="11012"/>
                  <a:pt x="1132" y="11119"/>
                  <a:pt x="1227" y="11191"/>
                </a:cubicBezTo>
                <a:cubicBezTo>
                  <a:pt x="1834" y="11739"/>
                  <a:pt x="2703" y="12155"/>
                  <a:pt x="4382" y="12310"/>
                </a:cubicBezTo>
                <a:cubicBezTo>
                  <a:pt x="4525" y="12322"/>
                  <a:pt x="4692" y="12322"/>
                  <a:pt x="4858" y="12334"/>
                </a:cubicBezTo>
                <a:cubicBezTo>
                  <a:pt x="4952" y="12338"/>
                  <a:pt x="5044" y="12341"/>
                  <a:pt x="5137" y="12341"/>
                </a:cubicBezTo>
                <a:cubicBezTo>
                  <a:pt x="7240" y="12341"/>
                  <a:pt x="9119" y="11185"/>
                  <a:pt x="10169" y="9417"/>
                </a:cubicBezTo>
                <a:cubicBezTo>
                  <a:pt x="10681" y="8571"/>
                  <a:pt x="10990" y="7595"/>
                  <a:pt x="11050" y="6524"/>
                </a:cubicBezTo>
                <a:cubicBezTo>
                  <a:pt x="11240" y="3106"/>
                  <a:pt x="8799" y="189"/>
                  <a:pt x="5597" y="11"/>
                </a:cubicBezTo>
                <a:cubicBezTo>
                  <a:pt x="5477" y="4"/>
                  <a:pt x="5359" y="1"/>
                  <a:pt x="5244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29"/>
          <p:cNvSpPr/>
          <p:nvPr/>
        </p:nvSpPr>
        <p:spPr>
          <a:xfrm>
            <a:off x="7041128" y="2884091"/>
            <a:ext cx="686812" cy="469976"/>
          </a:xfrm>
          <a:custGeom>
            <a:avLst/>
            <a:gdLst/>
            <a:ahLst/>
            <a:cxnLst/>
            <a:rect l="l" t="t" r="r" b="b"/>
            <a:pathLst>
              <a:path w="13300" h="9101" extrusionOk="0">
                <a:moveTo>
                  <a:pt x="7126" y="0"/>
                </a:moveTo>
                <a:cubicBezTo>
                  <a:pt x="6227" y="0"/>
                  <a:pt x="5330" y="184"/>
                  <a:pt x="4465" y="443"/>
                </a:cubicBezTo>
                <a:cubicBezTo>
                  <a:pt x="4358" y="467"/>
                  <a:pt x="4239" y="514"/>
                  <a:pt x="4120" y="538"/>
                </a:cubicBezTo>
                <a:cubicBezTo>
                  <a:pt x="3120" y="836"/>
                  <a:pt x="2096" y="1193"/>
                  <a:pt x="1334" y="1931"/>
                </a:cubicBezTo>
                <a:cubicBezTo>
                  <a:pt x="405" y="2824"/>
                  <a:pt x="0" y="4229"/>
                  <a:pt x="310" y="5503"/>
                </a:cubicBezTo>
                <a:cubicBezTo>
                  <a:pt x="316" y="5521"/>
                  <a:pt x="334" y="5530"/>
                  <a:pt x="353" y="5530"/>
                </a:cubicBezTo>
                <a:cubicBezTo>
                  <a:pt x="373" y="5530"/>
                  <a:pt x="393" y="5521"/>
                  <a:pt x="405" y="5503"/>
                </a:cubicBezTo>
                <a:cubicBezTo>
                  <a:pt x="620" y="4491"/>
                  <a:pt x="1001" y="3491"/>
                  <a:pt x="1679" y="2717"/>
                </a:cubicBezTo>
                <a:cubicBezTo>
                  <a:pt x="2275" y="2026"/>
                  <a:pt x="3179" y="1490"/>
                  <a:pt x="4108" y="1490"/>
                </a:cubicBezTo>
                <a:cubicBezTo>
                  <a:pt x="4114" y="1490"/>
                  <a:pt x="4120" y="1490"/>
                  <a:pt x="4125" y="1490"/>
                </a:cubicBezTo>
                <a:cubicBezTo>
                  <a:pt x="4858" y="1490"/>
                  <a:pt x="5623" y="2233"/>
                  <a:pt x="6001" y="2800"/>
                </a:cubicBezTo>
                <a:cubicBezTo>
                  <a:pt x="6370" y="3372"/>
                  <a:pt x="6573" y="4026"/>
                  <a:pt x="6870" y="4634"/>
                </a:cubicBezTo>
                <a:cubicBezTo>
                  <a:pt x="7156" y="5241"/>
                  <a:pt x="7549" y="5860"/>
                  <a:pt x="8144" y="6181"/>
                </a:cubicBezTo>
                <a:cubicBezTo>
                  <a:pt x="8394" y="6312"/>
                  <a:pt x="8656" y="6408"/>
                  <a:pt x="8894" y="6539"/>
                </a:cubicBezTo>
                <a:cubicBezTo>
                  <a:pt x="9133" y="6682"/>
                  <a:pt x="9359" y="6884"/>
                  <a:pt x="9430" y="7146"/>
                </a:cubicBezTo>
                <a:cubicBezTo>
                  <a:pt x="9525" y="7527"/>
                  <a:pt x="9323" y="7896"/>
                  <a:pt x="9180" y="8241"/>
                </a:cubicBezTo>
                <a:cubicBezTo>
                  <a:pt x="9085" y="8432"/>
                  <a:pt x="9025" y="8670"/>
                  <a:pt x="9049" y="8884"/>
                </a:cubicBezTo>
                <a:cubicBezTo>
                  <a:pt x="9057" y="9015"/>
                  <a:pt x="9178" y="9101"/>
                  <a:pt x="9299" y="9101"/>
                </a:cubicBezTo>
                <a:cubicBezTo>
                  <a:pt x="9365" y="9101"/>
                  <a:pt x="9431" y="9074"/>
                  <a:pt x="9478" y="9015"/>
                </a:cubicBezTo>
                <a:cubicBezTo>
                  <a:pt x="9883" y="8551"/>
                  <a:pt x="10323" y="8122"/>
                  <a:pt x="10907" y="7944"/>
                </a:cubicBezTo>
                <a:cubicBezTo>
                  <a:pt x="11288" y="7825"/>
                  <a:pt x="11728" y="7825"/>
                  <a:pt x="12061" y="7598"/>
                </a:cubicBezTo>
                <a:cubicBezTo>
                  <a:pt x="12419" y="7348"/>
                  <a:pt x="12585" y="6920"/>
                  <a:pt x="12716" y="6503"/>
                </a:cubicBezTo>
                <a:cubicBezTo>
                  <a:pt x="13038" y="5527"/>
                  <a:pt x="13300" y="4455"/>
                  <a:pt x="13002" y="3491"/>
                </a:cubicBezTo>
                <a:cubicBezTo>
                  <a:pt x="12847" y="3062"/>
                  <a:pt x="12585" y="2669"/>
                  <a:pt x="12264" y="2348"/>
                </a:cubicBezTo>
                <a:cubicBezTo>
                  <a:pt x="11895" y="1955"/>
                  <a:pt x="11454" y="1645"/>
                  <a:pt x="11014" y="1359"/>
                </a:cubicBezTo>
                <a:cubicBezTo>
                  <a:pt x="10918" y="1300"/>
                  <a:pt x="10847" y="1240"/>
                  <a:pt x="10764" y="1193"/>
                </a:cubicBezTo>
                <a:cubicBezTo>
                  <a:pt x="9835" y="633"/>
                  <a:pt x="8823" y="169"/>
                  <a:pt x="7751" y="38"/>
                </a:cubicBezTo>
                <a:cubicBezTo>
                  <a:pt x="7585" y="26"/>
                  <a:pt x="7442" y="2"/>
                  <a:pt x="7287" y="2"/>
                </a:cubicBezTo>
                <a:cubicBezTo>
                  <a:pt x="7233" y="1"/>
                  <a:pt x="7179" y="0"/>
                  <a:pt x="71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29"/>
          <p:cNvSpPr/>
          <p:nvPr/>
        </p:nvSpPr>
        <p:spPr>
          <a:xfrm>
            <a:off x="7270462" y="2884556"/>
            <a:ext cx="402172" cy="163286"/>
          </a:xfrm>
          <a:custGeom>
            <a:avLst/>
            <a:gdLst/>
            <a:ahLst/>
            <a:cxnLst/>
            <a:rect l="l" t="t" r="r" b="b"/>
            <a:pathLst>
              <a:path w="7788" h="3162" extrusionOk="0">
                <a:moveTo>
                  <a:pt x="2615" y="1"/>
                </a:moveTo>
                <a:cubicBezTo>
                  <a:pt x="1739" y="1"/>
                  <a:pt x="867" y="182"/>
                  <a:pt x="24" y="434"/>
                </a:cubicBezTo>
                <a:cubicBezTo>
                  <a:pt x="0" y="434"/>
                  <a:pt x="0" y="446"/>
                  <a:pt x="0" y="446"/>
                </a:cubicBezTo>
                <a:cubicBezTo>
                  <a:pt x="38" y="448"/>
                  <a:pt x="75" y="449"/>
                  <a:pt x="112" y="449"/>
                </a:cubicBezTo>
                <a:cubicBezTo>
                  <a:pt x="606" y="449"/>
                  <a:pt x="1077" y="261"/>
                  <a:pt x="1569" y="261"/>
                </a:cubicBezTo>
                <a:cubicBezTo>
                  <a:pt x="1617" y="261"/>
                  <a:pt x="1666" y="263"/>
                  <a:pt x="1715" y="267"/>
                </a:cubicBezTo>
                <a:cubicBezTo>
                  <a:pt x="1941" y="303"/>
                  <a:pt x="2179" y="374"/>
                  <a:pt x="2310" y="553"/>
                </a:cubicBezTo>
                <a:cubicBezTo>
                  <a:pt x="2477" y="791"/>
                  <a:pt x="2429" y="1100"/>
                  <a:pt x="2406" y="1386"/>
                </a:cubicBezTo>
                <a:cubicBezTo>
                  <a:pt x="2382" y="1672"/>
                  <a:pt x="2429" y="2005"/>
                  <a:pt x="2703" y="2124"/>
                </a:cubicBezTo>
                <a:cubicBezTo>
                  <a:pt x="2757" y="2148"/>
                  <a:pt x="2811" y="2159"/>
                  <a:pt x="2866" y="2159"/>
                </a:cubicBezTo>
                <a:cubicBezTo>
                  <a:pt x="3057" y="2159"/>
                  <a:pt x="3254" y="2036"/>
                  <a:pt x="3429" y="1934"/>
                </a:cubicBezTo>
                <a:cubicBezTo>
                  <a:pt x="3576" y="1849"/>
                  <a:pt x="3753" y="1769"/>
                  <a:pt x="3915" y="1769"/>
                </a:cubicBezTo>
                <a:cubicBezTo>
                  <a:pt x="4002" y="1769"/>
                  <a:pt x="4085" y="1792"/>
                  <a:pt x="4156" y="1851"/>
                </a:cubicBezTo>
                <a:cubicBezTo>
                  <a:pt x="4251" y="1910"/>
                  <a:pt x="4287" y="2005"/>
                  <a:pt x="4334" y="2112"/>
                </a:cubicBezTo>
                <a:cubicBezTo>
                  <a:pt x="4406" y="2279"/>
                  <a:pt x="4489" y="2422"/>
                  <a:pt x="4561" y="2589"/>
                </a:cubicBezTo>
                <a:cubicBezTo>
                  <a:pt x="4680" y="2839"/>
                  <a:pt x="4846" y="3124"/>
                  <a:pt x="5108" y="3160"/>
                </a:cubicBezTo>
                <a:cubicBezTo>
                  <a:pt x="5117" y="3161"/>
                  <a:pt x="5125" y="3161"/>
                  <a:pt x="5133" y="3161"/>
                </a:cubicBezTo>
                <a:cubicBezTo>
                  <a:pt x="5303" y="3161"/>
                  <a:pt x="5471" y="3047"/>
                  <a:pt x="5585" y="2922"/>
                </a:cubicBezTo>
                <a:cubicBezTo>
                  <a:pt x="5704" y="2767"/>
                  <a:pt x="5799" y="2601"/>
                  <a:pt x="5918" y="2470"/>
                </a:cubicBezTo>
                <a:cubicBezTo>
                  <a:pt x="5954" y="2422"/>
                  <a:pt x="6001" y="2362"/>
                  <a:pt x="6061" y="2351"/>
                </a:cubicBezTo>
                <a:cubicBezTo>
                  <a:pt x="6081" y="2344"/>
                  <a:pt x="6103" y="2341"/>
                  <a:pt x="6125" y="2341"/>
                </a:cubicBezTo>
                <a:cubicBezTo>
                  <a:pt x="6184" y="2341"/>
                  <a:pt x="6247" y="2361"/>
                  <a:pt x="6299" y="2386"/>
                </a:cubicBezTo>
                <a:cubicBezTo>
                  <a:pt x="6537" y="2482"/>
                  <a:pt x="6728" y="2636"/>
                  <a:pt x="6966" y="2743"/>
                </a:cubicBezTo>
                <a:cubicBezTo>
                  <a:pt x="7063" y="2779"/>
                  <a:pt x="7173" y="2802"/>
                  <a:pt x="7282" y="2802"/>
                </a:cubicBezTo>
                <a:cubicBezTo>
                  <a:pt x="7426" y="2802"/>
                  <a:pt x="7566" y="2762"/>
                  <a:pt x="7668" y="2660"/>
                </a:cubicBezTo>
                <a:cubicBezTo>
                  <a:pt x="7740" y="2565"/>
                  <a:pt x="7787" y="2458"/>
                  <a:pt x="7787" y="2327"/>
                </a:cubicBezTo>
                <a:cubicBezTo>
                  <a:pt x="7430" y="1946"/>
                  <a:pt x="6989" y="1636"/>
                  <a:pt x="6549" y="1374"/>
                </a:cubicBezTo>
                <a:cubicBezTo>
                  <a:pt x="6466" y="1315"/>
                  <a:pt x="6394" y="1255"/>
                  <a:pt x="6299" y="1208"/>
                </a:cubicBezTo>
                <a:cubicBezTo>
                  <a:pt x="6096" y="1231"/>
                  <a:pt x="5882" y="1267"/>
                  <a:pt x="5680" y="1267"/>
                </a:cubicBezTo>
                <a:cubicBezTo>
                  <a:pt x="5561" y="1267"/>
                  <a:pt x="5442" y="1267"/>
                  <a:pt x="5334" y="1220"/>
                </a:cubicBezTo>
                <a:cubicBezTo>
                  <a:pt x="5204" y="1148"/>
                  <a:pt x="5096" y="1029"/>
                  <a:pt x="4989" y="922"/>
                </a:cubicBezTo>
                <a:cubicBezTo>
                  <a:pt x="4746" y="679"/>
                  <a:pt x="4390" y="538"/>
                  <a:pt x="4036" y="538"/>
                </a:cubicBezTo>
                <a:cubicBezTo>
                  <a:pt x="4008" y="538"/>
                  <a:pt x="3981" y="539"/>
                  <a:pt x="3953" y="541"/>
                </a:cubicBezTo>
                <a:cubicBezTo>
                  <a:pt x="3801" y="547"/>
                  <a:pt x="3642" y="574"/>
                  <a:pt x="3492" y="574"/>
                </a:cubicBezTo>
                <a:cubicBezTo>
                  <a:pt x="3361" y="574"/>
                  <a:pt x="3237" y="554"/>
                  <a:pt x="3132" y="481"/>
                </a:cubicBezTo>
                <a:cubicBezTo>
                  <a:pt x="3001" y="374"/>
                  <a:pt x="2918" y="184"/>
                  <a:pt x="2846" y="5"/>
                </a:cubicBezTo>
                <a:cubicBezTo>
                  <a:pt x="2769" y="2"/>
                  <a:pt x="2692" y="1"/>
                  <a:pt x="26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29"/>
          <p:cNvSpPr/>
          <p:nvPr/>
        </p:nvSpPr>
        <p:spPr>
          <a:xfrm>
            <a:off x="7553294" y="3259152"/>
            <a:ext cx="167882" cy="174233"/>
          </a:xfrm>
          <a:custGeom>
            <a:avLst/>
            <a:gdLst/>
            <a:ahLst/>
            <a:cxnLst/>
            <a:rect l="l" t="t" r="r" b="b"/>
            <a:pathLst>
              <a:path w="3251" h="3374" extrusionOk="0">
                <a:moveTo>
                  <a:pt x="2023" y="1"/>
                </a:moveTo>
                <a:cubicBezTo>
                  <a:pt x="1554" y="1"/>
                  <a:pt x="1054" y="193"/>
                  <a:pt x="750" y="431"/>
                </a:cubicBezTo>
                <a:cubicBezTo>
                  <a:pt x="227" y="800"/>
                  <a:pt x="60" y="1562"/>
                  <a:pt x="24" y="2193"/>
                </a:cubicBezTo>
                <a:cubicBezTo>
                  <a:pt x="0" y="2478"/>
                  <a:pt x="36" y="2812"/>
                  <a:pt x="238" y="3050"/>
                </a:cubicBezTo>
                <a:cubicBezTo>
                  <a:pt x="453" y="3287"/>
                  <a:pt x="744" y="3373"/>
                  <a:pt x="1043" y="3373"/>
                </a:cubicBezTo>
                <a:cubicBezTo>
                  <a:pt x="1391" y="3373"/>
                  <a:pt x="1750" y="3256"/>
                  <a:pt x="2013" y="3121"/>
                </a:cubicBezTo>
                <a:cubicBezTo>
                  <a:pt x="2596" y="2824"/>
                  <a:pt x="3025" y="2288"/>
                  <a:pt x="3179" y="1633"/>
                </a:cubicBezTo>
                <a:cubicBezTo>
                  <a:pt x="3251" y="1324"/>
                  <a:pt x="3251" y="990"/>
                  <a:pt x="3132" y="693"/>
                </a:cubicBezTo>
                <a:cubicBezTo>
                  <a:pt x="3013" y="407"/>
                  <a:pt x="2834" y="228"/>
                  <a:pt x="2620" y="133"/>
                </a:cubicBezTo>
                <a:cubicBezTo>
                  <a:pt x="2441" y="40"/>
                  <a:pt x="2235" y="1"/>
                  <a:pt x="2023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29"/>
          <p:cNvSpPr/>
          <p:nvPr/>
        </p:nvSpPr>
        <p:spPr>
          <a:xfrm>
            <a:off x="7589028" y="3397444"/>
            <a:ext cx="24374" cy="21999"/>
          </a:xfrm>
          <a:custGeom>
            <a:avLst/>
            <a:gdLst/>
            <a:ahLst/>
            <a:cxnLst/>
            <a:rect l="l" t="t" r="r" b="b"/>
            <a:pathLst>
              <a:path w="472" h="426" extrusionOk="0">
                <a:moveTo>
                  <a:pt x="248" y="0"/>
                </a:moveTo>
                <a:cubicBezTo>
                  <a:pt x="110" y="0"/>
                  <a:pt x="1" y="122"/>
                  <a:pt x="23" y="265"/>
                </a:cubicBezTo>
                <a:cubicBezTo>
                  <a:pt x="47" y="348"/>
                  <a:pt x="118" y="408"/>
                  <a:pt x="189" y="420"/>
                </a:cubicBezTo>
                <a:cubicBezTo>
                  <a:pt x="207" y="424"/>
                  <a:pt x="224" y="426"/>
                  <a:pt x="241" y="426"/>
                </a:cubicBezTo>
                <a:cubicBezTo>
                  <a:pt x="372" y="426"/>
                  <a:pt x="471" y="307"/>
                  <a:pt x="439" y="170"/>
                </a:cubicBezTo>
                <a:cubicBezTo>
                  <a:pt x="428" y="86"/>
                  <a:pt x="356" y="27"/>
                  <a:pt x="285" y="3"/>
                </a:cubicBezTo>
                <a:cubicBezTo>
                  <a:pt x="272" y="1"/>
                  <a:pt x="260" y="0"/>
                  <a:pt x="2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29"/>
          <p:cNvSpPr/>
          <p:nvPr/>
        </p:nvSpPr>
        <p:spPr>
          <a:xfrm>
            <a:off x="7598530" y="3302788"/>
            <a:ext cx="104210" cy="61038"/>
          </a:xfrm>
          <a:custGeom>
            <a:avLst/>
            <a:gdLst/>
            <a:ahLst/>
            <a:cxnLst/>
            <a:rect l="l" t="t" r="r" b="b"/>
            <a:pathLst>
              <a:path w="2018" h="1182" extrusionOk="0">
                <a:moveTo>
                  <a:pt x="1347" y="0"/>
                </a:moveTo>
                <a:cubicBezTo>
                  <a:pt x="1182" y="0"/>
                  <a:pt x="1017" y="46"/>
                  <a:pt x="875" y="121"/>
                </a:cubicBezTo>
                <a:cubicBezTo>
                  <a:pt x="660" y="205"/>
                  <a:pt x="482" y="359"/>
                  <a:pt x="339" y="514"/>
                </a:cubicBezTo>
                <a:cubicBezTo>
                  <a:pt x="184" y="681"/>
                  <a:pt x="101" y="871"/>
                  <a:pt x="17" y="1086"/>
                </a:cubicBezTo>
                <a:cubicBezTo>
                  <a:pt x="0" y="1137"/>
                  <a:pt x="56" y="1182"/>
                  <a:pt x="107" y="1182"/>
                </a:cubicBezTo>
                <a:cubicBezTo>
                  <a:pt x="127" y="1182"/>
                  <a:pt x="147" y="1174"/>
                  <a:pt x="160" y="1157"/>
                </a:cubicBezTo>
                <a:cubicBezTo>
                  <a:pt x="291" y="848"/>
                  <a:pt x="577" y="550"/>
                  <a:pt x="886" y="383"/>
                </a:cubicBezTo>
                <a:cubicBezTo>
                  <a:pt x="958" y="336"/>
                  <a:pt x="1053" y="300"/>
                  <a:pt x="1137" y="276"/>
                </a:cubicBezTo>
                <a:cubicBezTo>
                  <a:pt x="1208" y="395"/>
                  <a:pt x="1244" y="538"/>
                  <a:pt x="1232" y="669"/>
                </a:cubicBezTo>
                <a:cubicBezTo>
                  <a:pt x="1232" y="740"/>
                  <a:pt x="1196" y="800"/>
                  <a:pt x="1172" y="871"/>
                </a:cubicBezTo>
                <a:lnTo>
                  <a:pt x="1125" y="967"/>
                </a:lnTo>
                <a:lnTo>
                  <a:pt x="1077" y="1014"/>
                </a:lnTo>
                <a:cubicBezTo>
                  <a:pt x="1065" y="1038"/>
                  <a:pt x="1053" y="1050"/>
                  <a:pt x="1053" y="1086"/>
                </a:cubicBezTo>
                <a:cubicBezTo>
                  <a:pt x="1033" y="1126"/>
                  <a:pt x="1072" y="1175"/>
                  <a:pt x="1114" y="1175"/>
                </a:cubicBezTo>
                <a:cubicBezTo>
                  <a:pt x="1121" y="1175"/>
                  <a:pt x="1129" y="1173"/>
                  <a:pt x="1137" y="1169"/>
                </a:cubicBezTo>
                <a:cubicBezTo>
                  <a:pt x="1172" y="1157"/>
                  <a:pt x="1196" y="1157"/>
                  <a:pt x="1232" y="1133"/>
                </a:cubicBezTo>
                <a:lnTo>
                  <a:pt x="1267" y="1086"/>
                </a:lnTo>
                <a:cubicBezTo>
                  <a:pt x="1315" y="1038"/>
                  <a:pt x="1351" y="991"/>
                  <a:pt x="1363" y="955"/>
                </a:cubicBezTo>
                <a:cubicBezTo>
                  <a:pt x="1410" y="871"/>
                  <a:pt x="1434" y="776"/>
                  <a:pt x="1434" y="681"/>
                </a:cubicBezTo>
                <a:cubicBezTo>
                  <a:pt x="1446" y="514"/>
                  <a:pt x="1410" y="383"/>
                  <a:pt x="1327" y="252"/>
                </a:cubicBezTo>
                <a:cubicBezTo>
                  <a:pt x="1387" y="252"/>
                  <a:pt x="1434" y="252"/>
                  <a:pt x="1482" y="264"/>
                </a:cubicBezTo>
                <a:cubicBezTo>
                  <a:pt x="1553" y="276"/>
                  <a:pt x="1625" y="324"/>
                  <a:pt x="1684" y="371"/>
                </a:cubicBezTo>
                <a:cubicBezTo>
                  <a:pt x="1744" y="419"/>
                  <a:pt x="1791" y="490"/>
                  <a:pt x="1863" y="514"/>
                </a:cubicBezTo>
                <a:cubicBezTo>
                  <a:pt x="1877" y="523"/>
                  <a:pt x="1891" y="527"/>
                  <a:pt x="1905" y="527"/>
                </a:cubicBezTo>
                <a:cubicBezTo>
                  <a:pt x="1949" y="527"/>
                  <a:pt x="1988" y="488"/>
                  <a:pt x="2006" y="443"/>
                </a:cubicBezTo>
                <a:cubicBezTo>
                  <a:pt x="2018" y="336"/>
                  <a:pt x="1910" y="217"/>
                  <a:pt x="1839" y="157"/>
                </a:cubicBezTo>
                <a:cubicBezTo>
                  <a:pt x="1744" y="98"/>
                  <a:pt x="1660" y="62"/>
                  <a:pt x="1553" y="26"/>
                </a:cubicBezTo>
                <a:cubicBezTo>
                  <a:pt x="1486" y="8"/>
                  <a:pt x="1417" y="0"/>
                  <a:pt x="1347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29"/>
          <p:cNvSpPr/>
          <p:nvPr/>
        </p:nvSpPr>
        <p:spPr>
          <a:xfrm>
            <a:off x="7251406" y="3371107"/>
            <a:ext cx="312990" cy="210072"/>
          </a:xfrm>
          <a:custGeom>
            <a:avLst/>
            <a:gdLst/>
            <a:ahLst/>
            <a:cxnLst/>
            <a:rect l="l" t="t" r="r" b="b"/>
            <a:pathLst>
              <a:path w="6061" h="4068" extrusionOk="0">
                <a:moveTo>
                  <a:pt x="3929" y="1"/>
                </a:moveTo>
                <a:cubicBezTo>
                  <a:pt x="3227" y="1"/>
                  <a:pt x="2560" y="239"/>
                  <a:pt x="1953" y="584"/>
                </a:cubicBezTo>
                <a:cubicBezTo>
                  <a:pt x="1370" y="906"/>
                  <a:pt x="834" y="1346"/>
                  <a:pt x="477" y="1918"/>
                </a:cubicBezTo>
                <a:cubicBezTo>
                  <a:pt x="131" y="2489"/>
                  <a:pt x="0" y="3204"/>
                  <a:pt x="191" y="3835"/>
                </a:cubicBezTo>
                <a:cubicBezTo>
                  <a:pt x="215" y="3918"/>
                  <a:pt x="239" y="3978"/>
                  <a:pt x="274" y="4037"/>
                </a:cubicBezTo>
                <a:cubicBezTo>
                  <a:pt x="417" y="4049"/>
                  <a:pt x="584" y="4061"/>
                  <a:pt x="750" y="4061"/>
                </a:cubicBezTo>
                <a:cubicBezTo>
                  <a:pt x="844" y="4065"/>
                  <a:pt x="938" y="4068"/>
                  <a:pt x="1030" y="4068"/>
                </a:cubicBezTo>
                <a:cubicBezTo>
                  <a:pt x="3144" y="4068"/>
                  <a:pt x="5023" y="2912"/>
                  <a:pt x="6061" y="1144"/>
                </a:cubicBezTo>
                <a:cubicBezTo>
                  <a:pt x="5989" y="1013"/>
                  <a:pt x="5894" y="882"/>
                  <a:pt x="5811" y="775"/>
                </a:cubicBezTo>
                <a:cubicBezTo>
                  <a:pt x="5346" y="251"/>
                  <a:pt x="4632" y="1"/>
                  <a:pt x="3929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29"/>
          <p:cNvSpPr/>
          <p:nvPr/>
        </p:nvSpPr>
        <p:spPr>
          <a:xfrm>
            <a:off x="7039269" y="3339762"/>
            <a:ext cx="49884" cy="167933"/>
          </a:xfrm>
          <a:custGeom>
            <a:avLst/>
            <a:gdLst/>
            <a:ahLst/>
            <a:cxnLst/>
            <a:rect l="l" t="t" r="r" b="b"/>
            <a:pathLst>
              <a:path w="966" h="3252" extrusionOk="0">
                <a:moveTo>
                  <a:pt x="13" y="1"/>
                </a:moveTo>
                <a:lnTo>
                  <a:pt x="13" y="1"/>
                </a:lnTo>
                <a:cubicBezTo>
                  <a:pt x="1" y="1167"/>
                  <a:pt x="310" y="2453"/>
                  <a:pt x="965" y="3251"/>
                </a:cubicBezTo>
                <a:cubicBezTo>
                  <a:pt x="953" y="2691"/>
                  <a:pt x="894" y="2108"/>
                  <a:pt x="763" y="1560"/>
                </a:cubicBezTo>
                <a:cubicBezTo>
                  <a:pt x="632" y="989"/>
                  <a:pt x="370" y="441"/>
                  <a:pt x="13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29"/>
          <p:cNvSpPr/>
          <p:nvPr/>
        </p:nvSpPr>
        <p:spPr>
          <a:xfrm>
            <a:off x="7116729" y="3347611"/>
            <a:ext cx="161220" cy="67390"/>
          </a:xfrm>
          <a:custGeom>
            <a:avLst/>
            <a:gdLst/>
            <a:ahLst/>
            <a:cxnLst/>
            <a:rect l="l" t="t" r="r" b="b"/>
            <a:pathLst>
              <a:path w="3122" h="1305" extrusionOk="0">
                <a:moveTo>
                  <a:pt x="2522" y="1"/>
                </a:moveTo>
                <a:cubicBezTo>
                  <a:pt x="2251" y="1"/>
                  <a:pt x="1937" y="149"/>
                  <a:pt x="1430" y="158"/>
                </a:cubicBezTo>
                <a:cubicBezTo>
                  <a:pt x="937" y="158"/>
                  <a:pt x="587" y="48"/>
                  <a:pt x="400" y="48"/>
                </a:cubicBezTo>
                <a:cubicBezTo>
                  <a:pt x="334" y="48"/>
                  <a:pt x="288" y="61"/>
                  <a:pt x="263" y="99"/>
                </a:cubicBezTo>
                <a:cubicBezTo>
                  <a:pt x="1" y="408"/>
                  <a:pt x="513" y="1242"/>
                  <a:pt x="1453" y="1301"/>
                </a:cubicBezTo>
                <a:cubicBezTo>
                  <a:pt x="1481" y="1303"/>
                  <a:pt x="1509" y="1304"/>
                  <a:pt x="1536" y="1304"/>
                </a:cubicBezTo>
                <a:cubicBezTo>
                  <a:pt x="2405" y="1304"/>
                  <a:pt x="3122" y="236"/>
                  <a:pt x="2787" y="63"/>
                </a:cubicBezTo>
                <a:cubicBezTo>
                  <a:pt x="2700" y="18"/>
                  <a:pt x="2613" y="1"/>
                  <a:pt x="2522" y="1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29"/>
          <p:cNvSpPr/>
          <p:nvPr/>
        </p:nvSpPr>
        <p:spPr>
          <a:xfrm>
            <a:off x="7165323" y="3361761"/>
            <a:ext cx="98426" cy="53861"/>
          </a:xfrm>
          <a:custGeom>
            <a:avLst/>
            <a:gdLst/>
            <a:ahLst/>
            <a:cxnLst/>
            <a:rect l="l" t="t" r="r" b="b"/>
            <a:pathLst>
              <a:path w="1906" h="1043" extrusionOk="0">
                <a:moveTo>
                  <a:pt x="1737" y="0"/>
                </a:moveTo>
                <a:cubicBezTo>
                  <a:pt x="1484" y="0"/>
                  <a:pt x="1154" y="134"/>
                  <a:pt x="953" y="230"/>
                </a:cubicBezTo>
                <a:cubicBezTo>
                  <a:pt x="608" y="384"/>
                  <a:pt x="251" y="622"/>
                  <a:pt x="1" y="932"/>
                </a:cubicBezTo>
                <a:cubicBezTo>
                  <a:pt x="155" y="992"/>
                  <a:pt x="298" y="1039"/>
                  <a:pt x="477" y="1039"/>
                </a:cubicBezTo>
                <a:cubicBezTo>
                  <a:pt x="507" y="1042"/>
                  <a:pt x="537" y="1043"/>
                  <a:pt x="567" y="1043"/>
                </a:cubicBezTo>
                <a:cubicBezTo>
                  <a:pt x="1254" y="1043"/>
                  <a:pt x="1837" y="404"/>
                  <a:pt x="1906" y="27"/>
                </a:cubicBezTo>
                <a:cubicBezTo>
                  <a:pt x="1856" y="8"/>
                  <a:pt x="1799" y="0"/>
                  <a:pt x="17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29"/>
          <p:cNvSpPr/>
          <p:nvPr/>
        </p:nvSpPr>
        <p:spPr>
          <a:xfrm>
            <a:off x="7254040" y="3276297"/>
            <a:ext cx="98787" cy="33514"/>
          </a:xfrm>
          <a:custGeom>
            <a:avLst/>
            <a:gdLst/>
            <a:ahLst/>
            <a:cxnLst/>
            <a:rect l="l" t="t" r="r" b="b"/>
            <a:pathLst>
              <a:path w="1913" h="649" extrusionOk="0">
                <a:moveTo>
                  <a:pt x="830" y="1"/>
                </a:moveTo>
                <a:cubicBezTo>
                  <a:pt x="677" y="1"/>
                  <a:pt x="521" y="30"/>
                  <a:pt x="390" y="110"/>
                </a:cubicBezTo>
                <a:cubicBezTo>
                  <a:pt x="235" y="182"/>
                  <a:pt x="68" y="313"/>
                  <a:pt x="9" y="480"/>
                </a:cubicBezTo>
                <a:cubicBezTo>
                  <a:pt x="1" y="528"/>
                  <a:pt x="32" y="566"/>
                  <a:pt x="67" y="566"/>
                </a:cubicBezTo>
                <a:cubicBezTo>
                  <a:pt x="84" y="566"/>
                  <a:pt x="101" y="558"/>
                  <a:pt x="116" y="539"/>
                </a:cubicBezTo>
                <a:cubicBezTo>
                  <a:pt x="223" y="420"/>
                  <a:pt x="330" y="313"/>
                  <a:pt x="473" y="253"/>
                </a:cubicBezTo>
                <a:cubicBezTo>
                  <a:pt x="575" y="207"/>
                  <a:pt x="698" y="190"/>
                  <a:pt x="820" y="190"/>
                </a:cubicBezTo>
                <a:cubicBezTo>
                  <a:pt x="856" y="190"/>
                  <a:pt x="891" y="191"/>
                  <a:pt x="926" y="194"/>
                </a:cubicBezTo>
                <a:cubicBezTo>
                  <a:pt x="1080" y="218"/>
                  <a:pt x="1247" y="277"/>
                  <a:pt x="1402" y="361"/>
                </a:cubicBezTo>
                <a:cubicBezTo>
                  <a:pt x="1473" y="408"/>
                  <a:pt x="1545" y="456"/>
                  <a:pt x="1604" y="491"/>
                </a:cubicBezTo>
                <a:cubicBezTo>
                  <a:pt x="1664" y="539"/>
                  <a:pt x="1735" y="611"/>
                  <a:pt x="1831" y="646"/>
                </a:cubicBezTo>
                <a:cubicBezTo>
                  <a:pt x="1836" y="648"/>
                  <a:pt x="1841" y="648"/>
                  <a:pt x="1845" y="648"/>
                </a:cubicBezTo>
                <a:cubicBezTo>
                  <a:pt x="1885" y="648"/>
                  <a:pt x="1913" y="607"/>
                  <a:pt x="1902" y="575"/>
                </a:cubicBezTo>
                <a:cubicBezTo>
                  <a:pt x="1866" y="491"/>
                  <a:pt x="1783" y="420"/>
                  <a:pt x="1723" y="361"/>
                </a:cubicBezTo>
                <a:cubicBezTo>
                  <a:pt x="1652" y="301"/>
                  <a:pt x="1569" y="241"/>
                  <a:pt x="1485" y="182"/>
                </a:cubicBezTo>
                <a:cubicBezTo>
                  <a:pt x="1319" y="75"/>
                  <a:pt x="1116" y="15"/>
                  <a:pt x="914" y="3"/>
                </a:cubicBezTo>
                <a:cubicBezTo>
                  <a:pt x="886" y="1"/>
                  <a:pt x="858" y="1"/>
                  <a:pt x="8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29"/>
          <p:cNvSpPr/>
          <p:nvPr/>
        </p:nvSpPr>
        <p:spPr>
          <a:xfrm>
            <a:off x="7078258" y="3243867"/>
            <a:ext cx="64343" cy="43016"/>
          </a:xfrm>
          <a:custGeom>
            <a:avLst/>
            <a:gdLst/>
            <a:ahLst/>
            <a:cxnLst/>
            <a:rect l="l" t="t" r="r" b="b"/>
            <a:pathLst>
              <a:path w="1246" h="833" extrusionOk="0">
                <a:moveTo>
                  <a:pt x="359" y="1"/>
                </a:moveTo>
                <a:cubicBezTo>
                  <a:pt x="203" y="1"/>
                  <a:pt x="52" y="56"/>
                  <a:pt x="8" y="227"/>
                </a:cubicBezTo>
                <a:cubicBezTo>
                  <a:pt x="0" y="264"/>
                  <a:pt x="31" y="288"/>
                  <a:pt x="63" y="288"/>
                </a:cubicBezTo>
                <a:cubicBezTo>
                  <a:pt x="82" y="288"/>
                  <a:pt x="102" y="280"/>
                  <a:pt x="115" y="262"/>
                </a:cubicBezTo>
                <a:cubicBezTo>
                  <a:pt x="142" y="182"/>
                  <a:pt x="235" y="162"/>
                  <a:pt x="316" y="162"/>
                </a:cubicBezTo>
                <a:cubicBezTo>
                  <a:pt x="343" y="162"/>
                  <a:pt x="368" y="164"/>
                  <a:pt x="389" y="167"/>
                </a:cubicBezTo>
                <a:cubicBezTo>
                  <a:pt x="484" y="179"/>
                  <a:pt x="567" y="215"/>
                  <a:pt x="663" y="274"/>
                </a:cubicBezTo>
                <a:cubicBezTo>
                  <a:pt x="829" y="357"/>
                  <a:pt x="960" y="524"/>
                  <a:pt x="1032" y="703"/>
                </a:cubicBezTo>
                <a:cubicBezTo>
                  <a:pt x="1044" y="750"/>
                  <a:pt x="1079" y="810"/>
                  <a:pt x="1127" y="822"/>
                </a:cubicBezTo>
                <a:cubicBezTo>
                  <a:pt x="1139" y="829"/>
                  <a:pt x="1152" y="833"/>
                  <a:pt x="1164" y="833"/>
                </a:cubicBezTo>
                <a:cubicBezTo>
                  <a:pt x="1209" y="833"/>
                  <a:pt x="1246" y="786"/>
                  <a:pt x="1246" y="738"/>
                </a:cubicBezTo>
                <a:cubicBezTo>
                  <a:pt x="1222" y="619"/>
                  <a:pt x="1151" y="500"/>
                  <a:pt x="1103" y="429"/>
                </a:cubicBezTo>
                <a:cubicBezTo>
                  <a:pt x="984" y="262"/>
                  <a:pt x="829" y="107"/>
                  <a:pt x="627" y="48"/>
                </a:cubicBezTo>
                <a:cubicBezTo>
                  <a:pt x="551" y="21"/>
                  <a:pt x="454" y="1"/>
                  <a:pt x="3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29"/>
          <p:cNvSpPr/>
          <p:nvPr/>
        </p:nvSpPr>
        <p:spPr>
          <a:xfrm>
            <a:off x="7236018" y="3117400"/>
            <a:ext cx="108289" cy="60264"/>
          </a:xfrm>
          <a:custGeom>
            <a:avLst/>
            <a:gdLst/>
            <a:ahLst/>
            <a:cxnLst/>
            <a:rect l="l" t="t" r="r" b="b"/>
            <a:pathLst>
              <a:path w="2097" h="1167" extrusionOk="0">
                <a:moveTo>
                  <a:pt x="566" y="0"/>
                </a:moveTo>
                <a:cubicBezTo>
                  <a:pt x="395" y="0"/>
                  <a:pt x="237" y="37"/>
                  <a:pt x="156" y="151"/>
                </a:cubicBezTo>
                <a:cubicBezTo>
                  <a:pt x="1" y="378"/>
                  <a:pt x="239" y="616"/>
                  <a:pt x="441" y="699"/>
                </a:cubicBezTo>
                <a:cubicBezTo>
                  <a:pt x="644" y="794"/>
                  <a:pt x="846" y="818"/>
                  <a:pt x="1072" y="878"/>
                </a:cubicBezTo>
                <a:cubicBezTo>
                  <a:pt x="1287" y="925"/>
                  <a:pt x="1465" y="1009"/>
                  <a:pt x="1656" y="1104"/>
                </a:cubicBezTo>
                <a:cubicBezTo>
                  <a:pt x="1715" y="1128"/>
                  <a:pt x="1775" y="1163"/>
                  <a:pt x="1834" y="1163"/>
                </a:cubicBezTo>
                <a:cubicBezTo>
                  <a:pt x="1846" y="1165"/>
                  <a:pt x="1857" y="1166"/>
                  <a:pt x="1868" y="1166"/>
                </a:cubicBezTo>
                <a:cubicBezTo>
                  <a:pt x="1994" y="1166"/>
                  <a:pt x="2085" y="1046"/>
                  <a:pt x="2096" y="925"/>
                </a:cubicBezTo>
                <a:lnTo>
                  <a:pt x="2096" y="854"/>
                </a:lnTo>
                <a:cubicBezTo>
                  <a:pt x="2025" y="461"/>
                  <a:pt x="1465" y="199"/>
                  <a:pt x="1120" y="92"/>
                </a:cubicBezTo>
                <a:cubicBezTo>
                  <a:pt x="990" y="53"/>
                  <a:pt x="769" y="0"/>
                  <a:pt x="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29"/>
          <p:cNvSpPr/>
          <p:nvPr/>
        </p:nvSpPr>
        <p:spPr>
          <a:xfrm>
            <a:off x="7088482" y="3107950"/>
            <a:ext cx="89182" cy="50504"/>
          </a:xfrm>
          <a:custGeom>
            <a:avLst/>
            <a:gdLst/>
            <a:ahLst/>
            <a:cxnLst/>
            <a:rect l="l" t="t" r="r" b="b"/>
            <a:pathLst>
              <a:path w="1727" h="978" extrusionOk="0">
                <a:moveTo>
                  <a:pt x="1184" y="0"/>
                </a:moveTo>
                <a:cubicBezTo>
                  <a:pt x="1041" y="0"/>
                  <a:pt x="897" y="27"/>
                  <a:pt x="810" y="49"/>
                </a:cubicBezTo>
                <a:cubicBezTo>
                  <a:pt x="536" y="108"/>
                  <a:pt x="60" y="322"/>
                  <a:pt x="0" y="656"/>
                </a:cubicBezTo>
                <a:lnTo>
                  <a:pt x="0" y="715"/>
                </a:lnTo>
                <a:cubicBezTo>
                  <a:pt x="12" y="834"/>
                  <a:pt x="107" y="954"/>
                  <a:pt x="215" y="977"/>
                </a:cubicBezTo>
                <a:cubicBezTo>
                  <a:pt x="250" y="977"/>
                  <a:pt x="322" y="942"/>
                  <a:pt x="357" y="930"/>
                </a:cubicBezTo>
                <a:cubicBezTo>
                  <a:pt x="512" y="858"/>
                  <a:pt x="655" y="799"/>
                  <a:pt x="834" y="763"/>
                </a:cubicBezTo>
                <a:cubicBezTo>
                  <a:pt x="1012" y="715"/>
                  <a:pt x="1191" y="703"/>
                  <a:pt x="1358" y="644"/>
                </a:cubicBezTo>
                <a:cubicBezTo>
                  <a:pt x="1524" y="584"/>
                  <a:pt x="1727" y="394"/>
                  <a:pt x="1596" y="168"/>
                </a:cubicBezTo>
                <a:cubicBezTo>
                  <a:pt x="1524" y="38"/>
                  <a:pt x="1355" y="0"/>
                  <a:pt x="11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29"/>
          <p:cNvSpPr/>
          <p:nvPr/>
        </p:nvSpPr>
        <p:spPr>
          <a:xfrm>
            <a:off x="7119828" y="3240252"/>
            <a:ext cx="52311" cy="89699"/>
          </a:xfrm>
          <a:custGeom>
            <a:avLst/>
            <a:gdLst/>
            <a:ahLst/>
            <a:cxnLst/>
            <a:rect l="l" t="t" r="r" b="b"/>
            <a:pathLst>
              <a:path w="1013" h="1737" extrusionOk="0">
                <a:moveTo>
                  <a:pt x="758" y="0"/>
                </a:moveTo>
                <a:cubicBezTo>
                  <a:pt x="723" y="0"/>
                  <a:pt x="691" y="47"/>
                  <a:pt x="691" y="82"/>
                </a:cubicBezTo>
                <a:cubicBezTo>
                  <a:pt x="703" y="177"/>
                  <a:pt x="751" y="285"/>
                  <a:pt x="762" y="392"/>
                </a:cubicBezTo>
                <a:cubicBezTo>
                  <a:pt x="798" y="499"/>
                  <a:pt x="810" y="618"/>
                  <a:pt x="810" y="713"/>
                </a:cubicBezTo>
                <a:cubicBezTo>
                  <a:pt x="810" y="808"/>
                  <a:pt x="822" y="939"/>
                  <a:pt x="762" y="1011"/>
                </a:cubicBezTo>
                <a:cubicBezTo>
                  <a:pt x="725" y="1064"/>
                  <a:pt x="663" y="1074"/>
                  <a:pt x="601" y="1074"/>
                </a:cubicBezTo>
                <a:cubicBezTo>
                  <a:pt x="566" y="1074"/>
                  <a:pt x="531" y="1070"/>
                  <a:pt x="501" y="1070"/>
                </a:cubicBezTo>
                <a:cubicBezTo>
                  <a:pt x="322" y="1070"/>
                  <a:pt x="143" y="1130"/>
                  <a:pt x="60" y="1309"/>
                </a:cubicBezTo>
                <a:cubicBezTo>
                  <a:pt x="0" y="1475"/>
                  <a:pt x="60" y="1642"/>
                  <a:pt x="203" y="1725"/>
                </a:cubicBezTo>
                <a:cubicBezTo>
                  <a:pt x="211" y="1733"/>
                  <a:pt x="218" y="1736"/>
                  <a:pt x="225" y="1736"/>
                </a:cubicBezTo>
                <a:cubicBezTo>
                  <a:pt x="251" y="1736"/>
                  <a:pt x="267" y="1694"/>
                  <a:pt x="239" y="1666"/>
                </a:cubicBezTo>
                <a:cubicBezTo>
                  <a:pt x="108" y="1523"/>
                  <a:pt x="167" y="1273"/>
                  <a:pt x="393" y="1237"/>
                </a:cubicBezTo>
                <a:cubicBezTo>
                  <a:pt x="425" y="1233"/>
                  <a:pt x="458" y="1232"/>
                  <a:pt x="490" y="1232"/>
                </a:cubicBezTo>
                <a:cubicBezTo>
                  <a:pt x="532" y="1232"/>
                  <a:pt x="575" y="1234"/>
                  <a:pt x="616" y="1234"/>
                </a:cubicBezTo>
                <a:cubicBezTo>
                  <a:pt x="719" y="1234"/>
                  <a:pt x="817" y="1221"/>
                  <a:pt x="893" y="1130"/>
                </a:cubicBezTo>
                <a:cubicBezTo>
                  <a:pt x="1012" y="1011"/>
                  <a:pt x="1001" y="773"/>
                  <a:pt x="977" y="594"/>
                </a:cubicBezTo>
                <a:cubicBezTo>
                  <a:pt x="953" y="404"/>
                  <a:pt x="917" y="177"/>
                  <a:pt x="798" y="23"/>
                </a:cubicBezTo>
                <a:cubicBezTo>
                  <a:pt x="785" y="7"/>
                  <a:pt x="772" y="0"/>
                  <a:pt x="758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29"/>
          <p:cNvSpPr/>
          <p:nvPr/>
        </p:nvSpPr>
        <p:spPr>
          <a:xfrm>
            <a:off x="7432146" y="3567856"/>
            <a:ext cx="108909" cy="475966"/>
          </a:xfrm>
          <a:custGeom>
            <a:avLst/>
            <a:gdLst/>
            <a:ahLst/>
            <a:cxnLst/>
            <a:rect l="l" t="t" r="r" b="b"/>
            <a:pathLst>
              <a:path w="2109" h="9217" extrusionOk="0">
                <a:moveTo>
                  <a:pt x="882" y="1"/>
                </a:moveTo>
                <a:cubicBezTo>
                  <a:pt x="822" y="1"/>
                  <a:pt x="739" y="1"/>
                  <a:pt x="691" y="25"/>
                </a:cubicBezTo>
                <a:cubicBezTo>
                  <a:pt x="644" y="60"/>
                  <a:pt x="608" y="108"/>
                  <a:pt x="584" y="144"/>
                </a:cubicBezTo>
                <a:cubicBezTo>
                  <a:pt x="251" y="727"/>
                  <a:pt x="215" y="1430"/>
                  <a:pt x="144" y="2073"/>
                </a:cubicBezTo>
                <a:cubicBezTo>
                  <a:pt x="13" y="3418"/>
                  <a:pt x="1" y="4775"/>
                  <a:pt x="191" y="6133"/>
                </a:cubicBezTo>
                <a:cubicBezTo>
                  <a:pt x="346" y="7192"/>
                  <a:pt x="668" y="8204"/>
                  <a:pt x="977" y="9216"/>
                </a:cubicBezTo>
                <a:cubicBezTo>
                  <a:pt x="1060" y="9192"/>
                  <a:pt x="1120" y="9181"/>
                  <a:pt x="1191" y="9181"/>
                </a:cubicBezTo>
                <a:cubicBezTo>
                  <a:pt x="1453" y="9157"/>
                  <a:pt x="1727" y="9121"/>
                  <a:pt x="2013" y="9109"/>
                </a:cubicBezTo>
                <a:lnTo>
                  <a:pt x="2073" y="9109"/>
                </a:lnTo>
                <a:cubicBezTo>
                  <a:pt x="1215" y="6144"/>
                  <a:pt x="1215" y="2989"/>
                  <a:pt x="2108" y="49"/>
                </a:cubicBezTo>
                <a:cubicBezTo>
                  <a:pt x="1703" y="25"/>
                  <a:pt x="1299" y="13"/>
                  <a:pt x="8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29"/>
          <p:cNvSpPr/>
          <p:nvPr/>
        </p:nvSpPr>
        <p:spPr>
          <a:xfrm flipH="1">
            <a:off x="6408422" y="3774011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29"/>
          <p:cNvSpPr/>
          <p:nvPr/>
        </p:nvSpPr>
        <p:spPr>
          <a:xfrm flipH="1">
            <a:off x="7841612" y="4217548"/>
            <a:ext cx="21039" cy="16198"/>
          </a:xfrm>
          <a:custGeom>
            <a:avLst/>
            <a:gdLst/>
            <a:ahLst/>
            <a:cxnLst/>
            <a:rect l="l" t="t" r="r" b="b"/>
            <a:pathLst>
              <a:path w="465" h="358" extrusionOk="0">
                <a:moveTo>
                  <a:pt x="239" y="0"/>
                </a:moveTo>
                <a:cubicBezTo>
                  <a:pt x="0" y="0"/>
                  <a:pt x="0" y="358"/>
                  <a:pt x="239" y="358"/>
                </a:cubicBezTo>
                <a:cubicBezTo>
                  <a:pt x="465" y="358"/>
                  <a:pt x="465" y="0"/>
                  <a:pt x="2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4" name="Google Shape;1314;p29"/>
          <p:cNvGrpSpPr/>
          <p:nvPr/>
        </p:nvGrpSpPr>
        <p:grpSpPr>
          <a:xfrm flipH="1">
            <a:off x="6203457" y="3731336"/>
            <a:ext cx="1992000" cy="1049493"/>
            <a:chOff x="948069" y="3807536"/>
            <a:chExt cx="1992000" cy="1049493"/>
          </a:xfrm>
        </p:grpSpPr>
        <p:sp>
          <p:nvSpPr>
            <p:cNvPr id="1315" name="Google Shape;1315;p29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9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9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8" name="Google Shape;1318;p29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1319" name="Google Shape;1319;p29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29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29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29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29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29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29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29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29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29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29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29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29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29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29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29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29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36" name="Google Shape;1336;p29"/>
          <p:cNvGrpSpPr/>
          <p:nvPr/>
        </p:nvGrpSpPr>
        <p:grpSpPr>
          <a:xfrm flipH="1">
            <a:off x="7871745" y="2406470"/>
            <a:ext cx="791411" cy="1080114"/>
            <a:chOff x="480371" y="2406470"/>
            <a:chExt cx="791411" cy="1080114"/>
          </a:xfrm>
        </p:grpSpPr>
        <p:sp>
          <p:nvSpPr>
            <p:cNvPr id="1337" name="Google Shape;1337;p29"/>
            <p:cNvSpPr/>
            <p:nvPr/>
          </p:nvSpPr>
          <p:spPr>
            <a:xfrm>
              <a:off x="8682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9"/>
            <p:cNvSpPr/>
            <p:nvPr/>
          </p:nvSpPr>
          <p:spPr>
            <a:xfrm>
              <a:off x="7993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9"/>
            <p:cNvSpPr/>
            <p:nvPr/>
          </p:nvSpPr>
          <p:spPr>
            <a:xfrm>
              <a:off x="7880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9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9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9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9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9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9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9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9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9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9" name="Google Shape;1349;p29"/>
          <p:cNvGrpSpPr/>
          <p:nvPr/>
        </p:nvGrpSpPr>
        <p:grpSpPr>
          <a:xfrm flipH="1">
            <a:off x="6257841" y="2747475"/>
            <a:ext cx="2209227" cy="699520"/>
            <a:chOff x="676459" y="2747475"/>
            <a:chExt cx="2209227" cy="699520"/>
          </a:xfrm>
        </p:grpSpPr>
        <p:sp>
          <p:nvSpPr>
            <p:cNvPr id="1350" name="Google Shape;1350;p29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9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9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9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9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9"/>
            <p:cNvSpPr/>
            <p:nvPr/>
          </p:nvSpPr>
          <p:spPr>
            <a:xfrm>
              <a:off x="1245649" y="29663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9"/>
            <p:cNvSpPr/>
            <p:nvPr/>
          </p:nvSpPr>
          <p:spPr>
            <a:xfrm>
              <a:off x="1259675" y="29135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9"/>
            <p:cNvSpPr/>
            <p:nvPr/>
          </p:nvSpPr>
          <p:spPr>
            <a:xfrm>
              <a:off x="1172399" y="29404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9"/>
            <p:cNvSpPr/>
            <p:nvPr/>
          </p:nvSpPr>
          <p:spPr>
            <a:xfrm>
              <a:off x="1143850" y="28526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9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9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9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9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9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9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9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9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9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9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9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9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9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2" name="Google Shape;1372;p29"/>
          <p:cNvGrpSpPr/>
          <p:nvPr/>
        </p:nvGrpSpPr>
        <p:grpSpPr>
          <a:xfrm flipH="1">
            <a:off x="7483391" y="351949"/>
            <a:ext cx="602833" cy="495062"/>
            <a:chOff x="668641" y="1116349"/>
            <a:chExt cx="602833" cy="495062"/>
          </a:xfrm>
        </p:grpSpPr>
        <p:sp>
          <p:nvSpPr>
            <p:cNvPr id="1373" name="Google Shape;1373;p2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4" name="Google Shape;1384;p29"/>
          <p:cNvSpPr/>
          <p:nvPr/>
        </p:nvSpPr>
        <p:spPr>
          <a:xfrm>
            <a:off x="6329581" y="4684285"/>
            <a:ext cx="439766" cy="328740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121;p25">
            <a:extLst>
              <a:ext uri="{FF2B5EF4-FFF2-40B4-BE49-F238E27FC236}">
                <a16:creationId xmlns:a16="http://schemas.microsoft.com/office/drawing/2014/main" id="{B722F481-8BC6-474F-9B2C-220F084B3805}"/>
              </a:ext>
            </a:extLst>
          </p:cNvPr>
          <p:cNvSpPr/>
          <p:nvPr/>
        </p:nvSpPr>
        <p:spPr>
          <a:xfrm>
            <a:off x="105211" y="557725"/>
            <a:ext cx="3317358" cy="723920"/>
          </a:xfrm>
          <a:prstGeom prst="flowChartConnector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Short Stack" panose="020B0604020202020204" charset="0"/>
              </a:rPr>
              <a:t>2° básico</a:t>
            </a:r>
          </a:p>
          <a:p>
            <a:pPr algn="ctr"/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Short Stack" panose="020B0604020202020204" charset="0"/>
              </a:rPr>
              <a:t>Profesora: Agustina Jelves</a:t>
            </a:r>
          </a:p>
        </p:txBody>
      </p:sp>
      <p:pic>
        <p:nvPicPr>
          <p:cNvPr id="356" name="Imagen 35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12768290-FB97-4BBA-B6BA-BA9EA1B1E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25" y="57577"/>
            <a:ext cx="2608971" cy="8291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F6FD82B5-510A-4752-8595-C9ED9DC8B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63" y="43631"/>
            <a:ext cx="8159673" cy="611188"/>
          </a:xfrm>
        </p:spPr>
        <p:txBody>
          <a:bodyPr>
            <a:noAutofit/>
          </a:bodyPr>
          <a:lstStyle/>
          <a:p>
            <a:r>
              <a:rPr lang="es-CL" sz="3200" dirty="0">
                <a:latin typeface="Gochi Hand" panose="020B0604020202020204" charset="0"/>
              </a:rPr>
              <a:t>Comprensión de lo leído y observado</a:t>
            </a:r>
            <a:br>
              <a:rPr lang="es-CL" sz="1800" dirty="0">
                <a:latin typeface="Gochi Hand" panose="020B0604020202020204" charset="0"/>
              </a:rPr>
            </a:br>
            <a:r>
              <a:rPr lang="es-CL" sz="1800" dirty="0">
                <a:latin typeface="Gochi Hand" panose="020B0604020202020204" charset="0"/>
              </a:rPr>
              <a:t>( texto lenguaje tomo 3)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B2AD225-C71D-401E-8A39-9D012FCCD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263" y="760413"/>
            <a:ext cx="3360297" cy="411479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66684AC-5A1E-4CF1-8283-64765B303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0400"/>
            <a:ext cx="4226545" cy="179387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8AB5345-292D-4268-BE7F-480EB8D54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06" y="949903"/>
            <a:ext cx="4226545" cy="2409985"/>
          </a:xfrm>
          <a:prstGeom prst="rect">
            <a:avLst/>
          </a:prstGeom>
        </p:spPr>
      </p:pic>
      <p:sp>
        <p:nvSpPr>
          <p:cNvPr id="7" name="Diagrama de flujo: multidocumento 6">
            <a:extLst>
              <a:ext uri="{FF2B5EF4-FFF2-40B4-BE49-F238E27FC236}">
                <a16:creationId xmlns:a16="http://schemas.microsoft.com/office/drawing/2014/main" id="{67A68334-5704-4E56-B037-C7631A60344B}"/>
              </a:ext>
            </a:extLst>
          </p:cNvPr>
          <p:cNvSpPr/>
          <p:nvPr/>
        </p:nvSpPr>
        <p:spPr>
          <a:xfrm>
            <a:off x="8088312" y="612486"/>
            <a:ext cx="745087" cy="454535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Pág. 130</a:t>
            </a:r>
          </a:p>
        </p:txBody>
      </p:sp>
      <p:sp>
        <p:nvSpPr>
          <p:cNvPr id="13" name="Diagrama de flujo: multidocumento 12">
            <a:extLst>
              <a:ext uri="{FF2B5EF4-FFF2-40B4-BE49-F238E27FC236}">
                <a16:creationId xmlns:a16="http://schemas.microsoft.com/office/drawing/2014/main" id="{714004F3-F82F-44D2-B0E3-3C984F23685D}"/>
              </a:ext>
            </a:extLst>
          </p:cNvPr>
          <p:cNvSpPr/>
          <p:nvPr/>
        </p:nvSpPr>
        <p:spPr>
          <a:xfrm>
            <a:off x="4157737" y="2817809"/>
            <a:ext cx="630913" cy="542079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Pág126 </a:t>
            </a:r>
          </a:p>
        </p:txBody>
      </p:sp>
      <p:sp>
        <p:nvSpPr>
          <p:cNvPr id="14" name="Diagrama de flujo: multidocumento 13">
            <a:extLst>
              <a:ext uri="{FF2B5EF4-FFF2-40B4-BE49-F238E27FC236}">
                <a16:creationId xmlns:a16="http://schemas.microsoft.com/office/drawing/2014/main" id="{E482D842-F991-4CCE-8679-B285EEC3CE3A}"/>
              </a:ext>
            </a:extLst>
          </p:cNvPr>
          <p:cNvSpPr/>
          <p:nvPr/>
        </p:nvSpPr>
        <p:spPr>
          <a:xfrm>
            <a:off x="3894906" y="4463194"/>
            <a:ext cx="612691" cy="412012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Pág.128</a:t>
            </a:r>
          </a:p>
        </p:txBody>
      </p:sp>
    </p:spTree>
    <p:extLst>
      <p:ext uri="{BB962C8B-B14F-4D97-AF65-F5344CB8AC3E}">
        <p14:creationId xmlns:p14="http://schemas.microsoft.com/office/powerpoint/2010/main" val="446442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F6FD82B5-510A-4752-8595-C9ED9DC8B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499" y="149225"/>
            <a:ext cx="8159673" cy="611188"/>
          </a:xfrm>
        </p:spPr>
        <p:txBody>
          <a:bodyPr>
            <a:noAutofit/>
          </a:bodyPr>
          <a:lstStyle/>
          <a:p>
            <a:r>
              <a:rPr lang="es-CL" sz="2800" dirty="0">
                <a:latin typeface="Gochi Hand" panose="020B0604020202020204" charset="0"/>
              </a:rPr>
              <a:t>Comprensión y escritura</a:t>
            </a:r>
            <a:br>
              <a:rPr lang="es-CL" sz="2800" dirty="0">
                <a:latin typeface="Gochi Hand" panose="020B0604020202020204" charset="0"/>
              </a:rPr>
            </a:br>
            <a:r>
              <a:rPr lang="es-CL" sz="2800" dirty="0">
                <a:latin typeface="Gochi Hand" panose="020B0604020202020204" charset="0"/>
              </a:rPr>
              <a:t>(texto lenguaje tomo 3)</a:t>
            </a:r>
          </a:p>
        </p:txBody>
      </p:sp>
      <p:sp>
        <p:nvSpPr>
          <p:cNvPr id="3" name="Diagrama de flujo: multidocumento 2">
            <a:extLst>
              <a:ext uri="{FF2B5EF4-FFF2-40B4-BE49-F238E27FC236}">
                <a16:creationId xmlns:a16="http://schemas.microsoft.com/office/drawing/2014/main" id="{4D6410F6-1851-4F92-B826-1022A685B19C}"/>
              </a:ext>
            </a:extLst>
          </p:cNvPr>
          <p:cNvSpPr/>
          <p:nvPr/>
        </p:nvSpPr>
        <p:spPr>
          <a:xfrm>
            <a:off x="3171920" y="4019107"/>
            <a:ext cx="1086360" cy="749774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Pág. 129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2DD0E38-CCE9-47C1-8B4D-88FA28858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182" y="0"/>
            <a:ext cx="4267265" cy="5143500"/>
          </a:xfrm>
          <a:prstGeom prst="rect">
            <a:avLst/>
          </a:prstGeom>
        </p:spPr>
      </p:pic>
      <p:grpSp>
        <p:nvGrpSpPr>
          <p:cNvPr id="8" name="Google Shape;5950;p62">
            <a:extLst>
              <a:ext uri="{FF2B5EF4-FFF2-40B4-BE49-F238E27FC236}">
                <a16:creationId xmlns:a16="http://schemas.microsoft.com/office/drawing/2014/main" id="{CF169A08-EF97-4EF2-A92E-9B1FF240B29B}"/>
              </a:ext>
            </a:extLst>
          </p:cNvPr>
          <p:cNvGrpSpPr/>
          <p:nvPr/>
        </p:nvGrpSpPr>
        <p:grpSpPr>
          <a:xfrm>
            <a:off x="1264202" y="2290155"/>
            <a:ext cx="1116738" cy="2311309"/>
            <a:chOff x="3407561" y="1811690"/>
            <a:chExt cx="1116738" cy="2311309"/>
          </a:xfrm>
        </p:grpSpPr>
        <p:sp>
          <p:nvSpPr>
            <p:cNvPr id="9" name="Google Shape;5951;p62">
              <a:extLst>
                <a:ext uri="{FF2B5EF4-FFF2-40B4-BE49-F238E27FC236}">
                  <a16:creationId xmlns:a16="http://schemas.microsoft.com/office/drawing/2014/main" id="{8CC88E0C-370D-4B29-A92A-02BC7D624E13}"/>
                </a:ext>
              </a:extLst>
            </p:cNvPr>
            <p:cNvSpPr/>
            <p:nvPr/>
          </p:nvSpPr>
          <p:spPr>
            <a:xfrm>
              <a:off x="3407561" y="4004401"/>
              <a:ext cx="1028882" cy="118598"/>
            </a:xfrm>
            <a:custGeom>
              <a:avLst/>
              <a:gdLst/>
              <a:ahLst/>
              <a:cxnLst/>
              <a:rect l="l" t="t" r="r" b="b"/>
              <a:pathLst>
                <a:path w="20873" h="2406" extrusionOk="0">
                  <a:moveTo>
                    <a:pt x="10443" y="0"/>
                  </a:moveTo>
                  <a:cubicBezTo>
                    <a:pt x="4680" y="0"/>
                    <a:pt x="1" y="536"/>
                    <a:pt x="1" y="1203"/>
                  </a:cubicBezTo>
                  <a:cubicBezTo>
                    <a:pt x="1" y="1869"/>
                    <a:pt x="4680" y="2405"/>
                    <a:pt x="10443" y="2405"/>
                  </a:cubicBezTo>
                  <a:cubicBezTo>
                    <a:pt x="16205" y="2405"/>
                    <a:pt x="20872" y="1869"/>
                    <a:pt x="20872" y="1203"/>
                  </a:cubicBezTo>
                  <a:cubicBezTo>
                    <a:pt x="20872" y="536"/>
                    <a:pt x="16205" y="0"/>
                    <a:pt x="10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952;p62">
              <a:extLst>
                <a:ext uri="{FF2B5EF4-FFF2-40B4-BE49-F238E27FC236}">
                  <a16:creationId xmlns:a16="http://schemas.microsoft.com/office/drawing/2014/main" id="{EE045B58-857F-44E1-895F-8F18ED128F86}"/>
                </a:ext>
              </a:extLst>
            </p:cNvPr>
            <p:cNvSpPr/>
            <p:nvPr/>
          </p:nvSpPr>
          <p:spPr>
            <a:xfrm>
              <a:off x="4112652" y="3416377"/>
              <a:ext cx="411647" cy="383777"/>
            </a:xfrm>
            <a:custGeom>
              <a:avLst/>
              <a:gdLst/>
              <a:ahLst/>
              <a:cxnLst/>
              <a:rect l="l" t="t" r="r" b="b"/>
              <a:pathLst>
                <a:path w="8419" h="7849" extrusionOk="0">
                  <a:moveTo>
                    <a:pt x="6161" y="1"/>
                  </a:moveTo>
                  <a:cubicBezTo>
                    <a:pt x="5751" y="1"/>
                    <a:pt x="605" y="1016"/>
                    <a:pt x="239" y="1442"/>
                  </a:cubicBezTo>
                  <a:cubicBezTo>
                    <a:pt x="227" y="1442"/>
                    <a:pt x="227" y="1465"/>
                    <a:pt x="227" y="1465"/>
                  </a:cubicBezTo>
                  <a:cubicBezTo>
                    <a:pt x="0" y="1799"/>
                    <a:pt x="524" y="7061"/>
                    <a:pt x="881" y="7335"/>
                  </a:cubicBezTo>
                  <a:cubicBezTo>
                    <a:pt x="1223" y="7608"/>
                    <a:pt x="2151" y="7849"/>
                    <a:pt x="2514" y="7849"/>
                  </a:cubicBezTo>
                  <a:cubicBezTo>
                    <a:pt x="2530" y="7849"/>
                    <a:pt x="2546" y="7848"/>
                    <a:pt x="2560" y="7847"/>
                  </a:cubicBezTo>
                  <a:cubicBezTo>
                    <a:pt x="2679" y="7835"/>
                    <a:pt x="3287" y="7669"/>
                    <a:pt x="4084" y="7431"/>
                  </a:cubicBezTo>
                  <a:cubicBezTo>
                    <a:pt x="5108" y="7121"/>
                    <a:pt x="6418" y="6716"/>
                    <a:pt x="7299" y="6442"/>
                  </a:cubicBezTo>
                  <a:cubicBezTo>
                    <a:pt x="7799" y="6299"/>
                    <a:pt x="8156" y="6180"/>
                    <a:pt x="8216" y="6145"/>
                  </a:cubicBezTo>
                  <a:cubicBezTo>
                    <a:pt x="8418" y="6061"/>
                    <a:pt x="8132" y="2478"/>
                    <a:pt x="7918" y="1049"/>
                  </a:cubicBezTo>
                  <a:cubicBezTo>
                    <a:pt x="7859" y="763"/>
                    <a:pt x="7823" y="573"/>
                    <a:pt x="7787" y="489"/>
                  </a:cubicBezTo>
                  <a:cubicBezTo>
                    <a:pt x="7775" y="489"/>
                    <a:pt x="7775" y="477"/>
                    <a:pt x="7775" y="477"/>
                  </a:cubicBezTo>
                  <a:cubicBezTo>
                    <a:pt x="7537" y="180"/>
                    <a:pt x="6525" y="37"/>
                    <a:pt x="6168" y="1"/>
                  </a:cubicBezTo>
                  <a:cubicBezTo>
                    <a:pt x="6166" y="1"/>
                    <a:pt x="6164" y="1"/>
                    <a:pt x="61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953;p62">
              <a:extLst>
                <a:ext uri="{FF2B5EF4-FFF2-40B4-BE49-F238E27FC236}">
                  <a16:creationId xmlns:a16="http://schemas.microsoft.com/office/drawing/2014/main" id="{C396954B-5B5F-4A1A-ADA6-14710203B153}"/>
                </a:ext>
              </a:extLst>
            </p:cNvPr>
            <p:cNvSpPr/>
            <p:nvPr/>
          </p:nvSpPr>
          <p:spPr>
            <a:xfrm>
              <a:off x="4294884" y="3548052"/>
              <a:ext cx="174653" cy="231665"/>
            </a:xfrm>
            <a:custGeom>
              <a:avLst/>
              <a:gdLst/>
              <a:ahLst/>
              <a:cxnLst/>
              <a:rect l="l" t="t" r="r" b="b"/>
              <a:pathLst>
                <a:path w="3572" h="4738" extrusionOk="0">
                  <a:moveTo>
                    <a:pt x="2903" y="0"/>
                  </a:moveTo>
                  <a:cubicBezTo>
                    <a:pt x="2303" y="0"/>
                    <a:pt x="179" y="700"/>
                    <a:pt x="83" y="880"/>
                  </a:cubicBezTo>
                  <a:cubicBezTo>
                    <a:pt x="0" y="1047"/>
                    <a:pt x="250" y="3690"/>
                    <a:pt x="357" y="4738"/>
                  </a:cubicBezTo>
                  <a:cubicBezTo>
                    <a:pt x="1381" y="4428"/>
                    <a:pt x="2691" y="4023"/>
                    <a:pt x="3572" y="3749"/>
                  </a:cubicBezTo>
                  <a:cubicBezTo>
                    <a:pt x="3453" y="2487"/>
                    <a:pt x="3203" y="177"/>
                    <a:pt x="3048" y="35"/>
                  </a:cubicBezTo>
                  <a:cubicBezTo>
                    <a:pt x="3027" y="11"/>
                    <a:pt x="2976" y="0"/>
                    <a:pt x="2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954;p62">
              <a:extLst>
                <a:ext uri="{FF2B5EF4-FFF2-40B4-BE49-F238E27FC236}">
                  <a16:creationId xmlns:a16="http://schemas.microsoft.com/office/drawing/2014/main" id="{E6054529-F340-4D7D-8217-706DAC0CFCB5}"/>
                </a:ext>
              </a:extLst>
            </p:cNvPr>
            <p:cNvSpPr/>
            <p:nvPr/>
          </p:nvSpPr>
          <p:spPr>
            <a:xfrm>
              <a:off x="4124289" y="3416964"/>
              <a:ext cx="369695" cy="100773"/>
            </a:xfrm>
            <a:custGeom>
              <a:avLst/>
              <a:gdLst/>
              <a:ahLst/>
              <a:cxnLst/>
              <a:rect l="l" t="t" r="r" b="b"/>
              <a:pathLst>
                <a:path w="7561" h="2061" extrusionOk="0">
                  <a:moveTo>
                    <a:pt x="5923" y="1"/>
                  </a:moveTo>
                  <a:cubicBezTo>
                    <a:pt x="5513" y="1"/>
                    <a:pt x="367" y="1016"/>
                    <a:pt x="1" y="1453"/>
                  </a:cubicBezTo>
                  <a:cubicBezTo>
                    <a:pt x="29" y="1449"/>
                    <a:pt x="63" y="1448"/>
                    <a:pt x="101" y="1448"/>
                  </a:cubicBezTo>
                  <a:cubicBezTo>
                    <a:pt x="622" y="1448"/>
                    <a:pt x="1910" y="1812"/>
                    <a:pt x="1977" y="1989"/>
                  </a:cubicBezTo>
                  <a:cubicBezTo>
                    <a:pt x="1977" y="2001"/>
                    <a:pt x="2001" y="2025"/>
                    <a:pt x="2001" y="2061"/>
                  </a:cubicBezTo>
                  <a:cubicBezTo>
                    <a:pt x="2275" y="1906"/>
                    <a:pt x="2620" y="1823"/>
                    <a:pt x="2918" y="1727"/>
                  </a:cubicBezTo>
                  <a:cubicBezTo>
                    <a:pt x="3501" y="1549"/>
                    <a:pt x="4096" y="1370"/>
                    <a:pt x="4692" y="1227"/>
                  </a:cubicBezTo>
                  <a:cubicBezTo>
                    <a:pt x="5299" y="1072"/>
                    <a:pt x="5930" y="942"/>
                    <a:pt x="6549" y="811"/>
                  </a:cubicBezTo>
                  <a:cubicBezTo>
                    <a:pt x="6894" y="739"/>
                    <a:pt x="7216" y="656"/>
                    <a:pt x="7561" y="596"/>
                  </a:cubicBezTo>
                  <a:cubicBezTo>
                    <a:pt x="7549" y="561"/>
                    <a:pt x="7549" y="513"/>
                    <a:pt x="7549" y="501"/>
                  </a:cubicBezTo>
                  <a:cubicBezTo>
                    <a:pt x="7537" y="501"/>
                    <a:pt x="7537" y="477"/>
                    <a:pt x="7537" y="477"/>
                  </a:cubicBezTo>
                  <a:cubicBezTo>
                    <a:pt x="7299" y="180"/>
                    <a:pt x="6287" y="37"/>
                    <a:pt x="5930" y="1"/>
                  </a:cubicBezTo>
                  <a:cubicBezTo>
                    <a:pt x="5928" y="1"/>
                    <a:pt x="5926" y="1"/>
                    <a:pt x="5923" y="1"/>
                  </a:cubicBezTo>
                  <a:close/>
                </a:path>
              </a:pathLst>
            </a:custGeom>
            <a:solidFill>
              <a:srgbClr val="CF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955;p62">
              <a:extLst>
                <a:ext uri="{FF2B5EF4-FFF2-40B4-BE49-F238E27FC236}">
                  <a16:creationId xmlns:a16="http://schemas.microsoft.com/office/drawing/2014/main" id="{D34D4BDD-8394-4C4A-A727-DF9E92FD11C9}"/>
                </a:ext>
              </a:extLst>
            </p:cNvPr>
            <p:cNvSpPr/>
            <p:nvPr/>
          </p:nvSpPr>
          <p:spPr>
            <a:xfrm>
              <a:off x="4112652" y="3486737"/>
              <a:ext cx="125220" cy="313417"/>
            </a:xfrm>
            <a:custGeom>
              <a:avLst/>
              <a:gdLst/>
              <a:ahLst/>
              <a:cxnLst/>
              <a:rect l="l" t="t" r="r" b="b"/>
              <a:pathLst>
                <a:path w="2561" h="6410" extrusionOk="0">
                  <a:moveTo>
                    <a:pt x="300" y="0"/>
                  </a:moveTo>
                  <a:cubicBezTo>
                    <a:pt x="277" y="0"/>
                    <a:pt x="257" y="1"/>
                    <a:pt x="239" y="3"/>
                  </a:cubicBezTo>
                  <a:cubicBezTo>
                    <a:pt x="227" y="3"/>
                    <a:pt x="227" y="26"/>
                    <a:pt x="227" y="26"/>
                  </a:cubicBezTo>
                  <a:cubicBezTo>
                    <a:pt x="0" y="360"/>
                    <a:pt x="524" y="5622"/>
                    <a:pt x="881" y="5896"/>
                  </a:cubicBezTo>
                  <a:cubicBezTo>
                    <a:pt x="1222" y="6180"/>
                    <a:pt x="2148" y="6410"/>
                    <a:pt x="2511" y="6410"/>
                  </a:cubicBezTo>
                  <a:cubicBezTo>
                    <a:pt x="2529" y="6410"/>
                    <a:pt x="2545" y="6409"/>
                    <a:pt x="2560" y="6408"/>
                  </a:cubicBezTo>
                  <a:cubicBezTo>
                    <a:pt x="2513" y="5444"/>
                    <a:pt x="2322" y="836"/>
                    <a:pt x="2215" y="538"/>
                  </a:cubicBezTo>
                  <a:cubicBezTo>
                    <a:pt x="2147" y="368"/>
                    <a:pt x="792" y="0"/>
                    <a:pt x="300" y="0"/>
                  </a:cubicBezTo>
                  <a:close/>
                </a:path>
              </a:pathLst>
            </a:custGeom>
            <a:solidFill>
              <a:srgbClr val="CF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956;p62">
              <a:extLst>
                <a:ext uri="{FF2B5EF4-FFF2-40B4-BE49-F238E27FC236}">
                  <a16:creationId xmlns:a16="http://schemas.microsoft.com/office/drawing/2014/main" id="{39B1B553-0D74-4641-87EF-2D19111B4D73}"/>
                </a:ext>
              </a:extLst>
            </p:cNvPr>
            <p:cNvSpPr/>
            <p:nvPr/>
          </p:nvSpPr>
          <p:spPr>
            <a:xfrm>
              <a:off x="4195334" y="3354085"/>
              <a:ext cx="204968" cy="128643"/>
            </a:xfrm>
            <a:custGeom>
              <a:avLst/>
              <a:gdLst/>
              <a:ahLst/>
              <a:cxnLst/>
              <a:rect l="l" t="t" r="r" b="b"/>
              <a:pathLst>
                <a:path w="4192" h="2631" extrusionOk="0">
                  <a:moveTo>
                    <a:pt x="3313" y="0"/>
                  </a:moveTo>
                  <a:cubicBezTo>
                    <a:pt x="2912" y="0"/>
                    <a:pt x="2402" y="129"/>
                    <a:pt x="1893" y="239"/>
                  </a:cubicBezTo>
                  <a:cubicBezTo>
                    <a:pt x="1215" y="370"/>
                    <a:pt x="464" y="549"/>
                    <a:pt x="226" y="834"/>
                  </a:cubicBezTo>
                  <a:cubicBezTo>
                    <a:pt x="0" y="1108"/>
                    <a:pt x="226" y="2525"/>
                    <a:pt x="322" y="2573"/>
                  </a:cubicBezTo>
                  <a:cubicBezTo>
                    <a:pt x="391" y="2612"/>
                    <a:pt x="498" y="2631"/>
                    <a:pt x="611" y="2631"/>
                  </a:cubicBezTo>
                  <a:cubicBezTo>
                    <a:pt x="805" y="2631"/>
                    <a:pt x="1016" y="2576"/>
                    <a:pt x="1084" y="2478"/>
                  </a:cubicBezTo>
                  <a:cubicBezTo>
                    <a:pt x="1143" y="2394"/>
                    <a:pt x="881" y="1513"/>
                    <a:pt x="1000" y="1346"/>
                  </a:cubicBezTo>
                  <a:cubicBezTo>
                    <a:pt x="1119" y="1192"/>
                    <a:pt x="1798" y="989"/>
                    <a:pt x="2072" y="930"/>
                  </a:cubicBezTo>
                  <a:cubicBezTo>
                    <a:pt x="2287" y="885"/>
                    <a:pt x="2773" y="766"/>
                    <a:pt x="3035" y="766"/>
                  </a:cubicBezTo>
                  <a:cubicBezTo>
                    <a:pt x="3121" y="766"/>
                    <a:pt x="3182" y="778"/>
                    <a:pt x="3203" y="811"/>
                  </a:cubicBezTo>
                  <a:cubicBezTo>
                    <a:pt x="3298" y="954"/>
                    <a:pt x="3298" y="1620"/>
                    <a:pt x="3322" y="1704"/>
                  </a:cubicBezTo>
                  <a:cubicBezTo>
                    <a:pt x="3346" y="1768"/>
                    <a:pt x="3518" y="1871"/>
                    <a:pt x="3738" y="1871"/>
                  </a:cubicBezTo>
                  <a:cubicBezTo>
                    <a:pt x="3842" y="1871"/>
                    <a:pt x="3957" y="1848"/>
                    <a:pt x="4072" y="1787"/>
                  </a:cubicBezTo>
                  <a:cubicBezTo>
                    <a:pt x="4191" y="1727"/>
                    <a:pt x="4036" y="203"/>
                    <a:pt x="3739" y="73"/>
                  </a:cubicBezTo>
                  <a:cubicBezTo>
                    <a:pt x="3619" y="21"/>
                    <a:pt x="3475" y="0"/>
                    <a:pt x="3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957;p62">
              <a:extLst>
                <a:ext uri="{FF2B5EF4-FFF2-40B4-BE49-F238E27FC236}">
                  <a16:creationId xmlns:a16="http://schemas.microsoft.com/office/drawing/2014/main" id="{204579AB-81E0-4064-958D-36EAE750865E}"/>
                </a:ext>
              </a:extLst>
            </p:cNvPr>
            <p:cNvSpPr/>
            <p:nvPr/>
          </p:nvSpPr>
          <p:spPr>
            <a:xfrm>
              <a:off x="4188929" y="3217325"/>
              <a:ext cx="179347" cy="232594"/>
            </a:xfrm>
            <a:custGeom>
              <a:avLst/>
              <a:gdLst/>
              <a:ahLst/>
              <a:cxnLst/>
              <a:rect l="l" t="t" r="r" b="b"/>
              <a:pathLst>
                <a:path w="3668" h="4757" extrusionOk="0">
                  <a:moveTo>
                    <a:pt x="2584" y="0"/>
                  </a:moveTo>
                  <a:lnTo>
                    <a:pt x="453" y="786"/>
                  </a:lnTo>
                  <a:cubicBezTo>
                    <a:pt x="941" y="1941"/>
                    <a:pt x="0" y="2989"/>
                    <a:pt x="619" y="3548"/>
                  </a:cubicBezTo>
                  <a:cubicBezTo>
                    <a:pt x="876" y="3384"/>
                    <a:pt x="958" y="3310"/>
                    <a:pt x="987" y="3310"/>
                  </a:cubicBezTo>
                  <a:cubicBezTo>
                    <a:pt x="1006" y="3310"/>
                    <a:pt x="1003" y="3343"/>
                    <a:pt x="1012" y="3405"/>
                  </a:cubicBezTo>
                  <a:cubicBezTo>
                    <a:pt x="1045" y="3537"/>
                    <a:pt x="1289" y="4756"/>
                    <a:pt x="1866" y="4756"/>
                  </a:cubicBezTo>
                  <a:cubicBezTo>
                    <a:pt x="1916" y="4756"/>
                    <a:pt x="1969" y="4747"/>
                    <a:pt x="2024" y="4727"/>
                  </a:cubicBezTo>
                  <a:cubicBezTo>
                    <a:pt x="2108" y="4691"/>
                    <a:pt x="2191" y="4667"/>
                    <a:pt x="2286" y="4608"/>
                  </a:cubicBezTo>
                  <a:cubicBezTo>
                    <a:pt x="2369" y="4536"/>
                    <a:pt x="2441" y="4465"/>
                    <a:pt x="2524" y="4370"/>
                  </a:cubicBezTo>
                  <a:cubicBezTo>
                    <a:pt x="2619" y="4239"/>
                    <a:pt x="2703" y="4108"/>
                    <a:pt x="2834" y="4001"/>
                  </a:cubicBezTo>
                  <a:cubicBezTo>
                    <a:pt x="2953" y="3929"/>
                    <a:pt x="3072" y="3893"/>
                    <a:pt x="3120" y="3751"/>
                  </a:cubicBezTo>
                  <a:cubicBezTo>
                    <a:pt x="3155" y="3631"/>
                    <a:pt x="3191" y="3501"/>
                    <a:pt x="3274" y="3405"/>
                  </a:cubicBezTo>
                  <a:cubicBezTo>
                    <a:pt x="3393" y="3286"/>
                    <a:pt x="3536" y="3227"/>
                    <a:pt x="3620" y="3072"/>
                  </a:cubicBezTo>
                  <a:cubicBezTo>
                    <a:pt x="3632" y="3048"/>
                    <a:pt x="3655" y="3036"/>
                    <a:pt x="3667" y="3000"/>
                  </a:cubicBezTo>
                  <a:lnTo>
                    <a:pt x="3667" y="2989"/>
                  </a:lnTo>
                  <a:cubicBezTo>
                    <a:pt x="3655" y="2941"/>
                    <a:pt x="3655" y="2893"/>
                    <a:pt x="3632" y="2858"/>
                  </a:cubicBezTo>
                  <a:cubicBezTo>
                    <a:pt x="3548" y="2453"/>
                    <a:pt x="3298" y="2108"/>
                    <a:pt x="3131" y="1750"/>
                  </a:cubicBezTo>
                  <a:cubicBezTo>
                    <a:pt x="2881" y="1191"/>
                    <a:pt x="2715" y="595"/>
                    <a:pt x="2584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958;p62">
              <a:extLst>
                <a:ext uri="{FF2B5EF4-FFF2-40B4-BE49-F238E27FC236}">
                  <a16:creationId xmlns:a16="http://schemas.microsoft.com/office/drawing/2014/main" id="{EAFD84A2-8899-45F6-952A-08091321E1B1}"/>
                </a:ext>
              </a:extLst>
            </p:cNvPr>
            <p:cNvSpPr/>
            <p:nvPr/>
          </p:nvSpPr>
          <p:spPr>
            <a:xfrm>
              <a:off x="4065273" y="2657232"/>
              <a:ext cx="293566" cy="682379"/>
            </a:xfrm>
            <a:custGeom>
              <a:avLst/>
              <a:gdLst/>
              <a:ahLst/>
              <a:cxnLst/>
              <a:rect l="l" t="t" r="r" b="b"/>
              <a:pathLst>
                <a:path w="6004" h="13956" extrusionOk="0">
                  <a:moveTo>
                    <a:pt x="1194" y="1"/>
                  </a:moveTo>
                  <a:cubicBezTo>
                    <a:pt x="501" y="1"/>
                    <a:pt x="1" y="1486"/>
                    <a:pt x="29" y="2644"/>
                  </a:cubicBezTo>
                  <a:cubicBezTo>
                    <a:pt x="76" y="4097"/>
                    <a:pt x="981" y="4966"/>
                    <a:pt x="1719" y="8133"/>
                  </a:cubicBezTo>
                  <a:cubicBezTo>
                    <a:pt x="2196" y="10205"/>
                    <a:pt x="2589" y="12062"/>
                    <a:pt x="2815" y="13086"/>
                  </a:cubicBezTo>
                  <a:cubicBezTo>
                    <a:pt x="2815" y="13122"/>
                    <a:pt x="2827" y="13134"/>
                    <a:pt x="2827" y="13158"/>
                  </a:cubicBezTo>
                  <a:cubicBezTo>
                    <a:pt x="2934" y="13670"/>
                    <a:pt x="2993" y="13955"/>
                    <a:pt x="2993" y="13955"/>
                  </a:cubicBezTo>
                  <a:cubicBezTo>
                    <a:pt x="3013" y="13956"/>
                    <a:pt x="3034" y="13956"/>
                    <a:pt x="3055" y="13956"/>
                  </a:cubicBezTo>
                  <a:cubicBezTo>
                    <a:pt x="3970" y="13956"/>
                    <a:pt x="6004" y="13706"/>
                    <a:pt x="5922" y="13217"/>
                  </a:cubicBezTo>
                  <a:lnTo>
                    <a:pt x="5839" y="12646"/>
                  </a:lnTo>
                  <a:cubicBezTo>
                    <a:pt x="5839" y="12610"/>
                    <a:pt x="5827" y="12562"/>
                    <a:pt x="5827" y="12539"/>
                  </a:cubicBezTo>
                  <a:cubicBezTo>
                    <a:pt x="4827" y="6645"/>
                    <a:pt x="2565" y="1299"/>
                    <a:pt x="1779" y="347"/>
                  </a:cubicBezTo>
                  <a:cubicBezTo>
                    <a:pt x="1575" y="105"/>
                    <a:pt x="1378" y="1"/>
                    <a:pt x="11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959;p62">
              <a:extLst>
                <a:ext uri="{FF2B5EF4-FFF2-40B4-BE49-F238E27FC236}">
                  <a16:creationId xmlns:a16="http://schemas.microsoft.com/office/drawing/2014/main" id="{CCD5C234-CE81-4BE2-B8E2-7845A23AD1BC}"/>
                </a:ext>
              </a:extLst>
            </p:cNvPr>
            <p:cNvSpPr/>
            <p:nvPr/>
          </p:nvSpPr>
          <p:spPr>
            <a:xfrm>
              <a:off x="4202277" y="3270866"/>
              <a:ext cx="148543" cy="29728"/>
            </a:xfrm>
            <a:custGeom>
              <a:avLst/>
              <a:gdLst/>
              <a:ahLst/>
              <a:cxnLst/>
              <a:rect l="l" t="t" r="r" b="b"/>
              <a:pathLst>
                <a:path w="3038" h="608" extrusionOk="0">
                  <a:moveTo>
                    <a:pt x="3001" y="0"/>
                  </a:moveTo>
                  <a:cubicBezTo>
                    <a:pt x="2787" y="72"/>
                    <a:pt x="2561" y="131"/>
                    <a:pt x="2335" y="191"/>
                  </a:cubicBezTo>
                  <a:cubicBezTo>
                    <a:pt x="1739" y="346"/>
                    <a:pt x="1132" y="453"/>
                    <a:pt x="525" y="512"/>
                  </a:cubicBezTo>
                  <a:cubicBezTo>
                    <a:pt x="358" y="524"/>
                    <a:pt x="180" y="524"/>
                    <a:pt x="1" y="536"/>
                  </a:cubicBezTo>
                  <a:cubicBezTo>
                    <a:pt x="1" y="572"/>
                    <a:pt x="13" y="584"/>
                    <a:pt x="13" y="608"/>
                  </a:cubicBezTo>
                  <a:cubicBezTo>
                    <a:pt x="1037" y="596"/>
                    <a:pt x="2073" y="405"/>
                    <a:pt x="3037" y="108"/>
                  </a:cubicBezTo>
                  <a:cubicBezTo>
                    <a:pt x="3037" y="60"/>
                    <a:pt x="3025" y="36"/>
                    <a:pt x="3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960;p62">
              <a:extLst>
                <a:ext uri="{FF2B5EF4-FFF2-40B4-BE49-F238E27FC236}">
                  <a16:creationId xmlns:a16="http://schemas.microsoft.com/office/drawing/2014/main" id="{BC1BB1E2-BB9B-4F7D-9CEC-1E7A6324CC8B}"/>
                </a:ext>
              </a:extLst>
            </p:cNvPr>
            <p:cNvSpPr/>
            <p:nvPr/>
          </p:nvSpPr>
          <p:spPr>
            <a:xfrm>
              <a:off x="3486258" y="2589366"/>
              <a:ext cx="597350" cy="583122"/>
            </a:xfrm>
            <a:custGeom>
              <a:avLst/>
              <a:gdLst/>
              <a:ahLst/>
              <a:cxnLst/>
              <a:rect l="l" t="t" r="r" b="b"/>
              <a:pathLst>
                <a:path w="12217" h="11926" extrusionOk="0">
                  <a:moveTo>
                    <a:pt x="5471" y="0"/>
                  </a:moveTo>
                  <a:cubicBezTo>
                    <a:pt x="5177" y="0"/>
                    <a:pt x="4880" y="7"/>
                    <a:pt x="4584" y="20"/>
                  </a:cubicBezTo>
                  <a:cubicBezTo>
                    <a:pt x="1727" y="139"/>
                    <a:pt x="977" y="2389"/>
                    <a:pt x="858" y="4223"/>
                  </a:cubicBezTo>
                  <a:cubicBezTo>
                    <a:pt x="738" y="6057"/>
                    <a:pt x="0" y="10355"/>
                    <a:pt x="858" y="11057"/>
                  </a:cubicBezTo>
                  <a:cubicBezTo>
                    <a:pt x="1433" y="11515"/>
                    <a:pt x="5024" y="11925"/>
                    <a:pt x="7676" y="11925"/>
                  </a:cubicBezTo>
                  <a:cubicBezTo>
                    <a:pt x="9028" y="11925"/>
                    <a:pt x="10136" y="11818"/>
                    <a:pt x="10478" y="11557"/>
                  </a:cubicBezTo>
                  <a:cubicBezTo>
                    <a:pt x="11478" y="10795"/>
                    <a:pt x="12216" y="3092"/>
                    <a:pt x="10561" y="758"/>
                  </a:cubicBezTo>
                  <a:cubicBezTo>
                    <a:pt x="10369" y="470"/>
                    <a:pt x="8015" y="0"/>
                    <a:pt x="54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961;p62">
              <a:extLst>
                <a:ext uri="{FF2B5EF4-FFF2-40B4-BE49-F238E27FC236}">
                  <a16:creationId xmlns:a16="http://schemas.microsoft.com/office/drawing/2014/main" id="{572DBBC3-A275-4DB9-A5BC-CE9BCA9E2D9A}"/>
                </a:ext>
              </a:extLst>
            </p:cNvPr>
            <p:cNvSpPr/>
            <p:nvPr/>
          </p:nvSpPr>
          <p:spPr>
            <a:xfrm>
              <a:off x="3486258" y="2606626"/>
              <a:ext cx="196216" cy="546695"/>
            </a:xfrm>
            <a:custGeom>
              <a:avLst/>
              <a:gdLst/>
              <a:ahLst/>
              <a:cxnLst/>
              <a:rect l="l" t="t" r="r" b="b"/>
              <a:pathLst>
                <a:path w="4013" h="11181" extrusionOk="0">
                  <a:moveTo>
                    <a:pt x="3060" y="0"/>
                  </a:moveTo>
                  <a:cubicBezTo>
                    <a:pt x="1441" y="715"/>
                    <a:pt x="953" y="2406"/>
                    <a:pt x="858" y="3882"/>
                  </a:cubicBezTo>
                  <a:cubicBezTo>
                    <a:pt x="738" y="5715"/>
                    <a:pt x="0" y="10014"/>
                    <a:pt x="858" y="10716"/>
                  </a:cubicBezTo>
                  <a:cubicBezTo>
                    <a:pt x="1072" y="10883"/>
                    <a:pt x="1655" y="11038"/>
                    <a:pt x="2441" y="11180"/>
                  </a:cubicBezTo>
                  <a:cubicBezTo>
                    <a:pt x="2643" y="11085"/>
                    <a:pt x="2822" y="10942"/>
                    <a:pt x="2977" y="10764"/>
                  </a:cubicBezTo>
                  <a:cubicBezTo>
                    <a:pt x="3227" y="10430"/>
                    <a:pt x="3382" y="10061"/>
                    <a:pt x="3477" y="9656"/>
                  </a:cubicBezTo>
                  <a:cubicBezTo>
                    <a:pt x="3584" y="9252"/>
                    <a:pt x="3644" y="8835"/>
                    <a:pt x="3703" y="8418"/>
                  </a:cubicBezTo>
                  <a:cubicBezTo>
                    <a:pt x="3798" y="7740"/>
                    <a:pt x="3858" y="7037"/>
                    <a:pt x="3894" y="6335"/>
                  </a:cubicBezTo>
                  <a:cubicBezTo>
                    <a:pt x="3977" y="4989"/>
                    <a:pt x="4013" y="3620"/>
                    <a:pt x="3977" y="2263"/>
                  </a:cubicBezTo>
                  <a:cubicBezTo>
                    <a:pt x="3953" y="1667"/>
                    <a:pt x="3882" y="1072"/>
                    <a:pt x="3572" y="548"/>
                  </a:cubicBezTo>
                  <a:cubicBezTo>
                    <a:pt x="3441" y="322"/>
                    <a:pt x="3274" y="131"/>
                    <a:pt x="30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962;p62">
              <a:extLst>
                <a:ext uri="{FF2B5EF4-FFF2-40B4-BE49-F238E27FC236}">
                  <a16:creationId xmlns:a16="http://schemas.microsoft.com/office/drawing/2014/main" id="{F2783B04-56C1-4E37-B545-A921A337410E}"/>
                </a:ext>
              </a:extLst>
            </p:cNvPr>
            <p:cNvSpPr/>
            <p:nvPr/>
          </p:nvSpPr>
          <p:spPr>
            <a:xfrm>
              <a:off x="3607322" y="3203341"/>
              <a:ext cx="577548" cy="757432"/>
            </a:xfrm>
            <a:custGeom>
              <a:avLst/>
              <a:gdLst/>
              <a:ahLst/>
              <a:cxnLst/>
              <a:rect l="l" t="t" r="r" b="b"/>
              <a:pathLst>
                <a:path w="11812" h="15491" extrusionOk="0">
                  <a:moveTo>
                    <a:pt x="11812" y="0"/>
                  </a:moveTo>
                  <a:lnTo>
                    <a:pt x="11812" y="0"/>
                  </a:lnTo>
                  <a:cubicBezTo>
                    <a:pt x="10681" y="298"/>
                    <a:pt x="9490" y="417"/>
                    <a:pt x="8323" y="477"/>
                  </a:cubicBezTo>
                  <a:cubicBezTo>
                    <a:pt x="7619" y="515"/>
                    <a:pt x="6912" y="535"/>
                    <a:pt x="6204" y="535"/>
                  </a:cubicBezTo>
                  <a:cubicBezTo>
                    <a:pt x="4913" y="535"/>
                    <a:pt x="3619" y="468"/>
                    <a:pt x="2334" y="322"/>
                  </a:cubicBezTo>
                  <a:cubicBezTo>
                    <a:pt x="2267" y="313"/>
                    <a:pt x="2206" y="305"/>
                    <a:pt x="2129" y="305"/>
                  </a:cubicBezTo>
                  <a:cubicBezTo>
                    <a:pt x="2097" y="305"/>
                    <a:pt x="2063" y="306"/>
                    <a:pt x="2025" y="310"/>
                  </a:cubicBezTo>
                  <a:cubicBezTo>
                    <a:pt x="1644" y="3322"/>
                    <a:pt x="310" y="12502"/>
                    <a:pt x="1" y="15490"/>
                  </a:cubicBezTo>
                  <a:lnTo>
                    <a:pt x="3418" y="15490"/>
                  </a:lnTo>
                  <a:cubicBezTo>
                    <a:pt x="3418" y="15490"/>
                    <a:pt x="5597" y="2894"/>
                    <a:pt x="6228" y="2560"/>
                  </a:cubicBezTo>
                  <a:cubicBezTo>
                    <a:pt x="6574" y="2361"/>
                    <a:pt x="6819" y="2300"/>
                    <a:pt x="7015" y="2300"/>
                  </a:cubicBezTo>
                  <a:cubicBezTo>
                    <a:pt x="7088" y="2300"/>
                    <a:pt x="7154" y="2309"/>
                    <a:pt x="7216" y="2322"/>
                  </a:cubicBezTo>
                  <a:cubicBezTo>
                    <a:pt x="7442" y="2358"/>
                    <a:pt x="6966" y="12752"/>
                    <a:pt x="6942" y="15490"/>
                  </a:cubicBezTo>
                  <a:lnTo>
                    <a:pt x="10395" y="15490"/>
                  </a:lnTo>
                  <a:cubicBezTo>
                    <a:pt x="10395" y="15490"/>
                    <a:pt x="11062" y="9049"/>
                    <a:pt x="11490" y="6096"/>
                  </a:cubicBezTo>
                  <a:cubicBezTo>
                    <a:pt x="11645" y="4977"/>
                    <a:pt x="11788" y="2620"/>
                    <a:pt x="11812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963;p62">
              <a:extLst>
                <a:ext uri="{FF2B5EF4-FFF2-40B4-BE49-F238E27FC236}">
                  <a16:creationId xmlns:a16="http://schemas.microsoft.com/office/drawing/2014/main" id="{21624654-9DA0-435D-B7DC-CF30FA416306}"/>
                </a:ext>
              </a:extLst>
            </p:cNvPr>
            <p:cNvSpPr/>
            <p:nvPr/>
          </p:nvSpPr>
          <p:spPr>
            <a:xfrm>
              <a:off x="3666729" y="3201581"/>
              <a:ext cx="518727" cy="334442"/>
            </a:xfrm>
            <a:custGeom>
              <a:avLst/>
              <a:gdLst/>
              <a:ahLst/>
              <a:cxnLst/>
              <a:rect l="l" t="t" r="r" b="b"/>
              <a:pathLst>
                <a:path w="10609" h="6840" extrusionOk="0">
                  <a:moveTo>
                    <a:pt x="10609" y="1"/>
                  </a:moveTo>
                  <a:cubicBezTo>
                    <a:pt x="9478" y="298"/>
                    <a:pt x="8287" y="417"/>
                    <a:pt x="7132" y="477"/>
                  </a:cubicBezTo>
                  <a:cubicBezTo>
                    <a:pt x="6364" y="518"/>
                    <a:pt x="5593" y="542"/>
                    <a:pt x="4823" y="542"/>
                  </a:cubicBezTo>
                  <a:cubicBezTo>
                    <a:pt x="3585" y="542"/>
                    <a:pt x="2349" y="481"/>
                    <a:pt x="1131" y="334"/>
                  </a:cubicBezTo>
                  <a:cubicBezTo>
                    <a:pt x="1036" y="322"/>
                    <a:pt x="953" y="322"/>
                    <a:pt x="846" y="298"/>
                  </a:cubicBezTo>
                  <a:cubicBezTo>
                    <a:pt x="679" y="1572"/>
                    <a:pt x="357" y="3930"/>
                    <a:pt x="0" y="6466"/>
                  </a:cubicBezTo>
                  <a:lnTo>
                    <a:pt x="179" y="6513"/>
                  </a:lnTo>
                  <a:cubicBezTo>
                    <a:pt x="977" y="6692"/>
                    <a:pt x="1810" y="6811"/>
                    <a:pt x="2631" y="6835"/>
                  </a:cubicBezTo>
                  <a:cubicBezTo>
                    <a:pt x="2743" y="6838"/>
                    <a:pt x="2854" y="6839"/>
                    <a:pt x="2964" y="6839"/>
                  </a:cubicBezTo>
                  <a:cubicBezTo>
                    <a:pt x="3266" y="6839"/>
                    <a:pt x="3565" y="6828"/>
                    <a:pt x="3870" y="6811"/>
                  </a:cubicBezTo>
                  <a:cubicBezTo>
                    <a:pt x="4346" y="4549"/>
                    <a:pt x="4787" y="2703"/>
                    <a:pt x="5025" y="2560"/>
                  </a:cubicBezTo>
                  <a:cubicBezTo>
                    <a:pt x="5384" y="2381"/>
                    <a:pt x="5627" y="2324"/>
                    <a:pt x="5819" y="2324"/>
                  </a:cubicBezTo>
                  <a:cubicBezTo>
                    <a:pt x="5894" y="2324"/>
                    <a:pt x="5961" y="2333"/>
                    <a:pt x="6025" y="2346"/>
                  </a:cubicBezTo>
                  <a:cubicBezTo>
                    <a:pt x="6120" y="2358"/>
                    <a:pt x="6084" y="4287"/>
                    <a:pt x="6013" y="6692"/>
                  </a:cubicBezTo>
                  <a:cubicBezTo>
                    <a:pt x="6453" y="6692"/>
                    <a:pt x="6894" y="6668"/>
                    <a:pt x="7334" y="6668"/>
                  </a:cubicBezTo>
                  <a:cubicBezTo>
                    <a:pt x="8299" y="6656"/>
                    <a:pt x="9287" y="6609"/>
                    <a:pt x="10240" y="6478"/>
                  </a:cubicBezTo>
                  <a:cubicBezTo>
                    <a:pt x="10251" y="6347"/>
                    <a:pt x="10263" y="6228"/>
                    <a:pt x="10287" y="6109"/>
                  </a:cubicBezTo>
                  <a:cubicBezTo>
                    <a:pt x="10442" y="5001"/>
                    <a:pt x="10573" y="2644"/>
                    <a:pt x="10609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964;p62">
              <a:extLst>
                <a:ext uri="{FF2B5EF4-FFF2-40B4-BE49-F238E27FC236}">
                  <a16:creationId xmlns:a16="http://schemas.microsoft.com/office/drawing/2014/main" id="{D353A6CB-5453-44C8-B060-B8582458DA0F}"/>
                </a:ext>
              </a:extLst>
            </p:cNvPr>
            <p:cNvSpPr/>
            <p:nvPr/>
          </p:nvSpPr>
          <p:spPr>
            <a:xfrm>
              <a:off x="3922842" y="3950752"/>
              <a:ext cx="303931" cy="95883"/>
            </a:xfrm>
            <a:custGeom>
              <a:avLst/>
              <a:gdLst/>
              <a:ahLst/>
              <a:cxnLst/>
              <a:rect l="l" t="t" r="r" b="b"/>
              <a:pathLst>
                <a:path w="6216" h="1961" extrusionOk="0">
                  <a:moveTo>
                    <a:pt x="3232" y="1"/>
                  </a:moveTo>
                  <a:cubicBezTo>
                    <a:pt x="2226" y="1"/>
                    <a:pt x="598" y="40"/>
                    <a:pt x="489" y="73"/>
                  </a:cubicBezTo>
                  <a:cubicBezTo>
                    <a:pt x="322" y="109"/>
                    <a:pt x="1" y="1514"/>
                    <a:pt x="180" y="1824"/>
                  </a:cubicBezTo>
                  <a:cubicBezTo>
                    <a:pt x="234" y="1927"/>
                    <a:pt x="919" y="1961"/>
                    <a:pt x="1812" y="1961"/>
                  </a:cubicBezTo>
                  <a:cubicBezTo>
                    <a:pt x="3279" y="1961"/>
                    <a:pt x="5306" y="1870"/>
                    <a:pt x="6002" y="1847"/>
                  </a:cubicBezTo>
                  <a:cubicBezTo>
                    <a:pt x="6133" y="1847"/>
                    <a:pt x="6216" y="1693"/>
                    <a:pt x="6156" y="1574"/>
                  </a:cubicBezTo>
                  <a:cubicBezTo>
                    <a:pt x="6037" y="1335"/>
                    <a:pt x="5764" y="990"/>
                    <a:pt x="5204" y="633"/>
                  </a:cubicBezTo>
                  <a:cubicBezTo>
                    <a:pt x="4311" y="61"/>
                    <a:pt x="4013" y="26"/>
                    <a:pt x="4013" y="26"/>
                  </a:cubicBezTo>
                  <a:cubicBezTo>
                    <a:pt x="3978" y="8"/>
                    <a:pt x="3662" y="1"/>
                    <a:pt x="3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965;p62">
              <a:extLst>
                <a:ext uri="{FF2B5EF4-FFF2-40B4-BE49-F238E27FC236}">
                  <a16:creationId xmlns:a16="http://schemas.microsoft.com/office/drawing/2014/main" id="{C671953B-7B21-425B-A675-08D5229A398C}"/>
                </a:ext>
              </a:extLst>
            </p:cNvPr>
            <p:cNvSpPr/>
            <p:nvPr/>
          </p:nvSpPr>
          <p:spPr>
            <a:xfrm>
              <a:off x="3581701" y="3950752"/>
              <a:ext cx="303931" cy="95883"/>
            </a:xfrm>
            <a:custGeom>
              <a:avLst/>
              <a:gdLst/>
              <a:ahLst/>
              <a:cxnLst/>
              <a:rect l="l" t="t" r="r" b="b"/>
              <a:pathLst>
                <a:path w="6216" h="1961" extrusionOk="0">
                  <a:moveTo>
                    <a:pt x="3232" y="1"/>
                  </a:moveTo>
                  <a:cubicBezTo>
                    <a:pt x="2226" y="1"/>
                    <a:pt x="598" y="40"/>
                    <a:pt x="489" y="73"/>
                  </a:cubicBezTo>
                  <a:cubicBezTo>
                    <a:pt x="322" y="109"/>
                    <a:pt x="1" y="1514"/>
                    <a:pt x="179" y="1824"/>
                  </a:cubicBezTo>
                  <a:cubicBezTo>
                    <a:pt x="234" y="1927"/>
                    <a:pt x="919" y="1961"/>
                    <a:pt x="1812" y="1961"/>
                  </a:cubicBezTo>
                  <a:cubicBezTo>
                    <a:pt x="3279" y="1961"/>
                    <a:pt x="5306" y="1870"/>
                    <a:pt x="6002" y="1847"/>
                  </a:cubicBezTo>
                  <a:cubicBezTo>
                    <a:pt x="6133" y="1847"/>
                    <a:pt x="6216" y="1693"/>
                    <a:pt x="6156" y="1574"/>
                  </a:cubicBezTo>
                  <a:cubicBezTo>
                    <a:pt x="6037" y="1335"/>
                    <a:pt x="5764" y="990"/>
                    <a:pt x="5204" y="633"/>
                  </a:cubicBezTo>
                  <a:cubicBezTo>
                    <a:pt x="4299" y="61"/>
                    <a:pt x="4013" y="26"/>
                    <a:pt x="4013" y="26"/>
                  </a:cubicBezTo>
                  <a:cubicBezTo>
                    <a:pt x="3978" y="8"/>
                    <a:pt x="3662" y="1"/>
                    <a:pt x="3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966;p62">
              <a:extLst>
                <a:ext uri="{FF2B5EF4-FFF2-40B4-BE49-F238E27FC236}">
                  <a16:creationId xmlns:a16="http://schemas.microsoft.com/office/drawing/2014/main" id="{B03931EB-A8C7-4B72-B33E-9F645E95EE2D}"/>
                </a:ext>
              </a:extLst>
            </p:cNvPr>
            <p:cNvSpPr/>
            <p:nvPr/>
          </p:nvSpPr>
          <p:spPr>
            <a:xfrm>
              <a:off x="3625364" y="3121833"/>
              <a:ext cx="608400" cy="393703"/>
            </a:xfrm>
            <a:custGeom>
              <a:avLst/>
              <a:gdLst/>
              <a:ahLst/>
              <a:cxnLst/>
              <a:rect l="l" t="t" r="r" b="b"/>
              <a:pathLst>
                <a:path w="12443" h="8052" extrusionOk="0">
                  <a:moveTo>
                    <a:pt x="12050" y="0"/>
                  </a:moveTo>
                  <a:cubicBezTo>
                    <a:pt x="12026" y="0"/>
                    <a:pt x="11752" y="0"/>
                    <a:pt x="11336" y="12"/>
                  </a:cubicBezTo>
                  <a:lnTo>
                    <a:pt x="11240" y="12"/>
                  </a:lnTo>
                  <a:cubicBezTo>
                    <a:pt x="10490" y="24"/>
                    <a:pt x="9335" y="60"/>
                    <a:pt x="8049" y="108"/>
                  </a:cubicBezTo>
                  <a:lnTo>
                    <a:pt x="7978" y="108"/>
                  </a:lnTo>
                  <a:cubicBezTo>
                    <a:pt x="7859" y="108"/>
                    <a:pt x="7740" y="108"/>
                    <a:pt x="7621" y="120"/>
                  </a:cubicBezTo>
                  <a:lnTo>
                    <a:pt x="7526" y="120"/>
                  </a:lnTo>
                  <a:cubicBezTo>
                    <a:pt x="6478" y="143"/>
                    <a:pt x="5371" y="179"/>
                    <a:pt x="4406" y="203"/>
                  </a:cubicBezTo>
                  <a:lnTo>
                    <a:pt x="4299" y="203"/>
                  </a:lnTo>
                  <a:cubicBezTo>
                    <a:pt x="3323" y="239"/>
                    <a:pt x="2489" y="251"/>
                    <a:pt x="1989" y="262"/>
                  </a:cubicBezTo>
                  <a:lnTo>
                    <a:pt x="1858" y="262"/>
                  </a:lnTo>
                  <a:cubicBezTo>
                    <a:pt x="1632" y="262"/>
                    <a:pt x="1501" y="286"/>
                    <a:pt x="1501" y="286"/>
                  </a:cubicBezTo>
                  <a:cubicBezTo>
                    <a:pt x="1227" y="1060"/>
                    <a:pt x="1" y="7204"/>
                    <a:pt x="1" y="7204"/>
                  </a:cubicBezTo>
                  <a:cubicBezTo>
                    <a:pt x="1" y="7204"/>
                    <a:pt x="191" y="7501"/>
                    <a:pt x="787" y="7740"/>
                  </a:cubicBezTo>
                  <a:cubicBezTo>
                    <a:pt x="810" y="7751"/>
                    <a:pt x="846" y="7763"/>
                    <a:pt x="870" y="7763"/>
                  </a:cubicBezTo>
                  <a:cubicBezTo>
                    <a:pt x="1275" y="7918"/>
                    <a:pt x="1834" y="8037"/>
                    <a:pt x="2620" y="8049"/>
                  </a:cubicBezTo>
                  <a:cubicBezTo>
                    <a:pt x="2723" y="8051"/>
                    <a:pt x="2824" y="8052"/>
                    <a:pt x="2923" y="8052"/>
                  </a:cubicBezTo>
                  <a:cubicBezTo>
                    <a:pt x="4829" y="8052"/>
                    <a:pt x="5894" y="7740"/>
                    <a:pt x="5894" y="7740"/>
                  </a:cubicBezTo>
                  <a:cubicBezTo>
                    <a:pt x="5894" y="7740"/>
                    <a:pt x="6323" y="5680"/>
                    <a:pt x="6609" y="5311"/>
                  </a:cubicBezTo>
                  <a:cubicBezTo>
                    <a:pt x="6633" y="5287"/>
                    <a:pt x="6668" y="5251"/>
                    <a:pt x="6680" y="5251"/>
                  </a:cubicBezTo>
                  <a:cubicBezTo>
                    <a:pt x="6692" y="5251"/>
                    <a:pt x="6692" y="5251"/>
                    <a:pt x="6704" y="5263"/>
                  </a:cubicBezTo>
                  <a:cubicBezTo>
                    <a:pt x="6906" y="5477"/>
                    <a:pt x="6311" y="7787"/>
                    <a:pt x="6311" y="7787"/>
                  </a:cubicBezTo>
                  <a:cubicBezTo>
                    <a:pt x="6311" y="7787"/>
                    <a:pt x="6982" y="7898"/>
                    <a:pt x="7970" y="7898"/>
                  </a:cubicBezTo>
                  <a:cubicBezTo>
                    <a:pt x="8278" y="7898"/>
                    <a:pt x="8618" y="7887"/>
                    <a:pt x="8978" y="7859"/>
                  </a:cubicBezTo>
                  <a:cubicBezTo>
                    <a:pt x="10478" y="7740"/>
                    <a:pt x="12217" y="7442"/>
                    <a:pt x="12217" y="7442"/>
                  </a:cubicBezTo>
                  <a:cubicBezTo>
                    <a:pt x="12217" y="7442"/>
                    <a:pt x="12312" y="6989"/>
                    <a:pt x="12395" y="5311"/>
                  </a:cubicBezTo>
                  <a:cubicBezTo>
                    <a:pt x="12443" y="4453"/>
                    <a:pt x="12395" y="3084"/>
                    <a:pt x="12336" y="1929"/>
                  </a:cubicBezTo>
                  <a:lnTo>
                    <a:pt x="12336" y="1810"/>
                  </a:lnTo>
                  <a:cubicBezTo>
                    <a:pt x="12288" y="798"/>
                    <a:pt x="12229" y="0"/>
                    <a:pt x="122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967;p62">
              <a:extLst>
                <a:ext uri="{FF2B5EF4-FFF2-40B4-BE49-F238E27FC236}">
                  <a16:creationId xmlns:a16="http://schemas.microsoft.com/office/drawing/2014/main" id="{8F980477-12EF-464F-AE46-FDEA26C5DB4D}"/>
                </a:ext>
              </a:extLst>
            </p:cNvPr>
            <p:cNvSpPr/>
            <p:nvPr/>
          </p:nvSpPr>
          <p:spPr>
            <a:xfrm>
              <a:off x="3663796" y="3131710"/>
              <a:ext cx="177049" cy="369744"/>
            </a:xfrm>
            <a:custGeom>
              <a:avLst/>
              <a:gdLst/>
              <a:ahLst/>
              <a:cxnLst/>
              <a:rect l="l" t="t" r="r" b="b"/>
              <a:pathLst>
                <a:path w="3621" h="7562" extrusionOk="0">
                  <a:moveTo>
                    <a:pt x="3513" y="1"/>
                  </a:moveTo>
                  <a:cubicBezTo>
                    <a:pt x="3382" y="691"/>
                    <a:pt x="3061" y="1346"/>
                    <a:pt x="2584" y="1882"/>
                  </a:cubicBezTo>
                  <a:cubicBezTo>
                    <a:pt x="2108" y="2418"/>
                    <a:pt x="1489" y="2823"/>
                    <a:pt x="798" y="3097"/>
                  </a:cubicBezTo>
                  <a:cubicBezTo>
                    <a:pt x="822" y="2966"/>
                    <a:pt x="846" y="2835"/>
                    <a:pt x="858" y="2680"/>
                  </a:cubicBezTo>
                  <a:cubicBezTo>
                    <a:pt x="941" y="2108"/>
                    <a:pt x="1025" y="1525"/>
                    <a:pt x="1096" y="941"/>
                  </a:cubicBezTo>
                  <a:cubicBezTo>
                    <a:pt x="1144" y="644"/>
                    <a:pt x="1179" y="358"/>
                    <a:pt x="1203" y="60"/>
                  </a:cubicBezTo>
                  <a:lnTo>
                    <a:pt x="1203" y="49"/>
                  </a:lnTo>
                  <a:lnTo>
                    <a:pt x="1072" y="49"/>
                  </a:lnTo>
                  <a:cubicBezTo>
                    <a:pt x="1072" y="84"/>
                    <a:pt x="1060" y="120"/>
                    <a:pt x="1060" y="156"/>
                  </a:cubicBezTo>
                  <a:cubicBezTo>
                    <a:pt x="1013" y="477"/>
                    <a:pt x="977" y="799"/>
                    <a:pt x="941" y="1120"/>
                  </a:cubicBezTo>
                  <a:cubicBezTo>
                    <a:pt x="786" y="2287"/>
                    <a:pt x="620" y="3454"/>
                    <a:pt x="441" y="4621"/>
                  </a:cubicBezTo>
                  <a:lnTo>
                    <a:pt x="179" y="6359"/>
                  </a:lnTo>
                  <a:cubicBezTo>
                    <a:pt x="132" y="6645"/>
                    <a:pt x="84" y="6942"/>
                    <a:pt x="48" y="7228"/>
                  </a:cubicBezTo>
                  <a:cubicBezTo>
                    <a:pt x="24" y="7347"/>
                    <a:pt x="13" y="7442"/>
                    <a:pt x="1" y="7538"/>
                  </a:cubicBezTo>
                  <a:cubicBezTo>
                    <a:pt x="24" y="7549"/>
                    <a:pt x="60" y="7561"/>
                    <a:pt x="84" y="7561"/>
                  </a:cubicBezTo>
                  <a:cubicBezTo>
                    <a:pt x="120" y="7418"/>
                    <a:pt x="132" y="7264"/>
                    <a:pt x="167" y="7121"/>
                  </a:cubicBezTo>
                  <a:cubicBezTo>
                    <a:pt x="227" y="6787"/>
                    <a:pt x="286" y="6478"/>
                    <a:pt x="322" y="6156"/>
                  </a:cubicBezTo>
                  <a:cubicBezTo>
                    <a:pt x="489" y="5156"/>
                    <a:pt x="656" y="4156"/>
                    <a:pt x="786" y="3156"/>
                  </a:cubicBezTo>
                  <a:cubicBezTo>
                    <a:pt x="1203" y="3025"/>
                    <a:pt x="1596" y="2835"/>
                    <a:pt x="1929" y="2596"/>
                  </a:cubicBezTo>
                  <a:cubicBezTo>
                    <a:pt x="2822" y="1965"/>
                    <a:pt x="3442" y="1013"/>
                    <a:pt x="3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968;p62">
              <a:extLst>
                <a:ext uri="{FF2B5EF4-FFF2-40B4-BE49-F238E27FC236}">
                  <a16:creationId xmlns:a16="http://schemas.microsoft.com/office/drawing/2014/main" id="{464778D3-B56B-4196-9981-EB07B8F0C232}"/>
                </a:ext>
              </a:extLst>
            </p:cNvPr>
            <p:cNvSpPr/>
            <p:nvPr/>
          </p:nvSpPr>
          <p:spPr>
            <a:xfrm>
              <a:off x="3993300" y="3127065"/>
              <a:ext cx="33249" cy="157246"/>
            </a:xfrm>
            <a:custGeom>
              <a:avLst/>
              <a:gdLst/>
              <a:ahLst/>
              <a:cxnLst/>
              <a:rect l="l" t="t" r="r" b="b"/>
              <a:pathLst>
                <a:path w="680" h="3216" extrusionOk="0">
                  <a:moveTo>
                    <a:pt x="1" y="1"/>
                  </a:moveTo>
                  <a:cubicBezTo>
                    <a:pt x="179" y="1048"/>
                    <a:pt x="191" y="2096"/>
                    <a:pt x="60" y="3120"/>
                  </a:cubicBezTo>
                  <a:cubicBezTo>
                    <a:pt x="60" y="3156"/>
                    <a:pt x="96" y="3168"/>
                    <a:pt x="108" y="3168"/>
                  </a:cubicBezTo>
                  <a:cubicBezTo>
                    <a:pt x="239" y="3180"/>
                    <a:pt x="394" y="3192"/>
                    <a:pt x="524" y="3215"/>
                  </a:cubicBezTo>
                  <a:cubicBezTo>
                    <a:pt x="560" y="3215"/>
                    <a:pt x="572" y="3192"/>
                    <a:pt x="572" y="3168"/>
                  </a:cubicBezTo>
                  <a:cubicBezTo>
                    <a:pt x="644" y="2560"/>
                    <a:pt x="679" y="1929"/>
                    <a:pt x="655" y="1310"/>
                  </a:cubicBezTo>
                  <a:cubicBezTo>
                    <a:pt x="644" y="870"/>
                    <a:pt x="620" y="429"/>
                    <a:pt x="536" y="1"/>
                  </a:cubicBezTo>
                  <a:lnTo>
                    <a:pt x="465" y="1"/>
                  </a:lnTo>
                  <a:cubicBezTo>
                    <a:pt x="524" y="441"/>
                    <a:pt x="572" y="894"/>
                    <a:pt x="584" y="1334"/>
                  </a:cubicBezTo>
                  <a:cubicBezTo>
                    <a:pt x="596" y="1929"/>
                    <a:pt x="572" y="2525"/>
                    <a:pt x="501" y="3120"/>
                  </a:cubicBezTo>
                  <a:cubicBezTo>
                    <a:pt x="394" y="3108"/>
                    <a:pt x="274" y="3096"/>
                    <a:pt x="167" y="3072"/>
                  </a:cubicBezTo>
                  <a:cubicBezTo>
                    <a:pt x="215" y="2763"/>
                    <a:pt x="227" y="2441"/>
                    <a:pt x="239" y="2108"/>
                  </a:cubicBezTo>
                  <a:cubicBezTo>
                    <a:pt x="263" y="1525"/>
                    <a:pt x="227" y="929"/>
                    <a:pt x="155" y="358"/>
                  </a:cubicBezTo>
                  <a:cubicBezTo>
                    <a:pt x="143" y="239"/>
                    <a:pt x="120" y="120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969;p62">
              <a:extLst>
                <a:ext uri="{FF2B5EF4-FFF2-40B4-BE49-F238E27FC236}">
                  <a16:creationId xmlns:a16="http://schemas.microsoft.com/office/drawing/2014/main" id="{9C6F4081-8DE2-46F2-BB00-D9BE88371C77}"/>
                </a:ext>
              </a:extLst>
            </p:cNvPr>
            <p:cNvSpPr/>
            <p:nvPr/>
          </p:nvSpPr>
          <p:spPr>
            <a:xfrm>
              <a:off x="4175531" y="3123007"/>
              <a:ext cx="53589" cy="94367"/>
            </a:xfrm>
            <a:custGeom>
              <a:avLst/>
              <a:gdLst/>
              <a:ahLst/>
              <a:cxnLst/>
              <a:rect l="l" t="t" r="r" b="b"/>
              <a:pathLst>
                <a:path w="1096" h="1930" extrusionOk="0">
                  <a:moveTo>
                    <a:pt x="0" y="0"/>
                  </a:moveTo>
                  <a:cubicBezTo>
                    <a:pt x="191" y="715"/>
                    <a:pt x="560" y="1393"/>
                    <a:pt x="1096" y="1929"/>
                  </a:cubicBezTo>
                  <a:lnTo>
                    <a:pt x="1096" y="1810"/>
                  </a:lnTo>
                  <a:cubicBezTo>
                    <a:pt x="1048" y="1751"/>
                    <a:pt x="1000" y="1703"/>
                    <a:pt x="953" y="1643"/>
                  </a:cubicBezTo>
                  <a:cubicBezTo>
                    <a:pt x="560" y="1179"/>
                    <a:pt x="274" y="643"/>
                    <a:pt x="119" y="84"/>
                  </a:cubicBezTo>
                  <a:cubicBezTo>
                    <a:pt x="119" y="60"/>
                    <a:pt x="107" y="36"/>
                    <a:pt x="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970;p62">
              <a:extLst>
                <a:ext uri="{FF2B5EF4-FFF2-40B4-BE49-F238E27FC236}">
                  <a16:creationId xmlns:a16="http://schemas.microsoft.com/office/drawing/2014/main" id="{70A9B652-C887-41D7-A1D4-0B7AF905C31A}"/>
                </a:ext>
              </a:extLst>
            </p:cNvPr>
            <p:cNvSpPr/>
            <p:nvPr/>
          </p:nvSpPr>
          <p:spPr>
            <a:xfrm>
              <a:off x="3941080" y="3354134"/>
              <a:ext cx="99404" cy="29826"/>
            </a:xfrm>
            <a:custGeom>
              <a:avLst/>
              <a:gdLst/>
              <a:ahLst/>
              <a:cxnLst/>
              <a:rect l="l" t="t" r="r" b="b"/>
              <a:pathLst>
                <a:path w="2033" h="610" extrusionOk="0">
                  <a:moveTo>
                    <a:pt x="1997" y="0"/>
                  </a:moveTo>
                  <a:cubicBezTo>
                    <a:pt x="1307" y="83"/>
                    <a:pt x="640" y="274"/>
                    <a:pt x="33" y="560"/>
                  </a:cubicBezTo>
                  <a:cubicBezTo>
                    <a:pt x="1" y="570"/>
                    <a:pt x="7" y="609"/>
                    <a:pt x="42" y="609"/>
                  </a:cubicBezTo>
                  <a:cubicBezTo>
                    <a:pt x="47" y="609"/>
                    <a:pt x="51" y="609"/>
                    <a:pt x="57" y="607"/>
                  </a:cubicBezTo>
                  <a:cubicBezTo>
                    <a:pt x="688" y="369"/>
                    <a:pt x="1342" y="179"/>
                    <a:pt x="2009" y="36"/>
                  </a:cubicBezTo>
                  <a:cubicBezTo>
                    <a:pt x="2033" y="24"/>
                    <a:pt x="2021" y="0"/>
                    <a:pt x="19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971;p62">
              <a:extLst>
                <a:ext uri="{FF2B5EF4-FFF2-40B4-BE49-F238E27FC236}">
                  <a16:creationId xmlns:a16="http://schemas.microsoft.com/office/drawing/2014/main" id="{03082B45-3136-4BA1-A358-072435DBD1E2}"/>
                </a:ext>
              </a:extLst>
            </p:cNvPr>
            <p:cNvSpPr/>
            <p:nvPr/>
          </p:nvSpPr>
          <p:spPr>
            <a:xfrm>
              <a:off x="3646340" y="2610635"/>
              <a:ext cx="606054" cy="570605"/>
            </a:xfrm>
            <a:custGeom>
              <a:avLst/>
              <a:gdLst/>
              <a:ahLst/>
              <a:cxnLst/>
              <a:rect l="l" t="t" r="r" b="b"/>
              <a:pathLst>
                <a:path w="12395" h="11670" extrusionOk="0">
                  <a:moveTo>
                    <a:pt x="4835" y="0"/>
                  </a:moveTo>
                  <a:cubicBezTo>
                    <a:pt x="4774" y="0"/>
                    <a:pt x="4715" y="1"/>
                    <a:pt x="4656" y="2"/>
                  </a:cubicBezTo>
                  <a:cubicBezTo>
                    <a:pt x="4239" y="26"/>
                    <a:pt x="3858" y="49"/>
                    <a:pt x="3501" y="109"/>
                  </a:cubicBezTo>
                  <a:cubicBezTo>
                    <a:pt x="3453" y="109"/>
                    <a:pt x="3406" y="121"/>
                    <a:pt x="3358" y="145"/>
                  </a:cubicBezTo>
                  <a:cubicBezTo>
                    <a:pt x="1977" y="359"/>
                    <a:pt x="1060" y="883"/>
                    <a:pt x="893" y="1240"/>
                  </a:cubicBezTo>
                  <a:cubicBezTo>
                    <a:pt x="762" y="1526"/>
                    <a:pt x="143" y="6348"/>
                    <a:pt x="0" y="9491"/>
                  </a:cubicBezTo>
                  <a:cubicBezTo>
                    <a:pt x="0" y="9634"/>
                    <a:pt x="143" y="9801"/>
                    <a:pt x="239" y="9920"/>
                  </a:cubicBezTo>
                  <a:cubicBezTo>
                    <a:pt x="358" y="10086"/>
                    <a:pt x="465" y="10229"/>
                    <a:pt x="596" y="10384"/>
                  </a:cubicBezTo>
                  <a:cubicBezTo>
                    <a:pt x="822" y="10586"/>
                    <a:pt x="1060" y="10765"/>
                    <a:pt x="1310" y="10896"/>
                  </a:cubicBezTo>
                  <a:cubicBezTo>
                    <a:pt x="1382" y="10944"/>
                    <a:pt x="1453" y="10979"/>
                    <a:pt x="1548" y="11003"/>
                  </a:cubicBezTo>
                  <a:cubicBezTo>
                    <a:pt x="2263" y="11301"/>
                    <a:pt x="3048" y="11348"/>
                    <a:pt x="3822" y="11408"/>
                  </a:cubicBezTo>
                  <a:cubicBezTo>
                    <a:pt x="4656" y="11468"/>
                    <a:pt x="5489" y="11575"/>
                    <a:pt x="6323" y="11610"/>
                  </a:cubicBezTo>
                  <a:cubicBezTo>
                    <a:pt x="6763" y="11634"/>
                    <a:pt x="7418" y="11670"/>
                    <a:pt x="8070" y="11670"/>
                  </a:cubicBezTo>
                  <a:cubicBezTo>
                    <a:pt x="8722" y="11670"/>
                    <a:pt x="9371" y="11634"/>
                    <a:pt x="9799" y="11515"/>
                  </a:cubicBezTo>
                  <a:cubicBezTo>
                    <a:pt x="10359" y="11360"/>
                    <a:pt x="10942" y="11170"/>
                    <a:pt x="11419" y="10825"/>
                  </a:cubicBezTo>
                  <a:cubicBezTo>
                    <a:pt x="11740" y="10598"/>
                    <a:pt x="12014" y="10289"/>
                    <a:pt x="12157" y="9920"/>
                  </a:cubicBezTo>
                  <a:cubicBezTo>
                    <a:pt x="12395" y="9277"/>
                    <a:pt x="12192" y="8670"/>
                    <a:pt x="12062" y="8039"/>
                  </a:cubicBezTo>
                  <a:cubicBezTo>
                    <a:pt x="11954" y="7538"/>
                    <a:pt x="11823" y="7015"/>
                    <a:pt x="11716" y="6491"/>
                  </a:cubicBezTo>
                  <a:cubicBezTo>
                    <a:pt x="11609" y="5931"/>
                    <a:pt x="11526" y="5360"/>
                    <a:pt x="11383" y="4800"/>
                  </a:cubicBezTo>
                  <a:cubicBezTo>
                    <a:pt x="11192" y="3919"/>
                    <a:pt x="10990" y="3038"/>
                    <a:pt x="10668" y="2204"/>
                  </a:cubicBezTo>
                  <a:cubicBezTo>
                    <a:pt x="10526" y="1823"/>
                    <a:pt x="10371" y="1395"/>
                    <a:pt x="10097" y="1073"/>
                  </a:cubicBezTo>
                  <a:cubicBezTo>
                    <a:pt x="9954" y="919"/>
                    <a:pt x="9299" y="692"/>
                    <a:pt x="8454" y="478"/>
                  </a:cubicBezTo>
                  <a:cubicBezTo>
                    <a:pt x="8430" y="466"/>
                    <a:pt x="8382" y="466"/>
                    <a:pt x="8347" y="454"/>
                  </a:cubicBezTo>
                  <a:cubicBezTo>
                    <a:pt x="7296" y="206"/>
                    <a:pt x="5956" y="0"/>
                    <a:pt x="48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972;p62">
              <a:extLst>
                <a:ext uri="{FF2B5EF4-FFF2-40B4-BE49-F238E27FC236}">
                  <a16:creationId xmlns:a16="http://schemas.microsoft.com/office/drawing/2014/main" id="{56EE5E83-0185-48D1-B0AA-343A78DD993F}"/>
                </a:ext>
              </a:extLst>
            </p:cNvPr>
            <p:cNvSpPr/>
            <p:nvPr/>
          </p:nvSpPr>
          <p:spPr>
            <a:xfrm>
              <a:off x="3853020" y="2548979"/>
              <a:ext cx="207266" cy="134021"/>
            </a:xfrm>
            <a:custGeom>
              <a:avLst/>
              <a:gdLst/>
              <a:ahLst/>
              <a:cxnLst/>
              <a:rect l="l" t="t" r="r" b="b"/>
              <a:pathLst>
                <a:path w="4239" h="2741" extrusionOk="0">
                  <a:moveTo>
                    <a:pt x="548" y="1"/>
                  </a:moveTo>
                  <a:lnTo>
                    <a:pt x="167" y="1310"/>
                  </a:lnTo>
                  <a:cubicBezTo>
                    <a:pt x="167" y="1310"/>
                    <a:pt x="0" y="2120"/>
                    <a:pt x="1667" y="2561"/>
                  </a:cubicBezTo>
                  <a:cubicBezTo>
                    <a:pt x="2165" y="2693"/>
                    <a:pt x="2551" y="2740"/>
                    <a:pt x="2847" y="2740"/>
                  </a:cubicBezTo>
                  <a:cubicBezTo>
                    <a:pt x="3592" y="2740"/>
                    <a:pt x="3774" y="2442"/>
                    <a:pt x="3774" y="2442"/>
                  </a:cubicBezTo>
                  <a:lnTo>
                    <a:pt x="4239" y="787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973;p62">
              <a:extLst>
                <a:ext uri="{FF2B5EF4-FFF2-40B4-BE49-F238E27FC236}">
                  <a16:creationId xmlns:a16="http://schemas.microsoft.com/office/drawing/2014/main" id="{A3CE5570-2CF6-4523-B3EF-09B7EE4AAF8A}"/>
                </a:ext>
              </a:extLst>
            </p:cNvPr>
            <p:cNvSpPr/>
            <p:nvPr/>
          </p:nvSpPr>
          <p:spPr>
            <a:xfrm>
              <a:off x="3859425" y="2522575"/>
              <a:ext cx="199604" cy="105798"/>
            </a:xfrm>
            <a:custGeom>
              <a:avLst/>
              <a:gdLst/>
              <a:ahLst/>
              <a:cxnLst/>
              <a:rect l="l" t="t" r="r" b="b"/>
              <a:pathLst>
                <a:path w="4632" h="2164" extrusionOk="0">
                  <a:moveTo>
                    <a:pt x="982" y="0"/>
                  </a:moveTo>
                  <a:cubicBezTo>
                    <a:pt x="821" y="0"/>
                    <a:pt x="663" y="9"/>
                    <a:pt x="512" y="29"/>
                  </a:cubicBezTo>
                  <a:cubicBezTo>
                    <a:pt x="357" y="65"/>
                    <a:pt x="191" y="112"/>
                    <a:pt x="107" y="207"/>
                  </a:cubicBezTo>
                  <a:cubicBezTo>
                    <a:pt x="0" y="315"/>
                    <a:pt x="0" y="481"/>
                    <a:pt x="48" y="612"/>
                  </a:cubicBezTo>
                  <a:cubicBezTo>
                    <a:pt x="167" y="1029"/>
                    <a:pt x="488" y="1374"/>
                    <a:pt x="905" y="1612"/>
                  </a:cubicBezTo>
                  <a:cubicBezTo>
                    <a:pt x="1322" y="1850"/>
                    <a:pt x="1822" y="1981"/>
                    <a:pt x="2310" y="2077"/>
                  </a:cubicBezTo>
                  <a:cubicBezTo>
                    <a:pt x="2587" y="2125"/>
                    <a:pt x="2869" y="2163"/>
                    <a:pt x="3145" y="2163"/>
                  </a:cubicBezTo>
                  <a:cubicBezTo>
                    <a:pt x="3273" y="2163"/>
                    <a:pt x="3400" y="2155"/>
                    <a:pt x="3524" y="2136"/>
                  </a:cubicBezTo>
                  <a:cubicBezTo>
                    <a:pt x="3870" y="2077"/>
                    <a:pt x="4334" y="1922"/>
                    <a:pt x="4501" y="1684"/>
                  </a:cubicBezTo>
                  <a:cubicBezTo>
                    <a:pt x="4632" y="1481"/>
                    <a:pt x="4596" y="1065"/>
                    <a:pt x="4465" y="862"/>
                  </a:cubicBezTo>
                  <a:cubicBezTo>
                    <a:pt x="4358" y="707"/>
                    <a:pt x="4155" y="624"/>
                    <a:pt x="3941" y="565"/>
                  </a:cubicBezTo>
                  <a:cubicBezTo>
                    <a:pt x="3108" y="315"/>
                    <a:pt x="2262" y="88"/>
                    <a:pt x="1381" y="17"/>
                  </a:cubicBezTo>
                  <a:cubicBezTo>
                    <a:pt x="1248" y="6"/>
                    <a:pt x="1114" y="0"/>
                    <a:pt x="982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974;p62">
              <a:extLst>
                <a:ext uri="{FF2B5EF4-FFF2-40B4-BE49-F238E27FC236}">
                  <a16:creationId xmlns:a16="http://schemas.microsoft.com/office/drawing/2014/main" id="{C110292A-5C01-43F1-AC45-C48A6058AC17}"/>
                </a:ext>
              </a:extLst>
            </p:cNvPr>
            <p:cNvSpPr/>
            <p:nvPr/>
          </p:nvSpPr>
          <p:spPr>
            <a:xfrm>
              <a:off x="3655630" y="2611858"/>
              <a:ext cx="227117" cy="527968"/>
            </a:xfrm>
            <a:custGeom>
              <a:avLst/>
              <a:gdLst/>
              <a:ahLst/>
              <a:cxnLst/>
              <a:rect l="l" t="t" r="r" b="b"/>
              <a:pathLst>
                <a:path w="4645" h="10798" extrusionOk="0">
                  <a:moveTo>
                    <a:pt x="3740" y="1"/>
                  </a:moveTo>
                  <a:cubicBezTo>
                    <a:pt x="3382" y="24"/>
                    <a:pt x="2680" y="179"/>
                    <a:pt x="2335" y="358"/>
                  </a:cubicBezTo>
                  <a:cubicBezTo>
                    <a:pt x="2275" y="382"/>
                    <a:pt x="2275" y="441"/>
                    <a:pt x="2299" y="501"/>
                  </a:cubicBezTo>
                  <a:cubicBezTo>
                    <a:pt x="2668" y="1489"/>
                    <a:pt x="3204" y="3191"/>
                    <a:pt x="2656" y="5311"/>
                  </a:cubicBezTo>
                  <a:cubicBezTo>
                    <a:pt x="2096" y="7418"/>
                    <a:pt x="834" y="9133"/>
                    <a:pt x="358" y="9776"/>
                  </a:cubicBezTo>
                  <a:cubicBezTo>
                    <a:pt x="180" y="10014"/>
                    <a:pt x="1" y="10335"/>
                    <a:pt x="108" y="10597"/>
                  </a:cubicBezTo>
                  <a:cubicBezTo>
                    <a:pt x="161" y="10727"/>
                    <a:pt x="288" y="10798"/>
                    <a:pt x="422" y="10798"/>
                  </a:cubicBezTo>
                  <a:cubicBezTo>
                    <a:pt x="498" y="10798"/>
                    <a:pt x="575" y="10775"/>
                    <a:pt x="644" y="10728"/>
                  </a:cubicBezTo>
                  <a:cubicBezTo>
                    <a:pt x="2275" y="9657"/>
                    <a:pt x="3573" y="7847"/>
                    <a:pt x="4109" y="5858"/>
                  </a:cubicBezTo>
                  <a:cubicBezTo>
                    <a:pt x="4644" y="3906"/>
                    <a:pt x="4644" y="1715"/>
                    <a:pt x="3811" y="36"/>
                  </a:cubicBezTo>
                  <a:cubicBezTo>
                    <a:pt x="3799" y="13"/>
                    <a:pt x="3763" y="1"/>
                    <a:pt x="3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975;p62">
              <a:extLst>
                <a:ext uri="{FF2B5EF4-FFF2-40B4-BE49-F238E27FC236}">
                  <a16:creationId xmlns:a16="http://schemas.microsoft.com/office/drawing/2014/main" id="{C9642EF1-7DA2-4EA5-A19F-0FADF57A5308}"/>
                </a:ext>
              </a:extLst>
            </p:cNvPr>
            <p:cNvSpPr/>
            <p:nvPr/>
          </p:nvSpPr>
          <p:spPr>
            <a:xfrm>
              <a:off x="4071336" y="2632394"/>
              <a:ext cx="215431" cy="440299"/>
            </a:xfrm>
            <a:custGeom>
              <a:avLst/>
              <a:gdLst/>
              <a:ahLst/>
              <a:cxnLst/>
              <a:rect l="l" t="t" r="r" b="b"/>
              <a:pathLst>
                <a:path w="4406" h="9005" extrusionOk="0">
                  <a:moveTo>
                    <a:pt x="127" y="0"/>
                  </a:moveTo>
                  <a:cubicBezTo>
                    <a:pt x="51" y="0"/>
                    <a:pt x="0" y="19"/>
                    <a:pt x="0" y="69"/>
                  </a:cubicBezTo>
                  <a:cubicBezTo>
                    <a:pt x="0" y="152"/>
                    <a:pt x="143" y="271"/>
                    <a:pt x="191" y="331"/>
                  </a:cubicBezTo>
                  <a:cubicBezTo>
                    <a:pt x="357" y="509"/>
                    <a:pt x="524" y="688"/>
                    <a:pt x="679" y="890"/>
                  </a:cubicBezTo>
                  <a:cubicBezTo>
                    <a:pt x="1000" y="1259"/>
                    <a:pt x="1262" y="1676"/>
                    <a:pt x="1512" y="2105"/>
                  </a:cubicBezTo>
                  <a:cubicBezTo>
                    <a:pt x="2072" y="3069"/>
                    <a:pt x="2858" y="5022"/>
                    <a:pt x="3477" y="8606"/>
                  </a:cubicBezTo>
                  <a:cubicBezTo>
                    <a:pt x="3497" y="8675"/>
                    <a:pt x="3642" y="9004"/>
                    <a:pt x="3765" y="9004"/>
                  </a:cubicBezTo>
                  <a:cubicBezTo>
                    <a:pt x="3789" y="9004"/>
                    <a:pt x="3813" y="8992"/>
                    <a:pt x="3834" y="8963"/>
                  </a:cubicBezTo>
                  <a:cubicBezTo>
                    <a:pt x="3941" y="8820"/>
                    <a:pt x="4405" y="5141"/>
                    <a:pt x="2346" y="1450"/>
                  </a:cubicBezTo>
                  <a:cubicBezTo>
                    <a:pt x="2036" y="866"/>
                    <a:pt x="1548" y="486"/>
                    <a:pt x="976" y="235"/>
                  </a:cubicBezTo>
                  <a:cubicBezTo>
                    <a:pt x="917" y="200"/>
                    <a:pt x="857" y="188"/>
                    <a:pt x="833" y="176"/>
                  </a:cubicBezTo>
                  <a:cubicBezTo>
                    <a:pt x="763" y="150"/>
                    <a:pt x="343" y="0"/>
                    <a:pt x="1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976;p62">
              <a:extLst>
                <a:ext uri="{FF2B5EF4-FFF2-40B4-BE49-F238E27FC236}">
                  <a16:creationId xmlns:a16="http://schemas.microsoft.com/office/drawing/2014/main" id="{2F687AC2-0272-49B1-88BE-04F930EF69F6}"/>
                </a:ext>
              </a:extLst>
            </p:cNvPr>
            <p:cNvSpPr/>
            <p:nvPr/>
          </p:nvSpPr>
          <p:spPr>
            <a:xfrm>
              <a:off x="3448413" y="3235954"/>
              <a:ext cx="198563" cy="282466"/>
            </a:xfrm>
            <a:custGeom>
              <a:avLst/>
              <a:gdLst/>
              <a:ahLst/>
              <a:cxnLst/>
              <a:rect l="l" t="t" r="r" b="b"/>
              <a:pathLst>
                <a:path w="4061" h="5777" extrusionOk="0">
                  <a:moveTo>
                    <a:pt x="1560" y="0"/>
                  </a:moveTo>
                  <a:cubicBezTo>
                    <a:pt x="1560" y="12"/>
                    <a:pt x="1203" y="1476"/>
                    <a:pt x="977" y="2072"/>
                  </a:cubicBezTo>
                  <a:cubicBezTo>
                    <a:pt x="762" y="2667"/>
                    <a:pt x="0" y="4167"/>
                    <a:pt x="179" y="4263"/>
                  </a:cubicBezTo>
                  <a:cubicBezTo>
                    <a:pt x="187" y="4266"/>
                    <a:pt x="195" y="4268"/>
                    <a:pt x="204" y="4268"/>
                  </a:cubicBezTo>
                  <a:cubicBezTo>
                    <a:pt x="408" y="4268"/>
                    <a:pt x="964" y="3406"/>
                    <a:pt x="965" y="3405"/>
                  </a:cubicBezTo>
                  <a:lnTo>
                    <a:pt x="965" y="3405"/>
                  </a:lnTo>
                  <a:cubicBezTo>
                    <a:pt x="965" y="3406"/>
                    <a:pt x="322" y="5120"/>
                    <a:pt x="584" y="5215"/>
                  </a:cubicBezTo>
                  <a:cubicBezTo>
                    <a:pt x="591" y="5217"/>
                    <a:pt x="598" y="5218"/>
                    <a:pt x="605" y="5218"/>
                  </a:cubicBezTo>
                  <a:cubicBezTo>
                    <a:pt x="876" y="5218"/>
                    <a:pt x="1619" y="3811"/>
                    <a:pt x="1620" y="3810"/>
                  </a:cubicBezTo>
                  <a:lnTo>
                    <a:pt x="1620" y="3810"/>
                  </a:lnTo>
                  <a:cubicBezTo>
                    <a:pt x="1619" y="3811"/>
                    <a:pt x="1132" y="5703"/>
                    <a:pt x="1489" y="5775"/>
                  </a:cubicBezTo>
                  <a:cubicBezTo>
                    <a:pt x="1495" y="5776"/>
                    <a:pt x="1502" y="5777"/>
                    <a:pt x="1509" y="5777"/>
                  </a:cubicBezTo>
                  <a:cubicBezTo>
                    <a:pt x="1863" y="5777"/>
                    <a:pt x="2310" y="3978"/>
                    <a:pt x="2310" y="3977"/>
                  </a:cubicBezTo>
                  <a:lnTo>
                    <a:pt x="2310" y="3977"/>
                  </a:lnTo>
                  <a:cubicBezTo>
                    <a:pt x="2310" y="3978"/>
                    <a:pt x="2144" y="5477"/>
                    <a:pt x="2453" y="5477"/>
                  </a:cubicBezTo>
                  <a:cubicBezTo>
                    <a:pt x="2763" y="5477"/>
                    <a:pt x="3203" y="3453"/>
                    <a:pt x="3203" y="3453"/>
                  </a:cubicBezTo>
                  <a:cubicBezTo>
                    <a:pt x="3203" y="3453"/>
                    <a:pt x="3504" y="4445"/>
                    <a:pt x="3772" y="4445"/>
                  </a:cubicBezTo>
                  <a:cubicBezTo>
                    <a:pt x="3781" y="4445"/>
                    <a:pt x="3790" y="4443"/>
                    <a:pt x="3798" y="4441"/>
                  </a:cubicBezTo>
                  <a:cubicBezTo>
                    <a:pt x="4060" y="4358"/>
                    <a:pt x="3572" y="2191"/>
                    <a:pt x="3560" y="1762"/>
                  </a:cubicBezTo>
                  <a:cubicBezTo>
                    <a:pt x="3537" y="1322"/>
                    <a:pt x="3739" y="298"/>
                    <a:pt x="3739" y="298"/>
                  </a:cubicBezTo>
                  <a:lnTo>
                    <a:pt x="1560" y="0"/>
                  </a:ln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977;p62">
              <a:extLst>
                <a:ext uri="{FF2B5EF4-FFF2-40B4-BE49-F238E27FC236}">
                  <a16:creationId xmlns:a16="http://schemas.microsoft.com/office/drawing/2014/main" id="{BA30EDEE-0EE9-4465-8900-2D15020438E2}"/>
                </a:ext>
              </a:extLst>
            </p:cNvPr>
            <p:cNvSpPr/>
            <p:nvPr/>
          </p:nvSpPr>
          <p:spPr>
            <a:xfrm>
              <a:off x="3478826" y="2661535"/>
              <a:ext cx="300851" cy="725944"/>
            </a:xfrm>
            <a:custGeom>
              <a:avLst/>
              <a:gdLst/>
              <a:ahLst/>
              <a:cxnLst/>
              <a:rect l="l" t="t" r="r" b="b"/>
              <a:pathLst>
                <a:path w="6153" h="14847" extrusionOk="0">
                  <a:moveTo>
                    <a:pt x="4769" y="1"/>
                  </a:moveTo>
                  <a:cubicBezTo>
                    <a:pt x="4564" y="1"/>
                    <a:pt x="4347" y="114"/>
                    <a:pt x="4129" y="378"/>
                  </a:cubicBezTo>
                  <a:cubicBezTo>
                    <a:pt x="3296" y="1390"/>
                    <a:pt x="1010" y="7057"/>
                    <a:pt x="152" y="13332"/>
                  </a:cubicBezTo>
                  <a:cubicBezTo>
                    <a:pt x="152" y="13379"/>
                    <a:pt x="152" y="13427"/>
                    <a:pt x="140" y="13475"/>
                  </a:cubicBezTo>
                  <a:cubicBezTo>
                    <a:pt x="105" y="13665"/>
                    <a:pt x="93" y="13879"/>
                    <a:pt x="57" y="14082"/>
                  </a:cubicBezTo>
                  <a:cubicBezTo>
                    <a:pt x="1" y="14575"/>
                    <a:pt x="2090" y="14847"/>
                    <a:pt x="3138" y="14847"/>
                  </a:cubicBezTo>
                  <a:cubicBezTo>
                    <a:pt x="3203" y="14847"/>
                    <a:pt x="3263" y="14846"/>
                    <a:pt x="3319" y="14844"/>
                  </a:cubicBezTo>
                  <a:cubicBezTo>
                    <a:pt x="3319" y="14844"/>
                    <a:pt x="3367" y="14594"/>
                    <a:pt x="3438" y="14165"/>
                  </a:cubicBezTo>
                  <a:cubicBezTo>
                    <a:pt x="3438" y="14129"/>
                    <a:pt x="3450" y="14106"/>
                    <a:pt x="3450" y="14070"/>
                  </a:cubicBezTo>
                  <a:cubicBezTo>
                    <a:pt x="3665" y="13010"/>
                    <a:pt x="4034" y="10962"/>
                    <a:pt x="4510" y="8652"/>
                  </a:cubicBezTo>
                  <a:cubicBezTo>
                    <a:pt x="5201" y="5295"/>
                    <a:pt x="6153" y="4354"/>
                    <a:pt x="6153" y="2807"/>
                  </a:cubicBezTo>
                  <a:cubicBezTo>
                    <a:pt x="6153" y="1585"/>
                    <a:pt x="5538" y="1"/>
                    <a:pt x="47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978;p62">
              <a:extLst>
                <a:ext uri="{FF2B5EF4-FFF2-40B4-BE49-F238E27FC236}">
                  <a16:creationId xmlns:a16="http://schemas.microsoft.com/office/drawing/2014/main" id="{A55A57DB-03F4-4280-9F03-098E0F277B45}"/>
                </a:ext>
              </a:extLst>
            </p:cNvPr>
            <p:cNvSpPr/>
            <p:nvPr/>
          </p:nvSpPr>
          <p:spPr>
            <a:xfrm>
              <a:off x="3485671" y="3311595"/>
              <a:ext cx="161891" cy="42588"/>
            </a:xfrm>
            <a:custGeom>
              <a:avLst/>
              <a:gdLst/>
              <a:ahLst/>
              <a:cxnLst/>
              <a:rect l="l" t="t" r="r" b="b"/>
              <a:pathLst>
                <a:path w="3311" h="871" extrusionOk="0">
                  <a:moveTo>
                    <a:pt x="12" y="1"/>
                  </a:moveTo>
                  <a:cubicBezTo>
                    <a:pt x="12" y="60"/>
                    <a:pt x="12" y="108"/>
                    <a:pt x="0" y="156"/>
                  </a:cubicBezTo>
                  <a:cubicBezTo>
                    <a:pt x="84" y="191"/>
                    <a:pt x="179" y="227"/>
                    <a:pt x="262" y="251"/>
                  </a:cubicBezTo>
                  <a:cubicBezTo>
                    <a:pt x="977" y="525"/>
                    <a:pt x="1715" y="703"/>
                    <a:pt x="2453" y="787"/>
                  </a:cubicBezTo>
                  <a:cubicBezTo>
                    <a:pt x="2739" y="834"/>
                    <a:pt x="3013" y="870"/>
                    <a:pt x="3298" y="870"/>
                  </a:cubicBezTo>
                  <a:cubicBezTo>
                    <a:pt x="3298" y="834"/>
                    <a:pt x="3310" y="811"/>
                    <a:pt x="3310" y="775"/>
                  </a:cubicBezTo>
                  <a:cubicBezTo>
                    <a:pt x="2715" y="715"/>
                    <a:pt x="2108" y="644"/>
                    <a:pt x="1501" y="477"/>
                  </a:cubicBezTo>
                  <a:cubicBezTo>
                    <a:pt x="989" y="358"/>
                    <a:pt x="489" y="19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979;p62">
              <a:extLst>
                <a:ext uri="{FF2B5EF4-FFF2-40B4-BE49-F238E27FC236}">
                  <a16:creationId xmlns:a16="http://schemas.microsoft.com/office/drawing/2014/main" id="{5C6730ED-8B07-4E75-A4D6-57FBFECCCE42}"/>
                </a:ext>
              </a:extLst>
            </p:cNvPr>
            <p:cNvSpPr/>
            <p:nvPr/>
          </p:nvSpPr>
          <p:spPr>
            <a:xfrm>
              <a:off x="3663209" y="2865672"/>
              <a:ext cx="104831" cy="404655"/>
            </a:xfrm>
            <a:custGeom>
              <a:avLst/>
              <a:gdLst/>
              <a:ahLst/>
              <a:cxnLst/>
              <a:rect l="l" t="t" r="r" b="b"/>
              <a:pathLst>
                <a:path w="2144" h="8276" extrusionOk="0">
                  <a:moveTo>
                    <a:pt x="2144" y="1"/>
                  </a:moveTo>
                  <a:cubicBezTo>
                    <a:pt x="2025" y="322"/>
                    <a:pt x="1882" y="667"/>
                    <a:pt x="1751" y="1001"/>
                  </a:cubicBezTo>
                  <a:cubicBezTo>
                    <a:pt x="1620" y="1322"/>
                    <a:pt x="1501" y="1668"/>
                    <a:pt x="1382" y="1989"/>
                  </a:cubicBezTo>
                  <a:cubicBezTo>
                    <a:pt x="1144" y="2668"/>
                    <a:pt x="953" y="3358"/>
                    <a:pt x="798" y="4061"/>
                  </a:cubicBezTo>
                  <a:cubicBezTo>
                    <a:pt x="727" y="4418"/>
                    <a:pt x="668" y="4763"/>
                    <a:pt x="596" y="5120"/>
                  </a:cubicBezTo>
                  <a:cubicBezTo>
                    <a:pt x="537" y="5478"/>
                    <a:pt x="453" y="5823"/>
                    <a:pt x="394" y="6180"/>
                  </a:cubicBezTo>
                  <a:cubicBezTo>
                    <a:pt x="239" y="6871"/>
                    <a:pt x="96" y="7573"/>
                    <a:pt x="1" y="8276"/>
                  </a:cubicBezTo>
                  <a:cubicBezTo>
                    <a:pt x="156" y="7573"/>
                    <a:pt x="310" y="6871"/>
                    <a:pt x="453" y="6180"/>
                  </a:cubicBezTo>
                  <a:cubicBezTo>
                    <a:pt x="608" y="5478"/>
                    <a:pt x="739" y="4775"/>
                    <a:pt x="894" y="4073"/>
                  </a:cubicBezTo>
                  <a:cubicBezTo>
                    <a:pt x="1037" y="3370"/>
                    <a:pt x="1227" y="2692"/>
                    <a:pt x="1453" y="2025"/>
                  </a:cubicBezTo>
                  <a:cubicBezTo>
                    <a:pt x="1668" y="1334"/>
                    <a:pt x="1953" y="679"/>
                    <a:pt x="2144" y="1"/>
                  </a:cubicBezTo>
                  <a:close/>
                </a:path>
              </a:pathLst>
            </a:custGeom>
            <a:solidFill>
              <a:srgbClr val="ACC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980;p62">
              <a:extLst>
                <a:ext uri="{FF2B5EF4-FFF2-40B4-BE49-F238E27FC236}">
                  <a16:creationId xmlns:a16="http://schemas.microsoft.com/office/drawing/2014/main" id="{7BD33AF0-C5D3-462B-BA1B-5BA66760F219}"/>
                </a:ext>
              </a:extLst>
            </p:cNvPr>
            <p:cNvSpPr/>
            <p:nvPr/>
          </p:nvSpPr>
          <p:spPr>
            <a:xfrm>
              <a:off x="4100429" y="1918379"/>
              <a:ext cx="183405" cy="285547"/>
            </a:xfrm>
            <a:custGeom>
              <a:avLst/>
              <a:gdLst/>
              <a:ahLst/>
              <a:cxnLst/>
              <a:rect l="l" t="t" r="r" b="b"/>
              <a:pathLst>
                <a:path w="3751" h="5840" extrusionOk="0">
                  <a:moveTo>
                    <a:pt x="823" y="1"/>
                  </a:moveTo>
                  <a:cubicBezTo>
                    <a:pt x="621" y="1"/>
                    <a:pt x="439" y="73"/>
                    <a:pt x="322" y="265"/>
                  </a:cubicBezTo>
                  <a:cubicBezTo>
                    <a:pt x="0" y="825"/>
                    <a:pt x="179" y="1873"/>
                    <a:pt x="310" y="2480"/>
                  </a:cubicBezTo>
                  <a:cubicBezTo>
                    <a:pt x="500" y="3313"/>
                    <a:pt x="846" y="4087"/>
                    <a:pt x="1203" y="4849"/>
                  </a:cubicBezTo>
                  <a:cubicBezTo>
                    <a:pt x="1417" y="5290"/>
                    <a:pt x="1715" y="5802"/>
                    <a:pt x="2203" y="5837"/>
                  </a:cubicBezTo>
                  <a:cubicBezTo>
                    <a:pt x="2222" y="5839"/>
                    <a:pt x="2241" y="5840"/>
                    <a:pt x="2261" y="5840"/>
                  </a:cubicBezTo>
                  <a:cubicBezTo>
                    <a:pt x="2505" y="5840"/>
                    <a:pt x="2752" y="5703"/>
                    <a:pt x="2917" y="5516"/>
                  </a:cubicBezTo>
                  <a:cubicBezTo>
                    <a:pt x="3108" y="5302"/>
                    <a:pt x="3215" y="5052"/>
                    <a:pt x="3286" y="4790"/>
                  </a:cubicBezTo>
                  <a:cubicBezTo>
                    <a:pt x="3751" y="3218"/>
                    <a:pt x="3167" y="1408"/>
                    <a:pt x="1870" y="432"/>
                  </a:cubicBezTo>
                  <a:cubicBezTo>
                    <a:pt x="1638" y="247"/>
                    <a:pt x="1196" y="1"/>
                    <a:pt x="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981;p62">
              <a:extLst>
                <a:ext uri="{FF2B5EF4-FFF2-40B4-BE49-F238E27FC236}">
                  <a16:creationId xmlns:a16="http://schemas.microsoft.com/office/drawing/2014/main" id="{CBC7BA14-A6AA-40C5-B75B-82BB433B08F4}"/>
                </a:ext>
              </a:extLst>
            </p:cNvPr>
            <p:cNvSpPr/>
            <p:nvPr/>
          </p:nvSpPr>
          <p:spPr>
            <a:xfrm>
              <a:off x="3686532" y="1927865"/>
              <a:ext cx="594417" cy="678809"/>
            </a:xfrm>
            <a:custGeom>
              <a:avLst/>
              <a:gdLst/>
              <a:ahLst/>
              <a:cxnLst/>
              <a:rect l="l" t="t" r="r" b="b"/>
              <a:pathLst>
                <a:path w="12157" h="13883" extrusionOk="0">
                  <a:moveTo>
                    <a:pt x="6280" y="0"/>
                  </a:moveTo>
                  <a:cubicBezTo>
                    <a:pt x="6157" y="0"/>
                    <a:pt x="6032" y="4"/>
                    <a:pt x="5906" y="12"/>
                  </a:cubicBezTo>
                  <a:cubicBezTo>
                    <a:pt x="2405" y="238"/>
                    <a:pt x="0" y="3846"/>
                    <a:pt x="417" y="7763"/>
                  </a:cubicBezTo>
                  <a:cubicBezTo>
                    <a:pt x="512" y="8715"/>
                    <a:pt x="774" y="9584"/>
                    <a:pt x="1143" y="10358"/>
                  </a:cubicBezTo>
                  <a:cubicBezTo>
                    <a:pt x="1214" y="10513"/>
                    <a:pt x="1286" y="10656"/>
                    <a:pt x="1381" y="10799"/>
                  </a:cubicBezTo>
                  <a:cubicBezTo>
                    <a:pt x="1393" y="10811"/>
                    <a:pt x="1393" y="10834"/>
                    <a:pt x="1405" y="10846"/>
                  </a:cubicBezTo>
                  <a:cubicBezTo>
                    <a:pt x="2441" y="12585"/>
                    <a:pt x="4120" y="13728"/>
                    <a:pt x="6013" y="13871"/>
                  </a:cubicBezTo>
                  <a:cubicBezTo>
                    <a:pt x="6167" y="13882"/>
                    <a:pt x="6322" y="13882"/>
                    <a:pt x="6465" y="13882"/>
                  </a:cubicBezTo>
                  <a:lnTo>
                    <a:pt x="6858" y="13882"/>
                  </a:lnTo>
                  <a:cubicBezTo>
                    <a:pt x="8180" y="13811"/>
                    <a:pt x="9192" y="13490"/>
                    <a:pt x="9954" y="13001"/>
                  </a:cubicBezTo>
                  <a:cubicBezTo>
                    <a:pt x="10132" y="12882"/>
                    <a:pt x="10311" y="12751"/>
                    <a:pt x="10454" y="12620"/>
                  </a:cubicBezTo>
                  <a:lnTo>
                    <a:pt x="10478" y="12597"/>
                  </a:lnTo>
                  <a:cubicBezTo>
                    <a:pt x="11347" y="11811"/>
                    <a:pt x="11811" y="10680"/>
                    <a:pt x="12025" y="9358"/>
                  </a:cubicBezTo>
                  <a:cubicBezTo>
                    <a:pt x="12037" y="9191"/>
                    <a:pt x="12061" y="9049"/>
                    <a:pt x="12085" y="8882"/>
                  </a:cubicBezTo>
                  <a:lnTo>
                    <a:pt x="12085" y="8846"/>
                  </a:lnTo>
                  <a:cubicBezTo>
                    <a:pt x="12144" y="8334"/>
                    <a:pt x="12156" y="7798"/>
                    <a:pt x="12156" y="7227"/>
                  </a:cubicBezTo>
                  <a:cubicBezTo>
                    <a:pt x="12110" y="2794"/>
                    <a:pt x="9649" y="0"/>
                    <a:pt x="6280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982;p62">
              <a:extLst>
                <a:ext uri="{FF2B5EF4-FFF2-40B4-BE49-F238E27FC236}">
                  <a16:creationId xmlns:a16="http://schemas.microsoft.com/office/drawing/2014/main" id="{A78014EE-7DB7-4B7F-8914-4D7170B993CE}"/>
                </a:ext>
              </a:extLst>
            </p:cNvPr>
            <p:cNvSpPr/>
            <p:nvPr/>
          </p:nvSpPr>
          <p:spPr>
            <a:xfrm>
              <a:off x="3588106" y="1811690"/>
              <a:ext cx="776648" cy="509730"/>
            </a:xfrm>
            <a:custGeom>
              <a:avLst/>
              <a:gdLst/>
              <a:ahLst/>
              <a:cxnLst/>
              <a:rect l="l" t="t" r="r" b="b"/>
              <a:pathLst>
                <a:path w="15884" h="10425" extrusionOk="0">
                  <a:moveTo>
                    <a:pt x="11593" y="0"/>
                  </a:moveTo>
                  <a:cubicBezTo>
                    <a:pt x="11534" y="0"/>
                    <a:pt x="11476" y="2"/>
                    <a:pt x="11419" y="6"/>
                  </a:cubicBezTo>
                  <a:cubicBezTo>
                    <a:pt x="10847" y="54"/>
                    <a:pt x="10300" y="173"/>
                    <a:pt x="9776" y="376"/>
                  </a:cubicBezTo>
                  <a:cubicBezTo>
                    <a:pt x="9478" y="495"/>
                    <a:pt x="9192" y="626"/>
                    <a:pt x="8942" y="804"/>
                  </a:cubicBezTo>
                  <a:cubicBezTo>
                    <a:pt x="8811" y="888"/>
                    <a:pt x="8692" y="971"/>
                    <a:pt x="8561" y="1078"/>
                  </a:cubicBezTo>
                  <a:cubicBezTo>
                    <a:pt x="8526" y="1102"/>
                    <a:pt x="8478" y="1138"/>
                    <a:pt x="8454" y="1161"/>
                  </a:cubicBezTo>
                  <a:cubicBezTo>
                    <a:pt x="8124" y="1155"/>
                    <a:pt x="7775" y="1148"/>
                    <a:pt x="7409" y="1148"/>
                  </a:cubicBezTo>
                  <a:cubicBezTo>
                    <a:pt x="7142" y="1148"/>
                    <a:pt x="6867" y="1151"/>
                    <a:pt x="6585" y="1161"/>
                  </a:cubicBezTo>
                  <a:cubicBezTo>
                    <a:pt x="6002" y="1197"/>
                    <a:pt x="5394" y="1245"/>
                    <a:pt x="4775" y="1328"/>
                  </a:cubicBezTo>
                  <a:cubicBezTo>
                    <a:pt x="3966" y="1459"/>
                    <a:pt x="3168" y="1661"/>
                    <a:pt x="2489" y="1971"/>
                  </a:cubicBezTo>
                  <a:lnTo>
                    <a:pt x="2394" y="2019"/>
                  </a:lnTo>
                  <a:cubicBezTo>
                    <a:pt x="2358" y="1959"/>
                    <a:pt x="2323" y="1900"/>
                    <a:pt x="2275" y="1840"/>
                  </a:cubicBezTo>
                  <a:cubicBezTo>
                    <a:pt x="2132" y="1638"/>
                    <a:pt x="1965" y="1399"/>
                    <a:pt x="1739" y="1304"/>
                  </a:cubicBezTo>
                  <a:cubicBezTo>
                    <a:pt x="1668" y="1266"/>
                    <a:pt x="1585" y="1245"/>
                    <a:pt x="1503" y="1245"/>
                  </a:cubicBezTo>
                  <a:cubicBezTo>
                    <a:pt x="1380" y="1245"/>
                    <a:pt x="1258" y="1292"/>
                    <a:pt x="1180" y="1399"/>
                  </a:cubicBezTo>
                  <a:cubicBezTo>
                    <a:pt x="1037" y="1614"/>
                    <a:pt x="1168" y="1900"/>
                    <a:pt x="1263" y="2090"/>
                  </a:cubicBezTo>
                  <a:cubicBezTo>
                    <a:pt x="1322" y="2209"/>
                    <a:pt x="1406" y="2316"/>
                    <a:pt x="1477" y="2412"/>
                  </a:cubicBezTo>
                  <a:cubicBezTo>
                    <a:pt x="1299" y="2352"/>
                    <a:pt x="1120" y="2316"/>
                    <a:pt x="941" y="2316"/>
                  </a:cubicBezTo>
                  <a:cubicBezTo>
                    <a:pt x="727" y="2316"/>
                    <a:pt x="191" y="2388"/>
                    <a:pt x="418" y="2697"/>
                  </a:cubicBezTo>
                  <a:cubicBezTo>
                    <a:pt x="572" y="2888"/>
                    <a:pt x="775" y="3043"/>
                    <a:pt x="1013" y="3102"/>
                  </a:cubicBezTo>
                  <a:cubicBezTo>
                    <a:pt x="418" y="3840"/>
                    <a:pt x="168" y="4769"/>
                    <a:pt x="96" y="5674"/>
                  </a:cubicBezTo>
                  <a:cubicBezTo>
                    <a:pt x="1" y="6781"/>
                    <a:pt x="179" y="7829"/>
                    <a:pt x="394" y="8519"/>
                  </a:cubicBezTo>
                  <a:cubicBezTo>
                    <a:pt x="465" y="8817"/>
                    <a:pt x="608" y="9055"/>
                    <a:pt x="775" y="9281"/>
                  </a:cubicBezTo>
                  <a:cubicBezTo>
                    <a:pt x="846" y="9341"/>
                    <a:pt x="930" y="9377"/>
                    <a:pt x="1013" y="9424"/>
                  </a:cubicBezTo>
                  <a:cubicBezTo>
                    <a:pt x="1382" y="9603"/>
                    <a:pt x="1787" y="9651"/>
                    <a:pt x="2192" y="9651"/>
                  </a:cubicBezTo>
                  <a:cubicBezTo>
                    <a:pt x="2358" y="9651"/>
                    <a:pt x="2537" y="9651"/>
                    <a:pt x="2680" y="9722"/>
                  </a:cubicBezTo>
                  <a:cubicBezTo>
                    <a:pt x="2954" y="9853"/>
                    <a:pt x="3049" y="10174"/>
                    <a:pt x="3287" y="10353"/>
                  </a:cubicBezTo>
                  <a:cubicBezTo>
                    <a:pt x="3323" y="10377"/>
                    <a:pt x="3370" y="10389"/>
                    <a:pt x="3394" y="10413"/>
                  </a:cubicBezTo>
                  <a:cubicBezTo>
                    <a:pt x="3418" y="10424"/>
                    <a:pt x="3454" y="10424"/>
                    <a:pt x="3489" y="10424"/>
                  </a:cubicBezTo>
                  <a:cubicBezTo>
                    <a:pt x="3739" y="10424"/>
                    <a:pt x="3954" y="10293"/>
                    <a:pt x="4085" y="10079"/>
                  </a:cubicBezTo>
                  <a:cubicBezTo>
                    <a:pt x="4228" y="9817"/>
                    <a:pt x="4251" y="9472"/>
                    <a:pt x="4228" y="9186"/>
                  </a:cubicBezTo>
                  <a:cubicBezTo>
                    <a:pt x="4216" y="8996"/>
                    <a:pt x="4168" y="8805"/>
                    <a:pt x="4109" y="8603"/>
                  </a:cubicBezTo>
                  <a:lnTo>
                    <a:pt x="4109" y="8591"/>
                  </a:lnTo>
                  <a:cubicBezTo>
                    <a:pt x="4239" y="8591"/>
                    <a:pt x="4394" y="8531"/>
                    <a:pt x="4525" y="8472"/>
                  </a:cubicBezTo>
                  <a:cubicBezTo>
                    <a:pt x="4716" y="8388"/>
                    <a:pt x="4906" y="8281"/>
                    <a:pt x="5049" y="8127"/>
                  </a:cubicBezTo>
                  <a:cubicBezTo>
                    <a:pt x="5287" y="7865"/>
                    <a:pt x="5371" y="7507"/>
                    <a:pt x="5371" y="7150"/>
                  </a:cubicBezTo>
                  <a:cubicBezTo>
                    <a:pt x="5371" y="6698"/>
                    <a:pt x="5240" y="6281"/>
                    <a:pt x="5252" y="5841"/>
                  </a:cubicBezTo>
                  <a:cubicBezTo>
                    <a:pt x="5263" y="5436"/>
                    <a:pt x="5430" y="5079"/>
                    <a:pt x="5656" y="4757"/>
                  </a:cubicBezTo>
                  <a:cubicBezTo>
                    <a:pt x="5716" y="4662"/>
                    <a:pt x="5787" y="4555"/>
                    <a:pt x="5859" y="4471"/>
                  </a:cubicBezTo>
                  <a:cubicBezTo>
                    <a:pt x="5918" y="4531"/>
                    <a:pt x="6002" y="4590"/>
                    <a:pt x="6061" y="4638"/>
                  </a:cubicBezTo>
                  <a:cubicBezTo>
                    <a:pt x="6335" y="4840"/>
                    <a:pt x="6680" y="4971"/>
                    <a:pt x="7026" y="5031"/>
                  </a:cubicBezTo>
                  <a:cubicBezTo>
                    <a:pt x="7119" y="5045"/>
                    <a:pt x="7215" y="5053"/>
                    <a:pt x="7310" y="5053"/>
                  </a:cubicBezTo>
                  <a:cubicBezTo>
                    <a:pt x="7544" y="5053"/>
                    <a:pt x="7779" y="5006"/>
                    <a:pt x="7990" y="4888"/>
                  </a:cubicBezTo>
                  <a:cubicBezTo>
                    <a:pt x="8204" y="4769"/>
                    <a:pt x="8359" y="4578"/>
                    <a:pt x="8442" y="4364"/>
                  </a:cubicBezTo>
                  <a:cubicBezTo>
                    <a:pt x="8692" y="4555"/>
                    <a:pt x="8978" y="4674"/>
                    <a:pt x="9288" y="4721"/>
                  </a:cubicBezTo>
                  <a:cubicBezTo>
                    <a:pt x="9343" y="4729"/>
                    <a:pt x="9401" y="4732"/>
                    <a:pt x="9460" y="4732"/>
                  </a:cubicBezTo>
                  <a:cubicBezTo>
                    <a:pt x="9784" y="4732"/>
                    <a:pt x="10150" y="4623"/>
                    <a:pt x="10371" y="4412"/>
                  </a:cubicBezTo>
                  <a:cubicBezTo>
                    <a:pt x="10490" y="4531"/>
                    <a:pt x="10609" y="4650"/>
                    <a:pt x="10740" y="4757"/>
                  </a:cubicBezTo>
                  <a:cubicBezTo>
                    <a:pt x="11145" y="5055"/>
                    <a:pt x="11633" y="5233"/>
                    <a:pt x="12133" y="5257"/>
                  </a:cubicBezTo>
                  <a:cubicBezTo>
                    <a:pt x="12169" y="5258"/>
                    <a:pt x="12207" y="5259"/>
                    <a:pt x="12245" y="5259"/>
                  </a:cubicBezTo>
                  <a:cubicBezTo>
                    <a:pt x="12547" y="5259"/>
                    <a:pt x="12906" y="5213"/>
                    <a:pt x="13181" y="5055"/>
                  </a:cubicBezTo>
                  <a:cubicBezTo>
                    <a:pt x="13253" y="5061"/>
                    <a:pt x="13321" y="5064"/>
                    <a:pt x="13388" y="5064"/>
                  </a:cubicBezTo>
                  <a:cubicBezTo>
                    <a:pt x="13455" y="5064"/>
                    <a:pt x="13520" y="5061"/>
                    <a:pt x="13586" y="5055"/>
                  </a:cubicBezTo>
                  <a:cubicBezTo>
                    <a:pt x="13919" y="5019"/>
                    <a:pt x="14241" y="4912"/>
                    <a:pt x="14479" y="4674"/>
                  </a:cubicBezTo>
                  <a:cubicBezTo>
                    <a:pt x="14657" y="4495"/>
                    <a:pt x="14753" y="4281"/>
                    <a:pt x="14753" y="4043"/>
                  </a:cubicBezTo>
                  <a:cubicBezTo>
                    <a:pt x="14872" y="3959"/>
                    <a:pt x="14967" y="3888"/>
                    <a:pt x="15074" y="3805"/>
                  </a:cubicBezTo>
                  <a:cubicBezTo>
                    <a:pt x="15598" y="3400"/>
                    <a:pt x="15884" y="2697"/>
                    <a:pt x="15658" y="2054"/>
                  </a:cubicBezTo>
                  <a:cubicBezTo>
                    <a:pt x="15550" y="1757"/>
                    <a:pt x="15348" y="1519"/>
                    <a:pt x="15086" y="1340"/>
                  </a:cubicBezTo>
                  <a:cubicBezTo>
                    <a:pt x="14788" y="1149"/>
                    <a:pt x="14431" y="1090"/>
                    <a:pt x="14098" y="1078"/>
                  </a:cubicBezTo>
                  <a:cubicBezTo>
                    <a:pt x="14046" y="1076"/>
                    <a:pt x="13993" y="1076"/>
                    <a:pt x="13940" y="1076"/>
                  </a:cubicBezTo>
                  <a:cubicBezTo>
                    <a:pt x="13586" y="1076"/>
                    <a:pt x="13224" y="1110"/>
                    <a:pt x="12872" y="1161"/>
                  </a:cubicBezTo>
                  <a:cubicBezTo>
                    <a:pt x="12907" y="971"/>
                    <a:pt x="12883" y="780"/>
                    <a:pt x="12800" y="590"/>
                  </a:cubicBezTo>
                  <a:cubicBezTo>
                    <a:pt x="12578" y="136"/>
                    <a:pt x="12057" y="0"/>
                    <a:pt x="11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983;p62">
              <a:extLst>
                <a:ext uri="{FF2B5EF4-FFF2-40B4-BE49-F238E27FC236}">
                  <a16:creationId xmlns:a16="http://schemas.microsoft.com/office/drawing/2014/main" id="{3316ED7B-79DD-4463-8114-F7604E98A7AC}"/>
                </a:ext>
              </a:extLst>
            </p:cNvPr>
            <p:cNvSpPr/>
            <p:nvPr/>
          </p:nvSpPr>
          <p:spPr>
            <a:xfrm>
              <a:off x="3593925" y="1868457"/>
              <a:ext cx="318502" cy="234696"/>
            </a:xfrm>
            <a:custGeom>
              <a:avLst/>
              <a:gdLst/>
              <a:ahLst/>
              <a:cxnLst/>
              <a:rect l="l" t="t" r="r" b="b"/>
              <a:pathLst>
                <a:path w="6514" h="4800" extrusionOk="0">
                  <a:moveTo>
                    <a:pt x="6502" y="0"/>
                  </a:moveTo>
                  <a:cubicBezTo>
                    <a:pt x="5906" y="24"/>
                    <a:pt x="5299" y="84"/>
                    <a:pt x="4704" y="167"/>
                  </a:cubicBezTo>
                  <a:cubicBezTo>
                    <a:pt x="4621" y="346"/>
                    <a:pt x="4537" y="524"/>
                    <a:pt x="4394" y="655"/>
                  </a:cubicBezTo>
                  <a:cubicBezTo>
                    <a:pt x="3966" y="1060"/>
                    <a:pt x="3156" y="858"/>
                    <a:pt x="2680" y="1215"/>
                  </a:cubicBezTo>
                  <a:cubicBezTo>
                    <a:pt x="2501" y="1334"/>
                    <a:pt x="2394" y="1536"/>
                    <a:pt x="2263" y="1703"/>
                  </a:cubicBezTo>
                  <a:cubicBezTo>
                    <a:pt x="2072" y="1947"/>
                    <a:pt x="1886" y="2035"/>
                    <a:pt x="1664" y="2035"/>
                  </a:cubicBezTo>
                  <a:cubicBezTo>
                    <a:pt x="1540" y="2035"/>
                    <a:pt x="1405" y="2008"/>
                    <a:pt x="1251" y="1965"/>
                  </a:cubicBezTo>
                  <a:cubicBezTo>
                    <a:pt x="1144" y="1941"/>
                    <a:pt x="1061" y="1929"/>
                    <a:pt x="953" y="1905"/>
                  </a:cubicBezTo>
                  <a:cubicBezTo>
                    <a:pt x="346" y="2655"/>
                    <a:pt x="72" y="3608"/>
                    <a:pt x="1" y="4513"/>
                  </a:cubicBezTo>
                  <a:cubicBezTo>
                    <a:pt x="1" y="4549"/>
                    <a:pt x="13" y="4560"/>
                    <a:pt x="25" y="4584"/>
                  </a:cubicBezTo>
                  <a:cubicBezTo>
                    <a:pt x="103" y="4718"/>
                    <a:pt x="244" y="4800"/>
                    <a:pt x="398" y="4800"/>
                  </a:cubicBezTo>
                  <a:cubicBezTo>
                    <a:pt x="409" y="4800"/>
                    <a:pt x="419" y="4799"/>
                    <a:pt x="430" y="4799"/>
                  </a:cubicBezTo>
                  <a:cubicBezTo>
                    <a:pt x="680" y="4763"/>
                    <a:pt x="799" y="4477"/>
                    <a:pt x="882" y="4239"/>
                  </a:cubicBezTo>
                  <a:cubicBezTo>
                    <a:pt x="965" y="3977"/>
                    <a:pt x="1037" y="3727"/>
                    <a:pt x="1120" y="3453"/>
                  </a:cubicBezTo>
                  <a:cubicBezTo>
                    <a:pt x="1156" y="3275"/>
                    <a:pt x="1251" y="3072"/>
                    <a:pt x="1442" y="3036"/>
                  </a:cubicBezTo>
                  <a:cubicBezTo>
                    <a:pt x="1453" y="3035"/>
                    <a:pt x="1464" y="3035"/>
                    <a:pt x="1475" y="3035"/>
                  </a:cubicBezTo>
                  <a:cubicBezTo>
                    <a:pt x="1573" y="3035"/>
                    <a:pt x="1676" y="3078"/>
                    <a:pt x="1751" y="3132"/>
                  </a:cubicBezTo>
                  <a:cubicBezTo>
                    <a:pt x="1965" y="3251"/>
                    <a:pt x="2156" y="3394"/>
                    <a:pt x="2382" y="3489"/>
                  </a:cubicBezTo>
                  <a:cubicBezTo>
                    <a:pt x="2466" y="3518"/>
                    <a:pt x="2558" y="3534"/>
                    <a:pt x="2647" y="3534"/>
                  </a:cubicBezTo>
                  <a:cubicBezTo>
                    <a:pt x="2810" y="3534"/>
                    <a:pt x="2964" y="3481"/>
                    <a:pt x="3049" y="3358"/>
                  </a:cubicBezTo>
                  <a:cubicBezTo>
                    <a:pt x="3216" y="3096"/>
                    <a:pt x="3001" y="2763"/>
                    <a:pt x="3120" y="2489"/>
                  </a:cubicBezTo>
                  <a:cubicBezTo>
                    <a:pt x="3221" y="2265"/>
                    <a:pt x="3521" y="2178"/>
                    <a:pt x="3784" y="2178"/>
                  </a:cubicBezTo>
                  <a:cubicBezTo>
                    <a:pt x="3801" y="2178"/>
                    <a:pt x="3818" y="2178"/>
                    <a:pt x="3835" y="2179"/>
                  </a:cubicBezTo>
                  <a:cubicBezTo>
                    <a:pt x="4120" y="2203"/>
                    <a:pt x="4406" y="2298"/>
                    <a:pt x="4692" y="2298"/>
                  </a:cubicBezTo>
                  <a:cubicBezTo>
                    <a:pt x="4990" y="2286"/>
                    <a:pt x="5299" y="2132"/>
                    <a:pt x="5323" y="1870"/>
                  </a:cubicBezTo>
                  <a:cubicBezTo>
                    <a:pt x="5347" y="1751"/>
                    <a:pt x="5287" y="1608"/>
                    <a:pt x="5252" y="1489"/>
                  </a:cubicBezTo>
                  <a:cubicBezTo>
                    <a:pt x="5228" y="1370"/>
                    <a:pt x="5228" y="1215"/>
                    <a:pt x="5323" y="1131"/>
                  </a:cubicBezTo>
                  <a:cubicBezTo>
                    <a:pt x="5371" y="1108"/>
                    <a:pt x="5442" y="1072"/>
                    <a:pt x="5525" y="1060"/>
                  </a:cubicBezTo>
                  <a:cubicBezTo>
                    <a:pt x="5942" y="953"/>
                    <a:pt x="6383" y="762"/>
                    <a:pt x="6490" y="381"/>
                  </a:cubicBezTo>
                  <a:cubicBezTo>
                    <a:pt x="6514" y="262"/>
                    <a:pt x="6502" y="119"/>
                    <a:pt x="6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984;p62">
              <a:extLst>
                <a:ext uri="{FF2B5EF4-FFF2-40B4-BE49-F238E27FC236}">
                  <a16:creationId xmlns:a16="http://schemas.microsoft.com/office/drawing/2014/main" id="{CA2DE201-AEA8-479C-A0EB-856DBD0C2E87}"/>
                </a:ext>
              </a:extLst>
            </p:cNvPr>
            <p:cNvSpPr/>
            <p:nvPr/>
          </p:nvSpPr>
          <p:spPr>
            <a:xfrm>
              <a:off x="3580576" y="2238886"/>
              <a:ext cx="182232" cy="218463"/>
            </a:xfrm>
            <a:custGeom>
              <a:avLst/>
              <a:gdLst/>
              <a:ahLst/>
              <a:cxnLst/>
              <a:rect l="l" t="t" r="r" b="b"/>
              <a:pathLst>
                <a:path w="3727" h="4468" extrusionOk="0">
                  <a:moveTo>
                    <a:pt x="1408" y="1"/>
                  </a:moveTo>
                  <a:cubicBezTo>
                    <a:pt x="1300" y="1"/>
                    <a:pt x="1188" y="11"/>
                    <a:pt x="1072" y="32"/>
                  </a:cubicBezTo>
                  <a:cubicBezTo>
                    <a:pt x="798" y="92"/>
                    <a:pt x="524" y="247"/>
                    <a:pt x="322" y="521"/>
                  </a:cubicBezTo>
                  <a:cubicBezTo>
                    <a:pt x="95" y="842"/>
                    <a:pt x="0" y="1235"/>
                    <a:pt x="24" y="1604"/>
                  </a:cubicBezTo>
                  <a:cubicBezTo>
                    <a:pt x="24" y="2426"/>
                    <a:pt x="405" y="3211"/>
                    <a:pt x="1036" y="3771"/>
                  </a:cubicBezTo>
                  <a:cubicBezTo>
                    <a:pt x="1417" y="4104"/>
                    <a:pt x="1929" y="4426"/>
                    <a:pt x="2453" y="4462"/>
                  </a:cubicBezTo>
                  <a:cubicBezTo>
                    <a:pt x="2495" y="4466"/>
                    <a:pt x="2536" y="4468"/>
                    <a:pt x="2577" y="4468"/>
                  </a:cubicBezTo>
                  <a:cubicBezTo>
                    <a:pt x="3112" y="4468"/>
                    <a:pt x="3523" y="4111"/>
                    <a:pt x="3655" y="3569"/>
                  </a:cubicBezTo>
                  <a:cubicBezTo>
                    <a:pt x="3727" y="3295"/>
                    <a:pt x="3703" y="2973"/>
                    <a:pt x="3655" y="2699"/>
                  </a:cubicBezTo>
                  <a:cubicBezTo>
                    <a:pt x="3501" y="1554"/>
                    <a:pt x="2746" y="1"/>
                    <a:pt x="1408" y="1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985;p62">
              <a:extLst>
                <a:ext uri="{FF2B5EF4-FFF2-40B4-BE49-F238E27FC236}">
                  <a16:creationId xmlns:a16="http://schemas.microsoft.com/office/drawing/2014/main" id="{90ECB12A-8AA4-4B83-AA17-E2043125A1F8}"/>
                </a:ext>
              </a:extLst>
            </p:cNvPr>
            <p:cNvSpPr/>
            <p:nvPr/>
          </p:nvSpPr>
          <p:spPr>
            <a:xfrm>
              <a:off x="3615487" y="2297511"/>
              <a:ext cx="89673" cy="103657"/>
            </a:xfrm>
            <a:custGeom>
              <a:avLst/>
              <a:gdLst/>
              <a:ahLst/>
              <a:cxnLst/>
              <a:rect l="l" t="t" r="r" b="b"/>
              <a:pathLst>
                <a:path w="1834" h="2120" extrusionOk="0">
                  <a:moveTo>
                    <a:pt x="560" y="0"/>
                  </a:moveTo>
                  <a:cubicBezTo>
                    <a:pt x="358" y="0"/>
                    <a:pt x="0" y="143"/>
                    <a:pt x="0" y="369"/>
                  </a:cubicBezTo>
                  <a:cubicBezTo>
                    <a:pt x="18" y="414"/>
                    <a:pt x="62" y="438"/>
                    <a:pt x="103" y="438"/>
                  </a:cubicBezTo>
                  <a:cubicBezTo>
                    <a:pt x="117" y="438"/>
                    <a:pt x="131" y="435"/>
                    <a:pt x="143" y="429"/>
                  </a:cubicBezTo>
                  <a:cubicBezTo>
                    <a:pt x="227" y="381"/>
                    <a:pt x="274" y="286"/>
                    <a:pt x="358" y="250"/>
                  </a:cubicBezTo>
                  <a:cubicBezTo>
                    <a:pt x="413" y="230"/>
                    <a:pt x="472" y="217"/>
                    <a:pt x="529" y="217"/>
                  </a:cubicBezTo>
                  <a:cubicBezTo>
                    <a:pt x="569" y="217"/>
                    <a:pt x="608" y="223"/>
                    <a:pt x="643" y="238"/>
                  </a:cubicBezTo>
                  <a:cubicBezTo>
                    <a:pt x="703" y="250"/>
                    <a:pt x="751" y="262"/>
                    <a:pt x="798" y="286"/>
                  </a:cubicBezTo>
                  <a:cubicBezTo>
                    <a:pt x="691" y="417"/>
                    <a:pt x="620" y="548"/>
                    <a:pt x="572" y="691"/>
                  </a:cubicBezTo>
                  <a:cubicBezTo>
                    <a:pt x="536" y="786"/>
                    <a:pt x="524" y="881"/>
                    <a:pt x="536" y="977"/>
                  </a:cubicBezTo>
                  <a:cubicBezTo>
                    <a:pt x="560" y="1084"/>
                    <a:pt x="572" y="1203"/>
                    <a:pt x="643" y="1274"/>
                  </a:cubicBezTo>
                  <a:cubicBezTo>
                    <a:pt x="662" y="1293"/>
                    <a:pt x="685" y="1301"/>
                    <a:pt x="707" y="1301"/>
                  </a:cubicBezTo>
                  <a:cubicBezTo>
                    <a:pt x="754" y="1301"/>
                    <a:pt x="798" y="1264"/>
                    <a:pt x="798" y="1215"/>
                  </a:cubicBezTo>
                  <a:cubicBezTo>
                    <a:pt x="810" y="1167"/>
                    <a:pt x="798" y="1131"/>
                    <a:pt x="774" y="1084"/>
                  </a:cubicBezTo>
                  <a:lnTo>
                    <a:pt x="774" y="1048"/>
                  </a:lnTo>
                  <a:lnTo>
                    <a:pt x="774" y="1036"/>
                  </a:lnTo>
                  <a:lnTo>
                    <a:pt x="774" y="977"/>
                  </a:lnTo>
                  <a:cubicBezTo>
                    <a:pt x="774" y="881"/>
                    <a:pt x="774" y="834"/>
                    <a:pt x="798" y="750"/>
                  </a:cubicBezTo>
                  <a:cubicBezTo>
                    <a:pt x="822" y="631"/>
                    <a:pt x="882" y="512"/>
                    <a:pt x="977" y="417"/>
                  </a:cubicBezTo>
                  <a:cubicBezTo>
                    <a:pt x="1060" y="488"/>
                    <a:pt x="1132" y="572"/>
                    <a:pt x="1191" y="667"/>
                  </a:cubicBezTo>
                  <a:cubicBezTo>
                    <a:pt x="1489" y="1048"/>
                    <a:pt x="1655" y="1560"/>
                    <a:pt x="1632" y="2048"/>
                  </a:cubicBezTo>
                  <a:cubicBezTo>
                    <a:pt x="1632" y="2096"/>
                    <a:pt x="1664" y="2120"/>
                    <a:pt x="1699" y="2120"/>
                  </a:cubicBezTo>
                  <a:cubicBezTo>
                    <a:pt x="1733" y="2120"/>
                    <a:pt x="1769" y="2096"/>
                    <a:pt x="1774" y="2048"/>
                  </a:cubicBezTo>
                  <a:cubicBezTo>
                    <a:pt x="1834" y="1441"/>
                    <a:pt x="1655" y="834"/>
                    <a:pt x="1251" y="369"/>
                  </a:cubicBezTo>
                  <a:cubicBezTo>
                    <a:pt x="1072" y="179"/>
                    <a:pt x="834" y="0"/>
                    <a:pt x="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986;p62">
              <a:extLst>
                <a:ext uri="{FF2B5EF4-FFF2-40B4-BE49-F238E27FC236}">
                  <a16:creationId xmlns:a16="http://schemas.microsoft.com/office/drawing/2014/main" id="{04524346-0E22-454A-807A-89DCF47B8715}"/>
                </a:ext>
              </a:extLst>
            </p:cNvPr>
            <p:cNvSpPr/>
            <p:nvPr/>
          </p:nvSpPr>
          <p:spPr>
            <a:xfrm>
              <a:off x="4003763" y="2375890"/>
              <a:ext cx="174702" cy="71289"/>
            </a:xfrm>
            <a:custGeom>
              <a:avLst/>
              <a:gdLst/>
              <a:ahLst/>
              <a:cxnLst/>
              <a:rect l="l" t="t" r="r" b="b"/>
              <a:pathLst>
                <a:path w="3573" h="1458" extrusionOk="0">
                  <a:moveTo>
                    <a:pt x="676" y="1"/>
                  </a:moveTo>
                  <a:cubicBezTo>
                    <a:pt x="594" y="1"/>
                    <a:pt x="514" y="12"/>
                    <a:pt x="430" y="40"/>
                  </a:cubicBezTo>
                  <a:cubicBezTo>
                    <a:pt x="1" y="195"/>
                    <a:pt x="620" y="1457"/>
                    <a:pt x="1727" y="1457"/>
                  </a:cubicBezTo>
                  <a:cubicBezTo>
                    <a:pt x="2811" y="1457"/>
                    <a:pt x="3573" y="624"/>
                    <a:pt x="3347" y="267"/>
                  </a:cubicBezTo>
                  <a:cubicBezTo>
                    <a:pt x="3318" y="224"/>
                    <a:pt x="3252" y="210"/>
                    <a:pt x="3154" y="210"/>
                  </a:cubicBezTo>
                  <a:cubicBezTo>
                    <a:pt x="2975" y="210"/>
                    <a:pt x="2687" y="255"/>
                    <a:pt x="2311" y="255"/>
                  </a:cubicBezTo>
                  <a:cubicBezTo>
                    <a:pt x="2207" y="255"/>
                    <a:pt x="2095" y="252"/>
                    <a:pt x="1977" y="243"/>
                  </a:cubicBezTo>
                  <a:cubicBezTo>
                    <a:pt x="1355" y="195"/>
                    <a:pt x="1010" y="1"/>
                    <a:pt x="6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987;p62">
              <a:extLst>
                <a:ext uri="{FF2B5EF4-FFF2-40B4-BE49-F238E27FC236}">
                  <a16:creationId xmlns:a16="http://schemas.microsoft.com/office/drawing/2014/main" id="{8D9EE2F3-97D2-476E-8013-0E5244F827D6}"/>
                </a:ext>
              </a:extLst>
            </p:cNvPr>
            <p:cNvSpPr/>
            <p:nvPr/>
          </p:nvSpPr>
          <p:spPr>
            <a:xfrm>
              <a:off x="3742419" y="2376917"/>
              <a:ext cx="296939" cy="229171"/>
            </a:xfrm>
            <a:custGeom>
              <a:avLst/>
              <a:gdLst/>
              <a:ahLst/>
              <a:cxnLst/>
              <a:rect l="l" t="t" r="r" b="b"/>
              <a:pathLst>
                <a:path w="6073" h="4687" extrusionOk="0">
                  <a:moveTo>
                    <a:pt x="2122" y="1"/>
                  </a:moveTo>
                  <a:cubicBezTo>
                    <a:pt x="1482" y="1"/>
                    <a:pt x="833" y="208"/>
                    <a:pt x="369" y="650"/>
                  </a:cubicBezTo>
                  <a:cubicBezTo>
                    <a:pt x="226" y="793"/>
                    <a:pt x="107" y="960"/>
                    <a:pt x="0" y="1150"/>
                  </a:cubicBezTo>
                  <a:cubicBezTo>
                    <a:pt x="71" y="1317"/>
                    <a:pt x="143" y="1448"/>
                    <a:pt x="238" y="1603"/>
                  </a:cubicBezTo>
                  <a:cubicBezTo>
                    <a:pt x="250" y="1615"/>
                    <a:pt x="250" y="1627"/>
                    <a:pt x="262" y="1650"/>
                  </a:cubicBezTo>
                  <a:cubicBezTo>
                    <a:pt x="1298" y="3389"/>
                    <a:pt x="2977" y="4532"/>
                    <a:pt x="4870" y="4663"/>
                  </a:cubicBezTo>
                  <a:cubicBezTo>
                    <a:pt x="5024" y="4687"/>
                    <a:pt x="5179" y="4687"/>
                    <a:pt x="5322" y="4687"/>
                  </a:cubicBezTo>
                  <a:lnTo>
                    <a:pt x="5536" y="4687"/>
                  </a:lnTo>
                  <a:cubicBezTo>
                    <a:pt x="5655" y="4532"/>
                    <a:pt x="5739" y="4365"/>
                    <a:pt x="5822" y="4187"/>
                  </a:cubicBezTo>
                  <a:cubicBezTo>
                    <a:pt x="6072" y="3567"/>
                    <a:pt x="5965" y="2841"/>
                    <a:pt x="5655" y="2210"/>
                  </a:cubicBezTo>
                  <a:cubicBezTo>
                    <a:pt x="5346" y="1603"/>
                    <a:pt x="4834" y="1115"/>
                    <a:pt x="4274" y="734"/>
                  </a:cubicBezTo>
                  <a:cubicBezTo>
                    <a:pt x="3691" y="353"/>
                    <a:pt x="3024" y="67"/>
                    <a:pt x="2322" y="7"/>
                  </a:cubicBezTo>
                  <a:cubicBezTo>
                    <a:pt x="2255" y="3"/>
                    <a:pt x="2189" y="1"/>
                    <a:pt x="2122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988;p62">
              <a:extLst>
                <a:ext uri="{FF2B5EF4-FFF2-40B4-BE49-F238E27FC236}">
                  <a16:creationId xmlns:a16="http://schemas.microsoft.com/office/drawing/2014/main" id="{1D917D1E-AA4D-4FCA-8445-9756CC1644F6}"/>
                </a:ext>
              </a:extLst>
            </p:cNvPr>
            <p:cNvSpPr/>
            <p:nvPr/>
          </p:nvSpPr>
          <p:spPr>
            <a:xfrm>
              <a:off x="4198806" y="2359804"/>
              <a:ext cx="79210" cy="183992"/>
            </a:xfrm>
            <a:custGeom>
              <a:avLst/>
              <a:gdLst/>
              <a:ahLst/>
              <a:cxnLst/>
              <a:rect l="l" t="t" r="r" b="b"/>
              <a:pathLst>
                <a:path w="1620" h="3763" extrusionOk="0">
                  <a:moveTo>
                    <a:pt x="1620" y="0"/>
                  </a:moveTo>
                  <a:cubicBezTo>
                    <a:pt x="1013" y="465"/>
                    <a:pt x="596" y="1143"/>
                    <a:pt x="358" y="1858"/>
                  </a:cubicBezTo>
                  <a:cubicBezTo>
                    <a:pt x="155" y="2477"/>
                    <a:pt x="60" y="3132"/>
                    <a:pt x="1" y="3763"/>
                  </a:cubicBezTo>
                  <a:lnTo>
                    <a:pt x="12" y="3751"/>
                  </a:lnTo>
                  <a:cubicBezTo>
                    <a:pt x="893" y="2965"/>
                    <a:pt x="1346" y="1834"/>
                    <a:pt x="1560" y="512"/>
                  </a:cubicBezTo>
                  <a:cubicBezTo>
                    <a:pt x="1572" y="346"/>
                    <a:pt x="1608" y="191"/>
                    <a:pt x="1620" y="36"/>
                  </a:cubicBezTo>
                  <a:lnTo>
                    <a:pt x="1620" y="0"/>
                  </a:ln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989;p62">
              <a:extLst>
                <a:ext uri="{FF2B5EF4-FFF2-40B4-BE49-F238E27FC236}">
                  <a16:creationId xmlns:a16="http://schemas.microsoft.com/office/drawing/2014/main" id="{17ABC6D5-F159-4AB0-A6A5-21AEF5492B24}"/>
                </a:ext>
              </a:extLst>
            </p:cNvPr>
            <p:cNvSpPr/>
            <p:nvPr/>
          </p:nvSpPr>
          <p:spPr>
            <a:xfrm>
              <a:off x="3981076" y="2259618"/>
              <a:ext cx="41365" cy="62390"/>
            </a:xfrm>
            <a:custGeom>
              <a:avLst/>
              <a:gdLst/>
              <a:ahLst/>
              <a:cxnLst/>
              <a:rect l="l" t="t" r="r" b="b"/>
              <a:pathLst>
                <a:path w="846" h="1276" extrusionOk="0">
                  <a:moveTo>
                    <a:pt x="430" y="0"/>
                  </a:moveTo>
                  <a:cubicBezTo>
                    <a:pt x="422" y="0"/>
                    <a:pt x="413" y="0"/>
                    <a:pt x="405" y="1"/>
                  </a:cubicBezTo>
                  <a:cubicBezTo>
                    <a:pt x="179" y="13"/>
                    <a:pt x="1" y="299"/>
                    <a:pt x="12" y="656"/>
                  </a:cubicBezTo>
                  <a:cubicBezTo>
                    <a:pt x="24" y="1006"/>
                    <a:pt x="218" y="1276"/>
                    <a:pt x="428" y="1276"/>
                  </a:cubicBezTo>
                  <a:cubicBezTo>
                    <a:pt x="432" y="1276"/>
                    <a:pt x="437" y="1276"/>
                    <a:pt x="441" y="1275"/>
                  </a:cubicBezTo>
                  <a:cubicBezTo>
                    <a:pt x="667" y="1263"/>
                    <a:pt x="846" y="978"/>
                    <a:pt x="834" y="620"/>
                  </a:cubicBezTo>
                  <a:cubicBezTo>
                    <a:pt x="834" y="288"/>
                    <a:pt x="636" y="0"/>
                    <a:pt x="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990;p62">
              <a:extLst>
                <a:ext uri="{FF2B5EF4-FFF2-40B4-BE49-F238E27FC236}">
                  <a16:creationId xmlns:a16="http://schemas.microsoft.com/office/drawing/2014/main" id="{5F2AC167-BE57-4404-B840-8072316267F2}"/>
                </a:ext>
              </a:extLst>
            </p:cNvPr>
            <p:cNvSpPr/>
            <p:nvPr/>
          </p:nvSpPr>
          <p:spPr>
            <a:xfrm>
              <a:off x="4176118" y="2255022"/>
              <a:ext cx="33200" cy="51829"/>
            </a:xfrm>
            <a:custGeom>
              <a:avLst/>
              <a:gdLst/>
              <a:ahLst/>
              <a:cxnLst/>
              <a:rect l="l" t="t" r="r" b="b"/>
              <a:pathLst>
                <a:path w="679" h="1060" extrusionOk="0">
                  <a:moveTo>
                    <a:pt x="322" y="0"/>
                  </a:moveTo>
                  <a:cubicBezTo>
                    <a:pt x="143" y="0"/>
                    <a:pt x="0" y="238"/>
                    <a:pt x="12" y="536"/>
                  </a:cubicBezTo>
                  <a:cubicBezTo>
                    <a:pt x="12" y="834"/>
                    <a:pt x="179" y="1060"/>
                    <a:pt x="357" y="1060"/>
                  </a:cubicBezTo>
                  <a:cubicBezTo>
                    <a:pt x="536" y="1060"/>
                    <a:pt x="679" y="822"/>
                    <a:pt x="667" y="524"/>
                  </a:cubicBezTo>
                  <a:cubicBezTo>
                    <a:pt x="655" y="226"/>
                    <a:pt x="500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991;p62">
              <a:extLst>
                <a:ext uri="{FF2B5EF4-FFF2-40B4-BE49-F238E27FC236}">
                  <a16:creationId xmlns:a16="http://schemas.microsoft.com/office/drawing/2014/main" id="{9FEC7D96-993F-468A-A32C-0683DE1BB097}"/>
                </a:ext>
              </a:extLst>
            </p:cNvPr>
            <p:cNvSpPr/>
            <p:nvPr/>
          </p:nvSpPr>
          <p:spPr>
            <a:xfrm>
              <a:off x="3958046" y="2117529"/>
              <a:ext cx="102826" cy="83513"/>
            </a:xfrm>
            <a:custGeom>
              <a:avLst/>
              <a:gdLst/>
              <a:ahLst/>
              <a:cxnLst/>
              <a:rect l="l" t="t" r="r" b="b"/>
              <a:pathLst>
                <a:path w="2103" h="1708" extrusionOk="0">
                  <a:moveTo>
                    <a:pt x="1640" y="0"/>
                  </a:moveTo>
                  <a:cubicBezTo>
                    <a:pt x="1570" y="0"/>
                    <a:pt x="1501" y="15"/>
                    <a:pt x="1436" y="38"/>
                  </a:cubicBezTo>
                  <a:cubicBezTo>
                    <a:pt x="960" y="205"/>
                    <a:pt x="543" y="657"/>
                    <a:pt x="245" y="1098"/>
                  </a:cubicBezTo>
                  <a:lnTo>
                    <a:pt x="67" y="1419"/>
                  </a:lnTo>
                  <a:cubicBezTo>
                    <a:pt x="43" y="1455"/>
                    <a:pt x="19" y="1502"/>
                    <a:pt x="7" y="1562"/>
                  </a:cubicBezTo>
                  <a:cubicBezTo>
                    <a:pt x="0" y="1669"/>
                    <a:pt x="51" y="1708"/>
                    <a:pt x="130" y="1708"/>
                  </a:cubicBezTo>
                  <a:cubicBezTo>
                    <a:pt x="323" y="1708"/>
                    <a:pt x="681" y="1473"/>
                    <a:pt x="757" y="1431"/>
                  </a:cubicBezTo>
                  <a:cubicBezTo>
                    <a:pt x="948" y="1336"/>
                    <a:pt x="1138" y="1252"/>
                    <a:pt x="1329" y="1169"/>
                  </a:cubicBezTo>
                  <a:cubicBezTo>
                    <a:pt x="1650" y="1062"/>
                    <a:pt x="2007" y="919"/>
                    <a:pt x="2079" y="550"/>
                  </a:cubicBezTo>
                  <a:cubicBezTo>
                    <a:pt x="2103" y="395"/>
                    <a:pt x="2067" y="217"/>
                    <a:pt x="1948" y="121"/>
                  </a:cubicBezTo>
                  <a:cubicBezTo>
                    <a:pt x="1854" y="34"/>
                    <a:pt x="1747" y="0"/>
                    <a:pt x="1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992;p62">
              <a:extLst>
                <a:ext uri="{FF2B5EF4-FFF2-40B4-BE49-F238E27FC236}">
                  <a16:creationId xmlns:a16="http://schemas.microsoft.com/office/drawing/2014/main" id="{6B80F95E-4284-46F7-A589-777066C39B2F}"/>
                </a:ext>
              </a:extLst>
            </p:cNvPr>
            <p:cNvSpPr/>
            <p:nvPr/>
          </p:nvSpPr>
          <p:spPr>
            <a:xfrm>
              <a:off x="4139985" y="2108239"/>
              <a:ext cx="88549" cy="62683"/>
            </a:xfrm>
            <a:custGeom>
              <a:avLst/>
              <a:gdLst/>
              <a:ahLst/>
              <a:cxnLst/>
              <a:rect l="l" t="t" r="r" b="b"/>
              <a:pathLst>
                <a:path w="1811" h="1282" extrusionOk="0">
                  <a:moveTo>
                    <a:pt x="533" y="0"/>
                  </a:moveTo>
                  <a:cubicBezTo>
                    <a:pt x="415" y="0"/>
                    <a:pt x="285" y="43"/>
                    <a:pt x="168" y="133"/>
                  </a:cubicBezTo>
                  <a:cubicBezTo>
                    <a:pt x="49" y="228"/>
                    <a:pt x="1" y="383"/>
                    <a:pt x="13" y="514"/>
                  </a:cubicBezTo>
                  <a:cubicBezTo>
                    <a:pt x="37" y="823"/>
                    <a:pt x="358" y="907"/>
                    <a:pt x="620" y="966"/>
                  </a:cubicBezTo>
                  <a:cubicBezTo>
                    <a:pt x="799" y="1002"/>
                    <a:pt x="965" y="1049"/>
                    <a:pt x="1144" y="1109"/>
                  </a:cubicBezTo>
                  <a:cubicBezTo>
                    <a:pt x="1200" y="1133"/>
                    <a:pt x="1477" y="1281"/>
                    <a:pt x="1656" y="1281"/>
                  </a:cubicBezTo>
                  <a:cubicBezTo>
                    <a:pt x="1743" y="1281"/>
                    <a:pt x="1807" y="1246"/>
                    <a:pt x="1811" y="1145"/>
                  </a:cubicBezTo>
                  <a:cubicBezTo>
                    <a:pt x="1811" y="1097"/>
                    <a:pt x="1799" y="1049"/>
                    <a:pt x="1787" y="1026"/>
                  </a:cubicBezTo>
                  <a:cubicBezTo>
                    <a:pt x="1739" y="954"/>
                    <a:pt x="1692" y="859"/>
                    <a:pt x="1632" y="764"/>
                  </a:cubicBezTo>
                  <a:cubicBezTo>
                    <a:pt x="1406" y="430"/>
                    <a:pt x="1084" y="85"/>
                    <a:pt x="644" y="14"/>
                  </a:cubicBezTo>
                  <a:cubicBezTo>
                    <a:pt x="609" y="5"/>
                    <a:pt x="572" y="0"/>
                    <a:pt x="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993;p62">
              <a:extLst>
                <a:ext uri="{FF2B5EF4-FFF2-40B4-BE49-F238E27FC236}">
                  <a16:creationId xmlns:a16="http://schemas.microsoft.com/office/drawing/2014/main" id="{2C6CCAAE-DC86-4AAC-935C-1CD17A7561EA}"/>
                </a:ext>
              </a:extLst>
            </p:cNvPr>
            <p:cNvSpPr/>
            <p:nvPr/>
          </p:nvSpPr>
          <p:spPr>
            <a:xfrm>
              <a:off x="4123116" y="2250914"/>
              <a:ext cx="64688" cy="110552"/>
            </a:xfrm>
            <a:custGeom>
              <a:avLst/>
              <a:gdLst/>
              <a:ahLst/>
              <a:cxnLst/>
              <a:rect l="l" t="t" r="r" b="b"/>
              <a:pathLst>
                <a:path w="1323" h="2261" extrusionOk="0">
                  <a:moveTo>
                    <a:pt x="536" y="1"/>
                  </a:moveTo>
                  <a:cubicBezTo>
                    <a:pt x="522" y="1"/>
                    <a:pt x="506" y="4"/>
                    <a:pt x="489" y="13"/>
                  </a:cubicBezTo>
                  <a:cubicBezTo>
                    <a:pt x="417" y="36"/>
                    <a:pt x="370" y="120"/>
                    <a:pt x="322" y="179"/>
                  </a:cubicBezTo>
                  <a:cubicBezTo>
                    <a:pt x="298" y="239"/>
                    <a:pt x="251" y="298"/>
                    <a:pt x="215" y="358"/>
                  </a:cubicBezTo>
                  <a:cubicBezTo>
                    <a:pt x="155" y="489"/>
                    <a:pt x="96" y="620"/>
                    <a:pt x="72" y="751"/>
                  </a:cubicBezTo>
                  <a:cubicBezTo>
                    <a:pt x="36" y="906"/>
                    <a:pt x="13" y="1037"/>
                    <a:pt x="13" y="1191"/>
                  </a:cubicBezTo>
                  <a:cubicBezTo>
                    <a:pt x="13" y="1322"/>
                    <a:pt x="1" y="1489"/>
                    <a:pt x="72" y="1584"/>
                  </a:cubicBezTo>
                  <a:cubicBezTo>
                    <a:pt x="124" y="1680"/>
                    <a:pt x="221" y="1718"/>
                    <a:pt x="320" y="1718"/>
                  </a:cubicBezTo>
                  <a:cubicBezTo>
                    <a:pt x="357" y="1718"/>
                    <a:pt x="394" y="1713"/>
                    <a:pt x="429" y="1703"/>
                  </a:cubicBezTo>
                  <a:cubicBezTo>
                    <a:pt x="542" y="1681"/>
                    <a:pt x="655" y="1583"/>
                    <a:pt x="778" y="1583"/>
                  </a:cubicBezTo>
                  <a:cubicBezTo>
                    <a:pt x="785" y="1583"/>
                    <a:pt x="792" y="1584"/>
                    <a:pt x="798" y="1584"/>
                  </a:cubicBezTo>
                  <a:cubicBezTo>
                    <a:pt x="1084" y="1620"/>
                    <a:pt x="1156" y="1977"/>
                    <a:pt x="965" y="2168"/>
                  </a:cubicBezTo>
                  <a:cubicBezTo>
                    <a:pt x="926" y="2206"/>
                    <a:pt x="958" y="2261"/>
                    <a:pt x="997" y="2261"/>
                  </a:cubicBezTo>
                  <a:cubicBezTo>
                    <a:pt x="1006" y="2261"/>
                    <a:pt x="1016" y="2258"/>
                    <a:pt x="1025" y="2251"/>
                  </a:cubicBezTo>
                  <a:cubicBezTo>
                    <a:pt x="1239" y="2120"/>
                    <a:pt x="1322" y="1834"/>
                    <a:pt x="1191" y="1620"/>
                  </a:cubicBezTo>
                  <a:cubicBezTo>
                    <a:pt x="1096" y="1461"/>
                    <a:pt x="932" y="1387"/>
                    <a:pt x="763" y="1387"/>
                  </a:cubicBezTo>
                  <a:cubicBezTo>
                    <a:pt x="678" y="1387"/>
                    <a:pt x="592" y="1406"/>
                    <a:pt x="513" y="1441"/>
                  </a:cubicBezTo>
                  <a:cubicBezTo>
                    <a:pt x="453" y="1465"/>
                    <a:pt x="382" y="1513"/>
                    <a:pt x="310" y="1513"/>
                  </a:cubicBezTo>
                  <a:cubicBezTo>
                    <a:pt x="215" y="1513"/>
                    <a:pt x="215" y="1441"/>
                    <a:pt x="215" y="1382"/>
                  </a:cubicBezTo>
                  <a:cubicBezTo>
                    <a:pt x="215" y="1227"/>
                    <a:pt x="239" y="1060"/>
                    <a:pt x="263" y="918"/>
                  </a:cubicBezTo>
                  <a:cubicBezTo>
                    <a:pt x="298" y="763"/>
                    <a:pt x="346" y="632"/>
                    <a:pt x="406" y="501"/>
                  </a:cubicBezTo>
                  <a:cubicBezTo>
                    <a:pt x="429" y="429"/>
                    <a:pt x="477" y="370"/>
                    <a:pt x="501" y="310"/>
                  </a:cubicBezTo>
                  <a:cubicBezTo>
                    <a:pt x="536" y="251"/>
                    <a:pt x="596" y="179"/>
                    <a:pt x="608" y="96"/>
                  </a:cubicBezTo>
                  <a:cubicBezTo>
                    <a:pt x="617" y="41"/>
                    <a:pt x="584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69101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" name="Google Shape;2209;p38"/>
          <p:cNvSpPr/>
          <p:nvPr/>
        </p:nvSpPr>
        <p:spPr>
          <a:xfrm>
            <a:off x="-78250" y="3677475"/>
            <a:ext cx="2347130" cy="1720398"/>
          </a:xfrm>
          <a:custGeom>
            <a:avLst/>
            <a:gdLst/>
            <a:ahLst/>
            <a:cxnLst/>
            <a:rect l="l" t="t" r="r" b="b"/>
            <a:pathLst>
              <a:path w="51876" h="33283" extrusionOk="0">
                <a:moveTo>
                  <a:pt x="9463" y="0"/>
                </a:moveTo>
                <a:cubicBezTo>
                  <a:pt x="9333" y="0"/>
                  <a:pt x="9203" y="14"/>
                  <a:pt x="9073" y="43"/>
                </a:cubicBezTo>
                <a:cubicBezTo>
                  <a:pt x="8216" y="222"/>
                  <a:pt x="7620" y="1043"/>
                  <a:pt x="7239" y="1853"/>
                </a:cubicBezTo>
                <a:cubicBezTo>
                  <a:pt x="6358" y="3746"/>
                  <a:pt x="6168" y="5877"/>
                  <a:pt x="6227" y="7949"/>
                </a:cubicBezTo>
                <a:cubicBezTo>
                  <a:pt x="6334" y="12199"/>
                  <a:pt x="7454" y="16426"/>
                  <a:pt x="9442" y="20176"/>
                </a:cubicBezTo>
                <a:cubicBezTo>
                  <a:pt x="7525" y="17259"/>
                  <a:pt x="4644" y="14950"/>
                  <a:pt x="1346" y="13783"/>
                </a:cubicBezTo>
                <a:cubicBezTo>
                  <a:pt x="917" y="13616"/>
                  <a:pt x="441" y="13497"/>
                  <a:pt x="0" y="13497"/>
                </a:cubicBezTo>
                <a:lnTo>
                  <a:pt x="0" y="32726"/>
                </a:lnTo>
                <a:cubicBezTo>
                  <a:pt x="3322" y="33011"/>
                  <a:pt x="6680" y="33059"/>
                  <a:pt x="10025" y="33154"/>
                </a:cubicBezTo>
                <a:cubicBezTo>
                  <a:pt x="12938" y="33235"/>
                  <a:pt x="15844" y="33283"/>
                  <a:pt x="18753" y="33283"/>
                </a:cubicBezTo>
                <a:cubicBezTo>
                  <a:pt x="20126" y="33283"/>
                  <a:pt x="21498" y="33272"/>
                  <a:pt x="22872" y="33249"/>
                </a:cubicBezTo>
                <a:cubicBezTo>
                  <a:pt x="23753" y="33237"/>
                  <a:pt x="24622" y="33214"/>
                  <a:pt x="25504" y="33190"/>
                </a:cubicBezTo>
                <a:cubicBezTo>
                  <a:pt x="31611" y="33011"/>
                  <a:pt x="37719" y="32761"/>
                  <a:pt x="43827" y="32321"/>
                </a:cubicBezTo>
                <a:cubicBezTo>
                  <a:pt x="45399" y="32202"/>
                  <a:pt x="47030" y="32130"/>
                  <a:pt x="48590" y="31880"/>
                </a:cubicBezTo>
                <a:cubicBezTo>
                  <a:pt x="49316" y="31761"/>
                  <a:pt x="50459" y="31547"/>
                  <a:pt x="50995" y="31035"/>
                </a:cubicBezTo>
                <a:cubicBezTo>
                  <a:pt x="51876" y="30201"/>
                  <a:pt x="50840" y="25748"/>
                  <a:pt x="50483" y="24570"/>
                </a:cubicBezTo>
                <a:cubicBezTo>
                  <a:pt x="50245" y="23784"/>
                  <a:pt x="49804" y="22927"/>
                  <a:pt x="49018" y="22724"/>
                </a:cubicBezTo>
                <a:cubicBezTo>
                  <a:pt x="48901" y="22694"/>
                  <a:pt x="48782" y="22680"/>
                  <a:pt x="48663" y="22680"/>
                </a:cubicBezTo>
                <a:cubicBezTo>
                  <a:pt x="48175" y="22680"/>
                  <a:pt x="47679" y="22911"/>
                  <a:pt x="47268" y="23189"/>
                </a:cubicBezTo>
                <a:cubicBezTo>
                  <a:pt x="46220" y="23879"/>
                  <a:pt x="45387" y="24879"/>
                  <a:pt x="44899" y="26022"/>
                </a:cubicBezTo>
                <a:cubicBezTo>
                  <a:pt x="45625" y="23974"/>
                  <a:pt x="45875" y="21724"/>
                  <a:pt x="45613" y="19557"/>
                </a:cubicBezTo>
                <a:cubicBezTo>
                  <a:pt x="45458" y="18367"/>
                  <a:pt x="45161" y="17176"/>
                  <a:pt x="44542" y="16164"/>
                </a:cubicBezTo>
                <a:cubicBezTo>
                  <a:pt x="44125" y="15473"/>
                  <a:pt x="43458" y="14819"/>
                  <a:pt x="42649" y="14807"/>
                </a:cubicBezTo>
                <a:cubicBezTo>
                  <a:pt x="42635" y="14806"/>
                  <a:pt x="42621" y="14806"/>
                  <a:pt x="42607" y="14806"/>
                </a:cubicBezTo>
                <a:cubicBezTo>
                  <a:pt x="42159" y="14806"/>
                  <a:pt x="41744" y="14993"/>
                  <a:pt x="41375" y="15235"/>
                </a:cubicBezTo>
                <a:cubicBezTo>
                  <a:pt x="39922" y="16200"/>
                  <a:pt x="39243" y="17962"/>
                  <a:pt x="38993" y="19676"/>
                </a:cubicBezTo>
                <a:cubicBezTo>
                  <a:pt x="38779" y="21129"/>
                  <a:pt x="38815" y="22629"/>
                  <a:pt x="39089" y="24082"/>
                </a:cubicBezTo>
                <a:cubicBezTo>
                  <a:pt x="38755" y="22986"/>
                  <a:pt x="38196" y="21962"/>
                  <a:pt x="37469" y="21081"/>
                </a:cubicBezTo>
                <a:cubicBezTo>
                  <a:pt x="37350" y="20938"/>
                  <a:pt x="37207" y="20784"/>
                  <a:pt x="37029" y="20724"/>
                </a:cubicBezTo>
                <a:cubicBezTo>
                  <a:pt x="36980" y="20712"/>
                  <a:pt x="36930" y="20706"/>
                  <a:pt x="36880" y="20706"/>
                </a:cubicBezTo>
                <a:cubicBezTo>
                  <a:pt x="36540" y="20706"/>
                  <a:pt x="36190" y="20974"/>
                  <a:pt x="36076" y="21296"/>
                </a:cubicBezTo>
                <a:cubicBezTo>
                  <a:pt x="35695" y="22272"/>
                  <a:pt x="35481" y="23141"/>
                  <a:pt x="35398" y="24415"/>
                </a:cubicBezTo>
                <a:cubicBezTo>
                  <a:pt x="35326" y="23867"/>
                  <a:pt x="35195" y="21772"/>
                  <a:pt x="35076" y="21236"/>
                </a:cubicBezTo>
                <a:cubicBezTo>
                  <a:pt x="34802" y="19974"/>
                  <a:pt x="34421" y="18736"/>
                  <a:pt x="33993" y="17533"/>
                </a:cubicBezTo>
                <a:cubicBezTo>
                  <a:pt x="33731" y="16795"/>
                  <a:pt x="33421" y="16081"/>
                  <a:pt x="32993" y="15450"/>
                </a:cubicBezTo>
                <a:cubicBezTo>
                  <a:pt x="32677" y="14976"/>
                  <a:pt x="32175" y="14381"/>
                  <a:pt x="31561" y="14381"/>
                </a:cubicBezTo>
                <a:cubicBezTo>
                  <a:pt x="31481" y="14381"/>
                  <a:pt x="31398" y="14392"/>
                  <a:pt x="31314" y="14414"/>
                </a:cubicBezTo>
                <a:cubicBezTo>
                  <a:pt x="31171" y="14461"/>
                  <a:pt x="31040" y="14521"/>
                  <a:pt x="30921" y="14592"/>
                </a:cubicBezTo>
                <a:cubicBezTo>
                  <a:pt x="30909" y="14616"/>
                  <a:pt x="30897" y="14616"/>
                  <a:pt x="30897" y="14628"/>
                </a:cubicBezTo>
                <a:cubicBezTo>
                  <a:pt x="29266" y="16700"/>
                  <a:pt x="28540" y="19450"/>
                  <a:pt x="28921" y="22058"/>
                </a:cubicBezTo>
                <a:cubicBezTo>
                  <a:pt x="28468" y="20295"/>
                  <a:pt x="28671" y="18426"/>
                  <a:pt x="28254" y="16652"/>
                </a:cubicBezTo>
                <a:cubicBezTo>
                  <a:pt x="27853" y="14945"/>
                  <a:pt x="26547" y="13215"/>
                  <a:pt x="24826" y="13215"/>
                </a:cubicBezTo>
                <a:cubicBezTo>
                  <a:pt x="24759" y="13215"/>
                  <a:pt x="24691" y="13218"/>
                  <a:pt x="24622" y="13223"/>
                </a:cubicBezTo>
                <a:cubicBezTo>
                  <a:pt x="23420" y="13330"/>
                  <a:pt x="22408" y="14318"/>
                  <a:pt x="21967" y="15450"/>
                </a:cubicBezTo>
                <a:lnTo>
                  <a:pt x="21872" y="15712"/>
                </a:lnTo>
                <a:cubicBezTo>
                  <a:pt x="21765" y="14938"/>
                  <a:pt x="21574" y="14176"/>
                  <a:pt x="21289" y="13461"/>
                </a:cubicBezTo>
                <a:cubicBezTo>
                  <a:pt x="20959" y="12616"/>
                  <a:pt x="20219" y="11700"/>
                  <a:pt x="19386" y="11700"/>
                </a:cubicBezTo>
                <a:cubicBezTo>
                  <a:pt x="19256" y="11700"/>
                  <a:pt x="19124" y="11722"/>
                  <a:pt x="18991" y="11771"/>
                </a:cubicBezTo>
                <a:cubicBezTo>
                  <a:pt x="18372" y="11997"/>
                  <a:pt x="18062" y="12652"/>
                  <a:pt x="17860" y="13259"/>
                </a:cubicBezTo>
                <a:cubicBezTo>
                  <a:pt x="17360" y="14711"/>
                  <a:pt x="17157" y="16259"/>
                  <a:pt x="17264" y="17795"/>
                </a:cubicBezTo>
                <a:cubicBezTo>
                  <a:pt x="16610" y="13628"/>
                  <a:pt x="15562" y="9520"/>
                  <a:pt x="14145" y="5532"/>
                </a:cubicBezTo>
                <a:cubicBezTo>
                  <a:pt x="13490" y="3662"/>
                  <a:pt x="12657" y="1710"/>
                  <a:pt x="11026" y="579"/>
                </a:cubicBezTo>
                <a:cubicBezTo>
                  <a:pt x="10562" y="250"/>
                  <a:pt x="10020" y="0"/>
                  <a:pt x="9463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0" name="Google Shape;2210;p38"/>
          <p:cNvGrpSpPr/>
          <p:nvPr/>
        </p:nvGrpSpPr>
        <p:grpSpPr>
          <a:xfrm rot="852159">
            <a:off x="1173073" y="221891"/>
            <a:ext cx="5990117" cy="4066598"/>
            <a:chOff x="-3037299" y="1501574"/>
            <a:chExt cx="579850" cy="393651"/>
          </a:xfrm>
        </p:grpSpPr>
        <p:sp>
          <p:nvSpPr>
            <p:cNvPr id="2211" name="Google Shape;2211;p38"/>
            <p:cNvSpPr/>
            <p:nvPr/>
          </p:nvSpPr>
          <p:spPr>
            <a:xfrm>
              <a:off x="-3037299" y="1501574"/>
              <a:ext cx="579850" cy="393651"/>
            </a:xfrm>
            <a:custGeom>
              <a:avLst/>
              <a:gdLst/>
              <a:ahLst/>
              <a:cxnLst/>
              <a:rect l="l" t="t" r="r" b="b"/>
              <a:pathLst>
                <a:path w="23194" h="15377" extrusionOk="0">
                  <a:moveTo>
                    <a:pt x="17076" y="1"/>
                  </a:moveTo>
                  <a:cubicBezTo>
                    <a:pt x="15015" y="1"/>
                    <a:pt x="12935" y="727"/>
                    <a:pt x="10942" y="1117"/>
                  </a:cubicBezTo>
                  <a:cubicBezTo>
                    <a:pt x="8621" y="1569"/>
                    <a:pt x="6287" y="2069"/>
                    <a:pt x="4108" y="3117"/>
                  </a:cubicBezTo>
                  <a:cubicBezTo>
                    <a:pt x="3346" y="3474"/>
                    <a:pt x="2608" y="3915"/>
                    <a:pt x="2013" y="4546"/>
                  </a:cubicBezTo>
                  <a:cubicBezTo>
                    <a:pt x="1" y="6653"/>
                    <a:pt x="1132" y="10118"/>
                    <a:pt x="2453" y="12416"/>
                  </a:cubicBezTo>
                  <a:cubicBezTo>
                    <a:pt x="3687" y="14539"/>
                    <a:pt x="5487" y="15376"/>
                    <a:pt x="7518" y="15376"/>
                  </a:cubicBezTo>
                  <a:cubicBezTo>
                    <a:pt x="7936" y="15376"/>
                    <a:pt x="8364" y="15341"/>
                    <a:pt x="8799" y="15273"/>
                  </a:cubicBezTo>
                  <a:cubicBezTo>
                    <a:pt x="10050" y="15071"/>
                    <a:pt x="11264" y="14654"/>
                    <a:pt x="12478" y="14226"/>
                  </a:cubicBezTo>
                  <a:cubicBezTo>
                    <a:pt x="14455" y="13547"/>
                    <a:pt x="16431" y="12833"/>
                    <a:pt x="18372" y="12011"/>
                  </a:cubicBezTo>
                  <a:cubicBezTo>
                    <a:pt x="19979" y="11344"/>
                    <a:pt x="22384" y="10761"/>
                    <a:pt x="22932" y="8654"/>
                  </a:cubicBezTo>
                  <a:cubicBezTo>
                    <a:pt x="23194" y="7665"/>
                    <a:pt x="23123" y="6594"/>
                    <a:pt x="22980" y="5570"/>
                  </a:cubicBezTo>
                  <a:cubicBezTo>
                    <a:pt x="22849" y="4605"/>
                    <a:pt x="22658" y="3593"/>
                    <a:pt x="22218" y="2736"/>
                  </a:cubicBezTo>
                  <a:cubicBezTo>
                    <a:pt x="22158" y="2641"/>
                    <a:pt x="22122" y="2534"/>
                    <a:pt x="22063" y="2439"/>
                  </a:cubicBezTo>
                  <a:cubicBezTo>
                    <a:pt x="21503" y="1522"/>
                    <a:pt x="20658" y="879"/>
                    <a:pt x="19741" y="498"/>
                  </a:cubicBezTo>
                  <a:cubicBezTo>
                    <a:pt x="18862" y="137"/>
                    <a:pt x="17971" y="1"/>
                    <a:pt x="170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8"/>
            <p:cNvSpPr/>
            <p:nvPr/>
          </p:nvSpPr>
          <p:spPr>
            <a:xfrm>
              <a:off x="-2559471" y="1733580"/>
              <a:ext cx="54800" cy="117825"/>
            </a:xfrm>
            <a:custGeom>
              <a:avLst/>
              <a:gdLst/>
              <a:ahLst/>
              <a:cxnLst/>
              <a:rect l="l" t="t" r="r" b="b"/>
              <a:pathLst>
                <a:path w="2192" h="4713" extrusionOk="0">
                  <a:moveTo>
                    <a:pt x="1607" y="1"/>
                  </a:moveTo>
                  <a:cubicBezTo>
                    <a:pt x="1584" y="1"/>
                    <a:pt x="1560" y="4"/>
                    <a:pt x="1537" y="10"/>
                  </a:cubicBezTo>
                  <a:cubicBezTo>
                    <a:pt x="1108" y="129"/>
                    <a:pt x="203" y="296"/>
                    <a:pt x="96" y="808"/>
                  </a:cubicBezTo>
                  <a:cubicBezTo>
                    <a:pt x="1" y="1236"/>
                    <a:pt x="596" y="2093"/>
                    <a:pt x="703" y="2558"/>
                  </a:cubicBezTo>
                  <a:cubicBezTo>
                    <a:pt x="870" y="3272"/>
                    <a:pt x="870" y="4058"/>
                    <a:pt x="537" y="4713"/>
                  </a:cubicBezTo>
                  <a:cubicBezTo>
                    <a:pt x="1703" y="3546"/>
                    <a:pt x="2192" y="1736"/>
                    <a:pt x="1763" y="153"/>
                  </a:cubicBezTo>
                  <a:cubicBezTo>
                    <a:pt x="1751" y="93"/>
                    <a:pt x="1727" y="34"/>
                    <a:pt x="1668" y="10"/>
                  </a:cubicBezTo>
                  <a:cubicBezTo>
                    <a:pt x="1650" y="4"/>
                    <a:pt x="1629" y="1"/>
                    <a:pt x="16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3" name="Google Shape;2213;p38"/>
          <p:cNvSpPr txBox="1">
            <a:spLocks noGrp="1"/>
          </p:cNvSpPr>
          <p:nvPr>
            <p:ph type="title"/>
          </p:nvPr>
        </p:nvSpPr>
        <p:spPr>
          <a:xfrm>
            <a:off x="2016713" y="631871"/>
            <a:ext cx="3723538" cy="17078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EXCELENTE TRABAJO</a:t>
            </a:r>
            <a:endParaRPr sz="4400" dirty="0"/>
          </a:p>
        </p:txBody>
      </p:sp>
      <p:grpSp>
        <p:nvGrpSpPr>
          <p:cNvPr id="2214" name="Google Shape;2214;p38"/>
          <p:cNvGrpSpPr/>
          <p:nvPr/>
        </p:nvGrpSpPr>
        <p:grpSpPr>
          <a:xfrm flipH="1">
            <a:off x="500931" y="1020984"/>
            <a:ext cx="871283" cy="493034"/>
            <a:chOff x="6499193" y="92109"/>
            <a:chExt cx="871283" cy="493034"/>
          </a:xfrm>
        </p:grpSpPr>
        <p:sp>
          <p:nvSpPr>
            <p:cNvPr id="2215" name="Google Shape;2215;p38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8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38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38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8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8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8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8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8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4" name="Google Shape;2224;p38"/>
          <p:cNvGrpSpPr/>
          <p:nvPr/>
        </p:nvGrpSpPr>
        <p:grpSpPr>
          <a:xfrm flipH="1">
            <a:off x="7759523" y="4075298"/>
            <a:ext cx="1132346" cy="640125"/>
            <a:chOff x="75300" y="3702036"/>
            <a:chExt cx="1132346" cy="640125"/>
          </a:xfrm>
        </p:grpSpPr>
        <p:sp>
          <p:nvSpPr>
            <p:cNvPr id="2225" name="Google Shape;2225;p38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8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8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8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8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8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8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8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8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4" name="Google Shape;2234;p38"/>
          <p:cNvGrpSpPr/>
          <p:nvPr/>
        </p:nvGrpSpPr>
        <p:grpSpPr>
          <a:xfrm flipH="1">
            <a:off x="948593" y="1605142"/>
            <a:ext cx="430453" cy="905562"/>
            <a:chOff x="6492361" y="-8"/>
            <a:chExt cx="430453" cy="905562"/>
          </a:xfrm>
        </p:grpSpPr>
        <p:sp>
          <p:nvSpPr>
            <p:cNvPr id="2235" name="Google Shape;2235;p38"/>
            <p:cNvSpPr/>
            <p:nvPr/>
          </p:nvSpPr>
          <p:spPr>
            <a:xfrm>
              <a:off x="6721296" y="229063"/>
              <a:ext cx="20541" cy="19682"/>
            </a:xfrm>
            <a:custGeom>
              <a:avLst/>
              <a:gdLst/>
              <a:ahLst/>
              <a:cxnLst/>
              <a:rect l="l" t="t" r="r" b="b"/>
              <a:pathLst>
                <a:path w="454" h="435" extrusionOk="0">
                  <a:moveTo>
                    <a:pt x="227" y="0"/>
                  </a:moveTo>
                  <a:cubicBezTo>
                    <a:pt x="209" y="0"/>
                    <a:pt x="191" y="3"/>
                    <a:pt x="168" y="9"/>
                  </a:cubicBezTo>
                  <a:cubicBezTo>
                    <a:pt x="144" y="21"/>
                    <a:pt x="96" y="45"/>
                    <a:pt x="84" y="69"/>
                  </a:cubicBezTo>
                  <a:cubicBezTo>
                    <a:pt x="48" y="104"/>
                    <a:pt x="37" y="128"/>
                    <a:pt x="25" y="164"/>
                  </a:cubicBezTo>
                  <a:lnTo>
                    <a:pt x="25" y="188"/>
                  </a:lnTo>
                  <a:cubicBezTo>
                    <a:pt x="1" y="223"/>
                    <a:pt x="1" y="259"/>
                    <a:pt x="25" y="295"/>
                  </a:cubicBezTo>
                  <a:lnTo>
                    <a:pt x="60" y="378"/>
                  </a:lnTo>
                  <a:cubicBezTo>
                    <a:pt x="96" y="414"/>
                    <a:pt x="120" y="426"/>
                    <a:pt x="156" y="426"/>
                  </a:cubicBezTo>
                  <a:cubicBezTo>
                    <a:pt x="168" y="432"/>
                    <a:pt x="185" y="435"/>
                    <a:pt x="205" y="435"/>
                  </a:cubicBezTo>
                  <a:cubicBezTo>
                    <a:pt x="224" y="435"/>
                    <a:pt x="245" y="432"/>
                    <a:pt x="263" y="426"/>
                  </a:cubicBezTo>
                  <a:lnTo>
                    <a:pt x="287" y="426"/>
                  </a:lnTo>
                  <a:cubicBezTo>
                    <a:pt x="322" y="414"/>
                    <a:pt x="358" y="402"/>
                    <a:pt x="382" y="366"/>
                  </a:cubicBezTo>
                  <a:cubicBezTo>
                    <a:pt x="406" y="343"/>
                    <a:pt x="418" y="307"/>
                    <a:pt x="441" y="283"/>
                  </a:cubicBezTo>
                  <a:cubicBezTo>
                    <a:pt x="453" y="235"/>
                    <a:pt x="453" y="200"/>
                    <a:pt x="441" y="164"/>
                  </a:cubicBezTo>
                  <a:cubicBezTo>
                    <a:pt x="418" y="128"/>
                    <a:pt x="406" y="81"/>
                    <a:pt x="382" y="69"/>
                  </a:cubicBezTo>
                  <a:cubicBezTo>
                    <a:pt x="346" y="33"/>
                    <a:pt x="322" y="21"/>
                    <a:pt x="287" y="9"/>
                  </a:cubicBezTo>
                  <a:cubicBezTo>
                    <a:pt x="263" y="3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8"/>
            <p:cNvSpPr/>
            <p:nvPr/>
          </p:nvSpPr>
          <p:spPr>
            <a:xfrm>
              <a:off x="6674966" y="197121"/>
              <a:ext cx="17827" cy="18369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215" y="1"/>
                  </a:moveTo>
                  <a:cubicBezTo>
                    <a:pt x="191" y="1"/>
                    <a:pt x="180" y="1"/>
                    <a:pt x="168" y="13"/>
                  </a:cubicBezTo>
                  <a:cubicBezTo>
                    <a:pt x="156" y="13"/>
                    <a:pt x="132" y="25"/>
                    <a:pt x="120" y="48"/>
                  </a:cubicBezTo>
                  <a:lnTo>
                    <a:pt x="96" y="72"/>
                  </a:lnTo>
                  <a:lnTo>
                    <a:pt x="60" y="108"/>
                  </a:lnTo>
                  <a:cubicBezTo>
                    <a:pt x="13" y="144"/>
                    <a:pt x="1" y="227"/>
                    <a:pt x="13" y="287"/>
                  </a:cubicBezTo>
                  <a:cubicBezTo>
                    <a:pt x="37" y="310"/>
                    <a:pt x="49" y="346"/>
                    <a:pt x="60" y="358"/>
                  </a:cubicBezTo>
                  <a:cubicBezTo>
                    <a:pt x="72" y="370"/>
                    <a:pt x="96" y="394"/>
                    <a:pt x="120" y="394"/>
                  </a:cubicBezTo>
                  <a:cubicBezTo>
                    <a:pt x="132" y="406"/>
                    <a:pt x="168" y="406"/>
                    <a:pt x="191" y="406"/>
                  </a:cubicBezTo>
                  <a:cubicBezTo>
                    <a:pt x="227" y="406"/>
                    <a:pt x="251" y="394"/>
                    <a:pt x="287" y="370"/>
                  </a:cubicBezTo>
                  <a:cubicBezTo>
                    <a:pt x="310" y="358"/>
                    <a:pt x="334" y="346"/>
                    <a:pt x="346" y="310"/>
                  </a:cubicBezTo>
                  <a:cubicBezTo>
                    <a:pt x="358" y="287"/>
                    <a:pt x="370" y="251"/>
                    <a:pt x="370" y="227"/>
                  </a:cubicBezTo>
                  <a:lnTo>
                    <a:pt x="370" y="191"/>
                  </a:lnTo>
                  <a:lnTo>
                    <a:pt x="370" y="167"/>
                  </a:lnTo>
                  <a:cubicBezTo>
                    <a:pt x="394" y="132"/>
                    <a:pt x="394" y="120"/>
                    <a:pt x="394" y="108"/>
                  </a:cubicBezTo>
                  <a:cubicBezTo>
                    <a:pt x="394" y="96"/>
                    <a:pt x="370" y="72"/>
                    <a:pt x="370" y="72"/>
                  </a:cubicBezTo>
                  <a:lnTo>
                    <a:pt x="346" y="48"/>
                  </a:lnTo>
                  <a:cubicBezTo>
                    <a:pt x="334" y="25"/>
                    <a:pt x="310" y="13"/>
                    <a:pt x="299" y="13"/>
                  </a:cubicBezTo>
                  <a:cubicBezTo>
                    <a:pt x="287" y="13"/>
                    <a:pt x="275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8"/>
            <p:cNvSpPr/>
            <p:nvPr/>
          </p:nvSpPr>
          <p:spPr>
            <a:xfrm>
              <a:off x="6771970" y="124413"/>
              <a:ext cx="9728" cy="7058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107" y="0"/>
                  </a:moveTo>
                  <a:cubicBezTo>
                    <a:pt x="0" y="0"/>
                    <a:pt x="0" y="155"/>
                    <a:pt x="107" y="155"/>
                  </a:cubicBezTo>
                  <a:cubicBezTo>
                    <a:pt x="214" y="155"/>
                    <a:pt x="214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8"/>
            <p:cNvSpPr/>
            <p:nvPr/>
          </p:nvSpPr>
          <p:spPr>
            <a:xfrm>
              <a:off x="6905530" y="203591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1"/>
                  </a:moveTo>
                  <a:cubicBezTo>
                    <a:pt x="156" y="1"/>
                    <a:pt x="144" y="1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7" y="84"/>
                    <a:pt x="25" y="108"/>
                    <a:pt x="13" y="120"/>
                  </a:cubicBezTo>
                  <a:cubicBezTo>
                    <a:pt x="1" y="155"/>
                    <a:pt x="1" y="167"/>
                    <a:pt x="1" y="203"/>
                  </a:cubicBezTo>
                  <a:lnTo>
                    <a:pt x="1" y="239"/>
                  </a:lnTo>
                  <a:lnTo>
                    <a:pt x="37" y="334"/>
                  </a:lnTo>
                  <a:cubicBezTo>
                    <a:pt x="60" y="346"/>
                    <a:pt x="72" y="346"/>
                    <a:pt x="84" y="358"/>
                  </a:cubicBezTo>
                  <a:cubicBezTo>
                    <a:pt x="120" y="382"/>
                    <a:pt x="144" y="394"/>
                    <a:pt x="191" y="394"/>
                  </a:cubicBezTo>
                  <a:cubicBezTo>
                    <a:pt x="215" y="394"/>
                    <a:pt x="239" y="394"/>
                    <a:pt x="263" y="382"/>
                  </a:cubicBezTo>
                  <a:cubicBezTo>
                    <a:pt x="298" y="358"/>
                    <a:pt x="310" y="358"/>
                    <a:pt x="322" y="334"/>
                  </a:cubicBezTo>
                  <a:cubicBezTo>
                    <a:pt x="334" y="322"/>
                    <a:pt x="358" y="286"/>
                    <a:pt x="370" y="275"/>
                  </a:cubicBezTo>
                  <a:cubicBezTo>
                    <a:pt x="382" y="239"/>
                    <a:pt x="382" y="227"/>
                    <a:pt x="382" y="203"/>
                  </a:cubicBezTo>
                  <a:lnTo>
                    <a:pt x="382" y="155"/>
                  </a:lnTo>
                  <a:lnTo>
                    <a:pt x="334" y="60"/>
                  </a:lnTo>
                  <a:cubicBezTo>
                    <a:pt x="322" y="48"/>
                    <a:pt x="310" y="48"/>
                    <a:pt x="298" y="36"/>
                  </a:cubicBezTo>
                  <a:cubicBezTo>
                    <a:pt x="263" y="24"/>
                    <a:pt x="239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8"/>
            <p:cNvSpPr/>
            <p:nvPr/>
          </p:nvSpPr>
          <p:spPr>
            <a:xfrm>
              <a:off x="6817757" y="889356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5" y="0"/>
                    <a:pt x="131" y="0"/>
                    <a:pt x="107" y="12"/>
                  </a:cubicBezTo>
                  <a:cubicBezTo>
                    <a:pt x="95" y="12"/>
                    <a:pt x="60" y="36"/>
                    <a:pt x="48" y="48"/>
                  </a:cubicBezTo>
                  <a:cubicBezTo>
                    <a:pt x="36" y="60"/>
                    <a:pt x="12" y="72"/>
                    <a:pt x="12" y="107"/>
                  </a:cubicBezTo>
                  <a:cubicBezTo>
                    <a:pt x="0" y="119"/>
                    <a:pt x="0" y="143"/>
                    <a:pt x="0" y="179"/>
                  </a:cubicBezTo>
                  <a:lnTo>
                    <a:pt x="0" y="227"/>
                  </a:lnTo>
                  <a:cubicBezTo>
                    <a:pt x="12" y="250"/>
                    <a:pt x="36" y="286"/>
                    <a:pt x="48" y="298"/>
                  </a:cubicBezTo>
                  <a:cubicBezTo>
                    <a:pt x="60" y="310"/>
                    <a:pt x="72" y="310"/>
                    <a:pt x="72" y="334"/>
                  </a:cubicBezTo>
                  <a:cubicBezTo>
                    <a:pt x="107" y="346"/>
                    <a:pt x="131" y="357"/>
                    <a:pt x="167" y="357"/>
                  </a:cubicBezTo>
                  <a:cubicBezTo>
                    <a:pt x="191" y="357"/>
                    <a:pt x="214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33" y="286"/>
                    <a:pt x="333" y="250"/>
                  </a:cubicBezTo>
                  <a:cubicBezTo>
                    <a:pt x="345" y="238"/>
                    <a:pt x="345" y="215"/>
                    <a:pt x="345" y="179"/>
                  </a:cubicBezTo>
                  <a:lnTo>
                    <a:pt x="345" y="131"/>
                  </a:lnTo>
                  <a:cubicBezTo>
                    <a:pt x="333" y="107"/>
                    <a:pt x="310" y="72"/>
                    <a:pt x="298" y="60"/>
                  </a:cubicBezTo>
                  <a:cubicBezTo>
                    <a:pt x="286" y="48"/>
                    <a:pt x="274" y="48"/>
                    <a:pt x="274" y="36"/>
                  </a:cubicBezTo>
                  <a:cubicBezTo>
                    <a:pt x="238" y="12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8"/>
            <p:cNvSpPr/>
            <p:nvPr/>
          </p:nvSpPr>
          <p:spPr>
            <a:xfrm>
              <a:off x="6897477" y="822531"/>
              <a:ext cx="19953" cy="15700"/>
            </a:xfrm>
            <a:custGeom>
              <a:avLst/>
              <a:gdLst/>
              <a:ahLst/>
              <a:cxnLst/>
              <a:rect l="l" t="t" r="r" b="b"/>
              <a:pathLst>
                <a:path w="441" h="347" extrusionOk="0">
                  <a:moveTo>
                    <a:pt x="215" y="1"/>
                  </a:moveTo>
                  <a:cubicBezTo>
                    <a:pt x="0" y="1"/>
                    <a:pt x="0" y="346"/>
                    <a:pt x="215" y="346"/>
                  </a:cubicBezTo>
                  <a:cubicBezTo>
                    <a:pt x="441" y="346"/>
                    <a:pt x="441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8"/>
            <p:cNvSpPr/>
            <p:nvPr/>
          </p:nvSpPr>
          <p:spPr>
            <a:xfrm>
              <a:off x="6808572" y="581741"/>
              <a:ext cx="19455" cy="19998"/>
            </a:xfrm>
            <a:custGeom>
              <a:avLst/>
              <a:gdLst/>
              <a:ahLst/>
              <a:cxnLst/>
              <a:rect l="l" t="t" r="r" b="b"/>
              <a:pathLst>
                <a:path w="430" h="442" extrusionOk="0">
                  <a:moveTo>
                    <a:pt x="144" y="1"/>
                  </a:moveTo>
                  <a:cubicBezTo>
                    <a:pt x="132" y="1"/>
                    <a:pt x="120" y="13"/>
                    <a:pt x="96" y="13"/>
                  </a:cubicBezTo>
                  <a:cubicBezTo>
                    <a:pt x="72" y="25"/>
                    <a:pt x="60" y="48"/>
                    <a:pt x="36" y="72"/>
                  </a:cubicBezTo>
                  <a:cubicBezTo>
                    <a:pt x="24" y="84"/>
                    <a:pt x="13" y="120"/>
                    <a:pt x="13" y="144"/>
                  </a:cubicBezTo>
                  <a:lnTo>
                    <a:pt x="13" y="179"/>
                  </a:lnTo>
                  <a:cubicBezTo>
                    <a:pt x="1" y="227"/>
                    <a:pt x="1" y="251"/>
                    <a:pt x="13" y="298"/>
                  </a:cubicBezTo>
                  <a:cubicBezTo>
                    <a:pt x="24" y="322"/>
                    <a:pt x="36" y="358"/>
                    <a:pt x="72" y="382"/>
                  </a:cubicBezTo>
                  <a:cubicBezTo>
                    <a:pt x="84" y="406"/>
                    <a:pt x="96" y="406"/>
                    <a:pt x="120" y="418"/>
                  </a:cubicBezTo>
                  <a:cubicBezTo>
                    <a:pt x="144" y="429"/>
                    <a:pt x="191" y="441"/>
                    <a:pt x="215" y="441"/>
                  </a:cubicBezTo>
                  <a:cubicBezTo>
                    <a:pt x="251" y="441"/>
                    <a:pt x="275" y="441"/>
                    <a:pt x="298" y="429"/>
                  </a:cubicBezTo>
                  <a:cubicBezTo>
                    <a:pt x="322" y="418"/>
                    <a:pt x="334" y="406"/>
                    <a:pt x="370" y="382"/>
                  </a:cubicBezTo>
                  <a:cubicBezTo>
                    <a:pt x="394" y="358"/>
                    <a:pt x="417" y="322"/>
                    <a:pt x="429" y="298"/>
                  </a:cubicBezTo>
                  <a:cubicBezTo>
                    <a:pt x="417" y="251"/>
                    <a:pt x="417" y="203"/>
                    <a:pt x="394" y="179"/>
                  </a:cubicBezTo>
                  <a:lnTo>
                    <a:pt x="394" y="144"/>
                  </a:lnTo>
                  <a:cubicBezTo>
                    <a:pt x="394" y="132"/>
                    <a:pt x="382" y="120"/>
                    <a:pt x="382" y="108"/>
                  </a:cubicBezTo>
                  <a:cubicBezTo>
                    <a:pt x="370" y="72"/>
                    <a:pt x="358" y="60"/>
                    <a:pt x="322" y="48"/>
                  </a:cubicBezTo>
                  <a:cubicBezTo>
                    <a:pt x="310" y="25"/>
                    <a:pt x="298" y="25"/>
                    <a:pt x="275" y="13"/>
                  </a:cubicBezTo>
                  <a:cubicBezTo>
                    <a:pt x="251" y="1"/>
                    <a:pt x="239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8"/>
            <p:cNvSpPr/>
            <p:nvPr/>
          </p:nvSpPr>
          <p:spPr>
            <a:xfrm>
              <a:off x="6706230" y="598436"/>
              <a:ext cx="16741" cy="13528"/>
            </a:xfrm>
            <a:custGeom>
              <a:avLst/>
              <a:gdLst/>
              <a:ahLst/>
              <a:cxnLst/>
              <a:rect l="l" t="t" r="r" b="b"/>
              <a:pathLst>
                <a:path w="370" h="299" extrusionOk="0">
                  <a:moveTo>
                    <a:pt x="191" y="1"/>
                  </a:moveTo>
                  <a:cubicBezTo>
                    <a:pt x="0" y="1"/>
                    <a:pt x="0" y="299"/>
                    <a:pt x="191" y="299"/>
                  </a:cubicBezTo>
                  <a:cubicBezTo>
                    <a:pt x="370" y="299"/>
                    <a:pt x="370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8"/>
            <p:cNvSpPr/>
            <p:nvPr/>
          </p:nvSpPr>
          <p:spPr>
            <a:xfrm>
              <a:off x="6546247" y="25962"/>
              <a:ext cx="22668" cy="21582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46" y="0"/>
                  </a:moveTo>
                  <a:cubicBezTo>
                    <a:pt x="192" y="0"/>
                    <a:pt x="138" y="18"/>
                    <a:pt x="96" y="57"/>
                  </a:cubicBezTo>
                  <a:cubicBezTo>
                    <a:pt x="0" y="152"/>
                    <a:pt x="0" y="307"/>
                    <a:pt x="84" y="391"/>
                  </a:cubicBezTo>
                  <a:lnTo>
                    <a:pt x="96" y="402"/>
                  </a:lnTo>
                  <a:cubicBezTo>
                    <a:pt x="143" y="454"/>
                    <a:pt x="203" y="476"/>
                    <a:pt x="262" y="476"/>
                  </a:cubicBezTo>
                  <a:cubicBezTo>
                    <a:pt x="383" y="476"/>
                    <a:pt x="500" y="383"/>
                    <a:pt x="500" y="248"/>
                  </a:cubicBezTo>
                  <a:cubicBezTo>
                    <a:pt x="500" y="98"/>
                    <a:pt x="372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8"/>
            <p:cNvSpPr/>
            <p:nvPr/>
          </p:nvSpPr>
          <p:spPr>
            <a:xfrm>
              <a:off x="6492361" y="-8"/>
              <a:ext cx="17827" cy="16741"/>
            </a:xfrm>
            <a:custGeom>
              <a:avLst/>
              <a:gdLst/>
              <a:ahLst/>
              <a:cxnLst/>
              <a:rect l="l" t="t" r="r" b="b"/>
              <a:pathLst>
                <a:path w="394" h="370" extrusionOk="0">
                  <a:moveTo>
                    <a:pt x="144" y="0"/>
                  </a:moveTo>
                  <a:cubicBezTo>
                    <a:pt x="120" y="0"/>
                    <a:pt x="108" y="12"/>
                    <a:pt x="96" y="12"/>
                  </a:cubicBezTo>
                  <a:cubicBezTo>
                    <a:pt x="84" y="24"/>
                    <a:pt x="60" y="24"/>
                    <a:pt x="48" y="48"/>
                  </a:cubicBezTo>
                  <a:cubicBezTo>
                    <a:pt x="36" y="60"/>
                    <a:pt x="36" y="72"/>
                    <a:pt x="25" y="83"/>
                  </a:cubicBezTo>
                  <a:cubicBezTo>
                    <a:pt x="25" y="107"/>
                    <a:pt x="1" y="119"/>
                    <a:pt x="1" y="131"/>
                  </a:cubicBezTo>
                  <a:lnTo>
                    <a:pt x="1" y="179"/>
                  </a:lnTo>
                  <a:cubicBezTo>
                    <a:pt x="1" y="203"/>
                    <a:pt x="1" y="226"/>
                    <a:pt x="25" y="250"/>
                  </a:cubicBezTo>
                  <a:cubicBezTo>
                    <a:pt x="25" y="262"/>
                    <a:pt x="36" y="286"/>
                    <a:pt x="48" y="298"/>
                  </a:cubicBezTo>
                  <a:cubicBezTo>
                    <a:pt x="60" y="310"/>
                    <a:pt x="60" y="322"/>
                    <a:pt x="84" y="322"/>
                  </a:cubicBezTo>
                  <a:cubicBezTo>
                    <a:pt x="96" y="345"/>
                    <a:pt x="108" y="345"/>
                    <a:pt x="120" y="357"/>
                  </a:cubicBezTo>
                  <a:cubicBezTo>
                    <a:pt x="144" y="369"/>
                    <a:pt x="155" y="369"/>
                    <a:pt x="167" y="369"/>
                  </a:cubicBezTo>
                  <a:lnTo>
                    <a:pt x="215" y="369"/>
                  </a:lnTo>
                  <a:cubicBezTo>
                    <a:pt x="227" y="369"/>
                    <a:pt x="239" y="369"/>
                    <a:pt x="263" y="357"/>
                  </a:cubicBezTo>
                  <a:cubicBezTo>
                    <a:pt x="275" y="357"/>
                    <a:pt x="286" y="345"/>
                    <a:pt x="298" y="322"/>
                  </a:cubicBezTo>
                  <a:lnTo>
                    <a:pt x="346" y="286"/>
                  </a:lnTo>
                  <a:cubicBezTo>
                    <a:pt x="358" y="262"/>
                    <a:pt x="358" y="250"/>
                    <a:pt x="382" y="238"/>
                  </a:cubicBezTo>
                  <a:cubicBezTo>
                    <a:pt x="394" y="203"/>
                    <a:pt x="394" y="191"/>
                    <a:pt x="394" y="167"/>
                  </a:cubicBezTo>
                  <a:cubicBezTo>
                    <a:pt x="394" y="143"/>
                    <a:pt x="394" y="131"/>
                    <a:pt x="382" y="107"/>
                  </a:cubicBezTo>
                  <a:cubicBezTo>
                    <a:pt x="382" y="83"/>
                    <a:pt x="358" y="72"/>
                    <a:pt x="346" y="60"/>
                  </a:cubicBezTo>
                  <a:cubicBezTo>
                    <a:pt x="334" y="48"/>
                    <a:pt x="298" y="24"/>
                    <a:pt x="286" y="12"/>
                  </a:cubicBezTo>
                  <a:cubicBezTo>
                    <a:pt x="275" y="12"/>
                    <a:pt x="263" y="12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5" name="Google Shape;2245;p38"/>
          <p:cNvGrpSpPr/>
          <p:nvPr/>
        </p:nvGrpSpPr>
        <p:grpSpPr>
          <a:xfrm flipH="1">
            <a:off x="7771770" y="582549"/>
            <a:ext cx="602833" cy="495062"/>
            <a:chOff x="668641" y="1116349"/>
            <a:chExt cx="602833" cy="495062"/>
          </a:xfrm>
        </p:grpSpPr>
        <p:sp>
          <p:nvSpPr>
            <p:cNvPr id="2246" name="Google Shape;2246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7" name="Google Shape;2257;p38"/>
          <p:cNvGrpSpPr/>
          <p:nvPr/>
        </p:nvGrpSpPr>
        <p:grpSpPr>
          <a:xfrm>
            <a:off x="7882088" y="1906811"/>
            <a:ext cx="887221" cy="2260940"/>
            <a:chOff x="7882088" y="1906811"/>
            <a:chExt cx="887221" cy="2260940"/>
          </a:xfrm>
        </p:grpSpPr>
        <p:sp>
          <p:nvSpPr>
            <p:cNvPr id="2258" name="Google Shape;2258;p38"/>
            <p:cNvSpPr/>
            <p:nvPr/>
          </p:nvSpPr>
          <p:spPr>
            <a:xfrm flipH="1">
              <a:off x="7987865" y="3010886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9" name="Google Shape;2259;p38"/>
            <p:cNvGrpSpPr/>
            <p:nvPr/>
          </p:nvGrpSpPr>
          <p:grpSpPr>
            <a:xfrm rot="-5107444" flipH="1">
              <a:off x="7221064" y="2686293"/>
              <a:ext cx="2209268" cy="701977"/>
              <a:chOff x="676459" y="2747475"/>
              <a:chExt cx="2209227" cy="701963"/>
            </a:xfrm>
          </p:grpSpPr>
          <p:sp>
            <p:nvSpPr>
              <p:cNvPr id="2260" name="Google Shape;2260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38"/>
              <p:cNvSpPr/>
              <p:nvPr/>
            </p:nvSpPr>
            <p:spPr>
              <a:xfrm>
                <a:off x="1474249" y="34235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38"/>
              <p:cNvSpPr/>
              <p:nvPr/>
            </p:nvSpPr>
            <p:spPr>
              <a:xfrm>
                <a:off x="1488275" y="33707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38"/>
              <p:cNvSpPr/>
              <p:nvPr/>
            </p:nvSpPr>
            <p:spPr>
              <a:xfrm>
                <a:off x="1400999" y="33976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38"/>
              <p:cNvSpPr/>
              <p:nvPr/>
            </p:nvSpPr>
            <p:spPr>
              <a:xfrm>
                <a:off x="1372450" y="33098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82" name="Google Shape;2282;p38"/>
          <p:cNvGrpSpPr/>
          <p:nvPr/>
        </p:nvGrpSpPr>
        <p:grpSpPr>
          <a:xfrm>
            <a:off x="259592" y="2601832"/>
            <a:ext cx="1304715" cy="2243628"/>
            <a:chOff x="538042" y="2418907"/>
            <a:chExt cx="1304715" cy="2243628"/>
          </a:xfrm>
        </p:grpSpPr>
        <p:sp>
          <p:nvSpPr>
            <p:cNvPr id="2283" name="Google Shape;2283;p38"/>
            <p:cNvSpPr/>
            <p:nvPr/>
          </p:nvSpPr>
          <p:spPr>
            <a:xfrm>
              <a:off x="538042" y="3027074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84" name="Google Shape;2284;p38"/>
            <p:cNvGrpSpPr/>
            <p:nvPr/>
          </p:nvGrpSpPr>
          <p:grpSpPr>
            <a:xfrm rot="5215655">
              <a:off x="329625" y="3190948"/>
              <a:ext cx="2209309" cy="699546"/>
              <a:chOff x="676459" y="2747475"/>
              <a:chExt cx="2209227" cy="699520"/>
            </a:xfrm>
          </p:grpSpPr>
          <p:sp>
            <p:nvSpPr>
              <p:cNvPr id="2285" name="Google Shape;2285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38"/>
              <p:cNvSpPr/>
              <p:nvPr/>
            </p:nvSpPr>
            <p:spPr>
              <a:xfrm>
                <a:off x="1245649" y="29663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38"/>
              <p:cNvSpPr/>
              <p:nvPr/>
            </p:nvSpPr>
            <p:spPr>
              <a:xfrm>
                <a:off x="1259675" y="29135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38"/>
              <p:cNvSpPr/>
              <p:nvPr/>
            </p:nvSpPr>
            <p:spPr>
              <a:xfrm>
                <a:off x="1172399" y="29404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38"/>
              <p:cNvSpPr/>
              <p:nvPr/>
            </p:nvSpPr>
            <p:spPr>
              <a:xfrm>
                <a:off x="1143850" y="28526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07" name="Google Shape;2307;p38"/>
          <p:cNvGrpSpPr/>
          <p:nvPr/>
        </p:nvGrpSpPr>
        <p:grpSpPr>
          <a:xfrm>
            <a:off x="1613595" y="180749"/>
            <a:ext cx="602833" cy="495062"/>
            <a:chOff x="668641" y="1116349"/>
            <a:chExt cx="602833" cy="495062"/>
          </a:xfrm>
        </p:grpSpPr>
        <p:sp>
          <p:nvSpPr>
            <p:cNvPr id="2308" name="Google Shape;2308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9" name="Google Shape;2319;p38"/>
          <p:cNvGrpSpPr/>
          <p:nvPr/>
        </p:nvGrpSpPr>
        <p:grpSpPr>
          <a:xfrm rot="2041617">
            <a:off x="6777902" y="876324"/>
            <a:ext cx="1374831" cy="564619"/>
            <a:chOff x="653294" y="4365134"/>
            <a:chExt cx="1374789" cy="564602"/>
          </a:xfrm>
        </p:grpSpPr>
        <p:sp>
          <p:nvSpPr>
            <p:cNvPr id="2320" name="Google Shape;2320;p38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8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8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8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8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8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8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8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8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8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8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8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8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8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8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8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8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8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8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8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0" name="Google Shape;2340;p38"/>
          <p:cNvSpPr/>
          <p:nvPr/>
        </p:nvSpPr>
        <p:spPr>
          <a:xfrm>
            <a:off x="259609" y="471541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1" name="Google Shape;2341;p38"/>
          <p:cNvSpPr/>
          <p:nvPr/>
        </p:nvSpPr>
        <p:spPr>
          <a:xfrm rot="-541255">
            <a:off x="2936199" y="1862225"/>
            <a:ext cx="2382064" cy="375938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2346;p39">
            <a:extLst>
              <a:ext uri="{FF2B5EF4-FFF2-40B4-BE49-F238E27FC236}">
                <a16:creationId xmlns:a16="http://schemas.microsoft.com/office/drawing/2014/main" id="{CDEBAFC5-BC86-4691-B771-F82A14CB3B32}"/>
              </a:ext>
            </a:extLst>
          </p:cNvPr>
          <p:cNvSpPr txBox="1">
            <a:spLocks/>
          </p:cNvSpPr>
          <p:nvPr/>
        </p:nvSpPr>
        <p:spPr>
          <a:xfrm>
            <a:off x="5513866" y="1708888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600"/>
              </a:spcAft>
            </a:pPr>
            <a:r>
              <a:rPr lang="es-CL" dirty="0">
                <a:latin typeface="Short Stack" panose="020B0604020202020204" charset="0"/>
              </a:rPr>
              <a:t>Completa el ticket de salida pág. 131</a:t>
            </a:r>
          </a:p>
        </p:txBody>
      </p:sp>
      <p:sp>
        <p:nvSpPr>
          <p:cNvPr id="5" name="Globo: flecha derecha 4">
            <a:extLst>
              <a:ext uri="{FF2B5EF4-FFF2-40B4-BE49-F238E27FC236}">
                <a16:creationId xmlns:a16="http://schemas.microsoft.com/office/drawing/2014/main" id="{2A0002D4-A380-4065-A60B-D435B5326ED9}"/>
              </a:ext>
            </a:extLst>
          </p:cNvPr>
          <p:cNvSpPr/>
          <p:nvPr/>
        </p:nvSpPr>
        <p:spPr>
          <a:xfrm>
            <a:off x="3758151" y="2988071"/>
            <a:ext cx="1132122" cy="1027137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enviar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AB799A-36AF-4CB7-9AB2-5F3C46CD4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621" y="2222273"/>
            <a:ext cx="3846652" cy="1969419"/>
          </a:xfrm>
          <a:prstGeom prst="rect">
            <a:avLst/>
          </a:prstGeom>
        </p:spPr>
      </p:pic>
      <p:sp>
        <p:nvSpPr>
          <p:cNvPr id="142" name="Google Shape;5833;p62">
            <a:extLst>
              <a:ext uri="{FF2B5EF4-FFF2-40B4-BE49-F238E27FC236}">
                <a16:creationId xmlns:a16="http://schemas.microsoft.com/office/drawing/2014/main" id="{EBA7E91B-2543-4AED-94DD-FADA8BE9BCD8}"/>
              </a:ext>
            </a:extLst>
          </p:cNvPr>
          <p:cNvSpPr/>
          <p:nvPr/>
        </p:nvSpPr>
        <p:spPr>
          <a:xfrm>
            <a:off x="2773176" y="3250222"/>
            <a:ext cx="203134" cy="270024"/>
          </a:xfrm>
          <a:custGeom>
            <a:avLst/>
            <a:gdLst/>
            <a:ahLst/>
            <a:cxnLst/>
            <a:rect l="l" t="t" r="r" b="b"/>
            <a:pathLst>
              <a:path w="4121" h="5478" extrusionOk="0">
                <a:moveTo>
                  <a:pt x="1918" y="1"/>
                </a:moveTo>
                <a:cubicBezTo>
                  <a:pt x="1275" y="286"/>
                  <a:pt x="644" y="536"/>
                  <a:pt x="1" y="763"/>
                </a:cubicBezTo>
                <a:cubicBezTo>
                  <a:pt x="132" y="1048"/>
                  <a:pt x="501" y="1941"/>
                  <a:pt x="536" y="2382"/>
                </a:cubicBezTo>
                <a:cubicBezTo>
                  <a:pt x="655" y="2929"/>
                  <a:pt x="382" y="4334"/>
                  <a:pt x="525" y="4358"/>
                </a:cubicBezTo>
                <a:cubicBezTo>
                  <a:pt x="529" y="4359"/>
                  <a:pt x="534" y="4360"/>
                  <a:pt x="539" y="4360"/>
                </a:cubicBezTo>
                <a:cubicBezTo>
                  <a:pt x="730" y="4360"/>
                  <a:pt x="1024" y="3453"/>
                  <a:pt x="1013" y="3453"/>
                </a:cubicBezTo>
                <a:lnTo>
                  <a:pt x="1013" y="3453"/>
                </a:lnTo>
                <a:cubicBezTo>
                  <a:pt x="1060" y="3453"/>
                  <a:pt x="870" y="5061"/>
                  <a:pt x="1060" y="5108"/>
                </a:cubicBezTo>
                <a:cubicBezTo>
                  <a:pt x="1066" y="5109"/>
                  <a:pt x="1071" y="5110"/>
                  <a:pt x="1077" y="5110"/>
                </a:cubicBezTo>
                <a:cubicBezTo>
                  <a:pt x="1362" y="5110"/>
                  <a:pt x="1762" y="3620"/>
                  <a:pt x="1727" y="3608"/>
                </a:cubicBezTo>
                <a:lnTo>
                  <a:pt x="1727" y="3608"/>
                </a:lnTo>
                <a:cubicBezTo>
                  <a:pt x="1787" y="3608"/>
                  <a:pt x="1703" y="5465"/>
                  <a:pt x="1965" y="5477"/>
                </a:cubicBezTo>
                <a:cubicBezTo>
                  <a:pt x="1966" y="5477"/>
                  <a:pt x="1968" y="5477"/>
                  <a:pt x="1969" y="5477"/>
                </a:cubicBezTo>
                <a:cubicBezTo>
                  <a:pt x="2359" y="5477"/>
                  <a:pt x="2429" y="3703"/>
                  <a:pt x="2382" y="3549"/>
                </a:cubicBezTo>
                <a:lnTo>
                  <a:pt x="2382" y="3549"/>
                </a:lnTo>
                <a:cubicBezTo>
                  <a:pt x="2428" y="3688"/>
                  <a:pt x="2600" y="4979"/>
                  <a:pt x="2831" y="4979"/>
                </a:cubicBezTo>
                <a:cubicBezTo>
                  <a:pt x="2836" y="4979"/>
                  <a:pt x="2841" y="4979"/>
                  <a:pt x="2846" y="4977"/>
                </a:cubicBezTo>
                <a:cubicBezTo>
                  <a:pt x="3203" y="4894"/>
                  <a:pt x="3072" y="2834"/>
                  <a:pt x="2989" y="2691"/>
                </a:cubicBezTo>
                <a:lnTo>
                  <a:pt x="2989" y="2691"/>
                </a:lnTo>
                <a:cubicBezTo>
                  <a:pt x="3065" y="2767"/>
                  <a:pt x="3546" y="3475"/>
                  <a:pt x="3784" y="3475"/>
                </a:cubicBezTo>
                <a:cubicBezTo>
                  <a:pt x="3807" y="3475"/>
                  <a:pt x="3828" y="3468"/>
                  <a:pt x="3846" y="3453"/>
                </a:cubicBezTo>
                <a:cubicBezTo>
                  <a:pt x="4120" y="3215"/>
                  <a:pt x="2799" y="1239"/>
                  <a:pt x="2477" y="929"/>
                </a:cubicBezTo>
                <a:cubicBezTo>
                  <a:pt x="2334" y="703"/>
                  <a:pt x="2096" y="298"/>
                  <a:pt x="1918" y="1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5834;p62">
            <a:extLst>
              <a:ext uri="{FF2B5EF4-FFF2-40B4-BE49-F238E27FC236}">
                <a16:creationId xmlns:a16="http://schemas.microsoft.com/office/drawing/2014/main" id="{BF7D2F8C-A41F-415F-8C52-C63F7F8AF095}"/>
              </a:ext>
            </a:extLst>
          </p:cNvPr>
          <p:cNvSpPr/>
          <p:nvPr/>
        </p:nvSpPr>
        <p:spPr>
          <a:xfrm>
            <a:off x="2588871" y="2673496"/>
            <a:ext cx="358652" cy="723515"/>
          </a:xfrm>
          <a:custGeom>
            <a:avLst/>
            <a:gdLst/>
            <a:ahLst/>
            <a:cxnLst/>
            <a:rect l="l" t="t" r="r" b="b"/>
            <a:pathLst>
              <a:path w="7276" h="14678" extrusionOk="0">
                <a:moveTo>
                  <a:pt x="1293" y="0"/>
                </a:moveTo>
                <a:cubicBezTo>
                  <a:pt x="500" y="0"/>
                  <a:pt x="1" y="1758"/>
                  <a:pt x="108" y="3045"/>
                </a:cubicBezTo>
                <a:cubicBezTo>
                  <a:pt x="251" y="4592"/>
                  <a:pt x="1263" y="5378"/>
                  <a:pt x="2263" y="8653"/>
                </a:cubicBezTo>
                <a:cubicBezTo>
                  <a:pt x="2954" y="10915"/>
                  <a:pt x="3525" y="12939"/>
                  <a:pt x="3811" y="13963"/>
                </a:cubicBezTo>
                <a:cubicBezTo>
                  <a:pt x="3823" y="13998"/>
                  <a:pt x="3823" y="14034"/>
                  <a:pt x="3847" y="14070"/>
                </a:cubicBezTo>
                <a:cubicBezTo>
                  <a:pt x="3942" y="14475"/>
                  <a:pt x="4025" y="14677"/>
                  <a:pt x="4025" y="14677"/>
                </a:cubicBezTo>
                <a:cubicBezTo>
                  <a:pt x="4978" y="14558"/>
                  <a:pt x="7276" y="13939"/>
                  <a:pt x="7157" y="13427"/>
                </a:cubicBezTo>
                <a:lnTo>
                  <a:pt x="7026" y="12844"/>
                </a:lnTo>
                <a:cubicBezTo>
                  <a:pt x="7026" y="12820"/>
                  <a:pt x="7014" y="12784"/>
                  <a:pt x="7014" y="12760"/>
                </a:cubicBezTo>
                <a:cubicBezTo>
                  <a:pt x="5573" y="6581"/>
                  <a:pt x="2775" y="1175"/>
                  <a:pt x="1858" y="282"/>
                </a:cubicBezTo>
                <a:cubicBezTo>
                  <a:pt x="1658" y="86"/>
                  <a:pt x="1468" y="0"/>
                  <a:pt x="12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5835;p62">
            <a:extLst>
              <a:ext uri="{FF2B5EF4-FFF2-40B4-BE49-F238E27FC236}">
                <a16:creationId xmlns:a16="http://schemas.microsoft.com/office/drawing/2014/main" id="{3ED5B1B0-3607-4F9F-A6DB-4FD23C2B30E2}"/>
              </a:ext>
            </a:extLst>
          </p:cNvPr>
          <p:cNvSpPr/>
          <p:nvPr/>
        </p:nvSpPr>
        <p:spPr>
          <a:xfrm>
            <a:off x="2777268" y="3302472"/>
            <a:ext cx="158525" cy="64573"/>
          </a:xfrm>
          <a:custGeom>
            <a:avLst/>
            <a:gdLst/>
            <a:ahLst/>
            <a:cxnLst/>
            <a:rect l="l" t="t" r="r" b="b"/>
            <a:pathLst>
              <a:path w="3216" h="1310" extrusionOk="0">
                <a:moveTo>
                  <a:pt x="3204" y="0"/>
                </a:moveTo>
                <a:cubicBezTo>
                  <a:pt x="2644" y="203"/>
                  <a:pt x="2061" y="429"/>
                  <a:pt x="1489" y="643"/>
                </a:cubicBezTo>
                <a:cubicBezTo>
                  <a:pt x="989" y="822"/>
                  <a:pt x="477" y="1000"/>
                  <a:pt x="1" y="1203"/>
                </a:cubicBezTo>
                <a:cubicBezTo>
                  <a:pt x="25" y="1238"/>
                  <a:pt x="25" y="1274"/>
                  <a:pt x="37" y="1310"/>
                </a:cubicBezTo>
                <a:cubicBezTo>
                  <a:pt x="537" y="1143"/>
                  <a:pt x="1037" y="941"/>
                  <a:pt x="1525" y="738"/>
                </a:cubicBezTo>
                <a:cubicBezTo>
                  <a:pt x="2085" y="524"/>
                  <a:pt x="2656" y="310"/>
                  <a:pt x="3216" y="84"/>
                </a:cubicBezTo>
                <a:cubicBezTo>
                  <a:pt x="3216" y="60"/>
                  <a:pt x="3204" y="24"/>
                  <a:pt x="320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5836;p62">
            <a:extLst>
              <a:ext uri="{FF2B5EF4-FFF2-40B4-BE49-F238E27FC236}">
                <a16:creationId xmlns:a16="http://schemas.microsoft.com/office/drawing/2014/main" id="{00553EC5-FC28-48CF-93C1-1B9B20C6A714}"/>
              </a:ext>
            </a:extLst>
          </p:cNvPr>
          <p:cNvSpPr/>
          <p:nvPr/>
        </p:nvSpPr>
        <p:spPr>
          <a:xfrm>
            <a:off x="2602377" y="3122011"/>
            <a:ext cx="302311" cy="459258"/>
          </a:xfrm>
          <a:custGeom>
            <a:avLst/>
            <a:gdLst/>
            <a:ahLst/>
            <a:cxnLst/>
            <a:rect l="l" t="t" r="r" b="b"/>
            <a:pathLst>
              <a:path w="6133" h="9317" extrusionOk="0">
                <a:moveTo>
                  <a:pt x="2917" y="0"/>
                </a:moveTo>
                <a:cubicBezTo>
                  <a:pt x="2480" y="0"/>
                  <a:pt x="2029" y="67"/>
                  <a:pt x="1680" y="256"/>
                </a:cubicBezTo>
                <a:cubicBezTo>
                  <a:pt x="834" y="685"/>
                  <a:pt x="1" y="1149"/>
                  <a:pt x="180" y="2697"/>
                </a:cubicBezTo>
                <a:cubicBezTo>
                  <a:pt x="358" y="4245"/>
                  <a:pt x="846" y="8912"/>
                  <a:pt x="1311" y="9102"/>
                </a:cubicBezTo>
                <a:cubicBezTo>
                  <a:pt x="1683" y="9261"/>
                  <a:pt x="2674" y="9317"/>
                  <a:pt x="3322" y="9317"/>
                </a:cubicBezTo>
                <a:cubicBezTo>
                  <a:pt x="3503" y="9317"/>
                  <a:pt x="3657" y="9313"/>
                  <a:pt x="3763" y="9305"/>
                </a:cubicBezTo>
                <a:cubicBezTo>
                  <a:pt x="4263" y="9257"/>
                  <a:pt x="5514" y="9138"/>
                  <a:pt x="5811" y="8769"/>
                </a:cubicBezTo>
                <a:cubicBezTo>
                  <a:pt x="6133" y="8364"/>
                  <a:pt x="5097" y="566"/>
                  <a:pt x="4347" y="232"/>
                </a:cubicBezTo>
                <a:cubicBezTo>
                  <a:pt x="4104" y="128"/>
                  <a:pt x="3524" y="0"/>
                  <a:pt x="29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5837;p62">
            <a:extLst>
              <a:ext uri="{FF2B5EF4-FFF2-40B4-BE49-F238E27FC236}">
                <a16:creationId xmlns:a16="http://schemas.microsoft.com/office/drawing/2014/main" id="{58F02C2D-A9A2-40AC-BEB1-40A12DAEA5F9}"/>
              </a:ext>
            </a:extLst>
          </p:cNvPr>
          <p:cNvSpPr/>
          <p:nvPr/>
        </p:nvSpPr>
        <p:spPr>
          <a:xfrm>
            <a:off x="2746164" y="3122849"/>
            <a:ext cx="158525" cy="454920"/>
          </a:xfrm>
          <a:custGeom>
            <a:avLst/>
            <a:gdLst/>
            <a:ahLst/>
            <a:cxnLst/>
            <a:rect l="l" t="t" r="r" b="b"/>
            <a:pathLst>
              <a:path w="3216" h="9229" extrusionOk="0">
                <a:moveTo>
                  <a:pt x="13" y="1"/>
                </a:moveTo>
                <a:cubicBezTo>
                  <a:pt x="1" y="1406"/>
                  <a:pt x="251" y="2823"/>
                  <a:pt x="441" y="4228"/>
                </a:cubicBezTo>
                <a:cubicBezTo>
                  <a:pt x="680" y="5894"/>
                  <a:pt x="846" y="7597"/>
                  <a:pt x="1311" y="9228"/>
                </a:cubicBezTo>
                <a:cubicBezTo>
                  <a:pt x="1882" y="9169"/>
                  <a:pt x="2692" y="9026"/>
                  <a:pt x="2918" y="8728"/>
                </a:cubicBezTo>
                <a:cubicBezTo>
                  <a:pt x="3216" y="8359"/>
                  <a:pt x="2204" y="560"/>
                  <a:pt x="1442" y="239"/>
                </a:cubicBezTo>
                <a:cubicBezTo>
                  <a:pt x="1203" y="132"/>
                  <a:pt x="620" y="1"/>
                  <a:pt x="1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5838;p62">
            <a:extLst>
              <a:ext uri="{FF2B5EF4-FFF2-40B4-BE49-F238E27FC236}">
                <a16:creationId xmlns:a16="http://schemas.microsoft.com/office/drawing/2014/main" id="{3479676C-372A-4233-ACDD-71ABB0C3BFDF}"/>
              </a:ext>
            </a:extLst>
          </p:cNvPr>
          <p:cNvSpPr/>
          <p:nvPr/>
        </p:nvSpPr>
        <p:spPr>
          <a:xfrm>
            <a:off x="1902225" y="2064681"/>
            <a:ext cx="522402" cy="1033319"/>
          </a:xfrm>
          <a:custGeom>
            <a:avLst/>
            <a:gdLst/>
            <a:ahLst/>
            <a:cxnLst/>
            <a:rect l="l" t="t" r="r" b="b"/>
            <a:pathLst>
              <a:path w="10598" h="20963" extrusionOk="0">
                <a:moveTo>
                  <a:pt x="3836" y="1"/>
                </a:moveTo>
                <a:cubicBezTo>
                  <a:pt x="3434" y="1"/>
                  <a:pt x="3034" y="160"/>
                  <a:pt x="2715" y="418"/>
                </a:cubicBezTo>
                <a:cubicBezTo>
                  <a:pt x="2263" y="787"/>
                  <a:pt x="1965" y="1311"/>
                  <a:pt x="1787" y="1858"/>
                </a:cubicBezTo>
                <a:cubicBezTo>
                  <a:pt x="1525" y="2692"/>
                  <a:pt x="1477" y="3632"/>
                  <a:pt x="1799" y="4454"/>
                </a:cubicBezTo>
                <a:cubicBezTo>
                  <a:pt x="2084" y="5144"/>
                  <a:pt x="2608" y="5716"/>
                  <a:pt x="3025" y="6359"/>
                </a:cubicBezTo>
                <a:cubicBezTo>
                  <a:pt x="3442" y="6990"/>
                  <a:pt x="3739" y="7764"/>
                  <a:pt x="3501" y="8478"/>
                </a:cubicBezTo>
                <a:cubicBezTo>
                  <a:pt x="3370" y="8883"/>
                  <a:pt x="3073" y="9216"/>
                  <a:pt x="2775" y="9526"/>
                </a:cubicBezTo>
                <a:cubicBezTo>
                  <a:pt x="2203" y="10097"/>
                  <a:pt x="1549" y="10609"/>
                  <a:pt x="1179" y="11324"/>
                </a:cubicBezTo>
                <a:cubicBezTo>
                  <a:pt x="810" y="12038"/>
                  <a:pt x="810" y="13038"/>
                  <a:pt x="1430" y="13526"/>
                </a:cubicBezTo>
                <a:cubicBezTo>
                  <a:pt x="1727" y="13765"/>
                  <a:pt x="2156" y="13907"/>
                  <a:pt x="2299" y="14276"/>
                </a:cubicBezTo>
                <a:cubicBezTo>
                  <a:pt x="2394" y="14586"/>
                  <a:pt x="2215" y="14919"/>
                  <a:pt x="2025" y="15181"/>
                </a:cubicBezTo>
                <a:cubicBezTo>
                  <a:pt x="1620" y="15717"/>
                  <a:pt x="1084" y="16146"/>
                  <a:pt x="691" y="16670"/>
                </a:cubicBezTo>
                <a:cubicBezTo>
                  <a:pt x="287" y="17205"/>
                  <a:pt x="1" y="17896"/>
                  <a:pt x="191" y="18527"/>
                </a:cubicBezTo>
                <a:cubicBezTo>
                  <a:pt x="394" y="19170"/>
                  <a:pt x="1001" y="19599"/>
                  <a:pt x="1620" y="19837"/>
                </a:cubicBezTo>
                <a:cubicBezTo>
                  <a:pt x="2027" y="20002"/>
                  <a:pt x="2467" y="20111"/>
                  <a:pt x="2902" y="20111"/>
                </a:cubicBezTo>
                <a:cubicBezTo>
                  <a:pt x="3154" y="20111"/>
                  <a:pt x="3404" y="20075"/>
                  <a:pt x="3644" y="19991"/>
                </a:cubicBezTo>
                <a:cubicBezTo>
                  <a:pt x="3788" y="19940"/>
                  <a:pt x="3941" y="19880"/>
                  <a:pt x="4088" y="19880"/>
                </a:cubicBezTo>
                <a:cubicBezTo>
                  <a:pt x="4111" y="19880"/>
                  <a:pt x="4133" y="19881"/>
                  <a:pt x="4156" y="19884"/>
                </a:cubicBezTo>
                <a:cubicBezTo>
                  <a:pt x="4382" y="19920"/>
                  <a:pt x="4525" y="20122"/>
                  <a:pt x="4692" y="20289"/>
                </a:cubicBezTo>
                <a:cubicBezTo>
                  <a:pt x="5144" y="20741"/>
                  <a:pt x="5787" y="20962"/>
                  <a:pt x="6430" y="20962"/>
                </a:cubicBezTo>
                <a:cubicBezTo>
                  <a:pt x="6651" y="20962"/>
                  <a:pt x="6872" y="20936"/>
                  <a:pt x="7085" y="20884"/>
                </a:cubicBezTo>
                <a:cubicBezTo>
                  <a:pt x="7918" y="20670"/>
                  <a:pt x="8633" y="20099"/>
                  <a:pt x="9121" y="19396"/>
                </a:cubicBezTo>
                <a:cubicBezTo>
                  <a:pt x="9740" y="18551"/>
                  <a:pt x="10050" y="17444"/>
                  <a:pt x="9823" y="16432"/>
                </a:cubicBezTo>
                <a:cubicBezTo>
                  <a:pt x="9597" y="15408"/>
                  <a:pt x="8788" y="14503"/>
                  <a:pt x="7740" y="14336"/>
                </a:cubicBezTo>
                <a:lnTo>
                  <a:pt x="7740" y="14336"/>
                </a:lnTo>
                <a:cubicBezTo>
                  <a:pt x="7806" y="14347"/>
                  <a:pt x="7873" y="14352"/>
                  <a:pt x="7939" y="14352"/>
                </a:cubicBezTo>
                <a:cubicBezTo>
                  <a:pt x="8397" y="14352"/>
                  <a:pt x="8851" y="14112"/>
                  <a:pt x="9204" y="13800"/>
                </a:cubicBezTo>
                <a:cubicBezTo>
                  <a:pt x="10109" y="13014"/>
                  <a:pt x="10597" y="11645"/>
                  <a:pt x="10073" y="10574"/>
                </a:cubicBezTo>
                <a:cubicBezTo>
                  <a:pt x="9526" y="9419"/>
                  <a:pt x="8145" y="9002"/>
                  <a:pt x="6906" y="8704"/>
                </a:cubicBezTo>
                <a:cubicBezTo>
                  <a:pt x="7371" y="8335"/>
                  <a:pt x="7835" y="7954"/>
                  <a:pt x="8157" y="7454"/>
                </a:cubicBezTo>
                <a:cubicBezTo>
                  <a:pt x="9002" y="6180"/>
                  <a:pt x="8692" y="4406"/>
                  <a:pt x="7847" y="3144"/>
                </a:cubicBezTo>
                <a:cubicBezTo>
                  <a:pt x="7359" y="2418"/>
                  <a:pt x="6704" y="1799"/>
                  <a:pt x="6013" y="1263"/>
                </a:cubicBezTo>
                <a:cubicBezTo>
                  <a:pt x="5656" y="989"/>
                  <a:pt x="5299" y="727"/>
                  <a:pt x="4930" y="477"/>
                </a:cubicBezTo>
                <a:cubicBezTo>
                  <a:pt x="4644" y="287"/>
                  <a:pt x="4382" y="49"/>
                  <a:pt x="4025" y="13"/>
                </a:cubicBezTo>
                <a:cubicBezTo>
                  <a:pt x="3962" y="5"/>
                  <a:pt x="3899" y="1"/>
                  <a:pt x="3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5839;p62">
            <a:extLst>
              <a:ext uri="{FF2B5EF4-FFF2-40B4-BE49-F238E27FC236}">
                <a16:creationId xmlns:a16="http://schemas.microsoft.com/office/drawing/2014/main" id="{26641813-46A8-4C6D-BAF2-AAB499082D53}"/>
              </a:ext>
            </a:extLst>
          </p:cNvPr>
          <p:cNvSpPr/>
          <p:nvPr/>
        </p:nvSpPr>
        <p:spPr>
          <a:xfrm>
            <a:off x="2020182" y="2065174"/>
            <a:ext cx="404445" cy="1033417"/>
          </a:xfrm>
          <a:custGeom>
            <a:avLst/>
            <a:gdLst/>
            <a:ahLst/>
            <a:cxnLst/>
            <a:rect l="l" t="t" r="r" b="b"/>
            <a:pathLst>
              <a:path w="8205" h="20965" extrusionOk="0">
                <a:moveTo>
                  <a:pt x="1540" y="1"/>
                </a:moveTo>
                <a:cubicBezTo>
                  <a:pt x="1328" y="1"/>
                  <a:pt x="1105" y="36"/>
                  <a:pt x="918" y="98"/>
                </a:cubicBezTo>
                <a:cubicBezTo>
                  <a:pt x="870" y="158"/>
                  <a:pt x="822" y="229"/>
                  <a:pt x="775" y="289"/>
                </a:cubicBezTo>
                <a:cubicBezTo>
                  <a:pt x="287" y="1074"/>
                  <a:pt x="84" y="2051"/>
                  <a:pt x="37" y="2967"/>
                </a:cubicBezTo>
                <a:cubicBezTo>
                  <a:pt x="1" y="3860"/>
                  <a:pt x="299" y="4765"/>
                  <a:pt x="739" y="5539"/>
                </a:cubicBezTo>
                <a:cubicBezTo>
                  <a:pt x="930" y="5896"/>
                  <a:pt x="1156" y="6242"/>
                  <a:pt x="1418" y="6551"/>
                </a:cubicBezTo>
                <a:cubicBezTo>
                  <a:pt x="1632" y="6813"/>
                  <a:pt x="1846" y="7028"/>
                  <a:pt x="2049" y="7301"/>
                </a:cubicBezTo>
                <a:cubicBezTo>
                  <a:pt x="2227" y="7551"/>
                  <a:pt x="2370" y="7825"/>
                  <a:pt x="2418" y="8123"/>
                </a:cubicBezTo>
                <a:cubicBezTo>
                  <a:pt x="2477" y="8492"/>
                  <a:pt x="2418" y="8861"/>
                  <a:pt x="2323" y="9218"/>
                </a:cubicBezTo>
                <a:cubicBezTo>
                  <a:pt x="2085" y="10052"/>
                  <a:pt x="1596" y="10814"/>
                  <a:pt x="1418" y="11659"/>
                </a:cubicBezTo>
                <a:cubicBezTo>
                  <a:pt x="1227" y="12492"/>
                  <a:pt x="1287" y="13493"/>
                  <a:pt x="1823" y="14207"/>
                </a:cubicBezTo>
                <a:cubicBezTo>
                  <a:pt x="2025" y="14481"/>
                  <a:pt x="2311" y="14755"/>
                  <a:pt x="2358" y="15124"/>
                </a:cubicBezTo>
                <a:cubicBezTo>
                  <a:pt x="2406" y="15540"/>
                  <a:pt x="2192" y="15933"/>
                  <a:pt x="2001" y="16291"/>
                </a:cubicBezTo>
                <a:cubicBezTo>
                  <a:pt x="1775" y="16672"/>
                  <a:pt x="1549" y="17064"/>
                  <a:pt x="1418" y="17493"/>
                </a:cubicBezTo>
                <a:cubicBezTo>
                  <a:pt x="1287" y="17910"/>
                  <a:pt x="1239" y="18338"/>
                  <a:pt x="1287" y="18791"/>
                </a:cubicBezTo>
                <a:cubicBezTo>
                  <a:pt x="1311" y="19172"/>
                  <a:pt x="1418" y="19553"/>
                  <a:pt x="1596" y="19886"/>
                </a:cubicBezTo>
                <a:cubicBezTo>
                  <a:pt x="1626" y="19880"/>
                  <a:pt x="1653" y="19877"/>
                  <a:pt x="1680" y="19877"/>
                </a:cubicBezTo>
                <a:cubicBezTo>
                  <a:pt x="1706" y="19877"/>
                  <a:pt x="1733" y="19880"/>
                  <a:pt x="1763" y="19886"/>
                </a:cubicBezTo>
                <a:cubicBezTo>
                  <a:pt x="1989" y="19922"/>
                  <a:pt x="2132" y="20124"/>
                  <a:pt x="2299" y="20291"/>
                </a:cubicBezTo>
                <a:cubicBezTo>
                  <a:pt x="2751" y="20743"/>
                  <a:pt x="3394" y="20964"/>
                  <a:pt x="4037" y="20964"/>
                </a:cubicBezTo>
                <a:cubicBezTo>
                  <a:pt x="4258" y="20964"/>
                  <a:pt x="4479" y="20938"/>
                  <a:pt x="4692" y="20886"/>
                </a:cubicBezTo>
                <a:cubicBezTo>
                  <a:pt x="5525" y="20684"/>
                  <a:pt x="6240" y="20101"/>
                  <a:pt x="6728" y="19398"/>
                </a:cubicBezTo>
                <a:cubicBezTo>
                  <a:pt x="7347" y="18553"/>
                  <a:pt x="7657" y="17445"/>
                  <a:pt x="7430" y="16433"/>
                </a:cubicBezTo>
                <a:cubicBezTo>
                  <a:pt x="7204" y="15421"/>
                  <a:pt x="6395" y="14493"/>
                  <a:pt x="5347" y="14326"/>
                </a:cubicBezTo>
                <a:lnTo>
                  <a:pt x="5347" y="14326"/>
                </a:lnTo>
                <a:cubicBezTo>
                  <a:pt x="5413" y="14337"/>
                  <a:pt x="5480" y="14342"/>
                  <a:pt x="5546" y="14342"/>
                </a:cubicBezTo>
                <a:cubicBezTo>
                  <a:pt x="6004" y="14342"/>
                  <a:pt x="6458" y="14102"/>
                  <a:pt x="6811" y="13790"/>
                </a:cubicBezTo>
                <a:cubicBezTo>
                  <a:pt x="7716" y="12993"/>
                  <a:pt x="8204" y="11623"/>
                  <a:pt x="7680" y="10552"/>
                </a:cubicBezTo>
                <a:cubicBezTo>
                  <a:pt x="7133" y="9409"/>
                  <a:pt x="5752" y="8992"/>
                  <a:pt x="4513" y="8694"/>
                </a:cubicBezTo>
                <a:cubicBezTo>
                  <a:pt x="4978" y="8325"/>
                  <a:pt x="5442" y="7932"/>
                  <a:pt x="5764" y="7444"/>
                </a:cubicBezTo>
                <a:cubicBezTo>
                  <a:pt x="6609" y="6170"/>
                  <a:pt x="6299" y="4396"/>
                  <a:pt x="5454" y="3134"/>
                </a:cubicBezTo>
                <a:cubicBezTo>
                  <a:pt x="4966" y="2408"/>
                  <a:pt x="4311" y="1789"/>
                  <a:pt x="3620" y="1253"/>
                </a:cubicBezTo>
                <a:cubicBezTo>
                  <a:pt x="3263" y="979"/>
                  <a:pt x="2906" y="717"/>
                  <a:pt x="2537" y="467"/>
                </a:cubicBezTo>
                <a:cubicBezTo>
                  <a:pt x="2251" y="277"/>
                  <a:pt x="1989" y="39"/>
                  <a:pt x="1632" y="3"/>
                </a:cubicBezTo>
                <a:cubicBezTo>
                  <a:pt x="1602" y="1"/>
                  <a:pt x="1571" y="1"/>
                  <a:pt x="15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5840;p62">
            <a:extLst>
              <a:ext uri="{FF2B5EF4-FFF2-40B4-BE49-F238E27FC236}">
                <a16:creationId xmlns:a16="http://schemas.microsoft.com/office/drawing/2014/main" id="{205B1AF0-66CA-4B80-A2A2-C19FA5B618A3}"/>
              </a:ext>
            </a:extLst>
          </p:cNvPr>
          <p:cNvSpPr/>
          <p:nvPr/>
        </p:nvSpPr>
        <p:spPr>
          <a:xfrm>
            <a:off x="1910457" y="4004401"/>
            <a:ext cx="1028882" cy="118598"/>
          </a:xfrm>
          <a:custGeom>
            <a:avLst/>
            <a:gdLst/>
            <a:ahLst/>
            <a:cxnLst/>
            <a:rect l="l" t="t" r="r" b="b"/>
            <a:pathLst>
              <a:path w="20873" h="2406" extrusionOk="0">
                <a:moveTo>
                  <a:pt x="10430" y="0"/>
                </a:moveTo>
                <a:cubicBezTo>
                  <a:pt x="4668" y="0"/>
                  <a:pt x="0" y="536"/>
                  <a:pt x="0" y="1203"/>
                </a:cubicBezTo>
                <a:cubicBezTo>
                  <a:pt x="0" y="1869"/>
                  <a:pt x="4668" y="2405"/>
                  <a:pt x="10430" y="2405"/>
                </a:cubicBezTo>
                <a:cubicBezTo>
                  <a:pt x="16193" y="2405"/>
                  <a:pt x="20872" y="1869"/>
                  <a:pt x="20872" y="1203"/>
                </a:cubicBezTo>
                <a:cubicBezTo>
                  <a:pt x="20872" y="536"/>
                  <a:pt x="16193" y="0"/>
                  <a:pt x="1043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5841;p62">
            <a:extLst>
              <a:ext uri="{FF2B5EF4-FFF2-40B4-BE49-F238E27FC236}">
                <a16:creationId xmlns:a16="http://schemas.microsoft.com/office/drawing/2014/main" id="{A282C205-51A3-4EBF-8536-8BA8FE7B9617}"/>
              </a:ext>
            </a:extLst>
          </p:cNvPr>
          <p:cNvSpPr/>
          <p:nvPr/>
        </p:nvSpPr>
        <p:spPr>
          <a:xfrm>
            <a:off x="2468597" y="3407515"/>
            <a:ext cx="1775" cy="641"/>
          </a:xfrm>
          <a:custGeom>
            <a:avLst/>
            <a:gdLst/>
            <a:ahLst/>
            <a:cxnLst/>
            <a:rect l="l" t="t" r="r" b="b"/>
            <a:pathLst>
              <a:path w="36" h="13" extrusionOk="0">
                <a:moveTo>
                  <a:pt x="12" y="0"/>
                </a:moveTo>
                <a:cubicBezTo>
                  <a:pt x="0" y="0"/>
                  <a:pt x="0" y="12"/>
                  <a:pt x="12" y="12"/>
                </a:cubicBezTo>
                <a:cubicBezTo>
                  <a:pt x="36" y="12"/>
                  <a:pt x="36" y="0"/>
                  <a:pt x="1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5842;p62">
            <a:extLst>
              <a:ext uri="{FF2B5EF4-FFF2-40B4-BE49-F238E27FC236}">
                <a16:creationId xmlns:a16="http://schemas.microsoft.com/office/drawing/2014/main" id="{8513411A-8F70-4CB5-BB35-EF771E6C59E0}"/>
              </a:ext>
            </a:extLst>
          </p:cNvPr>
          <p:cNvSpPr/>
          <p:nvPr/>
        </p:nvSpPr>
        <p:spPr>
          <a:xfrm>
            <a:off x="2465048" y="3338259"/>
            <a:ext cx="236012" cy="637993"/>
          </a:xfrm>
          <a:custGeom>
            <a:avLst/>
            <a:gdLst/>
            <a:ahLst/>
            <a:cxnLst/>
            <a:rect l="l" t="t" r="r" b="b"/>
            <a:pathLst>
              <a:path w="4788" h="12943" extrusionOk="0">
                <a:moveTo>
                  <a:pt x="4763" y="0"/>
                </a:moveTo>
                <a:cubicBezTo>
                  <a:pt x="3942" y="179"/>
                  <a:pt x="3096" y="262"/>
                  <a:pt x="2251" y="310"/>
                </a:cubicBezTo>
                <a:cubicBezTo>
                  <a:pt x="1608" y="346"/>
                  <a:pt x="965" y="358"/>
                  <a:pt x="322" y="358"/>
                </a:cubicBezTo>
                <a:cubicBezTo>
                  <a:pt x="370" y="2572"/>
                  <a:pt x="13" y="10597"/>
                  <a:pt x="1" y="12943"/>
                </a:cubicBezTo>
                <a:lnTo>
                  <a:pt x="3454" y="12943"/>
                </a:lnTo>
                <a:cubicBezTo>
                  <a:pt x="3454" y="12943"/>
                  <a:pt x="4120" y="6501"/>
                  <a:pt x="4537" y="3560"/>
                </a:cubicBezTo>
                <a:cubicBezTo>
                  <a:pt x="4644" y="2822"/>
                  <a:pt x="4728" y="1548"/>
                  <a:pt x="4787" y="0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5843;p62">
            <a:extLst>
              <a:ext uri="{FF2B5EF4-FFF2-40B4-BE49-F238E27FC236}">
                <a16:creationId xmlns:a16="http://schemas.microsoft.com/office/drawing/2014/main" id="{A1D352E8-4152-475B-B614-12ABA3CC2587}"/>
              </a:ext>
            </a:extLst>
          </p:cNvPr>
          <p:cNvSpPr/>
          <p:nvPr/>
        </p:nvSpPr>
        <p:spPr>
          <a:xfrm>
            <a:off x="2479737" y="3338259"/>
            <a:ext cx="222457" cy="164982"/>
          </a:xfrm>
          <a:custGeom>
            <a:avLst/>
            <a:gdLst/>
            <a:ahLst/>
            <a:cxnLst/>
            <a:rect l="l" t="t" r="r" b="b"/>
            <a:pathLst>
              <a:path w="4513" h="3347" extrusionOk="0">
                <a:moveTo>
                  <a:pt x="4477" y="0"/>
                </a:moveTo>
                <a:cubicBezTo>
                  <a:pt x="3656" y="179"/>
                  <a:pt x="2810" y="274"/>
                  <a:pt x="1965" y="310"/>
                </a:cubicBezTo>
                <a:cubicBezTo>
                  <a:pt x="1322" y="346"/>
                  <a:pt x="679" y="358"/>
                  <a:pt x="48" y="358"/>
                </a:cubicBezTo>
                <a:cubicBezTo>
                  <a:pt x="60" y="989"/>
                  <a:pt x="24" y="2072"/>
                  <a:pt x="1" y="3346"/>
                </a:cubicBezTo>
                <a:cubicBezTo>
                  <a:pt x="655" y="3334"/>
                  <a:pt x="1322" y="3322"/>
                  <a:pt x="1977" y="3263"/>
                </a:cubicBezTo>
                <a:cubicBezTo>
                  <a:pt x="2620" y="3203"/>
                  <a:pt x="3263" y="3132"/>
                  <a:pt x="3882" y="3025"/>
                </a:cubicBezTo>
                <a:cubicBezTo>
                  <a:pt x="4037" y="3013"/>
                  <a:pt x="4180" y="2977"/>
                  <a:pt x="4334" y="2953"/>
                </a:cubicBezTo>
                <a:cubicBezTo>
                  <a:pt x="4406" y="2203"/>
                  <a:pt x="4465" y="1179"/>
                  <a:pt x="4513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5844;p62">
            <a:extLst>
              <a:ext uri="{FF2B5EF4-FFF2-40B4-BE49-F238E27FC236}">
                <a16:creationId xmlns:a16="http://schemas.microsoft.com/office/drawing/2014/main" id="{9CA5608B-CF02-469B-9CD1-A5875D6A24B7}"/>
              </a:ext>
            </a:extLst>
          </p:cNvPr>
          <p:cNvSpPr/>
          <p:nvPr/>
        </p:nvSpPr>
        <p:spPr>
          <a:xfrm>
            <a:off x="2465048" y="3714461"/>
            <a:ext cx="199585" cy="262384"/>
          </a:xfrm>
          <a:custGeom>
            <a:avLst/>
            <a:gdLst/>
            <a:ahLst/>
            <a:cxnLst/>
            <a:rect l="l" t="t" r="r" b="b"/>
            <a:pathLst>
              <a:path w="4049" h="5323" extrusionOk="0">
                <a:moveTo>
                  <a:pt x="4049" y="0"/>
                </a:moveTo>
                <a:lnTo>
                  <a:pt x="4049" y="0"/>
                </a:lnTo>
                <a:cubicBezTo>
                  <a:pt x="3289" y="42"/>
                  <a:pt x="2529" y="60"/>
                  <a:pt x="1771" y="60"/>
                </a:cubicBezTo>
                <a:cubicBezTo>
                  <a:pt x="1235" y="60"/>
                  <a:pt x="700" y="51"/>
                  <a:pt x="168" y="36"/>
                </a:cubicBezTo>
                <a:cubicBezTo>
                  <a:pt x="144" y="286"/>
                  <a:pt x="144" y="536"/>
                  <a:pt x="132" y="798"/>
                </a:cubicBezTo>
                <a:lnTo>
                  <a:pt x="132" y="881"/>
                </a:lnTo>
                <a:cubicBezTo>
                  <a:pt x="132" y="1012"/>
                  <a:pt x="120" y="1167"/>
                  <a:pt x="120" y="1298"/>
                </a:cubicBezTo>
                <a:lnTo>
                  <a:pt x="120" y="1405"/>
                </a:lnTo>
                <a:cubicBezTo>
                  <a:pt x="60" y="3060"/>
                  <a:pt x="13" y="4525"/>
                  <a:pt x="1" y="5322"/>
                </a:cubicBezTo>
                <a:lnTo>
                  <a:pt x="3454" y="5322"/>
                </a:lnTo>
                <a:cubicBezTo>
                  <a:pt x="3454" y="5322"/>
                  <a:pt x="3644" y="3441"/>
                  <a:pt x="3894" y="1239"/>
                </a:cubicBezTo>
                <a:cubicBezTo>
                  <a:pt x="3894" y="1215"/>
                  <a:pt x="3918" y="1179"/>
                  <a:pt x="3918" y="1155"/>
                </a:cubicBezTo>
                <a:cubicBezTo>
                  <a:pt x="3930" y="1012"/>
                  <a:pt x="3942" y="893"/>
                  <a:pt x="3954" y="762"/>
                </a:cubicBezTo>
                <a:cubicBezTo>
                  <a:pt x="3954" y="739"/>
                  <a:pt x="3954" y="703"/>
                  <a:pt x="3978" y="691"/>
                </a:cubicBezTo>
                <a:cubicBezTo>
                  <a:pt x="4001" y="465"/>
                  <a:pt x="4013" y="227"/>
                  <a:pt x="404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5845;p62">
            <a:extLst>
              <a:ext uri="{FF2B5EF4-FFF2-40B4-BE49-F238E27FC236}">
                <a16:creationId xmlns:a16="http://schemas.microsoft.com/office/drawing/2014/main" id="{FDF7E880-122A-4182-8121-8B5E4D8F507D}"/>
              </a:ext>
            </a:extLst>
          </p:cNvPr>
          <p:cNvSpPr/>
          <p:nvPr/>
        </p:nvSpPr>
        <p:spPr>
          <a:xfrm>
            <a:off x="2471506" y="3749065"/>
            <a:ext cx="189628" cy="12077"/>
          </a:xfrm>
          <a:custGeom>
            <a:avLst/>
            <a:gdLst/>
            <a:ahLst/>
            <a:cxnLst/>
            <a:rect l="l" t="t" r="r" b="b"/>
            <a:pathLst>
              <a:path w="3847" h="245" extrusionOk="0">
                <a:moveTo>
                  <a:pt x="3847" y="1"/>
                </a:moveTo>
                <a:lnTo>
                  <a:pt x="3847" y="1"/>
                </a:lnTo>
                <a:cubicBezTo>
                  <a:pt x="3704" y="13"/>
                  <a:pt x="3573" y="37"/>
                  <a:pt x="3430" y="60"/>
                </a:cubicBezTo>
                <a:cubicBezTo>
                  <a:pt x="2770" y="143"/>
                  <a:pt x="2117" y="176"/>
                  <a:pt x="1466" y="176"/>
                </a:cubicBezTo>
                <a:cubicBezTo>
                  <a:pt x="1271" y="176"/>
                  <a:pt x="1076" y="173"/>
                  <a:pt x="882" y="167"/>
                </a:cubicBezTo>
                <a:cubicBezTo>
                  <a:pt x="584" y="144"/>
                  <a:pt x="298" y="132"/>
                  <a:pt x="1" y="108"/>
                </a:cubicBezTo>
                <a:lnTo>
                  <a:pt x="1" y="179"/>
                </a:lnTo>
                <a:cubicBezTo>
                  <a:pt x="479" y="224"/>
                  <a:pt x="956" y="245"/>
                  <a:pt x="1431" y="245"/>
                </a:cubicBezTo>
                <a:cubicBezTo>
                  <a:pt x="2233" y="245"/>
                  <a:pt x="3030" y="184"/>
                  <a:pt x="3823" y="72"/>
                </a:cubicBezTo>
                <a:cubicBezTo>
                  <a:pt x="3823" y="48"/>
                  <a:pt x="3823" y="13"/>
                  <a:pt x="38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5846;p62">
            <a:extLst>
              <a:ext uri="{FF2B5EF4-FFF2-40B4-BE49-F238E27FC236}">
                <a16:creationId xmlns:a16="http://schemas.microsoft.com/office/drawing/2014/main" id="{E1CD2202-8212-4222-A75F-13933C686C17}"/>
              </a:ext>
            </a:extLst>
          </p:cNvPr>
          <p:cNvSpPr/>
          <p:nvPr/>
        </p:nvSpPr>
        <p:spPr>
          <a:xfrm>
            <a:off x="2470372" y="3772577"/>
            <a:ext cx="186671" cy="15133"/>
          </a:xfrm>
          <a:custGeom>
            <a:avLst/>
            <a:gdLst/>
            <a:ahLst/>
            <a:cxnLst/>
            <a:rect l="l" t="t" r="r" b="b"/>
            <a:pathLst>
              <a:path w="3787" h="307" extrusionOk="0">
                <a:moveTo>
                  <a:pt x="3786" y="0"/>
                </a:moveTo>
                <a:cubicBezTo>
                  <a:pt x="3608" y="36"/>
                  <a:pt x="3453" y="60"/>
                  <a:pt x="3274" y="95"/>
                </a:cubicBezTo>
                <a:cubicBezTo>
                  <a:pt x="2655" y="179"/>
                  <a:pt x="2048" y="214"/>
                  <a:pt x="1429" y="214"/>
                </a:cubicBezTo>
                <a:cubicBezTo>
                  <a:pt x="1107" y="214"/>
                  <a:pt x="810" y="191"/>
                  <a:pt x="512" y="179"/>
                </a:cubicBezTo>
                <a:cubicBezTo>
                  <a:pt x="369" y="167"/>
                  <a:pt x="214" y="167"/>
                  <a:pt x="71" y="155"/>
                </a:cubicBezTo>
                <a:lnTo>
                  <a:pt x="0" y="155"/>
                </a:lnTo>
                <a:cubicBezTo>
                  <a:pt x="12" y="155"/>
                  <a:pt x="12" y="179"/>
                  <a:pt x="0" y="226"/>
                </a:cubicBezTo>
                <a:cubicBezTo>
                  <a:pt x="24" y="226"/>
                  <a:pt x="71" y="238"/>
                  <a:pt x="95" y="238"/>
                </a:cubicBezTo>
                <a:cubicBezTo>
                  <a:pt x="274" y="250"/>
                  <a:pt x="441" y="274"/>
                  <a:pt x="619" y="286"/>
                </a:cubicBezTo>
                <a:cubicBezTo>
                  <a:pt x="865" y="300"/>
                  <a:pt x="1111" y="306"/>
                  <a:pt x="1357" y="306"/>
                </a:cubicBezTo>
                <a:cubicBezTo>
                  <a:pt x="2170" y="306"/>
                  <a:pt x="2979" y="232"/>
                  <a:pt x="3774" y="95"/>
                </a:cubicBezTo>
                <a:cubicBezTo>
                  <a:pt x="3774" y="60"/>
                  <a:pt x="3786" y="36"/>
                  <a:pt x="37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5847;p62">
            <a:extLst>
              <a:ext uri="{FF2B5EF4-FFF2-40B4-BE49-F238E27FC236}">
                <a16:creationId xmlns:a16="http://schemas.microsoft.com/office/drawing/2014/main" id="{C2BCCEEB-859F-4565-9F45-5FFE2AF71283}"/>
              </a:ext>
            </a:extLst>
          </p:cNvPr>
          <p:cNvSpPr/>
          <p:nvPr/>
        </p:nvSpPr>
        <p:spPr>
          <a:xfrm>
            <a:off x="2439810" y="3967924"/>
            <a:ext cx="306994" cy="96663"/>
          </a:xfrm>
          <a:custGeom>
            <a:avLst/>
            <a:gdLst/>
            <a:ahLst/>
            <a:cxnLst/>
            <a:rect l="l" t="t" r="r" b="b"/>
            <a:pathLst>
              <a:path w="6228" h="1961" extrusionOk="0">
                <a:moveTo>
                  <a:pt x="3242" y="1"/>
                </a:moveTo>
                <a:cubicBezTo>
                  <a:pt x="2233" y="1"/>
                  <a:pt x="601" y="40"/>
                  <a:pt x="501" y="73"/>
                </a:cubicBezTo>
                <a:cubicBezTo>
                  <a:pt x="334" y="121"/>
                  <a:pt x="1" y="1514"/>
                  <a:pt x="191" y="1823"/>
                </a:cubicBezTo>
                <a:cubicBezTo>
                  <a:pt x="245" y="1927"/>
                  <a:pt x="929" y="1961"/>
                  <a:pt x="1820" y="1961"/>
                </a:cubicBezTo>
                <a:cubicBezTo>
                  <a:pt x="3284" y="1961"/>
                  <a:pt x="5306" y="1869"/>
                  <a:pt x="6002" y="1847"/>
                </a:cubicBezTo>
                <a:cubicBezTo>
                  <a:pt x="6145" y="1847"/>
                  <a:pt x="6228" y="1693"/>
                  <a:pt x="6168" y="1573"/>
                </a:cubicBezTo>
                <a:cubicBezTo>
                  <a:pt x="6049" y="1335"/>
                  <a:pt x="5764" y="990"/>
                  <a:pt x="5216" y="633"/>
                </a:cubicBezTo>
                <a:cubicBezTo>
                  <a:pt x="4323" y="38"/>
                  <a:pt x="4025" y="26"/>
                  <a:pt x="4025" y="26"/>
                </a:cubicBezTo>
                <a:cubicBezTo>
                  <a:pt x="3990" y="8"/>
                  <a:pt x="3672" y="1"/>
                  <a:pt x="324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5848;p62">
            <a:extLst>
              <a:ext uri="{FF2B5EF4-FFF2-40B4-BE49-F238E27FC236}">
                <a16:creationId xmlns:a16="http://schemas.microsoft.com/office/drawing/2014/main" id="{0B982DF8-6FAE-48FB-A439-D938A3C9DE6C}"/>
              </a:ext>
            </a:extLst>
          </p:cNvPr>
          <p:cNvSpPr/>
          <p:nvPr/>
        </p:nvSpPr>
        <p:spPr>
          <a:xfrm>
            <a:off x="2628798" y="3995134"/>
            <a:ext cx="78129" cy="26224"/>
          </a:xfrm>
          <a:custGeom>
            <a:avLst/>
            <a:gdLst/>
            <a:ahLst/>
            <a:cxnLst/>
            <a:rect l="l" t="t" r="r" b="b"/>
            <a:pathLst>
              <a:path w="1585" h="532" extrusionOk="0">
                <a:moveTo>
                  <a:pt x="1223" y="1"/>
                </a:moveTo>
                <a:cubicBezTo>
                  <a:pt x="1082" y="1"/>
                  <a:pt x="943" y="16"/>
                  <a:pt x="798" y="45"/>
                </a:cubicBezTo>
                <a:cubicBezTo>
                  <a:pt x="596" y="81"/>
                  <a:pt x="394" y="140"/>
                  <a:pt x="215" y="248"/>
                </a:cubicBezTo>
                <a:cubicBezTo>
                  <a:pt x="144" y="295"/>
                  <a:pt x="1" y="367"/>
                  <a:pt x="36" y="474"/>
                </a:cubicBezTo>
                <a:cubicBezTo>
                  <a:pt x="54" y="517"/>
                  <a:pt x="82" y="532"/>
                  <a:pt x="114" y="532"/>
                </a:cubicBezTo>
                <a:cubicBezTo>
                  <a:pt x="172" y="532"/>
                  <a:pt x="245" y="485"/>
                  <a:pt x="298" y="462"/>
                </a:cubicBezTo>
                <a:cubicBezTo>
                  <a:pt x="667" y="248"/>
                  <a:pt x="1072" y="176"/>
                  <a:pt x="1489" y="176"/>
                </a:cubicBezTo>
                <a:cubicBezTo>
                  <a:pt x="1560" y="176"/>
                  <a:pt x="1584" y="45"/>
                  <a:pt x="1501" y="21"/>
                </a:cubicBezTo>
                <a:cubicBezTo>
                  <a:pt x="1407" y="7"/>
                  <a:pt x="1315" y="1"/>
                  <a:pt x="122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5849;p62">
            <a:extLst>
              <a:ext uri="{FF2B5EF4-FFF2-40B4-BE49-F238E27FC236}">
                <a16:creationId xmlns:a16="http://schemas.microsoft.com/office/drawing/2014/main" id="{F0D69D9C-5056-40AA-8187-8B0EC629AABD}"/>
              </a:ext>
            </a:extLst>
          </p:cNvPr>
          <p:cNvSpPr/>
          <p:nvPr/>
        </p:nvSpPr>
        <p:spPr>
          <a:xfrm>
            <a:off x="2598533" y="3982663"/>
            <a:ext cx="80199" cy="30118"/>
          </a:xfrm>
          <a:custGeom>
            <a:avLst/>
            <a:gdLst/>
            <a:ahLst/>
            <a:cxnLst/>
            <a:rect l="l" t="t" r="r" b="b"/>
            <a:pathLst>
              <a:path w="1627" h="611" extrusionOk="0">
                <a:moveTo>
                  <a:pt x="1520" y="0"/>
                </a:moveTo>
                <a:cubicBezTo>
                  <a:pt x="1270" y="0"/>
                  <a:pt x="1008" y="24"/>
                  <a:pt x="758" y="96"/>
                </a:cubicBezTo>
                <a:lnTo>
                  <a:pt x="400" y="239"/>
                </a:lnTo>
                <a:cubicBezTo>
                  <a:pt x="317" y="274"/>
                  <a:pt x="198" y="322"/>
                  <a:pt x="103" y="393"/>
                </a:cubicBezTo>
                <a:cubicBezTo>
                  <a:pt x="91" y="393"/>
                  <a:pt x="79" y="417"/>
                  <a:pt x="55" y="429"/>
                </a:cubicBezTo>
                <a:cubicBezTo>
                  <a:pt x="0" y="484"/>
                  <a:pt x="47" y="610"/>
                  <a:pt x="129" y="610"/>
                </a:cubicBezTo>
                <a:cubicBezTo>
                  <a:pt x="136" y="610"/>
                  <a:pt x="143" y="609"/>
                  <a:pt x="150" y="608"/>
                </a:cubicBezTo>
                <a:cubicBezTo>
                  <a:pt x="269" y="560"/>
                  <a:pt x="377" y="489"/>
                  <a:pt x="472" y="429"/>
                </a:cubicBezTo>
                <a:cubicBezTo>
                  <a:pt x="579" y="370"/>
                  <a:pt x="686" y="322"/>
                  <a:pt x="805" y="298"/>
                </a:cubicBezTo>
                <a:cubicBezTo>
                  <a:pt x="1043" y="215"/>
                  <a:pt x="1281" y="179"/>
                  <a:pt x="1520" y="155"/>
                </a:cubicBezTo>
                <a:cubicBezTo>
                  <a:pt x="1627" y="143"/>
                  <a:pt x="1627" y="0"/>
                  <a:pt x="15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5850;p62">
            <a:extLst>
              <a:ext uri="{FF2B5EF4-FFF2-40B4-BE49-F238E27FC236}">
                <a16:creationId xmlns:a16="http://schemas.microsoft.com/office/drawing/2014/main" id="{CD81000B-163B-449E-BDED-5FAD78A663FE}"/>
              </a:ext>
            </a:extLst>
          </p:cNvPr>
          <p:cNvSpPr/>
          <p:nvPr/>
        </p:nvSpPr>
        <p:spPr>
          <a:xfrm>
            <a:off x="2583055" y="3969058"/>
            <a:ext cx="70439" cy="25287"/>
          </a:xfrm>
          <a:custGeom>
            <a:avLst/>
            <a:gdLst/>
            <a:ahLst/>
            <a:cxnLst/>
            <a:rect l="l" t="t" r="r" b="b"/>
            <a:pathLst>
              <a:path w="1429" h="513" extrusionOk="0">
                <a:moveTo>
                  <a:pt x="1098" y="0"/>
                </a:moveTo>
                <a:cubicBezTo>
                  <a:pt x="943" y="0"/>
                  <a:pt x="790" y="17"/>
                  <a:pt x="631" y="62"/>
                </a:cubicBezTo>
                <a:cubicBezTo>
                  <a:pt x="512" y="98"/>
                  <a:pt x="393" y="134"/>
                  <a:pt x="274" y="193"/>
                </a:cubicBezTo>
                <a:cubicBezTo>
                  <a:pt x="179" y="241"/>
                  <a:pt x="0" y="312"/>
                  <a:pt x="0" y="431"/>
                </a:cubicBezTo>
                <a:cubicBezTo>
                  <a:pt x="0" y="467"/>
                  <a:pt x="24" y="479"/>
                  <a:pt x="36" y="491"/>
                </a:cubicBezTo>
                <a:cubicBezTo>
                  <a:pt x="61" y="506"/>
                  <a:pt x="81" y="512"/>
                  <a:pt x="102" y="512"/>
                </a:cubicBezTo>
                <a:cubicBezTo>
                  <a:pt x="129" y="512"/>
                  <a:pt x="156" y="500"/>
                  <a:pt x="191" y="479"/>
                </a:cubicBezTo>
                <a:cubicBezTo>
                  <a:pt x="262" y="443"/>
                  <a:pt x="298" y="419"/>
                  <a:pt x="357" y="396"/>
                </a:cubicBezTo>
                <a:cubicBezTo>
                  <a:pt x="452" y="336"/>
                  <a:pt x="572" y="288"/>
                  <a:pt x="667" y="253"/>
                </a:cubicBezTo>
                <a:cubicBezTo>
                  <a:pt x="893" y="181"/>
                  <a:pt x="1131" y="134"/>
                  <a:pt x="1369" y="122"/>
                </a:cubicBezTo>
                <a:cubicBezTo>
                  <a:pt x="1429" y="110"/>
                  <a:pt x="1429" y="38"/>
                  <a:pt x="1369" y="15"/>
                </a:cubicBezTo>
                <a:cubicBezTo>
                  <a:pt x="1278" y="6"/>
                  <a:pt x="1188" y="0"/>
                  <a:pt x="109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5851;p62">
            <a:extLst>
              <a:ext uri="{FF2B5EF4-FFF2-40B4-BE49-F238E27FC236}">
                <a16:creationId xmlns:a16="http://schemas.microsoft.com/office/drawing/2014/main" id="{41208487-1AFE-4DC8-B0C9-FAF475971B50}"/>
              </a:ext>
            </a:extLst>
          </p:cNvPr>
          <p:cNvSpPr/>
          <p:nvPr/>
        </p:nvSpPr>
        <p:spPr>
          <a:xfrm>
            <a:off x="2145188" y="3338259"/>
            <a:ext cx="307585" cy="637993"/>
          </a:xfrm>
          <a:custGeom>
            <a:avLst/>
            <a:gdLst/>
            <a:ahLst/>
            <a:cxnLst/>
            <a:rect l="l" t="t" r="r" b="b"/>
            <a:pathLst>
              <a:path w="6240" h="12943" extrusionOk="0">
                <a:moveTo>
                  <a:pt x="6204" y="0"/>
                </a:moveTo>
                <a:cubicBezTo>
                  <a:pt x="5359" y="179"/>
                  <a:pt x="4490" y="262"/>
                  <a:pt x="3644" y="310"/>
                </a:cubicBezTo>
                <a:cubicBezTo>
                  <a:pt x="3001" y="346"/>
                  <a:pt x="2370" y="358"/>
                  <a:pt x="1727" y="358"/>
                </a:cubicBezTo>
                <a:cubicBezTo>
                  <a:pt x="1537" y="2572"/>
                  <a:pt x="299" y="10597"/>
                  <a:pt x="1" y="12943"/>
                </a:cubicBezTo>
                <a:lnTo>
                  <a:pt x="3454" y="12943"/>
                </a:lnTo>
                <a:cubicBezTo>
                  <a:pt x="3454" y="12943"/>
                  <a:pt x="4835" y="6501"/>
                  <a:pt x="5585" y="3560"/>
                </a:cubicBezTo>
                <a:cubicBezTo>
                  <a:pt x="5775" y="2822"/>
                  <a:pt x="6014" y="1548"/>
                  <a:pt x="6240" y="0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5852;p62">
            <a:extLst>
              <a:ext uri="{FF2B5EF4-FFF2-40B4-BE49-F238E27FC236}">
                <a16:creationId xmlns:a16="http://schemas.microsoft.com/office/drawing/2014/main" id="{1242875E-1407-4CE6-81D8-08AF0FAC79E5}"/>
              </a:ext>
            </a:extLst>
          </p:cNvPr>
          <p:cNvSpPr/>
          <p:nvPr/>
        </p:nvSpPr>
        <p:spPr>
          <a:xfrm>
            <a:off x="2212128" y="3338259"/>
            <a:ext cx="240646" cy="164982"/>
          </a:xfrm>
          <a:custGeom>
            <a:avLst/>
            <a:gdLst/>
            <a:ahLst/>
            <a:cxnLst/>
            <a:rect l="l" t="t" r="r" b="b"/>
            <a:pathLst>
              <a:path w="4882" h="3347" extrusionOk="0">
                <a:moveTo>
                  <a:pt x="4846" y="0"/>
                </a:moveTo>
                <a:cubicBezTo>
                  <a:pt x="4001" y="179"/>
                  <a:pt x="3132" y="274"/>
                  <a:pt x="2286" y="310"/>
                </a:cubicBezTo>
                <a:cubicBezTo>
                  <a:pt x="1643" y="346"/>
                  <a:pt x="1012" y="358"/>
                  <a:pt x="369" y="358"/>
                </a:cubicBezTo>
                <a:cubicBezTo>
                  <a:pt x="310" y="989"/>
                  <a:pt x="179" y="2072"/>
                  <a:pt x="0" y="3346"/>
                </a:cubicBezTo>
                <a:cubicBezTo>
                  <a:pt x="667" y="3334"/>
                  <a:pt x="1322" y="3322"/>
                  <a:pt x="1989" y="3263"/>
                </a:cubicBezTo>
                <a:cubicBezTo>
                  <a:pt x="2632" y="3203"/>
                  <a:pt x="3286" y="3132"/>
                  <a:pt x="3929" y="3025"/>
                </a:cubicBezTo>
                <a:cubicBezTo>
                  <a:pt x="4072" y="3013"/>
                  <a:pt x="4227" y="2977"/>
                  <a:pt x="4370" y="2953"/>
                </a:cubicBezTo>
                <a:cubicBezTo>
                  <a:pt x="4525" y="2203"/>
                  <a:pt x="4703" y="1179"/>
                  <a:pt x="4882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5853;p62">
            <a:extLst>
              <a:ext uri="{FF2B5EF4-FFF2-40B4-BE49-F238E27FC236}">
                <a16:creationId xmlns:a16="http://schemas.microsoft.com/office/drawing/2014/main" id="{A65D19E3-B52A-4125-A1C4-03FDC54EEC78}"/>
              </a:ext>
            </a:extLst>
          </p:cNvPr>
          <p:cNvSpPr/>
          <p:nvPr/>
        </p:nvSpPr>
        <p:spPr>
          <a:xfrm>
            <a:off x="2146371" y="3714461"/>
            <a:ext cx="227781" cy="262384"/>
          </a:xfrm>
          <a:custGeom>
            <a:avLst/>
            <a:gdLst/>
            <a:ahLst/>
            <a:cxnLst/>
            <a:rect l="l" t="t" r="r" b="b"/>
            <a:pathLst>
              <a:path w="4621" h="5323" extrusionOk="0">
                <a:moveTo>
                  <a:pt x="4620" y="0"/>
                </a:moveTo>
                <a:cubicBezTo>
                  <a:pt x="3860" y="42"/>
                  <a:pt x="3096" y="60"/>
                  <a:pt x="2337" y="60"/>
                </a:cubicBezTo>
                <a:cubicBezTo>
                  <a:pt x="1800" y="60"/>
                  <a:pt x="1267" y="51"/>
                  <a:pt x="739" y="36"/>
                </a:cubicBezTo>
                <a:cubicBezTo>
                  <a:pt x="703" y="286"/>
                  <a:pt x="656" y="536"/>
                  <a:pt x="632" y="798"/>
                </a:cubicBezTo>
                <a:cubicBezTo>
                  <a:pt x="632" y="822"/>
                  <a:pt x="620" y="846"/>
                  <a:pt x="620" y="881"/>
                </a:cubicBezTo>
                <a:cubicBezTo>
                  <a:pt x="596" y="1012"/>
                  <a:pt x="572" y="1167"/>
                  <a:pt x="560" y="1298"/>
                </a:cubicBezTo>
                <a:cubicBezTo>
                  <a:pt x="560" y="1334"/>
                  <a:pt x="537" y="1370"/>
                  <a:pt x="537" y="1405"/>
                </a:cubicBezTo>
                <a:cubicBezTo>
                  <a:pt x="298" y="3060"/>
                  <a:pt x="96" y="4525"/>
                  <a:pt x="1" y="5322"/>
                </a:cubicBezTo>
                <a:lnTo>
                  <a:pt x="3454" y="5322"/>
                </a:lnTo>
                <a:cubicBezTo>
                  <a:pt x="3454" y="5322"/>
                  <a:pt x="3858" y="3441"/>
                  <a:pt x="4347" y="1239"/>
                </a:cubicBezTo>
                <a:cubicBezTo>
                  <a:pt x="4347" y="1215"/>
                  <a:pt x="4370" y="1179"/>
                  <a:pt x="4370" y="1155"/>
                </a:cubicBezTo>
                <a:cubicBezTo>
                  <a:pt x="4394" y="1012"/>
                  <a:pt x="4430" y="893"/>
                  <a:pt x="4454" y="762"/>
                </a:cubicBezTo>
                <a:cubicBezTo>
                  <a:pt x="4454" y="739"/>
                  <a:pt x="4466" y="703"/>
                  <a:pt x="4466" y="691"/>
                </a:cubicBezTo>
                <a:cubicBezTo>
                  <a:pt x="4513" y="465"/>
                  <a:pt x="4573" y="227"/>
                  <a:pt x="462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5854;p62">
            <a:extLst>
              <a:ext uri="{FF2B5EF4-FFF2-40B4-BE49-F238E27FC236}">
                <a16:creationId xmlns:a16="http://schemas.microsoft.com/office/drawing/2014/main" id="{6036F7B8-C300-4293-91FA-BB78442A7EC1}"/>
              </a:ext>
            </a:extLst>
          </p:cNvPr>
          <p:cNvSpPr/>
          <p:nvPr/>
        </p:nvSpPr>
        <p:spPr>
          <a:xfrm>
            <a:off x="2176884" y="3749065"/>
            <a:ext cx="189628" cy="12077"/>
          </a:xfrm>
          <a:custGeom>
            <a:avLst/>
            <a:gdLst/>
            <a:ahLst/>
            <a:cxnLst/>
            <a:rect l="l" t="t" r="r" b="b"/>
            <a:pathLst>
              <a:path w="3847" h="245" extrusionOk="0">
                <a:moveTo>
                  <a:pt x="3847" y="1"/>
                </a:moveTo>
                <a:lnTo>
                  <a:pt x="3847" y="1"/>
                </a:lnTo>
                <a:cubicBezTo>
                  <a:pt x="3716" y="13"/>
                  <a:pt x="3573" y="37"/>
                  <a:pt x="3430" y="60"/>
                </a:cubicBezTo>
                <a:cubicBezTo>
                  <a:pt x="2779" y="143"/>
                  <a:pt x="2121" y="176"/>
                  <a:pt x="1473" y="176"/>
                </a:cubicBezTo>
                <a:cubicBezTo>
                  <a:pt x="1279" y="176"/>
                  <a:pt x="1086" y="173"/>
                  <a:pt x="894" y="167"/>
                </a:cubicBezTo>
                <a:cubicBezTo>
                  <a:pt x="596" y="144"/>
                  <a:pt x="310" y="132"/>
                  <a:pt x="13" y="108"/>
                </a:cubicBezTo>
                <a:cubicBezTo>
                  <a:pt x="1" y="120"/>
                  <a:pt x="1" y="156"/>
                  <a:pt x="1" y="179"/>
                </a:cubicBezTo>
                <a:cubicBezTo>
                  <a:pt x="470" y="224"/>
                  <a:pt x="945" y="245"/>
                  <a:pt x="1421" y="245"/>
                </a:cubicBezTo>
                <a:cubicBezTo>
                  <a:pt x="2225" y="245"/>
                  <a:pt x="3035" y="184"/>
                  <a:pt x="3835" y="72"/>
                </a:cubicBezTo>
                <a:cubicBezTo>
                  <a:pt x="3835" y="48"/>
                  <a:pt x="3847" y="13"/>
                  <a:pt x="38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5855;p62">
            <a:extLst>
              <a:ext uri="{FF2B5EF4-FFF2-40B4-BE49-F238E27FC236}">
                <a16:creationId xmlns:a16="http://schemas.microsoft.com/office/drawing/2014/main" id="{5D71BC78-C74E-4AE6-B2BD-78E4C69B7A79}"/>
              </a:ext>
            </a:extLst>
          </p:cNvPr>
          <p:cNvSpPr/>
          <p:nvPr/>
        </p:nvSpPr>
        <p:spPr>
          <a:xfrm>
            <a:off x="2172792" y="3772577"/>
            <a:ext cx="189037" cy="15133"/>
          </a:xfrm>
          <a:custGeom>
            <a:avLst/>
            <a:gdLst/>
            <a:ahLst/>
            <a:cxnLst/>
            <a:rect l="l" t="t" r="r" b="b"/>
            <a:pathLst>
              <a:path w="3835" h="307" extrusionOk="0">
                <a:moveTo>
                  <a:pt x="3834" y="0"/>
                </a:moveTo>
                <a:lnTo>
                  <a:pt x="3299" y="95"/>
                </a:lnTo>
                <a:cubicBezTo>
                  <a:pt x="2668" y="179"/>
                  <a:pt x="2060" y="214"/>
                  <a:pt x="1429" y="214"/>
                </a:cubicBezTo>
                <a:cubicBezTo>
                  <a:pt x="1120" y="214"/>
                  <a:pt x="822" y="191"/>
                  <a:pt x="524" y="179"/>
                </a:cubicBezTo>
                <a:cubicBezTo>
                  <a:pt x="382" y="167"/>
                  <a:pt x="227" y="167"/>
                  <a:pt x="84" y="155"/>
                </a:cubicBezTo>
                <a:lnTo>
                  <a:pt x="1" y="155"/>
                </a:lnTo>
                <a:lnTo>
                  <a:pt x="1" y="226"/>
                </a:lnTo>
                <a:cubicBezTo>
                  <a:pt x="36" y="226"/>
                  <a:pt x="84" y="238"/>
                  <a:pt x="108" y="238"/>
                </a:cubicBezTo>
                <a:cubicBezTo>
                  <a:pt x="274" y="250"/>
                  <a:pt x="453" y="274"/>
                  <a:pt x="632" y="286"/>
                </a:cubicBezTo>
                <a:cubicBezTo>
                  <a:pt x="878" y="300"/>
                  <a:pt x="1124" y="306"/>
                  <a:pt x="1371" y="306"/>
                </a:cubicBezTo>
                <a:cubicBezTo>
                  <a:pt x="2188" y="306"/>
                  <a:pt x="3006" y="232"/>
                  <a:pt x="3811" y="95"/>
                </a:cubicBezTo>
                <a:cubicBezTo>
                  <a:pt x="3811" y="60"/>
                  <a:pt x="3834" y="36"/>
                  <a:pt x="38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5856;p62">
            <a:extLst>
              <a:ext uri="{FF2B5EF4-FFF2-40B4-BE49-F238E27FC236}">
                <a16:creationId xmlns:a16="http://schemas.microsoft.com/office/drawing/2014/main" id="{18A4B505-EBC6-47B6-B06B-F408E7C685F6}"/>
              </a:ext>
            </a:extLst>
          </p:cNvPr>
          <p:cNvSpPr/>
          <p:nvPr/>
        </p:nvSpPr>
        <p:spPr>
          <a:xfrm>
            <a:off x="2121725" y="3967924"/>
            <a:ext cx="306402" cy="96663"/>
          </a:xfrm>
          <a:custGeom>
            <a:avLst/>
            <a:gdLst/>
            <a:ahLst/>
            <a:cxnLst/>
            <a:rect l="l" t="t" r="r" b="b"/>
            <a:pathLst>
              <a:path w="6216" h="1961" extrusionOk="0">
                <a:moveTo>
                  <a:pt x="3232" y="1"/>
                </a:moveTo>
                <a:cubicBezTo>
                  <a:pt x="2226" y="1"/>
                  <a:pt x="597" y="40"/>
                  <a:pt x="489" y="73"/>
                </a:cubicBezTo>
                <a:cubicBezTo>
                  <a:pt x="322" y="121"/>
                  <a:pt x="1" y="1514"/>
                  <a:pt x="179" y="1823"/>
                </a:cubicBezTo>
                <a:cubicBezTo>
                  <a:pt x="233" y="1927"/>
                  <a:pt x="919" y="1961"/>
                  <a:pt x="1811" y="1961"/>
                </a:cubicBezTo>
                <a:cubicBezTo>
                  <a:pt x="3279" y="1961"/>
                  <a:pt x="5305" y="1869"/>
                  <a:pt x="6001" y="1847"/>
                </a:cubicBezTo>
                <a:cubicBezTo>
                  <a:pt x="6132" y="1847"/>
                  <a:pt x="6216" y="1693"/>
                  <a:pt x="6156" y="1573"/>
                </a:cubicBezTo>
                <a:cubicBezTo>
                  <a:pt x="6037" y="1335"/>
                  <a:pt x="5763" y="990"/>
                  <a:pt x="5204" y="633"/>
                </a:cubicBezTo>
                <a:cubicBezTo>
                  <a:pt x="4299" y="38"/>
                  <a:pt x="4013" y="26"/>
                  <a:pt x="4013" y="26"/>
                </a:cubicBezTo>
                <a:cubicBezTo>
                  <a:pt x="3977" y="8"/>
                  <a:pt x="3661" y="1"/>
                  <a:pt x="32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5857;p62">
            <a:extLst>
              <a:ext uri="{FF2B5EF4-FFF2-40B4-BE49-F238E27FC236}">
                <a16:creationId xmlns:a16="http://schemas.microsoft.com/office/drawing/2014/main" id="{EE9EF08B-1877-448D-B4EF-98315018EE3C}"/>
              </a:ext>
            </a:extLst>
          </p:cNvPr>
          <p:cNvSpPr/>
          <p:nvPr/>
        </p:nvSpPr>
        <p:spPr>
          <a:xfrm>
            <a:off x="2309530" y="3995134"/>
            <a:ext cx="78720" cy="26224"/>
          </a:xfrm>
          <a:custGeom>
            <a:avLst/>
            <a:gdLst/>
            <a:ahLst/>
            <a:cxnLst/>
            <a:rect l="l" t="t" r="r" b="b"/>
            <a:pathLst>
              <a:path w="1597" h="532" extrusionOk="0">
                <a:moveTo>
                  <a:pt x="1223" y="1"/>
                </a:moveTo>
                <a:cubicBezTo>
                  <a:pt x="1082" y="1"/>
                  <a:pt x="943" y="16"/>
                  <a:pt x="798" y="45"/>
                </a:cubicBezTo>
                <a:cubicBezTo>
                  <a:pt x="596" y="81"/>
                  <a:pt x="406" y="140"/>
                  <a:pt x="227" y="248"/>
                </a:cubicBezTo>
                <a:cubicBezTo>
                  <a:pt x="144" y="295"/>
                  <a:pt x="1" y="367"/>
                  <a:pt x="48" y="474"/>
                </a:cubicBezTo>
                <a:cubicBezTo>
                  <a:pt x="61" y="517"/>
                  <a:pt x="88" y="532"/>
                  <a:pt x="121" y="532"/>
                </a:cubicBezTo>
                <a:cubicBezTo>
                  <a:pt x="178" y="532"/>
                  <a:pt x="253" y="485"/>
                  <a:pt x="298" y="462"/>
                </a:cubicBezTo>
                <a:cubicBezTo>
                  <a:pt x="667" y="248"/>
                  <a:pt x="1072" y="176"/>
                  <a:pt x="1489" y="176"/>
                </a:cubicBezTo>
                <a:cubicBezTo>
                  <a:pt x="1560" y="176"/>
                  <a:pt x="1596" y="45"/>
                  <a:pt x="1501" y="21"/>
                </a:cubicBezTo>
                <a:cubicBezTo>
                  <a:pt x="1407" y="7"/>
                  <a:pt x="1315" y="1"/>
                  <a:pt x="122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5858;p62">
            <a:extLst>
              <a:ext uri="{FF2B5EF4-FFF2-40B4-BE49-F238E27FC236}">
                <a16:creationId xmlns:a16="http://schemas.microsoft.com/office/drawing/2014/main" id="{8D4B207F-3C9D-47CA-B0FA-9BA597233FAE}"/>
              </a:ext>
            </a:extLst>
          </p:cNvPr>
          <p:cNvSpPr/>
          <p:nvPr/>
        </p:nvSpPr>
        <p:spPr>
          <a:xfrm>
            <a:off x="2279807" y="3982663"/>
            <a:ext cx="79657" cy="30118"/>
          </a:xfrm>
          <a:custGeom>
            <a:avLst/>
            <a:gdLst/>
            <a:ahLst/>
            <a:cxnLst/>
            <a:rect l="l" t="t" r="r" b="b"/>
            <a:pathLst>
              <a:path w="1616" h="611" extrusionOk="0">
                <a:moveTo>
                  <a:pt x="1509" y="0"/>
                </a:moveTo>
                <a:cubicBezTo>
                  <a:pt x="1259" y="0"/>
                  <a:pt x="1009" y="24"/>
                  <a:pt x="758" y="96"/>
                </a:cubicBezTo>
                <a:lnTo>
                  <a:pt x="389" y="239"/>
                </a:lnTo>
                <a:cubicBezTo>
                  <a:pt x="306" y="274"/>
                  <a:pt x="187" y="322"/>
                  <a:pt x="92" y="393"/>
                </a:cubicBezTo>
                <a:cubicBezTo>
                  <a:pt x="80" y="393"/>
                  <a:pt x="68" y="417"/>
                  <a:pt x="56" y="429"/>
                </a:cubicBezTo>
                <a:cubicBezTo>
                  <a:pt x="1" y="484"/>
                  <a:pt x="48" y="610"/>
                  <a:pt x="121" y="610"/>
                </a:cubicBezTo>
                <a:cubicBezTo>
                  <a:pt x="127" y="610"/>
                  <a:pt x="133" y="609"/>
                  <a:pt x="139" y="608"/>
                </a:cubicBezTo>
                <a:cubicBezTo>
                  <a:pt x="258" y="560"/>
                  <a:pt x="366" y="489"/>
                  <a:pt x="473" y="429"/>
                </a:cubicBezTo>
                <a:cubicBezTo>
                  <a:pt x="568" y="370"/>
                  <a:pt x="675" y="322"/>
                  <a:pt x="794" y="298"/>
                </a:cubicBezTo>
                <a:cubicBezTo>
                  <a:pt x="1032" y="215"/>
                  <a:pt x="1270" y="179"/>
                  <a:pt x="1509" y="155"/>
                </a:cubicBezTo>
                <a:cubicBezTo>
                  <a:pt x="1616" y="143"/>
                  <a:pt x="1616" y="0"/>
                  <a:pt x="15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5859;p62">
            <a:extLst>
              <a:ext uri="{FF2B5EF4-FFF2-40B4-BE49-F238E27FC236}">
                <a16:creationId xmlns:a16="http://schemas.microsoft.com/office/drawing/2014/main" id="{A36CDD9A-8114-4BA4-8379-1917CBB8E8D8}"/>
              </a:ext>
            </a:extLst>
          </p:cNvPr>
          <p:cNvSpPr/>
          <p:nvPr/>
        </p:nvSpPr>
        <p:spPr>
          <a:xfrm>
            <a:off x="2264920" y="3969058"/>
            <a:ext cx="70488" cy="25287"/>
          </a:xfrm>
          <a:custGeom>
            <a:avLst/>
            <a:gdLst/>
            <a:ahLst/>
            <a:cxnLst/>
            <a:rect l="l" t="t" r="r" b="b"/>
            <a:pathLst>
              <a:path w="1430" h="513" extrusionOk="0">
                <a:moveTo>
                  <a:pt x="1095" y="0"/>
                </a:moveTo>
                <a:cubicBezTo>
                  <a:pt x="937" y="0"/>
                  <a:pt x="778" y="17"/>
                  <a:pt x="620" y="62"/>
                </a:cubicBezTo>
                <a:cubicBezTo>
                  <a:pt x="501" y="98"/>
                  <a:pt x="382" y="134"/>
                  <a:pt x="263" y="193"/>
                </a:cubicBezTo>
                <a:cubicBezTo>
                  <a:pt x="156" y="241"/>
                  <a:pt x="1" y="312"/>
                  <a:pt x="1" y="431"/>
                </a:cubicBezTo>
                <a:cubicBezTo>
                  <a:pt x="1" y="467"/>
                  <a:pt x="13" y="479"/>
                  <a:pt x="25" y="491"/>
                </a:cubicBezTo>
                <a:cubicBezTo>
                  <a:pt x="50" y="506"/>
                  <a:pt x="72" y="512"/>
                  <a:pt x="95" y="512"/>
                </a:cubicBezTo>
                <a:cubicBezTo>
                  <a:pt x="126" y="512"/>
                  <a:pt x="157" y="500"/>
                  <a:pt x="191" y="479"/>
                </a:cubicBezTo>
                <a:cubicBezTo>
                  <a:pt x="251" y="443"/>
                  <a:pt x="298" y="419"/>
                  <a:pt x="358" y="396"/>
                </a:cubicBezTo>
                <a:cubicBezTo>
                  <a:pt x="441" y="336"/>
                  <a:pt x="560" y="288"/>
                  <a:pt x="668" y="253"/>
                </a:cubicBezTo>
                <a:cubicBezTo>
                  <a:pt x="894" y="181"/>
                  <a:pt x="1132" y="134"/>
                  <a:pt x="1370" y="122"/>
                </a:cubicBezTo>
                <a:cubicBezTo>
                  <a:pt x="1430" y="110"/>
                  <a:pt x="1430" y="38"/>
                  <a:pt x="1370" y="15"/>
                </a:cubicBezTo>
                <a:cubicBezTo>
                  <a:pt x="1279" y="6"/>
                  <a:pt x="1187" y="0"/>
                  <a:pt x="109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5860;p62">
            <a:extLst>
              <a:ext uri="{FF2B5EF4-FFF2-40B4-BE49-F238E27FC236}">
                <a16:creationId xmlns:a16="http://schemas.microsoft.com/office/drawing/2014/main" id="{A1D06FB8-471A-4C17-A911-DEAB169C60E5}"/>
              </a:ext>
            </a:extLst>
          </p:cNvPr>
          <p:cNvSpPr/>
          <p:nvPr/>
        </p:nvSpPr>
        <p:spPr>
          <a:xfrm>
            <a:off x="2108219" y="3073408"/>
            <a:ext cx="684969" cy="396805"/>
          </a:xfrm>
          <a:custGeom>
            <a:avLst/>
            <a:gdLst/>
            <a:ahLst/>
            <a:cxnLst/>
            <a:rect l="l" t="t" r="r" b="b"/>
            <a:pathLst>
              <a:path w="13896" h="8050" extrusionOk="0">
                <a:moveTo>
                  <a:pt x="12323" y="1"/>
                </a:moveTo>
                <a:cubicBezTo>
                  <a:pt x="12316" y="1"/>
                  <a:pt x="12308" y="2"/>
                  <a:pt x="12300" y="4"/>
                </a:cubicBezTo>
                <a:cubicBezTo>
                  <a:pt x="12133" y="28"/>
                  <a:pt x="11979" y="75"/>
                  <a:pt x="11812" y="111"/>
                </a:cubicBezTo>
                <a:cubicBezTo>
                  <a:pt x="11776" y="123"/>
                  <a:pt x="11740" y="123"/>
                  <a:pt x="11705" y="123"/>
                </a:cubicBezTo>
                <a:cubicBezTo>
                  <a:pt x="11121" y="206"/>
                  <a:pt x="10550" y="289"/>
                  <a:pt x="9966" y="325"/>
                </a:cubicBezTo>
                <a:lnTo>
                  <a:pt x="9919" y="325"/>
                </a:lnTo>
                <a:cubicBezTo>
                  <a:pt x="9859" y="325"/>
                  <a:pt x="9812" y="349"/>
                  <a:pt x="9776" y="349"/>
                </a:cubicBezTo>
                <a:cubicBezTo>
                  <a:pt x="9657" y="361"/>
                  <a:pt x="9514" y="361"/>
                  <a:pt x="9395" y="373"/>
                </a:cubicBezTo>
                <a:cubicBezTo>
                  <a:pt x="9371" y="373"/>
                  <a:pt x="9335" y="373"/>
                  <a:pt x="9312" y="385"/>
                </a:cubicBezTo>
                <a:cubicBezTo>
                  <a:pt x="8578" y="436"/>
                  <a:pt x="7847" y="459"/>
                  <a:pt x="7119" y="459"/>
                </a:cubicBezTo>
                <a:cubicBezTo>
                  <a:pt x="6488" y="459"/>
                  <a:pt x="5858" y="442"/>
                  <a:pt x="5228" y="409"/>
                </a:cubicBezTo>
                <a:lnTo>
                  <a:pt x="5109" y="409"/>
                </a:lnTo>
                <a:cubicBezTo>
                  <a:pt x="4859" y="385"/>
                  <a:pt x="4609" y="373"/>
                  <a:pt x="4359" y="349"/>
                </a:cubicBezTo>
                <a:cubicBezTo>
                  <a:pt x="4061" y="313"/>
                  <a:pt x="3763" y="301"/>
                  <a:pt x="3466" y="266"/>
                </a:cubicBezTo>
                <a:lnTo>
                  <a:pt x="3382" y="266"/>
                </a:lnTo>
                <a:cubicBezTo>
                  <a:pt x="3144" y="242"/>
                  <a:pt x="2906" y="206"/>
                  <a:pt x="2668" y="194"/>
                </a:cubicBezTo>
                <a:cubicBezTo>
                  <a:pt x="2662" y="193"/>
                  <a:pt x="2656" y="193"/>
                  <a:pt x="2649" y="193"/>
                </a:cubicBezTo>
                <a:cubicBezTo>
                  <a:pt x="2585" y="193"/>
                  <a:pt x="2525" y="248"/>
                  <a:pt x="2525" y="313"/>
                </a:cubicBezTo>
                <a:cubicBezTo>
                  <a:pt x="2430" y="980"/>
                  <a:pt x="2346" y="1540"/>
                  <a:pt x="2275" y="1837"/>
                </a:cubicBezTo>
                <a:cubicBezTo>
                  <a:pt x="1775" y="3599"/>
                  <a:pt x="501" y="6659"/>
                  <a:pt x="1" y="7350"/>
                </a:cubicBezTo>
                <a:cubicBezTo>
                  <a:pt x="358" y="7469"/>
                  <a:pt x="810" y="7576"/>
                  <a:pt x="1334" y="7671"/>
                </a:cubicBezTo>
                <a:cubicBezTo>
                  <a:pt x="1358" y="7671"/>
                  <a:pt x="1394" y="7683"/>
                  <a:pt x="1406" y="7683"/>
                </a:cubicBezTo>
                <a:cubicBezTo>
                  <a:pt x="2695" y="7907"/>
                  <a:pt x="4401" y="8050"/>
                  <a:pt x="6238" y="8050"/>
                </a:cubicBezTo>
                <a:cubicBezTo>
                  <a:pt x="8797" y="8050"/>
                  <a:pt x="11608" y="7773"/>
                  <a:pt x="13895" y="7052"/>
                </a:cubicBezTo>
                <a:cubicBezTo>
                  <a:pt x="13479" y="5623"/>
                  <a:pt x="13086" y="3766"/>
                  <a:pt x="12741" y="1921"/>
                </a:cubicBezTo>
                <a:cubicBezTo>
                  <a:pt x="12729" y="1873"/>
                  <a:pt x="12729" y="1813"/>
                  <a:pt x="12717" y="1778"/>
                </a:cubicBezTo>
                <a:cubicBezTo>
                  <a:pt x="12610" y="1194"/>
                  <a:pt x="12491" y="611"/>
                  <a:pt x="12395" y="63"/>
                </a:cubicBezTo>
                <a:cubicBezTo>
                  <a:pt x="12376" y="24"/>
                  <a:pt x="12356" y="1"/>
                  <a:pt x="1232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5861;p62">
            <a:extLst>
              <a:ext uri="{FF2B5EF4-FFF2-40B4-BE49-F238E27FC236}">
                <a16:creationId xmlns:a16="http://schemas.microsoft.com/office/drawing/2014/main" id="{EE605ED1-A6F6-4DE1-9CF4-57C9EE059C66}"/>
              </a:ext>
            </a:extLst>
          </p:cNvPr>
          <p:cNvSpPr/>
          <p:nvPr/>
        </p:nvSpPr>
        <p:spPr>
          <a:xfrm>
            <a:off x="2173975" y="3085880"/>
            <a:ext cx="103317" cy="366293"/>
          </a:xfrm>
          <a:custGeom>
            <a:avLst/>
            <a:gdLst/>
            <a:ahLst/>
            <a:cxnLst/>
            <a:rect l="l" t="t" r="r" b="b"/>
            <a:pathLst>
              <a:path w="2096" h="7431" extrusionOk="0">
                <a:moveTo>
                  <a:pt x="2024" y="1"/>
                </a:moveTo>
                <a:cubicBezTo>
                  <a:pt x="1965" y="429"/>
                  <a:pt x="1882" y="846"/>
                  <a:pt x="1810" y="1263"/>
                </a:cubicBezTo>
                <a:cubicBezTo>
                  <a:pt x="1608" y="2394"/>
                  <a:pt x="1322" y="3513"/>
                  <a:pt x="989" y="4632"/>
                </a:cubicBezTo>
                <a:cubicBezTo>
                  <a:pt x="834" y="5180"/>
                  <a:pt x="631" y="5751"/>
                  <a:pt x="441" y="6299"/>
                </a:cubicBezTo>
                <a:cubicBezTo>
                  <a:pt x="298" y="6656"/>
                  <a:pt x="143" y="7037"/>
                  <a:pt x="0" y="7418"/>
                </a:cubicBezTo>
                <a:cubicBezTo>
                  <a:pt x="24" y="7418"/>
                  <a:pt x="60" y="7430"/>
                  <a:pt x="72" y="7430"/>
                </a:cubicBezTo>
                <a:cubicBezTo>
                  <a:pt x="131" y="7299"/>
                  <a:pt x="179" y="7156"/>
                  <a:pt x="238" y="7025"/>
                </a:cubicBezTo>
                <a:cubicBezTo>
                  <a:pt x="358" y="6716"/>
                  <a:pt x="477" y="6418"/>
                  <a:pt x="596" y="6109"/>
                </a:cubicBezTo>
                <a:cubicBezTo>
                  <a:pt x="1322" y="4108"/>
                  <a:pt x="1822" y="2061"/>
                  <a:pt x="209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5862;p62">
            <a:extLst>
              <a:ext uri="{FF2B5EF4-FFF2-40B4-BE49-F238E27FC236}">
                <a16:creationId xmlns:a16="http://schemas.microsoft.com/office/drawing/2014/main" id="{9C07CF5D-F05F-41DA-A442-9F0BEE482BD5}"/>
              </a:ext>
            </a:extLst>
          </p:cNvPr>
          <p:cNvSpPr/>
          <p:nvPr/>
        </p:nvSpPr>
        <p:spPr>
          <a:xfrm>
            <a:off x="2246485" y="3091745"/>
            <a:ext cx="118253" cy="158673"/>
          </a:xfrm>
          <a:custGeom>
            <a:avLst/>
            <a:gdLst/>
            <a:ahLst/>
            <a:cxnLst/>
            <a:rect l="l" t="t" r="r" b="b"/>
            <a:pathLst>
              <a:path w="2399" h="3219" extrusionOk="0">
                <a:moveTo>
                  <a:pt x="2280" y="1"/>
                </a:moveTo>
                <a:cubicBezTo>
                  <a:pt x="2280" y="13"/>
                  <a:pt x="2280" y="13"/>
                  <a:pt x="2256" y="37"/>
                </a:cubicBezTo>
                <a:cubicBezTo>
                  <a:pt x="2077" y="644"/>
                  <a:pt x="1780" y="1239"/>
                  <a:pt x="1399" y="1775"/>
                </a:cubicBezTo>
                <a:cubicBezTo>
                  <a:pt x="1006" y="2311"/>
                  <a:pt x="530" y="2751"/>
                  <a:pt x="30" y="3168"/>
                </a:cubicBezTo>
                <a:cubicBezTo>
                  <a:pt x="0" y="3197"/>
                  <a:pt x="19" y="3219"/>
                  <a:pt x="40" y="3219"/>
                </a:cubicBezTo>
                <a:cubicBezTo>
                  <a:pt x="45" y="3219"/>
                  <a:pt x="49" y="3218"/>
                  <a:pt x="53" y="3216"/>
                </a:cubicBezTo>
                <a:cubicBezTo>
                  <a:pt x="387" y="3025"/>
                  <a:pt x="672" y="2775"/>
                  <a:pt x="934" y="2489"/>
                </a:cubicBezTo>
                <a:cubicBezTo>
                  <a:pt x="1399" y="2013"/>
                  <a:pt x="1780" y="1465"/>
                  <a:pt x="2066" y="870"/>
                </a:cubicBezTo>
                <a:cubicBezTo>
                  <a:pt x="2196" y="584"/>
                  <a:pt x="2316" y="298"/>
                  <a:pt x="239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5863;p62">
            <a:extLst>
              <a:ext uri="{FF2B5EF4-FFF2-40B4-BE49-F238E27FC236}">
                <a16:creationId xmlns:a16="http://schemas.microsoft.com/office/drawing/2014/main" id="{30D0BF34-BBDF-4669-A384-F53FDC2D932D}"/>
              </a:ext>
            </a:extLst>
          </p:cNvPr>
          <p:cNvSpPr/>
          <p:nvPr/>
        </p:nvSpPr>
        <p:spPr>
          <a:xfrm>
            <a:off x="2684548" y="3077697"/>
            <a:ext cx="51708" cy="89811"/>
          </a:xfrm>
          <a:custGeom>
            <a:avLst/>
            <a:gdLst/>
            <a:ahLst/>
            <a:cxnLst/>
            <a:rect l="l" t="t" r="r" b="b"/>
            <a:pathLst>
              <a:path w="1049" h="1822" extrusionOk="0">
                <a:moveTo>
                  <a:pt x="1" y="0"/>
                </a:moveTo>
                <a:cubicBezTo>
                  <a:pt x="96" y="286"/>
                  <a:pt x="239" y="572"/>
                  <a:pt x="370" y="822"/>
                </a:cubicBezTo>
                <a:cubicBezTo>
                  <a:pt x="560" y="1179"/>
                  <a:pt x="787" y="1512"/>
                  <a:pt x="1049" y="1822"/>
                </a:cubicBezTo>
                <a:cubicBezTo>
                  <a:pt x="1037" y="1774"/>
                  <a:pt x="1037" y="1715"/>
                  <a:pt x="1025" y="1667"/>
                </a:cubicBezTo>
                <a:cubicBezTo>
                  <a:pt x="799" y="1393"/>
                  <a:pt x="608" y="1095"/>
                  <a:pt x="441" y="774"/>
                </a:cubicBezTo>
                <a:cubicBezTo>
                  <a:pt x="310" y="524"/>
                  <a:pt x="203" y="262"/>
                  <a:pt x="96" y="0"/>
                </a:cubicBezTo>
                <a:close/>
              </a:path>
            </a:pathLst>
          </a:custGeom>
          <a:solidFill>
            <a:srgbClr val="4240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5864;p62">
            <a:extLst>
              <a:ext uri="{FF2B5EF4-FFF2-40B4-BE49-F238E27FC236}">
                <a16:creationId xmlns:a16="http://schemas.microsoft.com/office/drawing/2014/main" id="{5138F833-7B7F-40D3-9F62-EC604321877A}"/>
              </a:ext>
            </a:extLst>
          </p:cNvPr>
          <p:cNvSpPr/>
          <p:nvPr/>
        </p:nvSpPr>
        <p:spPr>
          <a:xfrm>
            <a:off x="2561317" y="3088837"/>
            <a:ext cx="38793" cy="126583"/>
          </a:xfrm>
          <a:custGeom>
            <a:avLst/>
            <a:gdLst/>
            <a:ahLst/>
            <a:cxnLst/>
            <a:rect l="l" t="t" r="r" b="b"/>
            <a:pathLst>
              <a:path w="787" h="2568" extrusionOk="0">
                <a:moveTo>
                  <a:pt x="715" y="0"/>
                </a:moveTo>
                <a:cubicBezTo>
                  <a:pt x="727" y="298"/>
                  <a:pt x="739" y="596"/>
                  <a:pt x="727" y="905"/>
                </a:cubicBezTo>
                <a:cubicBezTo>
                  <a:pt x="727" y="1191"/>
                  <a:pt x="715" y="1465"/>
                  <a:pt x="691" y="1739"/>
                </a:cubicBezTo>
                <a:cubicBezTo>
                  <a:pt x="679" y="1965"/>
                  <a:pt x="691" y="2322"/>
                  <a:pt x="429" y="2453"/>
                </a:cubicBezTo>
                <a:cubicBezTo>
                  <a:pt x="387" y="2471"/>
                  <a:pt x="350" y="2480"/>
                  <a:pt x="319" y="2480"/>
                </a:cubicBezTo>
                <a:cubicBezTo>
                  <a:pt x="145" y="2480"/>
                  <a:pt x="121" y="2235"/>
                  <a:pt x="131" y="2084"/>
                </a:cubicBezTo>
                <a:cubicBezTo>
                  <a:pt x="143" y="1834"/>
                  <a:pt x="191" y="1596"/>
                  <a:pt x="203" y="1346"/>
                </a:cubicBezTo>
                <a:cubicBezTo>
                  <a:pt x="239" y="905"/>
                  <a:pt x="215" y="477"/>
                  <a:pt x="179" y="48"/>
                </a:cubicBezTo>
                <a:cubicBezTo>
                  <a:pt x="143" y="48"/>
                  <a:pt x="120" y="48"/>
                  <a:pt x="84" y="60"/>
                </a:cubicBezTo>
                <a:cubicBezTo>
                  <a:pt x="96" y="107"/>
                  <a:pt x="96" y="167"/>
                  <a:pt x="96" y="227"/>
                </a:cubicBezTo>
                <a:cubicBezTo>
                  <a:pt x="143" y="786"/>
                  <a:pt x="131" y="1370"/>
                  <a:pt x="60" y="1953"/>
                </a:cubicBezTo>
                <a:cubicBezTo>
                  <a:pt x="24" y="2132"/>
                  <a:pt x="0" y="2358"/>
                  <a:pt x="131" y="2489"/>
                </a:cubicBezTo>
                <a:cubicBezTo>
                  <a:pt x="178" y="2544"/>
                  <a:pt x="240" y="2567"/>
                  <a:pt x="306" y="2567"/>
                </a:cubicBezTo>
                <a:cubicBezTo>
                  <a:pt x="412" y="2567"/>
                  <a:pt x="527" y="2509"/>
                  <a:pt x="608" y="2429"/>
                </a:cubicBezTo>
                <a:cubicBezTo>
                  <a:pt x="786" y="2239"/>
                  <a:pt x="774" y="1953"/>
                  <a:pt x="774" y="1715"/>
                </a:cubicBezTo>
                <a:cubicBezTo>
                  <a:pt x="786" y="1417"/>
                  <a:pt x="786" y="1108"/>
                  <a:pt x="786" y="810"/>
                </a:cubicBezTo>
                <a:cubicBezTo>
                  <a:pt x="786" y="536"/>
                  <a:pt x="774" y="274"/>
                  <a:pt x="751" y="0"/>
                </a:cubicBezTo>
                <a:close/>
              </a:path>
            </a:pathLst>
          </a:custGeom>
          <a:solidFill>
            <a:srgbClr val="4240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5865;p62">
            <a:extLst>
              <a:ext uri="{FF2B5EF4-FFF2-40B4-BE49-F238E27FC236}">
                <a16:creationId xmlns:a16="http://schemas.microsoft.com/office/drawing/2014/main" id="{728A191D-20E3-4554-AFBA-7C78C4AAD1F6}"/>
              </a:ext>
            </a:extLst>
          </p:cNvPr>
          <p:cNvSpPr/>
          <p:nvPr/>
        </p:nvSpPr>
        <p:spPr>
          <a:xfrm>
            <a:off x="2189424" y="2642650"/>
            <a:ext cx="566962" cy="589883"/>
          </a:xfrm>
          <a:custGeom>
            <a:avLst/>
            <a:gdLst/>
            <a:ahLst/>
            <a:cxnLst/>
            <a:rect l="l" t="t" r="r" b="b"/>
            <a:pathLst>
              <a:path w="11502" h="11967" extrusionOk="0">
                <a:moveTo>
                  <a:pt x="4650" y="1"/>
                </a:moveTo>
                <a:cubicBezTo>
                  <a:pt x="4608" y="1"/>
                  <a:pt x="4566" y="1"/>
                  <a:pt x="4524" y="1"/>
                </a:cubicBezTo>
                <a:cubicBezTo>
                  <a:pt x="2703" y="49"/>
                  <a:pt x="1417" y="359"/>
                  <a:pt x="1000" y="763"/>
                </a:cubicBezTo>
                <a:cubicBezTo>
                  <a:pt x="941" y="823"/>
                  <a:pt x="893" y="871"/>
                  <a:pt x="881" y="930"/>
                </a:cubicBezTo>
                <a:cubicBezTo>
                  <a:pt x="833" y="1025"/>
                  <a:pt x="750" y="1585"/>
                  <a:pt x="667" y="2418"/>
                </a:cubicBezTo>
                <a:cubicBezTo>
                  <a:pt x="619" y="2787"/>
                  <a:pt x="583" y="3216"/>
                  <a:pt x="536" y="3692"/>
                </a:cubicBezTo>
                <a:cubicBezTo>
                  <a:pt x="488" y="4228"/>
                  <a:pt x="429" y="4812"/>
                  <a:pt x="381" y="5407"/>
                </a:cubicBezTo>
                <a:cubicBezTo>
                  <a:pt x="333" y="5931"/>
                  <a:pt x="298" y="6478"/>
                  <a:pt x="250" y="7014"/>
                </a:cubicBezTo>
                <a:cubicBezTo>
                  <a:pt x="202" y="7610"/>
                  <a:pt x="155" y="8205"/>
                  <a:pt x="119" y="8764"/>
                </a:cubicBezTo>
                <a:cubicBezTo>
                  <a:pt x="83" y="9241"/>
                  <a:pt x="60" y="9693"/>
                  <a:pt x="36" y="10110"/>
                </a:cubicBezTo>
                <a:cubicBezTo>
                  <a:pt x="24" y="10658"/>
                  <a:pt x="12" y="11169"/>
                  <a:pt x="0" y="11562"/>
                </a:cubicBezTo>
                <a:cubicBezTo>
                  <a:pt x="509" y="11637"/>
                  <a:pt x="2902" y="11966"/>
                  <a:pt x="5882" y="11966"/>
                </a:cubicBezTo>
                <a:cubicBezTo>
                  <a:pt x="7640" y="11966"/>
                  <a:pt x="9602" y="11852"/>
                  <a:pt x="11501" y="11503"/>
                </a:cubicBezTo>
                <a:cubicBezTo>
                  <a:pt x="11501" y="11050"/>
                  <a:pt x="11466" y="10586"/>
                  <a:pt x="11454" y="10098"/>
                </a:cubicBezTo>
                <a:cubicBezTo>
                  <a:pt x="11430" y="9598"/>
                  <a:pt x="11394" y="9098"/>
                  <a:pt x="11347" y="8610"/>
                </a:cubicBezTo>
                <a:cubicBezTo>
                  <a:pt x="11311" y="8050"/>
                  <a:pt x="11251" y="7502"/>
                  <a:pt x="11192" y="6967"/>
                </a:cubicBezTo>
                <a:cubicBezTo>
                  <a:pt x="11109" y="6371"/>
                  <a:pt x="11037" y="5788"/>
                  <a:pt x="10954" y="5228"/>
                </a:cubicBezTo>
                <a:cubicBezTo>
                  <a:pt x="10859" y="4657"/>
                  <a:pt x="10751" y="4121"/>
                  <a:pt x="10668" y="3645"/>
                </a:cubicBezTo>
                <a:cubicBezTo>
                  <a:pt x="10561" y="3133"/>
                  <a:pt x="10442" y="2668"/>
                  <a:pt x="10347" y="2276"/>
                </a:cubicBezTo>
                <a:cubicBezTo>
                  <a:pt x="10192" y="1740"/>
                  <a:pt x="10025" y="1347"/>
                  <a:pt x="9870" y="1133"/>
                </a:cubicBezTo>
                <a:cubicBezTo>
                  <a:pt x="9811" y="1049"/>
                  <a:pt x="9585" y="930"/>
                  <a:pt x="9251" y="811"/>
                </a:cubicBezTo>
                <a:cubicBezTo>
                  <a:pt x="8242" y="428"/>
                  <a:pt x="6228" y="1"/>
                  <a:pt x="465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5866;p62">
            <a:extLst>
              <a:ext uri="{FF2B5EF4-FFF2-40B4-BE49-F238E27FC236}">
                <a16:creationId xmlns:a16="http://schemas.microsoft.com/office/drawing/2014/main" id="{EA671F2F-174B-4CD1-86AC-76EE1939FC88}"/>
              </a:ext>
            </a:extLst>
          </p:cNvPr>
          <p:cNvSpPr/>
          <p:nvPr/>
        </p:nvSpPr>
        <p:spPr>
          <a:xfrm>
            <a:off x="2336345" y="2637611"/>
            <a:ext cx="266672" cy="210627"/>
          </a:xfrm>
          <a:custGeom>
            <a:avLst/>
            <a:gdLst/>
            <a:ahLst/>
            <a:cxnLst/>
            <a:rect l="l" t="t" r="r" b="b"/>
            <a:pathLst>
              <a:path w="5410" h="4273" extrusionOk="0">
                <a:moveTo>
                  <a:pt x="1506" y="1"/>
                </a:moveTo>
                <a:cubicBezTo>
                  <a:pt x="542" y="1"/>
                  <a:pt x="0" y="268"/>
                  <a:pt x="778" y="1106"/>
                </a:cubicBezTo>
                <a:cubicBezTo>
                  <a:pt x="1743" y="2142"/>
                  <a:pt x="3100" y="3273"/>
                  <a:pt x="3814" y="3868"/>
                </a:cubicBezTo>
                <a:cubicBezTo>
                  <a:pt x="4124" y="4130"/>
                  <a:pt x="4326" y="4273"/>
                  <a:pt x="4326" y="4273"/>
                </a:cubicBezTo>
                <a:cubicBezTo>
                  <a:pt x="4326" y="4273"/>
                  <a:pt x="4445" y="4070"/>
                  <a:pt x="4588" y="3737"/>
                </a:cubicBezTo>
                <a:cubicBezTo>
                  <a:pt x="4934" y="3011"/>
                  <a:pt x="5410" y="1713"/>
                  <a:pt x="5076" y="820"/>
                </a:cubicBezTo>
                <a:cubicBezTo>
                  <a:pt x="4862" y="237"/>
                  <a:pt x="3886" y="260"/>
                  <a:pt x="2779" y="106"/>
                </a:cubicBezTo>
                <a:cubicBezTo>
                  <a:pt x="2326" y="42"/>
                  <a:pt x="1883" y="1"/>
                  <a:pt x="15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5867;p62">
            <a:extLst>
              <a:ext uri="{FF2B5EF4-FFF2-40B4-BE49-F238E27FC236}">
                <a16:creationId xmlns:a16="http://schemas.microsoft.com/office/drawing/2014/main" id="{83A98B76-0E29-491C-8FF6-EC81B46F4A73}"/>
              </a:ext>
            </a:extLst>
          </p:cNvPr>
          <p:cNvSpPr/>
          <p:nvPr/>
        </p:nvSpPr>
        <p:spPr>
          <a:xfrm>
            <a:off x="2370554" y="2557707"/>
            <a:ext cx="209000" cy="135061"/>
          </a:xfrm>
          <a:custGeom>
            <a:avLst/>
            <a:gdLst/>
            <a:ahLst/>
            <a:cxnLst/>
            <a:rect l="l" t="t" r="r" b="b"/>
            <a:pathLst>
              <a:path w="4240" h="2740" extrusionOk="0">
                <a:moveTo>
                  <a:pt x="549" y="0"/>
                </a:moveTo>
                <a:lnTo>
                  <a:pt x="168" y="1310"/>
                </a:lnTo>
                <a:cubicBezTo>
                  <a:pt x="168" y="1310"/>
                  <a:pt x="1" y="2119"/>
                  <a:pt x="1668" y="2560"/>
                </a:cubicBezTo>
                <a:cubicBezTo>
                  <a:pt x="2166" y="2692"/>
                  <a:pt x="2551" y="2739"/>
                  <a:pt x="2848" y="2739"/>
                </a:cubicBezTo>
                <a:cubicBezTo>
                  <a:pt x="3592" y="2739"/>
                  <a:pt x="3775" y="2441"/>
                  <a:pt x="3775" y="2441"/>
                </a:cubicBezTo>
                <a:lnTo>
                  <a:pt x="4240" y="786"/>
                </a:lnTo>
                <a:lnTo>
                  <a:pt x="549" y="0"/>
                </a:ln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5868;p62">
            <a:extLst>
              <a:ext uri="{FF2B5EF4-FFF2-40B4-BE49-F238E27FC236}">
                <a16:creationId xmlns:a16="http://schemas.microsoft.com/office/drawing/2014/main" id="{D4A527F2-4C39-432A-AA0B-1B05331C5461}"/>
              </a:ext>
            </a:extLst>
          </p:cNvPr>
          <p:cNvSpPr/>
          <p:nvPr/>
        </p:nvSpPr>
        <p:spPr>
          <a:xfrm>
            <a:off x="2377012" y="2540652"/>
            <a:ext cx="209592" cy="100360"/>
          </a:xfrm>
          <a:custGeom>
            <a:avLst/>
            <a:gdLst/>
            <a:ahLst/>
            <a:cxnLst/>
            <a:rect l="l" t="t" r="r" b="b"/>
            <a:pathLst>
              <a:path w="4252" h="2036" extrusionOk="0">
                <a:moveTo>
                  <a:pt x="1192" y="1"/>
                </a:moveTo>
                <a:cubicBezTo>
                  <a:pt x="942" y="1"/>
                  <a:pt x="668" y="1"/>
                  <a:pt x="418" y="84"/>
                </a:cubicBezTo>
                <a:cubicBezTo>
                  <a:pt x="287" y="120"/>
                  <a:pt x="144" y="179"/>
                  <a:pt x="72" y="287"/>
                </a:cubicBezTo>
                <a:cubicBezTo>
                  <a:pt x="1" y="406"/>
                  <a:pt x="25" y="560"/>
                  <a:pt x="72" y="691"/>
                </a:cubicBezTo>
                <a:cubicBezTo>
                  <a:pt x="203" y="1072"/>
                  <a:pt x="537" y="1406"/>
                  <a:pt x="942" y="1608"/>
                </a:cubicBezTo>
                <a:cubicBezTo>
                  <a:pt x="1334" y="1823"/>
                  <a:pt x="1787" y="1930"/>
                  <a:pt x="2227" y="1989"/>
                </a:cubicBezTo>
                <a:cubicBezTo>
                  <a:pt x="2411" y="2018"/>
                  <a:pt x="2591" y="2035"/>
                  <a:pt x="2768" y="2035"/>
                </a:cubicBezTo>
                <a:cubicBezTo>
                  <a:pt x="2960" y="2035"/>
                  <a:pt x="3149" y="2015"/>
                  <a:pt x="3335" y="1965"/>
                </a:cubicBezTo>
                <a:cubicBezTo>
                  <a:pt x="3632" y="1894"/>
                  <a:pt x="4037" y="1715"/>
                  <a:pt x="4168" y="1453"/>
                </a:cubicBezTo>
                <a:cubicBezTo>
                  <a:pt x="4251" y="1239"/>
                  <a:pt x="4180" y="822"/>
                  <a:pt x="4049" y="644"/>
                </a:cubicBezTo>
                <a:cubicBezTo>
                  <a:pt x="3930" y="501"/>
                  <a:pt x="3739" y="441"/>
                  <a:pt x="3537" y="394"/>
                </a:cubicBezTo>
                <a:cubicBezTo>
                  <a:pt x="2763" y="179"/>
                  <a:pt x="1977" y="25"/>
                  <a:pt x="1192" y="1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5869;p62">
            <a:extLst>
              <a:ext uri="{FF2B5EF4-FFF2-40B4-BE49-F238E27FC236}">
                <a16:creationId xmlns:a16="http://schemas.microsoft.com/office/drawing/2014/main" id="{A7DE6447-5EB1-45D6-AA86-C11294A8FA37}"/>
              </a:ext>
            </a:extLst>
          </p:cNvPr>
          <p:cNvSpPr/>
          <p:nvPr/>
        </p:nvSpPr>
        <p:spPr>
          <a:xfrm>
            <a:off x="2346253" y="2608085"/>
            <a:ext cx="247399" cy="154581"/>
          </a:xfrm>
          <a:custGeom>
            <a:avLst/>
            <a:gdLst/>
            <a:ahLst/>
            <a:cxnLst/>
            <a:rect l="l" t="t" r="r" b="b"/>
            <a:pathLst>
              <a:path w="5019" h="3136" extrusionOk="0">
                <a:moveTo>
                  <a:pt x="740" y="1"/>
                </a:moveTo>
                <a:cubicBezTo>
                  <a:pt x="372" y="1"/>
                  <a:pt x="0" y="1006"/>
                  <a:pt x="53" y="1133"/>
                </a:cubicBezTo>
                <a:cubicBezTo>
                  <a:pt x="887" y="3002"/>
                  <a:pt x="2554" y="3038"/>
                  <a:pt x="2899" y="3133"/>
                </a:cubicBezTo>
                <a:cubicBezTo>
                  <a:pt x="2904" y="3135"/>
                  <a:pt x="2909" y="3136"/>
                  <a:pt x="2915" y="3136"/>
                </a:cubicBezTo>
                <a:cubicBezTo>
                  <a:pt x="3147" y="3136"/>
                  <a:pt x="3828" y="1967"/>
                  <a:pt x="3828" y="1967"/>
                </a:cubicBezTo>
                <a:cubicBezTo>
                  <a:pt x="3828" y="1967"/>
                  <a:pt x="4416" y="2907"/>
                  <a:pt x="4563" y="2907"/>
                </a:cubicBezTo>
                <a:cubicBezTo>
                  <a:pt x="4564" y="2907"/>
                  <a:pt x="4565" y="2907"/>
                  <a:pt x="4566" y="2907"/>
                </a:cubicBezTo>
                <a:cubicBezTo>
                  <a:pt x="4721" y="2895"/>
                  <a:pt x="4995" y="1990"/>
                  <a:pt x="5018" y="1717"/>
                </a:cubicBezTo>
                <a:cubicBezTo>
                  <a:pt x="5018" y="1550"/>
                  <a:pt x="4756" y="907"/>
                  <a:pt x="4637" y="657"/>
                </a:cubicBezTo>
                <a:cubicBezTo>
                  <a:pt x="4632" y="647"/>
                  <a:pt x="4619" y="641"/>
                  <a:pt x="4605" y="641"/>
                </a:cubicBezTo>
                <a:cubicBezTo>
                  <a:pt x="4584" y="641"/>
                  <a:pt x="4561" y="653"/>
                  <a:pt x="4554" y="681"/>
                </a:cubicBezTo>
                <a:cubicBezTo>
                  <a:pt x="4459" y="883"/>
                  <a:pt x="4280" y="1359"/>
                  <a:pt x="3887" y="1395"/>
                </a:cubicBezTo>
                <a:cubicBezTo>
                  <a:pt x="3798" y="1402"/>
                  <a:pt x="3711" y="1405"/>
                  <a:pt x="3626" y="1405"/>
                </a:cubicBezTo>
                <a:cubicBezTo>
                  <a:pt x="2101" y="1405"/>
                  <a:pt x="1258" y="343"/>
                  <a:pt x="875" y="50"/>
                </a:cubicBezTo>
                <a:cubicBezTo>
                  <a:pt x="831" y="16"/>
                  <a:pt x="785" y="1"/>
                  <a:pt x="740" y="1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5870;p62">
            <a:extLst>
              <a:ext uri="{FF2B5EF4-FFF2-40B4-BE49-F238E27FC236}">
                <a16:creationId xmlns:a16="http://schemas.microsoft.com/office/drawing/2014/main" id="{45BA3625-CE10-41D5-8868-3A47991A1AD1}"/>
              </a:ext>
            </a:extLst>
          </p:cNvPr>
          <p:cNvSpPr/>
          <p:nvPr/>
        </p:nvSpPr>
        <p:spPr>
          <a:xfrm>
            <a:off x="2342112" y="2598275"/>
            <a:ext cx="251540" cy="153842"/>
          </a:xfrm>
          <a:custGeom>
            <a:avLst/>
            <a:gdLst/>
            <a:ahLst/>
            <a:cxnLst/>
            <a:rect l="l" t="t" r="r" b="b"/>
            <a:pathLst>
              <a:path w="5103" h="3121" extrusionOk="0">
                <a:moveTo>
                  <a:pt x="754" y="1"/>
                </a:moveTo>
                <a:cubicBezTo>
                  <a:pt x="376" y="1"/>
                  <a:pt x="1" y="1014"/>
                  <a:pt x="54" y="1142"/>
                </a:cubicBezTo>
                <a:cubicBezTo>
                  <a:pt x="899" y="2987"/>
                  <a:pt x="2614" y="3035"/>
                  <a:pt x="2923" y="3118"/>
                </a:cubicBezTo>
                <a:cubicBezTo>
                  <a:pt x="2929" y="3120"/>
                  <a:pt x="2934" y="3120"/>
                  <a:pt x="2940" y="3120"/>
                </a:cubicBezTo>
                <a:cubicBezTo>
                  <a:pt x="3172" y="3120"/>
                  <a:pt x="3864" y="1951"/>
                  <a:pt x="3864" y="1951"/>
                </a:cubicBezTo>
                <a:cubicBezTo>
                  <a:pt x="3864" y="1951"/>
                  <a:pt x="4445" y="2880"/>
                  <a:pt x="4620" y="2880"/>
                </a:cubicBezTo>
                <a:cubicBezTo>
                  <a:pt x="4622" y="2880"/>
                  <a:pt x="4624" y="2880"/>
                  <a:pt x="4626" y="2880"/>
                </a:cubicBezTo>
                <a:cubicBezTo>
                  <a:pt x="4781" y="2856"/>
                  <a:pt x="5067" y="1951"/>
                  <a:pt x="5079" y="1677"/>
                </a:cubicBezTo>
                <a:cubicBezTo>
                  <a:pt x="5102" y="1511"/>
                  <a:pt x="4840" y="880"/>
                  <a:pt x="4709" y="618"/>
                </a:cubicBezTo>
                <a:cubicBezTo>
                  <a:pt x="4704" y="608"/>
                  <a:pt x="4691" y="602"/>
                  <a:pt x="4677" y="602"/>
                </a:cubicBezTo>
                <a:cubicBezTo>
                  <a:pt x="4656" y="602"/>
                  <a:pt x="4633" y="614"/>
                  <a:pt x="4626" y="642"/>
                </a:cubicBezTo>
                <a:cubicBezTo>
                  <a:pt x="4531" y="856"/>
                  <a:pt x="4352" y="1332"/>
                  <a:pt x="3947" y="1368"/>
                </a:cubicBezTo>
                <a:cubicBezTo>
                  <a:pt x="3849" y="1376"/>
                  <a:pt x="3753" y="1380"/>
                  <a:pt x="3660" y="1380"/>
                </a:cubicBezTo>
                <a:cubicBezTo>
                  <a:pt x="2137" y="1380"/>
                  <a:pt x="1269" y="338"/>
                  <a:pt x="888" y="46"/>
                </a:cubicBezTo>
                <a:cubicBezTo>
                  <a:pt x="843" y="15"/>
                  <a:pt x="799" y="1"/>
                  <a:pt x="7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5871;p62">
            <a:extLst>
              <a:ext uri="{FF2B5EF4-FFF2-40B4-BE49-F238E27FC236}">
                <a16:creationId xmlns:a16="http://schemas.microsoft.com/office/drawing/2014/main" id="{65153CD0-3142-4055-BB18-E74E6EC67982}"/>
              </a:ext>
            </a:extLst>
          </p:cNvPr>
          <p:cNvSpPr/>
          <p:nvPr/>
        </p:nvSpPr>
        <p:spPr>
          <a:xfrm>
            <a:off x="2587442" y="2650723"/>
            <a:ext cx="243751" cy="537338"/>
          </a:xfrm>
          <a:custGeom>
            <a:avLst/>
            <a:gdLst/>
            <a:ahLst/>
            <a:cxnLst/>
            <a:rect l="l" t="t" r="r" b="b"/>
            <a:pathLst>
              <a:path w="4945" h="10901" extrusionOk="0">
                <a:moveTo>
                  <a:pt x="48" y="0"/>
                </a:moveTo>
                <a:cubicBezTo>
                  <a:pt x="16" y="0"/>
                  <a:pt x="1" y="6"/>
                  <a:pt x="6" y="18"/>
                </a:cubicBezTo>
                <a:cubicBezTo>
                  <a:pt x="2638" y="6483"/>
                  <a:pt x="3411" y="10900"/>
                  <a:pt x="3411" y="10900"/>
                </a:cubicBezTo>
                <a:lnTo>
                  <a:pt x="4924" y="10710"/>
                </a:lnTo>
                <a:cubicBezTo>
                  <a:pt x="4924" y="10710"/>
                  <a:pt x="4924" y="10710"/>
                  <a:pt x="4924" y="10710"/>
                </a:cubicBezTo>
                <a:cubicBezTo>
                  <a:pt x="4945" y="10710"/>
                  <a:pt x="3018" y="2612"/>
                  <a:pt x="1649" y="494"/>
                </a:cubicBezTo>
                <a:cubicBezTo>
                  <a:pt x="1533" y="336"/>
                  <a:pt x="296" y="0"/>
                  <a:pt x="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5872;p62">
            <a:extLst>
              <a:ext uri="{FF2B5EF4-FFF2-40B4-BE49-F238E27FC236}">
                <a16:creationId xmlns:a16="http://schemas.microsoft.com/office/drawing/2014/main" id="{56A5AF59-2D26-49EE-A5C6-414090097758}"/>
              </a:ext>
            </a:extLst>
          </p:cNvPr>
          <p:cNvSpPr/>
          <p:nvPr/>
        </p:nvSpPr>
        <p:spPr>
          <a:xfrm>
            <a:off x="2078890" y="3324161"/>
            <a:ext cx="80445" cy="60778"/>
          </a:xfrm>
          <a:custGeom>
            <a:avLst/>
            <a:gdLst/>
            <a:ahLst/>
            <a:cxnLst/>
            <a:rect l="l" t="t" r="r" b="b"/>
            <a:pathLst>
              <a:path w="1632" h="1233" extrusionOk="0">
                <a:moveTo>
                  <a:pt x="340" y="0"/>
                </a:moveTo>
                <a:cubicBezTo>
                  <a:pt x="286" y="0"/>
                  <a:pt x="242" y="14"/>
                  <a:pt x="215" y="48"/>
                </a:cubicBezTo>
                <a:cubicBezTo>
                  <a:pt x="84" y="215"/>
                  <a:pt x="536" y="584"/>
                  <a:pt x="536" y="584"/>
                </a:cubicBezTo>
                <a:cubicBezTo>
                  <a:pt x="536" y="584"/>
                  <a:pt x="357" y="527"/>
                  <a:pt x="227" y="527"/>
                </a:cubicBezTo>
                <a:cubicBezTo>
                  <a:pt x="85" y="527"/>
                  <a:pt x="1" y="595"/>
                  <a:pt x="274" y="882"/>
                </a:cubicBezTo>
                <a:cubicBezTo>
                  <a:pt x="539" y="1165"/>
                  <a:pt x="904" y="1232"/>
                  <a:pt x="1189" y="1232"/>
                </a:cubicBezTo>
                <a:cubicBezTo>
                  <a:pt x="1442" y="1232"/>
                  <a:pt x="1632" y="1179"/>
                  <a:pt x="1632" y="1179"/>
                </a:cubicBezTo>
                <a:lnTo>
                  <a:pt x="894" y="203"/>
                </a:lnTo>
                <a:cubicBezTo>
                  <a:pt x="894" y="203"/>
                  <a:pt x="548" y="0"/>
                  <a:pt x="340" y="0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5873;p62">
            <a:extLst>
              <a:ext uri="{FF2B5EF4-FFF2-40B4-BE49-F238E27FC236}">
                <a16:creationId xmlns:a16="http://schemas.microsoft.com/office/drawing/2014/main" id="{33469F5E-E487-4E86-9DDB-104CEE1632BA}"/>
              </a:ext>
            </a:extLst>
          </p:cNvPr>
          <p:cNvSpPr/>
          <p:nvPr/>
        </p:nvSpPr>
        <p:spPr>
          <a:xfrm>
            <a:off x="2095403" y="3231983"/>
            <a:ext cx="161384" cy="152215"/>
          </a:xfrm>
          <a:custGeom>
            <a:avLst/>
            <a:gdLst/>
            <a:ahLst/>
            <a:cxnLst/>
            <a:rect l="l" t="t" r="r" b="b"/>
            <a:pathLst>
              <a:path w="3274" h="3088" extrusionOk="0">
                <a:moveTo>
                  <a:pt x="1915" y="0"/>
                </a:moveTo>
                <a:cubicBezTo>
                  <a:pt x="1365" y="0"/>
                  <a:pt x="0" y="1138"/>
                  <a:pt x="11" y="1275"/>
                </a:cubicBezTo>
                <a:cubicBezTo>
                  <a:pt x="23" y="1442"/>
                  <a:pt x="856" y="3026"/>
                  <a:pt x="1201" y="3085"/>
                </a:cubicBezTo>
                <a:cubicBezTo>
                  <a:pt x="1212" y="3087"/>
                  <a:pt x="1224" y="3088"/>
                  <a:pt x="1236" y="3088"/>
                </a:cubicBezTo>
                <a:cubicBezTo>
                  <a:pt x="1643" y="3088"/>
                  <a:pt x="3156" y="2186"/>
                  <a:pt x="3214" y="1621"/>
                </a:cubicBezTo>
                <a:cubicBezTo>
                  <a:pt x="3273" y="1037"/>
                  <a:pt x="2083" y="61"/>
                  <a:pt x="2083" y="61"/>
                </a:cubicBezTo>
                <a:cubicBezTo>
                  <a:pt x="2043" y="19"/>
                  <a:pt x="1986" y="0"/>
                  <a:pt x="1915" y="0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5874;p62">
            <a:extLst>
              <a:ext uri="{FF2B5EF4-FFF2-40B4-BE49-F238E27FC236}">
                <a16:creationId xmlns:a16="http://schemas.microsoft.com/office/drawing/2014/main" id="{E7D661ED-E67C-4312-A3A1-304BEC86E67F}"/>
              </a:ext>
            </a:extLst>
          </p:cNvPr>
          <p:cNvSpPr/>
          <p:nvPr/>
        </p:nvSpPr>
        <p:spPr>
          <a:xfrm>
            <a:off x="2113740" y="3329928"/>
            <a:ext cx="28590" cy="41258"/>
          </a:xfrm>
          <a:custGeom>
            <a:avLst/>
            <a:gdLst/>
            <a:ahLst/>
            <a:cxnLst/>
            <a:rect l="l" t="t" r="r" b="b"/>
            <a:pathLst>
              <a:path w="580" h="837" extrusionOk="0">
                <a:moveTo>
                  <a:pt x="40" y="1"/>
                </a:moveTo>
                <a:cubicBezTo>
                  <a:pt x="20" y="1"/>
                  <a:pt x="1" y="21"/>
                  <a:pt x="8" y="50"/>
                </a:cubicBezTo>
                <a:cubicBezTo>
                  <a:pt x="56" y="205"/>
                  <a:pt x="127" y="348"/>
                  <a:pt x="222" y="479"/>
                </a:cubicBezTo>
                <a:cubicBezTo>
                  <a:pt x="270" y="562"/>
                  <a:pt x="306" y="610"/>
                  <a:pt x="365" y="681"/>
                </a:cubicBezTo>
                <a:lnTo>
                  <a:pt x="460" y="765"/>
                </a:lnTo>
                <a:cubicBezTo>
                  <a:pt x="484" y="800"/>
                  <a:pt x="520" y="824"/>
                  <a:pt x="544" y="836"/>
                </a:cubicBezTo>
                <a:cubicBezTo>
                  <a:pt x="568" y="836"/>
                  <a:pt x="579" y="824"/>
                  <a:pt x="579" y="812"/>
                </a:cubicBezTo>
                <a:cubicBezTo>
                  <a:pt x="544" y="800"/>
                  <a:pt x="520" y="765"/>
                  <a:pt x="508" y="741"/>
                </a:cubicBezTo>
                <a:cubicBezTo>
                  <a:pt x="472" y="705"/>
                  <a:pt x="448" y="681"/>
                  <a:pt x="425" y="646"/>
                </a:cubicBezTo>
                <a:cubicBezTo>
                  <a:pt x="365" y="586"/>
                  <a:pt x="329" y="527"/>
                  <a:pt x="282" y="455"/>
                </a:cubicBezTo>
                <a:cubicBezTo>
                  <a:pt x="187" y="324"/>
                  <a:pt x="115" y="169"/>
                  <a:pt x="67" y="27"/>
                </a:cubicBezTo>
                <a:cubicBezTo>
                  <a:pt x="63" y="8"/>
                  <a:pt x="51" y="1"/>
                  <a:pt x="40" y="1"/>
                </a:cubicBezTo>
                <a:close/>
              </a:path>
            </a:pathLst>
          </a:custGeom>
          <a:solidFill>
            <a:srgbClr val="C441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5875;p62">
            <a:extLst>
              <a:ext uri="{FF2B5EF4-FFF2-40B4-BE49-F238E27FC236}">
                <a16:creationId xmlns:a16="http://schemas.microsoft.com/office/drawing/2014/main" id="{EFA147B0-AC91-42E6-9A9F-B6E77D921D95}"/>
              </a:ext>
            </a:extLst>
          </p:cNvPr>
          <p:cNvSpPr/>
          <p:nvPr/>
        </p:nvSpPr>
        <p:spPr>
          <a:xfrm>
            <a:off x="1914548" y="2658758"/>
            <a:ext cx="397988" cy="674272"/>
          </a:xfrm>
          <a:custGeom>
            <a:avLst/>
            <a:gdLst/>
            <a:ahLst/>
            <a:cxnLst/>
            <a:rect l="l" t="t" r="r" b="b"/>
            <a:pathLst>
              <a:path w="8074" h="13679" extrusionOk="0">
                <a:moveTo>
                  <a:pt x="6920" y="1"/>
                </a:moveTo>
                <a:cubicBezTo>
                  <a:pt x="5835" y="1"/>
                  <a:pt x="2349" y="3138"/>
                  <a:pt x="1180" y="5320"/>
                </a:cubicBezTo>
                <a:cubicBezTo>
                  <a:pt x="1" y="7487"/>
                  <a:pt x="1477" y="10095"/>
                  <a:pt x="3085" y="12940"/>
                </a:cubicBezTo>
                <a:cubicBezTo>
                  <a:pt x="3108" y="12964"/>
                  <a:pt x="3120" y="12988"/>
                  <a:pt x="3132" y="13012"/>
                </a:cubicBezTo>
                <a:cubicBezTo>
                  <a:pt x="3251" y="13238"/>
                  <a:pt x="3382" y="13464"/>
                  <a:pt x="3501" y="13678"/>
                </a:cubicBezTo>
                <a:lnTo>
                  <a:pt x="6156" y="11416"/>
                </a:lnTo>
                <a:cubicBezTo>
                  <a:pt x="6156" y="11416"/>
                  <a:pt x="5978" y="11154"/>
                  <a:pt x="5740" y="10726"/>
                </a:cubicBezTo>
                <a:lnTo>
                  <a:pt x="5692" y="10630"/>
                </a:lnTo>
                <a:cubicBezTo>
                  <a:pt x="5144" y="9654"/>
                  <a:pt x="4299" y="7987"/>
                  <a:pt x="4323" y="7011"/>
                </a:cubicBezTo>
                <a:cubicBezTo>
                  <a:pt x="4370" y="5570"/>
                  <a:pt x="6216" y="4570"/>
                  <a:pt x="7252" y="3915"/>
                </a:cubicBezTo>
                <a:cubicBezTo>
                  <a:pt x="8073" y="3403"/>
                  <a:pt x="7907" y="427"/>
                  <a:pt x="7085" y="34"/>
                </a:cubicBezTo>
                <a:cubicBezTo>
                  <a:pt x="7039" y="11"/>
                  <a:pt x="6983" y="1"/>
                  <a:pt x="69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5876;p62">
            <a:extLst>
              <a:ext uri="{FF2B5EF4-FFF2-40B4-BE49-F238E27FC236}">
                <a16:creationId xmlns:a16="http://schemas.microsoft.com/office/drawing/2014/main" id="{19EDE479-7468-4D46-8ABB-AC77DB68CB0E}"/>
              </a:ext>
            </a:extLst>
          </p:cNvPr>
          <p:cNvSpPr/>
          <p:nvPr/>
        </p:nvSpPr>
        <p:spPr>
          <a:xfrm>
            <a:off x="2065975" y="3182148"/>
            <a:ext cx="131512" cy="117415"/>
          </a:xfrm>
          <a:custGeom>
            <a:avLst/>
            <a:gdLst/>
            <a:ahLst/>
            <a:cxnLst/>
            <a:rect l="l" t="t" r="r" b="b"/>
            <a:pathLst>
              <a:path w="2668" h="2382" extrusionOk="0">
                <a:moveTo>
                  <a:pt x="2584" y="0"/>
                </a:moveTo>
                <a:cubicBezTo>
                  <a:pt x="2572" y="0"/>
                  <a:pt x="2560" y="12"/>
                  <a:pt x="2549" y="24"/>
                </a:cubicBezTo>
                <a:cubicBezTo>
                  <a:pt x="2287" y="203"/>
                  <a:pt x="2037" y="405"/>
                  <a:pt x="1787" y="608"/>
                </a:cubicBezTo>
                <a:cubicBezTo>
                  <a:pt x="1298" y="1012"/>
                  <a:pt x="834" y="1429"/>
                  <a:pt x="405" y="1870"/>
                </a:cubicBezTo>
                <a:cubicBezTo>
                  <a:pt x="263" y="2024"/>
                  <a:pt x="132" y="2155"/>
                  <a:pt x="1" y="2310"/>
                </a:cubicBezTo>
                <a:cubicBezTo>
                  <a:pt x="13" y="2334"/>
                  <a:pt x="24" y="2346"/>
                  <a:pt x="48" y="2382"/>
                </a:cubicBezTo>
                <a:cubicBezTo>
                  <a:pt x="489" y="1917"/>
                  <a:pt x="953" y="1453"/>
                  <a:pt x="1453" y="1024"/>
                </a:cubicBezTo>
                <a:cubicBezTo>
                  <a:pt x="1751" y="774"/>
                  <a:pt x="2072" y="524"/>
                  <a:pt x="2394" y="286"/>
                </a:cubicBezTo>
                <a:cubicBezTo>
                  <a:pt x="2489" y="203"/>
                  <a:pt x="2572" y="143"/>
                  <a:pt x="2668" y="84"/>
                </a:cubicBezTo>
                <a:cubicBezTo>
                  <a:pt x="2644" y="60"/>
                  <a:pt x="2620" y="24"/>
                  <a:pt x="25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5877;p62">
            <a:extLst>
              <a:ext uri="{FF2B5EF4-FFF2-40B4-BE49-F238E27FC236}">
                <a16:creationId xmlns:a16="http://schemas.microsoft.com/office/drawing/2014/main" id="{FEBB29A0-6F9E-4C21-B2AC-A6E16A034809}"/>
              </a:ext>
            </a:extLst>
          </p:cNvPr>
          <p:cNvSpPr/>
          <p:nvPr/>
        </p:nvSpPr>
        <p:spPr>
          <a:xfrm>
            <a:off x="2209170" y="2851739"/>
            <a:ext cx="62848" cy="41110"/>
          </a:xfrm>
          <a:custGeom>
            <a:avLst/>
            <a:gdLst/>
            <a:ahLst/>
            <a:cxnLst/>
            <a:rect l="l" t="t" r="r" b="b"/>
            <a:pathLst>
              <a:path w="1275" h="834" extrusionOk="0">
                <a:moveTo>
                  <a:pt x="1275" y="0"/>
                </a:moveTo>
                <a:lnTo>
                  <a:pt x="1275" y="0"/>
                </a:lnTo>
                <a:cubicBezTo>
                  <a:pt x="1025" y="95"/>
                  <a:pt x="798" y="214"/>
                  <a:pt x="596" y="345"/>
                </a:cubicBezTo>
                <a:cubicBezTo>
                  <a:pt x="382" y="476"/>
                  <a:pt x="179" y="631"/>
                  <a:pt x="1" y="834"/>
                </a:cubicBezTo>
                <a:cubicBezTo>
                  <a:pt x="156" y="822"/>
                  <a:pt x="310" y="798"/>
                  <a:pt x="477" y="774"/>
                </a:cubicBezTo>
                <a:cubicBezTo>
                  <a:pt x="632" y="750"/>
                  <a:pt x="787" y="715"/>
                  <a:pt x="953" y="655"/>
                </a:cubicBezTo>
                <a:cubicBezTo>
                  <a:pt x="858" y="631"/>
                  <a:pt x="787" y="619"/>
                  <a:pt x="691" y="619"/>
                </a:cubicBezTo>
                <a:cubicBezTo>
                  <a:pt x="650" y="607"/>
                  <a:pt x="605" y="601"/>
                  <a:pt x="562" y="601"/>
                </a:cubicBezTo>
                <a:cubicBezTo>
                  <a:pt x="519" y="601"/>
                  <a:pt x="477" y="607"/>
                  <a:pt x="441" y="619"/>
                </a:cubicBezTo>
                <a:cubicBezTo>
                  <a:pt x="429" y="619"/>
                  <a:pt x="417" y="619"/>
                  <a:pt x="394" y="631"/>
                </a:cubicBezTo>
                <a:cubicBezTo>
                  <a:pt x="489" y="584"/>
                  <a:pt x="572" y="524"/>
                  <a:pt x="667" y="465"/>
                </a:cubicBezTo>
                <a:cubicBezTo>
                  <a:pt x="870" y="334"/>
                  <a:pt x="1096" y="179"/>
                  <a:pt x="1275" y="0"/>
                </a:cubicBezTo>
                <a:close/>
              </a:path>
            </a:pathLst>
          </a:custGeom>
          <a:solidFill>
            <a:srgbClr val="4436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5878;p62">
            <a:extLst>
              <a:ext uri="{FF2B5EF4-FFF2-40B4-BE49-F238E27FC236}">
                <a16:creationId xmlns:a16="http://schemas.microsoft.com/office/drawing/2014/main" id="{4FFBCFEB-8085-4C98-BCC5-239D73BD024E}"/>
              </a:ext>
            </a:extLst>
          </p:cNvPr>
          <p:cNvSpPr/>
          <p:nvPr/>
        </p:nvSpPr>
        <p:spPr>
          <a:xfrm>
            <a:off x="2590054" y="1929816"/>
            <a:ext cx="245378" cy="284368"/>
          </a:xfrm>
          <a:custGeom>
            <a:avLst/>
            <a:gdLst/>
            <a:ahLst/>
            <a:cxnLst/>
            <a:rect l="l" t="t" r="r" b="b"/>
            <a:pathLst>
              <a:path w="4978" h="5769" extrusionOk="0">
                <a:moveTo>
                  <a:pt x="1357" y="0"/>
                </a:moveTo>
                <a:cubicBezTo>
                  <a:pt x="938" y="0"/>
                  <a:pt x="524" y="115"/>
                  <a:pt x="334" y="487"/>
                </a:cubicBezTo>
                <a:cubicBezTo>
                  <a:pt x="1" y="1201"/>
                  <a:pt x="370" y="2249"/>
                  <a:pt x="620" y="2844"/>
                </a:cubicBezTo>
                <a:cubicBezTo>
                  <a:pt x="965" y="3642"/>
                  <a:pt x="1501" y="4344"/>
                  <a:pt x="2049" y="5035"/>
                </a:cubicBezTo>
                <a:cubicBezTo>
                  <a:pt x="2334" y="5383"/>
                  <a:pt x="2712" y="5769"/>
                  <a:pt x="3218" y="5769"/>
                </a:cubicBezTo>
                <a:cubicBezTo>
                  <a:pt x="3282" y="5769"/>
                  <a:pt x="3349" y="5763"/>
                  <a:pt x="3418" y="5749"/>
                </a:cubicBezTo>
                <a:cubicBezTo>
                  <a:pt x="3763" y="5666"/>
                  <a:pt x="4073" y="5428"/>
                  <a:pt x="4263" y="5166"/>
                </a:cubicBezTo>
                <a:cubicBezTo>
                  <a:pt x="4478" y="4892"/>
                  <a:pt x="4561" y="4582"/>
                  <a:pt x="4621" y="4285"/>
                </a:cubicBezTo>
                <a:cubicBezTo>
                  <a:pt x="4978" y="2487"/>
                  <a:pt x="4001" y="760"/>
                  <a:pt x="2275" y="153"/>
                </a:cubicBezTo>
                <a:cubicBezTo>
                  <a:pt x="2049" y="78"/>
                  <a:pt x="1702" y="0"/>
                  <a:pt x="1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5879;p62">
            <a:extLst>
              <a:ext uri="{FF2B5EF4-FFF2-40B4-BE49-F238E27FC236}">
                <a16:creationId xmlns:a16="http://schemas.microsoft.com/office/drawing/2014/main" id="{24D109FA-F425-4B60-B1E0-63C35E76B309}"/>
              </a:ext>
            </a:extLst>
          </p:cNvPr>
          <p:cNvSpPr/>
          <p:nvPr/>
        </p:nvSpPr>
        <p:spPr>
          <a:xfrm>
            <a:off x="2186890" y="1923211"/>
            <a:ext cx="619212" cy="694728"/>
          </a:xfrm>
          <a:custGeom>
            <a:avLst/>
            <a:gdLst/>
            <a:ahLst/>
            <a:cxnLst/>
            <a:rect l="l" t="t" r="r" b="b"/>
            <a:pathLst>
              <a:path w="12562" h="14094" extrusionOk="0">
                <a:moveTo>
                  <a:pt x="7114" y="0"/>
                </a:moveTo>
                <a:cubicBezTo>
                  <a:pt x="6889" y="0"/>
                  <a:pt x="6657" y="13"/>
                  <a:pt x="6418" y="37"/>
                </a:cubicBezTo>
                <a:cubicBezTo>
                  <a:pt x="2727" y="430"/>
                  <a:pt x="0" y="4062"/>
                  <a:pt x="357" y="8003"/>
                </a:cubicBezTo>
                <a:cubicBezTo>
                  <a:pt x="465" y="9217"/>
                  <a:pt x="858" y="10300"/>
                  <a:pt x="1429" y="11205"/>
                </a:cubicBezTo>
                <a:cubicBezTo>
                  <a:pt x="2569" y="12986"/>
                  <a:pt x="4483" y="14094"/>
                  <a:pt x="6626" y="14094"/>
                </a:cubicBezTo>
                <a:cubicBezTo>
                  <a:pt x="6833" y="14094"/>
                  <a:pt x="7041" y="14084"/>
                  <a:pt x="7251" y="14063"/>
                </a:cubicBezTo>
                <a:cubicBezTo>
                  <a:pt x="7430" y="14051"/>
                  <a:pt x="7608" y="14027"/>
                  <a:pt x="7775" y="14003"/>
                </a:cubicBezTo>
                <a:cubicBezTo>
                  <a:pt x="9585" y="13753"/>
                  <a:pt x="10728" y="13170"/>
                  <a:pt x="11442" y="12372"/>
                </a:cubicBezTo>
                <a:cubicBezTo>
                  <a:pt x="12276" y="11420"/>
                  <a:pt x="12549" y="10146"/>
                  <a:pt x="12549" y="8693"/>
                </a:cubicBezTo>
                <a:cubicBezTo>
                  <a:pt x="12561" y="8062"/>
                  <a:pt x="12526" y="7395"/>
                  <a:pt x="12478" y="6717"/>
                </a:cubicBezTo>
                <a:cubicBezTo>
                  <a:pt x="12166" y="2541"/>
                  <a:pt x="10365" y="0"/>
                  <a:pt x="7114" y="0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5880;p62">
            <a:extLst>
              <a:ext uri="{FF2B5EF4-FFF2-40B4-BE49-F238E27FC236}">
                <a16:creationId xmlns:a16="http://schemas.microsoft.com/office/drawing/2014/main" id="{5808D577-DCE8-4F6C-863E-25762516A188}"/>
              </a:ext>
            </a:extLst>
          </p:cNvPr>
          <p:cNvSpPr/>
          <p:nvPr/>
        </p:nvSpPr>
        <p:spPr>
          <a:xfrm>
            <a:off x="2059518" y="1826942"/>
            <a:ext cx="661456" cy="550647"/>
          </a:xfrm>
          <a:custGeom>
            <a:avLst/>
            <a:gdLst/>
            <a:ahLst/>
            <a:cxnLst/>
            <a:rect l="l" t="t" r="r" b="b"/>
            <a:pathLst>
              <a:path w="13419" h="11171" extrusionOk="0">
                <a:moveTo>
                  <a:pt x="9177" y="1"/>
                </a:moveTo>
                <a:cubicBezTo>
                  <a:pt x="8748" y="1"/>
                  <a:pt x="8315" y="41"/>
                  <a:pt x="7883" y="109"/>
                </a:cubicBezTo>
                <a:cubicBezTo>
                  <a:pt x="7823" y="121"/>
                  <a:pt x="7775" y="121"/>
                  <a:pt x="7716" y="133"/>
                </a:cubicBezTo>
                <a:cubicBezTo>
                  <a:pt x="6263" y="383"/>
                  <a:pt x="4739" y="823"/>
                  <a:pt x="3406" y="1562"/>
                </a:cubicBezTo>
                <a:cubicBezTo>
                  <a:pt x="2953" y="1812"/>
                  <a:pt x="2525" y="2097"/>
                  <a:pt x="2120" y="2431"/>
                </a:cubicBezTo>
                <a:cubicBezTo>
                  <a:pt x="1441" y="2990"/>
                  <a:pt x="846" y="3681"/>
                  <a:pt x="489" y="4502"/>
                </a:cubicBezTo>
                <a:cubicBezTo>
                  <a:pt x="36" y="5479"/>
                  <a:pt x="1" y="6550"/>
                  <a:pt x="263" y="7479"/>
                </a:cubicBezTo>
                <a:cubicBezTo>
                  <a:pt x="536" y="8396"/>
                  <a:pt x="1263" y="9932"/>
                  <a:pt x="1727" y="10158"/>
                </a:cubicBezTo>
                <a:cubicBezTo>
                  <a:pt x="1818" y="10205"/>
                  <a:pt x="1944" y="10222"/>
                  <a:pt x="2088" y="10222"/>
                </a:cubicBezTo>
                <a:cubicBezTo>
                  <a:pt x="2446" y="10222"/>
                  <a:pt x="2917" y="10118"/>
                  <a:pt x="3256" y="10118"/>
                </a:cubicBezTo>
                <a:cubicBezTo>
                  <a:pt x="3367" y="10118"/>
                  <a:pt x="3463" y="10129"/>
                  <a:pt x="3537" y="10158"/>
                </a:cubicBezTo>
                <a:cubicBezTo>
                  <a:pt x="4001" y="10313"/>
                  <a:pt x="4358" y="10587"/>
                  <a:pt x="4549" y="10908"/>
                </a:cubicBezTo>
                <a:cubicBezTo>
                  <a:pt x="4633" y="11060"/>
                  <a:pt x="4736" y="11170"/>
                  <a:pt x="4907" y="11170"/>
                </a:cubicBezTo>
                <a:cubicBezTo>
                  <a:pt x="4978" y="11170"/>
                  <a:pt x="5059" y="11152"/>
                  <a:pt x="5156" y="11110"/>
                </a:cubicBezTo>
                <a:cubicBezTo>
                  <a:pt x="5394" y="11003"/>
                  <a:pt x="5608" y="10813"/>
                  <a:pt x="5692" y="10610"/>
                </a:cubicBezTo>
                <a:cubicBezTo>
                  <a:pt x="6013" y="10253"/>
                  <a:pt x="5775" y="9741"/>
                  <a:pt x="5728" y="9301"/>
                </a:cubicBezTo>
                <a:cubicBezTo>
                  <a:pt x="5751" y="9086"/>
                  <a:pt x="5799" y="8836"/>
                  <a:pt x="5918" y="8610"/>
                </a:cubicBezTo>
                <a:cubicBezTo>
                  <a:pt x="6097" y="8253"/>
                  <a:pt x="6418" y="7979"/>
                  <a:pt x="6799" y="7836"/>
                </a:cubicBezTo>
                <a:cubicBezTo>
                  <a:pt x="7144" y="7693"/>
                  <a:pt x="7478" y="7634"/>
                  <a:pt x="7811" y="7539"/>
                </a:cubicBezTo>
                <a:cubicBezTo>
                  <a:pt x="8168" y="7431"/>
                  <a:pt x="9764" y="7015"/>
                  <a:pt x="10919" y="6193"/>
                </a:cubicBezTo>
                <a:cubicBezTo>
                  <a:pt x="11621" y="5705"/>
                  <a:pt x="12312" y="5133"/>
                  <a:pt x="12824" y="4443"/>
                </a:cubicBezTo>
                <a:cubicBezTo>
                  <a:pt x="13169" y="3979"/>
                  <a:pt x="13419" y="3431"/>
                  <a:pt x="13407" y="2859"/>
                </a:cubicBezTo>
                <a:cubicBezTo>
                  <a:pt x="13359" y="1478"/>
                  <a:pt x="11931" y="573"/>
                  <a:pt x="10800" y="228"/>
                </a:cubicBezTo>
                <a:cubicBezTo>
                  <a:pt x="10271" y="67"/>
                  <a:pt x="9727" y="1"/>
                  <a:pt x="91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5881;p62">
            <a:extLst>
              <a:ext uri="{FF2B5EF4-FFF2-40B4-BE49-F238E27FC236}">
                <a16:creationId xmlns:a16="http://schemas.microsoft.com/office/drawing/2014/main" id="{378E6125-0AAA-4C82-9616-61F244369792}"/>
              </a:ext>
            </a:extLst>
          </p:cNvPr>
          <p:cNvSpPr/>
          <p:nvPr/>
        </p:nvSpPr>
        <p:spPr>
          <a:xfrm>
            <a:off x="2226768" y="1833449"/>
            <a:ext cx="420859" cy="236062"/>
          </a:xfrm>
          <a:custGeom>
            <a:avLst/>
            <a:gdLst/>
            <a:ahLst/>
            <a:cxnLst/>
            <a:rect l="l" t="t" r="r" b="b"/>
            <a:pathLst>
              <a:path w="8538" h="4789" extrusionOk="0">
                <a:moveTo>
                  <a:pt x="4478" y="1"/>
                </a:moveTo>
                <a:cubicBezTo>
                  <a:pt x="4418" y="25"/>
                  <a:pt x="4371" y="25"/>
                  <a:pt x="4311" y="37"/>
                </a:cubicBezTo>
                <a:cubicBezTo>
                  <a:pt x="2870" y="287"/>
                  <a:pt x="1334" y="715"/>
                  <a:pt x="1" y="1465"/>
                </a:cubicBezTo>
                <a:cubicBezTo>
                  <a:pt x="156" y="2299"/>
                  <a:pt x="906" y="3025"/>
                  <a:pt x="1763" y="3061"/>
                </a:cubicBezTo>
                <a:cubicBezTo>
                  <a:pt x="1787" y="3062"/>
                  <a:pt x="1812" y="3062"/>
                  <a:pt x="1837" y="3062"/>
                </a:cubicBezTo>
                <a:cubicBezTo>
                  <a:pt x="1975" y="3062"/>
                  <a:pt x="2116" y="3052"/>
                  <a:pt x="2252" y="3052"/>
                </a:cubicBezTo>
                <a:cubicBezTo>
                  <a:pt x="2471" y="3052"/>
                  <a:pt x="2676" y="3078"/>
                  <a:pt x="2835" y="3216"/>
                </a:cubicBezTo>
                <a:cubicBezTo>
                  <a:pt x="2954" y="3323"/>
                  <a:pt x="3037" y="3454"/>
                  <a:pt x="3120" y="3573"/>
                </a:cubicBezTo>
                <a:cubicBezTo>
                  <a:pt x="3466" y="4048"/>
                  <a:pt x="4056" y="4329"/>
                  <a:pt x="4645" y="4329"/>
                </a:cubicBezTo>
                <a:cubicBezTo>
                  <a:pt x="4868" y="4329"/>
                  <a:pt x="5090" y="4289"/>
                  <a:pt x="5299" y="4204"/>
                </a:cubicBezTo>
                <a:cubicBezTo>
                  <a:pt x="5355" y="4172"/>
                  <a:pt x="5426" y="4140"/>
                  <a:pt x="5489" y="4140"/>
                </a:cubicBezTo>
                <a:cubicBezTo>
                  <a:pt x="5520" y="4140"/>
                  <a:pt x="5549" y="4148"/>
                  <a:pt x="5573" y="4168"/>
                </a:cubicBezTo>
                <a:cubicBezTo>
                  <a:pt x="5633" y="4216"/>
                  <a:pt x="5656" y="4287"/>
                  <a:pt x="5680" y="4347"/>
                </a:cubicBezTo>
                <a:cubicBezTo>
                  <a:pt x="5787" y="4609"/>
                  <a:pt x="6049" y="4751"/>
                  <a:pt x="6323" y="4787"/>
                </a:cubicBezTo>
                <a:cubicBezTo>
                  <a:pt x="6346" y="4788"/>
                  <a:pt x="6370" y="4789"/>
                  <a:pt x="6393" y="4789"/>
                </a:cubicBezTo>
                <a:cubicBezTo>
                  <a:pt x="6643" y="4789"/>
                  <a:pt x="6892" y="4731"/>
                  <a:pt x="7121" y="4644"/>
                </a:cubicBezTo>
                <a:cubicBezTo>
                  <a:pt x="7478" y="4525"/>
                  <a:pt x="7859" y="4382"/>
                  <a:pt x="8121" y="4109"/>
                </a:cubicBezTo>
                <a:cubicBezTo>
                  <a:pt x="8395" y="3835"/>
                  <a:pt x="8538" y="3394"/>
                  <a:pt x="8371" y="3085"/>
                </a:cubicBezTo>
                <a:cubicBezTo>
                  <a:pt x="8240" y="2823"/>
                  <a:pt x="7954" y="2656"/>
                  <a:pt x="7692" y="2501"/>
                </a:cubicBezTo>
                <a:cubicBezTo>
                  <a:pt x="6692" y="1942"/>
                  <a:pt x="5728" y="1299"/>
                  <a:pt x="4918" y="477"/>
                </a:cubicBezTo>
                <a:cubicBezTo>
                  <a:pt x="4787" y="334"/>
                  <a:pt x="4621" y="179"/>
                  <a:pt x="4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5882;p62">
            <a:extLst>
              <a:ext uri="{FF2B5EF4-FFF2-40B4-BE49-F238E27FC236}">
                <a16:creationId xmlns:a16="http://schemas.microsoft.com/office/drawing/2014/main" id="{D92F74A1-8E47-4B4D-9F65-4DEC3A3811EA}"/>
              </a:ext>
            </a:extLst>
          </p:cNvPr>
          <p:cNvSpPr/>
          <p:nvPr/>
        </p:nvSpPr>
        <p:spPr>
          <a:xfrm>
            <a:off x="2498518" y="2136895"/>
            <a:ext cx="1232" cy="641"/>
          </a:xfrm>
          <a:custGeom>
            <a:avLst/>
            <a:gdLst/>
            <a:ahLst/>
            <a:cxnLst/>
            <a:rect l="l" t="t" r="r" b="b"/>
            <a:pathLst>
              <a:path w="25" h="13" extrusionOk="0">
                <a:moveTo>
                  <a:pt x="24" y="12"/>
                </a:moveTo>
                <a:lnTo>
                  <a:pt x="24" y="12"/>
                </a:lnTo>
                <a:cubicBezTo>
                  <a:pt x="1" y="0"/>
                  <a:pt x="1" y="0"/>
                  <a:pt x="24" y="12"/>
                </a:cubicBezTo>
                <a:close/>
              </a:path>
            </a:pathLst>
          </a:custGeom>
          <a:solidFill>
            <a:srgbClr val="FF55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5883;p62">
            <a:extLst>
              <a:ext uri="{FF2B5EF4-FFF2-40B4-BE49-F238E27FC236}">
                <a16:creationId xmlns:a16="http://schemas.microsoft.com/office/drawing/2014/main" id="{EE27BCC0-4F00-49CE-A436-350258922EED}"/>
              </a:ext>
            </a:extLst>
          </p:cNvPr>
          <p:cNvSpPr/>
          <p:nvPr/>
        </p:nvSpPr>
        <p:spPr>
          <a:xfrm>
            <a:off x="2088847" y="2295716"/>
            <a:ext cx="180263" cy="183910"/>
          </a:xfrm>
          <a:custGeom>
            <a:avLst/>
            <a:gdLst/>
            <a:ahLst/>
            <a:cxnLst/>
            <a:rect l="l" t="t" r="r" b="b"/>
            <a:pathLst>
              <a:path w="3657" h="3731" extrusionOk="0">
                <a:moveTo>
                  <a:pt x="1412" y="0"/>
                </a:moveTo>
                <a:cubicBezTo>
                  <a:pt x="1142" y="0"/>
                  <a:pt x="879" y="53"/>
                  <a:pt x="656" y="184"/>
                </a:cubicBezTo>
                <a:cubicBezTo>
                  <a:pt x="418" y="315"/>
                  <a:pt x="215" y="529"/>
                  <a:pt x="120" y="850"/>
                </a:cubicBezTo>
                <a:cubicBezTo>
                  <a:pt x="1" y="1208"/>
                  <a:pt x="13" y="1577"/>
                  <a:pt x="96" y="1910"/>
                </a:cubicBezTo>
                <a:cubicBezTo>
                  <a:pt x="299" y="2636"/>
                  <a:pt x="799" y="3208"/>
                  <a:pt x="1454" y="3505"/>
                </a:cubicBezTo>
                <a:cubicBezTo>
                  <a:pt x="1722" y="3628"/>
                  <a:pt x="2078" y="3730"/>
                  <a:pt x="2430" y="3730"/>
                </a:cubicBezTo>
                <a:cubicBezTo>
                  <a:pt x="2796" y="3730"/>
                  <a:pt x="3157" y="3619"/>
                  <a:pt x="3406" y="3303"/>
                </a:cubicBezTo>
                <a:cubicBezTo>
                  <a:pt x="3632" y="3041"/>
                  <a:pt x="3656" y="2672"/>
                  <a:pt x="3632" y="2339"/>
                </a:cubicBezTo>
                <a:cubicBezTo>
                  <a:pt x="3549" y="1624"/>
                  <a:pt x="3347" y="779"/>
                  <a:pt x="2763" y="386"/>
                </a:cubicBezTo>
                <a:cubicBezTo>
                  <a:pt x="2424" y="178"/>
                  <a:pt x="1906" y="0"/>
                  <a:pt x="1412" y="0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5884;p62">
            <a:extLst>
              <a:ext uri="{FF2B5EF4-FFF2-40B4-BE49-F238E27FC236}">
                <a16:creationId xmlns:a16="http://schemas.microsoft.com/office/drawing/2014/main" id="{8628DEFF-7E3B-4D39-A7D3-23EB94A8416F}"/>
              </a:ext>
            </a:extLst>
          </p:cNvPr>
          <p:cNvSpPr/>
          <p:nvPr/>
        </p:nvSpPr>
        <p:spPr>
          <a:xfrm>
            <a:off x="2108219" y="2343136"/>
            <a:ext cx="112140" cy="64425"/>
          </a:xfrm>
          <a:custGeom>
            <a:avLst/>
            <a:gdLst/>
            <a:ahLst/>
            <a:cxnLst/>
            <a:rect l="l" t="t" r="r" b="b"/>
            <a:pathLst>
              <a:path w="2275" h="1307" extrusionOk="0">
                <a:moveTo>
                  <a:pt x="786" y="1"/>
                </a:moveTo>
                <a:cubicBezTo>
                  <a:pt x="693" y="1"/>
                  <a:pt x="601" y="14"/>
                  <a:pt x="513" y="43"/>
                </a:cubicBezTo>
                <a:cubicBezTo>
                  <a:pt x="394" y="67"/>
                  <a:pt x="287" y="126"/>
                  <a:pt x="203" y="222"/>
                </a:cubicBezTo>
                <a:cubicBezTo>
                  <a:pt x="132" y="293"/>
                  <a:pt x="1" y="424"/>
                  <a:pt x="37" y="543"/>
                </a:cubicBezTo>
                <a:cubicBezTo>
                  <a:pt x="45" y="595"/>
                  <a:pt x="92" y="629"/>
                  <a:pt x="140" y="629"/>
                </a:cubicBezTo>
                <a:cubicBezTo>
                  <a:pt x="158" y="629"/>
                  <a:pt x="175" y="624"/>
                  <a:pt x="191" y="615"/>
                </a:cubicBezTo>
                <a:cubicBezTo>
                  <a:pt x="263" y="591"/>
                  <a:pt x="322" y="484"/>
                  <a:pt x="382" y="436"/>
                </a:cubicBezTo>
                <a:cubicBezTo>
                  <a:pt x="453" y="376"/>
                  <a:pt x="525" y="341"/>
                  <a:pt x="620" y="305"/>
                </a:cubicBezTo>
                <a:cubicBezTo>
                  <a:pt x="680" y="293"/>
                  <a:pt x="727" y="281"/>
                  <a:pt x="787" y="281"/>
                </a:cubicBezTo>
                <a:cubicBezTo>
                  <a:pt x="703" y="424"/>
                  <a:pt x="668" y="591"/>
                  <a:pt x="680" y="769"/>
                </a:cubicBezTo>
                <a:cubicBezTo>
                  <a:pt x="691" y="877"/>
                  <a:pt x="727" y="972"/>
                  <a:pt x="763" y="1067"/>
                </a:cubicBezTo>
                <a:cubicBezTo>
                  <a:pt x="799" y="1115"/>
                  <a:pt x="822" y="1174"/>
                  <a:pt x="870" y="1198"/>
                </a:cubicBezTo>
                <a:cubicBezTo>
                  <a:pt x="882" y="1210"/>
                  <a:pt x="894" y="1246"/>
                  <a:pt x="930" y="1258"/>
                </a:cubicBezTo>
                <a:cubicBezTo>
                  <a:pt x="965" y="1293"/>
                  <a:pt x="989" y="1293"/>
                  <a:pt x="1037" y="1305"/>
                </a:cubicBezTo>
                <a:cubicBezTo>
                  <a:pt x="1041" y="1306"/>
                  <a:pt x="1046" y="1306"/>
                  <a:pt x="1050" y="1306"/>
                </a:cubicBezTo>
                <a:cubicBezTo>
                  <a:pt x="1105" y="1306"/>
                  <a:pt x="1154" y="1241"/>
                  <a:pt x="1132" y="1186"/>
                </a:cubicBezTo>
                <a:cubicBezTo>
                  <a:pt x="1120" y="1150"/>
                  <a:pt x="1120" y="1127"/>
                  <a:pt x="1108" y="1115"/>
                </a:cubicBezTo>
                <a:cubicBezTo>
                  <a:pt x="1096" y="1091"/>
                  <a:pt x="1084" y="1079"/>
                  <a:pt x="1061" y="1055"/>
                </a:cubicBezTo>
                <a:cubicBezTo>
                  <a:pt x="1037" y="1019"/>
                  <a:pt x="1013" y="996"/>
                  <a:pt x="1001" y="960"/>
                </a:cubicBezTo>
                <a:cubicBezTo>
                  <a:pt x="953" y="888"/>
                  <a:pt x="930" y="817"/>
                  <a:pt x="930" y="722"/>
                </a:cubicBezTo>
                <a:cubicBezTo>
                  <a:pt x="918" y="579"/>
                  <a:pt x="941" y="424"/>
                  <a:pt x="1001" y="293"/>
                </a:cubicBezTo>
                <a:cubicBezTo>
                  <a:pt x="1108" y="305"/>
                  <a:pt x="1215" y="353"/>
                  <a:pt x="1299" y="400"/>
                </a:cubicBezTo>
                <a:cubicBezTo>
                  <a:pt x="1644" y="555"/>
                  <a:pt x="1989" y="877"/>
                  <a:pt x="2144" y="1234"/>
                </a:cubicBezTo>
                <a:cubicBezTo>
                  <a:pt x="2152" y="1262"/>
                  <a:pt x="2171" y="1274"/>
                  <a:pt x="2191" y="1274"/>
                </a:cubicBezTo>
                <a:cubicBezTo>
                  <a:pt x="2231" y="1274"/>
                  <a:pt x="2275" y="1229"/>
                  <a:pt x="2251" y="1174"/>
                </a:cubicBezTo>
                <a:cubicBezTo>
                  <a:pt x="2168" y="924"/>
                  <a:pt x="2061" y="722"/>
                  <a:pt x="1894" y="543"/>
                </a:cubicBezTo>
                <a:cubicBezTo>
                  <a:pt x="1715" y="365"/>
                  <a:pt x="1525" y="222"/>
                  <a:pt x="1287" y="115"/>
                </a:cubicBezTo>
                <a:cubicBezTo>
                  <a:pt x="1132" y="45"/>
                  <a:pt x="958" y="1"/>
                  <a:pt x="786" y="1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5885;p62">
            <a:extLst>
              <a:ext uri="{FF2B5EF4-FFF2-40B4-BE49-F238E27FC236}">
                <a16:creationId xmlns:a16="http://schemas.microsoft.com/office/drawing/2014/main" id="{F747AD57-F831-42BB-8CC2-99D2D5B80CBE}"/>
              </a:ext>
            </a:extLst>
          </p:cNvPr>
          <p:cNvSpPr/>
          <p:nvPr/>
        </p:nvSpPr>
        <p:spPr>
          <a:xfrm>
            <a:off x="2257871" y="2406527"/>
            <a:ext cx="326957" cy="211416"/>
          </a:xfrm>
          <a:custGeom>
            <a:avLst/>
            <a:gdLst/>
            <a:ahLst/>
            <a:cxnLst/>
            <a:rect l="l" t="t" r="r" b="b"/>
            <a:pathLst>
              <a:path w="6633" h="4289" extrusionOk="0">
                <a:moveTo>
                  <a:pt x="2526" y="1"/>
                </a:moveTo>
                <a:cubicBezTo>
                  <a:pt x="2458" y="1"/>
                  <a:pt x="2391" y="3"/>
                  <a:pt x="2323" y="7"/>
                </a:cubicBezTo>
                <a:cubicBezTo>
                  <a:pt x="1573" y="43"/>
                  <a:pt x="775" y="376"/>
                  <a:pt x="287" y="972"/>
                </a:cubicBezTo>
                <a:cubicBezTo>
                  <a:pt x="168" y="1103"/>
                  <a:pt x="84" y="1246"/>
                  <a:pt x="1" y="1400"/>
                </a:cubicBezTo>
                <a:cubicBezTo>
                  <a:pt x="1141" y="3181"/>
                  <a:pt x="3054" y="4289"/>
                  <a:pt x="5198" y="4289"/>
                </a:cubicBezTo>
                <a:cubicBezTo>
                  <a:pt x="5405" y="4289"/>
                  <a:pt x="5613" y="4279"/>
                  <a:pt x="5823" y="4258"/>
                </a:cubicBezTo>
                <a:cubicBezTo>
                  <a:pt x="6002" y="4246"/>
                  <a:pt x="6180" y="4222"/>
                  <a:pt x="6347" y="4198"/>
                </a:cubicBezTo>
                <a:cubicBezTo>
                  <a:pt x="6371" y="4127"/>
                  <a:pt x="6395" y="4055"/>
                  <a:pt x="6418" y="3972"/>
                </a:cubicBezTo>
                <a:cubicBezTo>
                  <a:pt x="6633" y="3281"/>
                  <a:pt x="6478" y="2519"/>
                  <a:pt x="6121" y="1924"/>
                </a:cubicBezTo>
                <a:cubicBezTo>
                  <a:pt x="5740" y="1329"/>
                  <a:pt x="5156" y="865"/>
                  <a:pt x="4513" y="543"/>
                </a:cubicBezTo>
                <a:cubicBezTo>
                  <a:pt x="3906" y="218"/>
                  <a:pt x="3220" y="1"/>
                  <a:pt x="2526" y="1"/>
                </a:cubicBezTo>
                <a:close/>
              </a:path>
            </a:pathLst>
          </a:custGeom>
          <a:solidFill>
            <a:srgbClr val="EC37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5886;p62">
            <a:extLst>
              <a:ext uri="{FF2B5EF4-FFF2-40B4-BE49-F238E27FC236}">
                <a16:creationId xmlns:a16="http://schemas.microsoft.com/office/drawing/2014/main" id="{0D3414C1-A5A4-4498-BB1D-F81B45AD3E05}"/>
              </a:ext>
            </a:extLst>
          </p:cNvPr>
          <p:cNvSpPr/>
          <p:nvPr/>
        </p:nvSpPr>
        <p:spPr>
          <a:xfrm>
            <a:off x="2750896" y="2351121"/>
            <a:ext cx="56391" cy="181988"/>
          </a:xfrm>
          <a:custGeom>
            <a:avLst/>
            <a:gdLst/>
            <a:ahLst/>
            <a:cxnLst/>
            <a:rect l="l" t="t" r="r" b="b"/>
            <a:pathLst>
              <a:path w="1144" h="3692" extrusionOk="0">
                <a:moveTo>
                  <a:pt x="1143" y="0"/>
                </a:moveTo>
                <a:cubicBezTo>
                  <a:pt x="726" y="512"/>
                  <a:pt x="441" y="1143"/>
                  <a:pt x="274" y="1762"/>
                </a:cubicBezTo>
                <a:cubicBezTo>
                  <a:pt x="107" y="2405"/>
                  <a:pt x="36" y="3048"/>
                  <a:pt x="0" y="3691"/>
                </a:cubicBezTo>
                <a:cubicBezTo>
                  <a:pt x="834" y="2739"/>
                  <a:pt x="1107" y="1465"/>
                  <a:pt x="1143" y="0"/>
                </a:cubicBezTo>
                <a:close/>
              </a:path>
            </a:pathLst>
          </a:custGeom>
          <a:solidFill>
            <a:srgbClr val="EC37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5887;p62">
            <a:extLst>
              <a:ext uri="{FF2B5EF4-FFF2-40B4-BE49-F238E27FC236}">
                <a16:creationId xmlns:a16="http://schemas.microsoft.com/office/drawing/2014/main" id="{2304ABF0-AFAE-40E9-9542-BD575B46ADCC}"/>
              </a:ext>
            </a:extLst>
          </p:cNvPr>
          <p:cNvSpPr/>
          <p:nvPr/>
        </p:nvSpPr>
        <p:spPr>
          <a:xfrm>
            <a:off x="2558113" y="2367980"/>
            <a:ext cx="168778" cy="72214"/>
          </a:xfrm>
          <a:custGeom>
            <a:avLst/>
            <a:gdLst/>
            <a:ahLst/>
            <a:cxnLst/>
            <a:rect l="l" t="t" r="r" b="b"/>
            <a:pathLst>
              <a:path w="3424" h="1465" extrusionOk="0">
                <a:moveTo>
                  <a:pt x="3040" y="0"/>
                </a:moveTo>
                <a:cubicBezTo>
                  <a:pt x="2836" y="0"/>
                  <a:pt x="2435" y="151"/>
                  <a:pt x="1863" y="170"/>
                </a:cubicBezTo>
                <a:cubicBezTo>
                  <a:pt x="1816" y="172"/>
                  <a:pt x="1771" y="173"/>
                  <a:pt x="1727" y="173"/>
                </a:cubicBezTo>
                <a:cubicBezTo>
                  <a:pt x="1270" y="173"/>
                  <a:pt x="968" y="64"/>
                  <a:pt x="707" y="64"/>
                </a:cubicBezTo>
                <a:cubicBezTo>
                  <a:pt x="592" y="64"/>
                  <a:pt x="484" y="85"/>
                  <a:pt x="375" y="146"/>
                </a:cubicBezTo>
                <a:cubicBezTo>
                  <a:pt x="0" y="339"/>
                  <a:pt x="741" y="1464"/>
                  <a:pt x="1709" y="1464"/>
                </a:cubicBezTo>
                <a:cubicBezTo>
                  <a:pt x="1756" y="1464"/>
                  <a:pt x="1804" y="1461"/>
                  <a:pt x="1851" y="1456"/>
                </a:cubicBezTo>
                <a:cubicBezTo>
                  <a:pt x="2863" y="1325"/>
                  <a:pt x="3423" y="384"/>
                  <a:pt x="3161" y="39"/>
                </a:cubicBezTo>
                <a:cubicBezTo>
                  <a:pt x="3136" y="11"/>
                  <a:pt x="3095" y="0"/>
                  <a:pt x="3040" y="0"/>
                </a:cubicBezTo>
                <a:close/>
              </a:path>
            </a:pathLst>
          </a:custGeom>
          <a:solidFill>
            <a:srgbClr val="B22E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5888;p62">
            <a:extLst>
              <a:ext uri="{FF2B5EF4-FFF2-40B4-BE49-F238E27FC236}">
                <a16:creationId xmlns:a16="http://schemas.microsoft.com/office/drawing/2014/main" id="{E72F82C8-699D-4C09-9E84-2BDE79939588}"/>
              </a:ext>
            </a:extLst>
          </p:cNvPr>
          <p:cNvSpPr/>
          <p:nvPr/>
        </p:nvSpPr>
        <p:spPr>
          <a:xfrm>
            <a:off x="2571274" y="2385479"/>
            <a:ext cx="102775" cy="54813"/>
          </a:xfrm>
          <a:custGeom>
            <a:avLst/>
            <a:gdLst/>
            <a:ahLst/>
            <a:cxnLst/>
            <a:rect l="l" t="t" r="r" b="b"/>
            <a:pathLst>
              <a:path w="2085" h="1112" extrusionOk="0">
                <a:moveTo>
                  <a:pt x="268" y="0"/>
                </a:moveTo>
                <a:cubicBezTo>
                  <a:pt x="171" y="0"/>
                  <a:pt x="79" y="16"/>
                  <a:pt x="1" y="53"/>
                </a:cubicBezTo>
                <a:cubicBezTo>
                  <a:pt x="90" y="442"/>
                  <a:pt x="677" y="1112"/>
                  <a:pt x="1404" y="1112"/>
                </a:cubicBezTo>
                <a:cubicBezTo>
                  <a:pt x="1455" y="1112"/>
                  <a:pt x="1508" y="1108"/>
                  <a:pt x="1561" y="1101"/>
                </a:cubicBezTo>
                <a:cubicBezTo>
                  <a:pt x="1763" y="1065"/>
                  <a:pt x="1942" y="1030"/>
                  <a:pt x="2084" y="946"/>
                </a:cubicBezTo>
                <a:cubicBezTo>
                  <a:pt x="1799" y="613"/>
                  <a:pt x="1430" y="375"/>
                  <a:pt x="1061" y="208"/>
                </a:cubicBezTo>
                <a:cubicBezTo>
                  <a:pt x="859" y="120"/>
                  <a:pt x="541" y="0"/>
                  <a:pt x="268" y="0"/>
                </a:cubicBezTo>
                <a:close/>
              </a:path>
            </a:pathLst>
          </a:custGeom>
          <a:solidFill>
            <a:srgbClr val="FF58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5889;p62">
            <a:extLst>
              <a:ext uri="{FF2B5EF4-FFF2-40B4-BE49-F238E27FC236}">
                <a16:creationId xmlns:a16="http://schemas.microsoft.com/office/drawing/2014/main" id="{F3EFEC2A-1792-41F4-ABEA-9AC2459CEA61}"/>
              </a:ext>
            </a:extLst>
          </p:cNvPr>
          <p:cNvSpPr/>
          <p:nvPr/>
        </p:nvSpPr>
        <p:spPr>
          <a:xfrm>
            <a:off x="2512616" y="2175639"/>
            <a:ext cx="93360" cy="33026"/>
          </a:xfrm>
          <a:custGeom>
            <a:avLst/>
            <a:gdLst/>
            <a:ahLst/>
            <a:cxnLst/>
            <a:rect l="l" t="t" r="r" b="b"/>
            <a:pathLst>
              <a:path w="1894" h="670" extrusionOk="0">
                <a:moveTo>
                  <a:pt x="1084" y="0"/>
                </a:moveTo>
                <a:cubicBezTo>
                  <a:pt x="893" y="0"/>
                  <a:pt x="715" y="48"/>
                  <a:pt x="572" y="107"/>
                </a:cubicBezTo>
                <a:cubicBezTo>
                  <a:pt x="357" y="191"/>
                  <a:pt x="155" y="322"/>
                  <a:pt x="48" y="536"/>
                </a:cubicBezTo>
                <a:cubicBezTo>
                  <a:pt x="36" y="548"/>
                  <a:pt x="36" y="584"/>
                  <a:pt x="12" y="596"/>
                </a:cubicBezTo>
                <a:cubicBezTo>
                  <a:pt x="2" y="637"/>
                  <a:pt x="0" y="669"/>
                  <a:pt x="31" y="669"/>
                </a:cubicBezTo>
                <a:cubicBezTo>
                  <a:pt x="36" y="669"/>
                  <a:pt x="42" y="669"/>
                  <a:pt x="48" y="667"/>
                </a:cubicBezTo>
                <a:cubicBezTo>
                  <a:pt x="60" y="667"/>
                  <a:pt x="96" y="643"/>
                  <a:pt x="107" y="619"/>
                </a:cubicBezTo>
                <a:cubicBezTo>
                  <a:pt x="325" y="424"/>
                  <a:pt x="632" y="273"/>
                  <a:pt x="1006" y="273"/>
                </a:cubicBezTo>
                <a:cubicBezTo>
                  <a:pt x="1020" y="273"/>
                  <a:pt x="1034" y="274"/>
                  <a:pt x="1048" y="274"/>
                </a:cubicBezTo>
                <a:cubicBezTo>
                  <a:pt x="1143" y="298"/>
                  <a:pt x="1250" y="298"/>
                  <a:pt x="1358" y="322"/>
                </a:cubicBezTo>
                <a:cubicBezTo>
                  <a:pt x="1445" y="351"/>
                  <a:pt x="1540" y="388"/>
                  <a:pt x="1649" y="388"/>
                </a:cubicBezTo>
                <a:cubicBezTo>
                  <a:pt x="1674" y="388"/>
                  <a:pt x="1700" y="386"/>
                  <a:pt x="1727" y="381"/>
                </a:cubicBezTo>
                <a:cubicBezTo>
                  <a:pt x="1858" y="381"/>
                  <a:pt x="1893" y="250"/>
                  <a:pt x="1834" y="191"/>
                </a:cubicBezTo>
                <a:cubicBezTo>
                  <a:pt x="1762" y="84"/>
                  <a:pt x="1560" y="60"/>
                  <a:pt x="1441" y="24"/>
                </a:cubicBezTo>
                <a:cubicBezTo>
                  <a:pt x="1322" y="12"/>
                  <a:pt x="1191" y="0"/>
                  <a:pt x="1084" y="0"/>
                </a:cubicBezTo>
                <a:close/>
              </a:path>
            </a:pathLst>
          </a:custGeom>
          <a:solidFill>
            <a:srgbClr val="C05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5890;p62">
            <a:extLst>
              <a:ext uri="{FF2B5EF4-FFF2-40B4-BE49-F238E27FC236}">
                <a16:creationId xmlns:a16="http://schemas.microsoft.com/office/drawing/2014/main" id="{CB05B48A-0A83-4219-A9D8-1F6331C2F8E8}"/>
              </a:ext>
            </a:extLst>
          </p:cNvPr>
          <p:cNvSpPr/>
          <p:nvPr/>
        </p:nvSpPr>
        <p:spPr>
          <a:xfrm>
            <a:off x="2691696" y="2167802"/>
            <a:ext cx="73692" cy="26963"/>
          </a:xfrm>
          <a:custGeom>
            <a:avLst/>
            <a:gdLst/>
            <a:ahLst/>
            <a:cxnLst/>
            <a:rect l="l" t="t" r="r" b="b"/>
            <a:pathLst>
              <a:path w="1495" h="547" extrusionOk="0">
                <a:moveTo>
                  <a:pt x="640" y="0"/>
                </a:moveTo>
                <a:cubicBezTo>
                  <a:pt x="606" y="0"/>
                  <a:pt x="571" y="2"/>
                  <a:pt x="534" y="4"/>
                </a:cubicBezTo>
                <a:cubicBezTo>
                  <a:pt x="451" y="16"/>
                  <a:pt x="368" y="40"/>
                  <a:pt x="284" y="76"/>
                </a:cubicBezTo>
                <a:cubicBezTo>
                  <a:pt x="201" y="123"/>
                  <a:pt x="70" y="171"/>
                  <a:pt x="34" y="290"/>
                </a:cubicBezTo>
                <a:cubicBezTo>
                  <a:pt x="0" y="358"/>
                  <a:pt x="53" y="470"/>
                  <a:pt x="151" y="470"/>
                </a:cubicBezTo>
                <a:cubicBezTo>
                  <a:pt x="155" y="470"/>
                  <a:pt x="160" y="469"/>
                  <a:pt x="165" y="469"/>
                </a:cubicBezTo>
                <a:cubicBezTo>
                  <a:pt x="273" y="457"/>
                  <a:pt x="344" y="397"/>
                  <a:pt x="439" y="362"/>
                </a:cubicBezTo>
                <a:cubicBezTo>
                  <a:pt x="511" y="338"/>
                  <a:pt x="582" y="302"/>
                  <a:pt x="654" y="290"/>
                </a:cubicBezTo>
                <a:cubicBezTo>
                  <a:pt x="718" y="274"/>
                  <a:pt x="782" y="266"/>
                  <a:pt x="844" y="266"/>
                </a:cubicBezTo>
                <a:cubicBezTo>
                  <a:pt x="1059" y="266"/>
                  <a:pt x="1259" y="357"/>
                  <a:pt x="1416" y="504"/>
                </a:cubicBezTo>
                <a:cubicBezTo>
                  <a:pt x="1427" y="516"/>
                  <a:pt x="1463" y="528"/>
                  <a:pt x="1475" y="540"/>
                </a:cubicBezTo>
                <a:cubicBezTo>
                  <a:pt x="1479" y="545"/>
                  <a:pt x="1483" y="547"/>
                  <a:pt x="1485" y="547"/>
                </a:cubicBezTo>
                <a:cubicBezTo>
                  <a:pt x="1494" y="547"/>
                  <a:pt x="1483" y="508"/>
                  <a:pt x="1463" y="469"/>
                </a:cubicBezTo>
                <a:cubicBezTo>
                  <a:pt x="1439" y="457"/>
                  <a:pt x="1427" y="421"/>
                  <a:pt x="1427" y="409"/>
                </a:cubicBezTo>
                <a:cubicBezTo>
                  <a:pt x="1296" y="219"/>
                  <a:pt x="1118" y="112"/>
                  <a:pt x="951" y="52"/>
                </a:cubicBezTo>
                <a:cubicBezTo>
                  <a:pt x="851" y="16"/>
                  <a:pt x="751" y="0"/>
                  <a:pt x="640" y="0"/>
                </a:cubicBezTo>
                <a:close/>
              </a:path>
            </a:pathLst>
          </a:custGeom>
          <a:solidFill>
            <a:srgbClr val="C05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5891;p62">
            <a:extLst>
              <a:ext uri="{FF2B5EF4-FFF2-40B4-BE49-F238E27FC236}">
                <a16:creationId xmlns:a16="http://schemas.microsoft.com/office/drawing/2014/main" id="{90E43A3F-F69C-4178-9989-F1EAA3E8768C}"/>
              </a:ext>
            </a:extLst>
          </p:cNvPr>
          <p:cNvSpPr/>
          <p:nvPr/>
        </p:nvSpPr>
        <p:spPr>
          <a:xfrm>
            <a:off x="2485160" y="2273535"/>
            <a:ext cx="101444" cy="37019"/>
          </a:xfrm>
          <a:custGeom>
            <a:avLst/>
            <a:gdLst/>
            <a:ahLst/>
            <a:cxnLst/>
            <a:rect l="l" t="t" r="r" b="b"/>
            <a:pathLst>
              <a:path w="2058" h="751" extrusionOk="0">
                <a:moveTo>
                  <a:pt x="1073" y="1"/>
                </a:moveTo>
                <a:cubicBezTo>
                  <a:pt x="870" y="1"/>
                  <a:pt x="669" y="49"/>
                  <a:pt x="498" y="145"/>
                </a:cubicBezTo>
                <a:cubicBezTo>
                  <a:pt x="391" y="181"/>
                  <a:pt x="295" y="264"/>
                  <a:pt x="212" y="336"/>
                </a:cubicBezTo>
                <a:cubicBezTo>
                  <a:pt x="141" y="407"/>
                  <a:pt x="33" y="503"/>
                  <a:pt x="10" y="598"/>
                </a:cubicBezTo>
                <a:cubicBezTo>
                  <a:pt x="1" y="634"/>
                  <a:pt x="19" y="670"/>
                  <a:pt x="49" y="670"/>
                </a:cubicBezTo>
                <a:cubicBezTo>
                  <a:pt x="58" y="670"/>
                  <a:pt x="69" y="666"/>
                  <a:pt x="81" y="657"/>
                </a:cubicBezTo>
                <a:cubicBezTo>
                  <a:pt x="152" y="622"/>
                  <a:pt x="236" y="526"/>
                  <a:pt x="307" y="479"/>
                </a:cubicBezTo>
                <a:cubicBezTo>
                  <a:pt x="379" y="419"/>
                  <a:pt x="474" y="360"/>
                  <a:pt x="557" y="324"/>
                </a:cubicBezTo>
                <a:cubicBezTo>
                  <a:pt x="705" y="245"/>
                  <a:pt x="861" y="199"/>
                  <a:pt x="1012" y="199"/>
                </a:cubicBezTo>
                <a:cubicBezTo>
                  <a:pt x="1043" y="199"/>
                  <a:pt x="1074" y="201"/>
                  <a:pt x="1105" y="205"/>
                </a:cubicBezTo>
                <a:cubicBezTo>
                  <a:pt x="1284" y="217"/>
                  <a:pt x="1450" y="276"/>
                  <a:pt x="1605" y="360"/>
                </a:cubicBezTo>
                <a:cubicBezTo>
                  <a:pt x="1676" y="407"/>
                  <a:pt x="1748" y="467"/>
                  <a:pt x="1807" y="538"/>
                </a:cubicBezTo>
                <a:cubicBezTo>
                  <a:pt x="1867" y="598"/>
                  <a:pt x="1915" y="693"/>
                  <a:pt x="1974" y="741"/>
                </a:cubicBezTo>
                <a:cubicBezTo>
                  <a:pt x="1980" y="747"/>
                  <a:pt x="1989" y="750"/>
                  <a:pt x="1999" y="750"/>
                </a:cubicBezTo>
                <a:cubicBezTo>
                  <a:pt x="2026" y="750"/>
                  <a:pt x="2057" y="728"/>
                  <a:pt x="2057" y="693"/>
                </a:cubicBezTo>
                <a:cubicBezTo>
                  <a:pt x="2057" y="598"/>
                  <a:pt x="1998" y="479"/>
                  <a:pt x="1938" y="419"/>
                </a:cubicBezTo>
                <a:cubicBezTo>
                  <a:pt x="1879" y="348"/>
                  <a:pt x="1807" y="276"/>
                  <a:pt x="1724" y="217"/>
                </a:cubicBezTo>
                <a:cubicBezTo>
                  <a:pt x="1545" y="98"/>
                  <a:pt x="1343" y="26"/>
                  <a:pt x="1141" y="3"/>
                </a:cubicBezTo>
                <a:cubicBezTo>
                  <a:pt x="1118" y="1"/>
                  <a:pt x="1095" y="1"/>
                  <a:pt x="10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5892;p62">
            <a:extLst>
              <a:ext uri="{FF2B5EF4-FFF2-40B4-BE49-F238E27FC236}">
                <a16:creationId xmlns:a16="http://schemas.microsoft.com/office/drawing/2014/main" id="{6C0845CD-8BB8-4A8D-94EF-50242BB6E0FB}"/>
              </a:ext>
            </a:extLst>
          </p:cNvPr>
          <p:cNvSpPr/>
          <p:nvPr/>
        </p:nvSpPr>
        <p:spPr>
          <a:xfrm>
            <a:off x="2709195" y="2262986"/>
            <a:ext cx="66298" cy="40321"/>
          </a:xfrm>
          <a:custGeom>
            <a:avLst/>
            <a:gdLst/>
            <a:ahLst/>
            <a:cxnLst/>
            <a:rect l="l" t="t" r="r" b="b"/>
            <a:pathLst>
              <a:path w="1345" h="818" extrusionOk="0">
                <a:moveTo>
                  <a:pt x="651" y="0"/>
                </a:moveTo>
                <a:cubicBezTo>
                  <a:pt x="613" y="0"/>
                  <a:pt x="575" y="5"/>
                  <a:pt x="537" y="14"/>
                </a:cubicBezTo>
                <a:cubicBezTo>
                  <a:pt x="406" y="38"/>
                  <a:pt x="287" y="133"/>
                  <a:pt x="179" y="264"/>
                </a:cubicBezTo>
                <a:cubicBezTo>
                  <a:pt x="132" y="324"/>
                  <a:pt x="96" y="395"/>
                  <a:pt x="60" y="490"/>
                </a:cubicBezTo>
                <a:cubicBezTo>
                  <a:pt x="37" y="562"/>
                  <a:pt x="1" y="681"/>
                  <a:pt x="1" y="776"/>
                </a:cubicBezTo>
                <a:cubicBezTo>
                  <a:pt x="1" y="799"/>
                  <a:pt x="21" y="818"/>
                  <a:pt x="38" y="818"/>
                </a:cubicBezTo>
                <a:cubicBezTo>
                  <a:pt x="48" y="818"/>
                  <a:pt x="56" y="812"/>
                  <a:pt x="60" y="800"/>
                </a:cubicBezTo>
                <a:cubicBezTo>
                  <a:pt x="96" y="740"/>
                  <a:pt x="120" y="669"/>
                  <a:pt x="156" y="598"/>
                </a:cubicBezTo>
                <a:cubicBezTo>
                  <a:pt x="179" y="514"/>
                  <a:pt x="227" y="455"/>
                  <a:pt x="275" y="395"/>
                </a:cubicBezTo>
                <a:cubicBezTo>
                  <a:pt x="346" y="300"/>
                  <a:pt x="465" y="217"/>
                  <a:pt x="572" y="193"/>
                </a:cubicBezTo>
                <a:cubicBezTo>
                  <a:pt x="601" y="190"/>
                  <a:pt x="628" y="189"/>
                  <a:pt x="655" y="189"/>
                </a:cubicBezTo>
                <a:cubicBezTo>
                  <a:pt x="755" y="189"/>
                  <a:pt x="848" y="208"/>
                  <a:pt x="941" y="264"/>
                </a:cubicBezTo>
                <a:cubicBezTo>
                  <a:pt x="1001" y="300"/>
                  <a:pt x="1061" y="359"/>
                  <a:pt x="1120" y="395"/>
                </a:cubicBezTo>
                <a:cubicBezTo>
                  <a:pt x="1180" y="443"/>
                  <a:pt x="1227" y="514"/>
                  <a:pt x="1287" y="562"/>
                </a:cubicBezTo>
                <a:cubicBezTo>
                  <a:pt x="1290" y="563"/>
                  <a:pt x="1293" y="564"/>
                  <a:pt x="1297" y="564"/>
                </a:cubicBezTo>
                <a:cubicBezTo>
                  <a:pt x="1319" y="564"/>
                  <a:pt x="1345" y="532"/>
                  <a:pt x="1334" y="490"/>
                </a:cubicBezTo>
                <a:cubicBezTo>
                  <a:pt x="1287" y="395"/>
                  <a:pt x="1227" y="312"/>
                  <a:pt x="1168" y="252"/>
                </a:cubicBezTo>
                <a:cubicBezTo>
                  <a:pt x="1096" y="181"/>
                  <a:pt x="1037" y="133"/>
                  <a:pt x="953" y="86"/>
                </a:cubicBezTo>
                <a:cubicBezTo>
                  <a:pt x="857" y="33"/>
                  <a:pt x="755" y="0"/>
                  <a:pt x="6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5893;p62">
            <a:extLst>
              <a:ext uri="{FF2B5EF4-FFF2-40B4-BE49-F238E27FC236}">
                <a16:creationId xmlns:a16="http://schemas.microsoft.com/office/drawing/2014/main" id="{41D6FB34-9F26-46A7-B538-AC77DB2544E5}"/>
              </a:ext>
            </a:extLst>
          </p:cNvPr>
          <p:cNvSpPr/>
          <p:nvPr/>
        </p:nvSpPr>
        <p:spPr>
          <a:xfrm>
            <a:off x="2653445" y="2219165"/>
            <a:ext cx="54665" cy="130280"/>
          </a:xfrm>
          <a:custGeom>
            <a:avLst/>
            <a:gdLst/>
            <a:ahLst/>
            <a:cxnLst/>
            <a:rect l="l" t="t" r="r" b="b"/>
            <a:pathLst>
              <a:path w="1109" h="2643" extrusionOk="0">
                <a:moveTo>
                  <a:pt x="267" y="1"/>
                </a:moveTo>
                <a:cubicBezTo>
                  <a:pt x="246" y="1"/>
                  <a:pt x="226" y="13"/>
                  <a:pt x="215" y="34"/>
                </a:cubicBezTo>
                <a:cubicBezTo>
                  <a:pt x="179" y="94"/>
                  <a:pt x="167" y="177"/>
                  <a:pt x="156" y="248"/>
                </a:cubicBezTo>
                <a:cubicBezTo>
                  <a:pt x="132" y="320"/>
                  <a:pt x="120" y="391"/>
                  <a:pt x="108" y="486"/>
                </a:cubicBezTo>
                <a:cubicBezTo>
                  <a:pt x="96" y="617"/>
                  <a:pt x="72" y="760"/>
                  <a:pt x="60" y="915"/>
                </a:cubicBezTo>
                <a:cubicBezTo>
                  <a:pt x="36" y="1177"/>
                  <a:pt x="1" y="1475"/>
                  <a:pt x="132" y="1713"/>
                </a:cubicBezTo>
                <a:cubicBezTo>
                  <a:pt x="179" y="1808"/>
                  <a:pt x="275" y="1891"/>
                  <a:pt x="358" y="1951"/>
                </a:cubicBezTo>
                <a:cubicBezTo>
                  <a:pt x="477" y="2010"/>
                  <a:pt x="596" y="2010"/>
                  <a:pt x="715" y="2010"/>
                </a:cubicBezTo>
                <a:lnTo>
                  <a:pt x="822" y="2010"/>
                </a:lnTo>
                <a:cubicBezTo>
                  <a:pt x="870" y="2010"/>
                  <a:pt x="894" y="2010"/>
                  <a:pt x="906" y="2070"/>
                </a:cubicBezTo>
                <a:cubicBezTo>
                  <a:pt x="929" y="2118"/>
                  <a:pt x="882" y="2213"/>
                  <a:pt x="870" y="2249"/>
                </a:cubicBezTo>
                <a:cubicBezTo>
                  <a:pt x="810" y="2368"/>
                  <a:pt x="727" y="2475"/>
                  <a:pt x="632" y="2546"/>
                </a:cubicBezTo>
                <a:cubicBezTo>
                  <a:pt x="588" y="2579"/>
                  <a:pt x="605" y="2643"/>
                  <a:pt x="645" y="2643"/>
                </a:cubicBezTo>
                <a:cubicBezTo>
                  <a:pt x="649" y="2643"/>
                  <a:pt x="652" y="2642"/>
                  <a:pt x="656" y="2641"/>
                </a:cubicBezTo>
                <a:cubicBezTo>
                  <a:pt x="882" y="2546"/>
                  <a:pt x="1025" y="2344"/>
                  <a:pt x="1072" y="2106"/>
                </a:cubicBezTo>
                <a:cubicBezTo>
                  <a:pt x="1108" y="1725"/>
                  <a:pt x="656" y="1879"/>
                  <a:pt x="465" y="1796"/>
                </a:cubicBezTo>
                <a:cubicBezTo>
                  <a:pt x="191" y="1665"/>
                  <a:pt x="227" y="1284"/>
                  <a:pt x="239" y="1034"/>
                </a:cubicBezTo>
                <a:lnTo>
                  <a:pt x="287" y="546"/>
                </a:lnTo>
                <a:cubicBezTo>
                  <a:pt x="298" y="451"/>
                  <a:pt x="298" y="379"/>
                  <a:pt x="310" y="284"/>
                </a:cubicBezTo>
                <a:cubicBezTo>
                  <a:pt x="310" y="213"/>
                  <a:pt x="346" y="141"/>
                  <a:pt x="334" y="58"/>
                </a:cubicBezTo>
                <a:cubicBezTo>
                  <a:pt x="321" y="18"/>
                  <a:pt x="293" y="1"/>
                  <a:pt x="267" y="1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6" name="Google Shape;2346;p39"/>
          <p:cNvSpPr txBox="1">
            <a:spLocks noGrp="1"/>
          </p:cNvSpPr>
          <p:nvPr>
            <p:ph type="subTitle" idx="1"/>
          </p:nvPr>
        </p:nvSpPr>
        <p:spPr>
          <a:xfrm>
            <a:off x="2905125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enter a subtitle here if you need it</a:t>
            </a:r>
            <a:endParaRPr dirty="0"/>
          </a:p>
        </p:txBody>
      </p:sp>
      <p:sp>
        <p:nvSpPr>
          <p:cNvPr id="2347" name="Google Shape;2347;p39"/>
          <p:cNvSpPr/>
          <p:nvPr/>
        </p:nvSpPr>
        <p:spPr>
          <a:xfrm rot="-197524">
            <a:off x="2560949" y="3153733"/>
            <a:ext cx="4022102" cy="214784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8" name="Google Shape;2348;p39"/>
          <p:cNvSpPr/>
          <p:nvPr/>
        </p:nvSpPr>
        <p:spPr>
          <a:xfrm>
            <a:off x="3924401" y="1082800"/>
            <a:ext cx="1276920" cy="12221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49" name="Google Shape;2349;p39"/>
          <p:cNvGrpSpPr/>
          <p:nvPr/>
        </p:nvGrpSpPr>
        <p:grpSpPr>
          <a:xfrm rot="-2851626">
            <a:off x="289542" y="3491823"/>
            <a:ext cx="695844" cy="735260"/>
            <a:chOff x="-2122300" y="1680850"/>
            <a:chExt cx="139025" cy="146900"/>
          </a:xfrm>
        </p:grpSpPr>
        <p:sp>
          <p:nvSpPr>
            <p:cNvPr id="2350" name="Google Shape;2350;p39"/>
            <p:cNvSpPr/>
            <p:nvPr/>
          </p:nvSpPr>
          <p:spPr>
            <a:xfrm>
              <a:off x="-2122300" y="1764625"/>
              <a:ext cx="77425" cy="63125"/>
            </a:xfrm>
            <a:custGeom>
              <a:avLst/>
              <a:gdLst/>
              <a:ahLst/>
              <a:cxnLst/>
              <a:rect l="l" t="t" r="r" b="b"/>
              <a:pathLst>
                <a:path w="3097" h="2525" extrusionOk="0">
                  <a:moveTo>
                    <a:pt x="239" y="1"/>
                  </a:moveTo>
                  <a:lnTo>
                    <a:pt x="143" y="132"/>
                  </a:lnTo>
                  <a:cubicBezTo>
                    <a:pt x="0" y="322"/>
                    <a:pt x="48" y="608"/>
                    <a:pt x="250" y="763"/>
                  </a:cubicBezTo>
                  <a:lnTo>
                    <a:pt x="2751" y="2525"/>
                  </a:lnTo>
                  <a:lnTo>
                    <a:pt x="3096" y="2037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9"/>
            <p:cNvSpPr/>
            <p:nvPr/>
          </p:nvSpPr>
          <p:spPr>
            <a:xfrm>
              <a:off x="-2119025" y="1762250"/>
              <a:ext cx="75625" cy="61950"/>
            </a:xfrm>
            <a:custGeom>
              <a:avLst/>
              <a:gdLst/>
              <a:ahLst/>
              <a:cxnLst/>
              <a:rect l="l" t="t" r="r" b="b"/>
              <a:pathLst>
                <a:path w="3025" h="2478" extrusionOk="0">
                  <a:moveTo>
                    <a:pt x="239" y="1"/>
                  </a:moveTo>
                  <a:lnTo>
                    <a:pt x="155" y="143"/>
                  </a:lnTo>
                  <a:cubicBezTo>
                    <a:pt x="0" y="334"/>
                    <a:pt x="48" y="620"/>
                    <a:pt x="250" y="763"/>
                  </a:cubicBezTo>
                  <a:lnTo>
                    <a:pt x="2667" y="2477"/>
                  </a:lnTo>
                  <a:lnTo>
                    <a:pt x="3025" y="1977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9"/>
            <p:cNvSpPr/>
            <p:nvPr/>
          </p:nvSpPr>
          <p:spPr>
            <a:xfrm>
              <a:off x="-2114850" y="1681875"/>
              <a:ext cx="131575" cy="137850"/>
            </a:xfrm>
            <a:custGeom>
              <a:avLst/>
              <a:gdLst/>
              <a:ahLst/>
              <a:cxnLst/>
              <a:rect l="l" t="t" r="r" b="b"/>
              <a:pathLst>
                <a:path w="5263" h="5514" extrusionOk="0">
                  <a:moveTo>
                    <a:pt x="2548" y="1"/>
                  </a:moveTo>
                  <a:lnTo>
                    <a:pt x="1834" y="1013"/>
                  </a:lnTo>
                  <a:lnTo>
                    <a:pt x="1417" y="1608"/>
                  </a:lnTo>
                  <a:lnTo>
                    <a:pt x="893" y="2346"/>
                  </a:lnTo>
                  <a:lnTo>
                    <a:pt x="429" y="2977"/>
                  </a:lnTo>
                  <a:lnTo>
                    <a:pt x="0" y="3597"/>
                  </a:lnTo>
                  <a:lnTo>
                    <a:pt x="691" y="4073"/>
                  </a:lnTo>
                  <a:lnTo>
                    <a:pt x="1369" y="4561"/>
                  </a:lnTo>
                  <a:lnTo>
                    <a:pt x="2048" y="5037"/>
                  </a:lnTo>
                  <a:lnTo>
                    <a:pt x="2727" y="5513"/>
                  </a:lnTo>
                  <a:lnTo>
                    <a:pt x="3167" y="4882"/>
                  </a:lnTo>
                  <a:lnTo>
                    <a:pt x="3703" y="4144"/>
                  </a:lnTo>
                  <a:lnTo>
                    <a:pt x="4132" y="3537"/>
                  </a:lnTo>
                  <a:lnTo>
                    <a:pt x="4655" y="2787"/>
                  </a:lnTo>
                  <a:lnTo>
                    <a:pt x="5156" y="2084"/>
                  </a:lnTo>
                  <a:lnTo>
                    <a:pt x="5263" y="1942"/>
                  </a:lnTo>
                  <a:lnTo>
                    <a:pt x="4727" y="1572"/>
                  </a:lnTo>
                  <a:lnTo>
                    <a:pt x="4274" y="1227"/>
                  </a:lnTo>
                  <a:lnTo>
                    <a:pt x="3524" y="703"/>
                  </a:lnTo>
                  <a:lnTo>
                    <a:pt x="25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9"/>
            <p:cNvSpPr/>
            <p:nvPr/>
          </p:nvSpPr>
          <p:spPr>
            <a:xfrm>
              <a:off x="-2092825" y="1705100"/>
              <a:ext cx="87825" cy="92000"/>
            </a:xfrm>
            <a:custGeom>
              <a:avLst/>
              <a:gdLst/>
              <a:ahLst/>
              <a:cxnLst/>
              <a:rect l="l" t="t" r="r" b="b"/>
              <a:pathLst>
                <a:path w="3513" h="3680" extrusionOk="0">
                  <a:moveTo>
                    <a:pt x="1691" y="1"/>
                  </a:moveTo>
                  <a:lnTo>
                    <a:pt x="1215" y="667"/>
                  </a:lnTo>
                  <a:lnTo>
                    <a:pt x="929" y="1072"/>
                  </a:lnTo>
                  <a:lnTo>
                    <a:pt x="595" y="1548"/>
                  </a:lnTo>
                  <a:lnTo>
                    <a:pt x="274" y="1977"/>
                  </a:lnTo>
                  <a:lnTo>
                    <a:pt x="0" y="2382"/>
                  </a:lnTo>
                  <a:lnTo>
                    <a:pt x="441" y="2703"/>
                  </a:lnTo>
                  <a:lnTo>
                    <a:pt x="905" y="3037"/>
                  </a:lnTo>
                  <a:lnTo>
                    <a:pt x="1369" y="3346"/>
                  </a:lnTo>
                  <a:lnTo>
                    <a:pt x="1810" y="3680"/>
                  </a:lnTo>
                  <a:lnTo>
                    <a:pt x="2108" y="3263"/>
                  </a:lnTo>
                  <a:lnTo>
                    <a:pt x="2465" y="2751"/>
                  </a:lnTo>
                  <a:lnTo>
                    <a:pt x="2751" y="2346"/>
                  </a:lnTo>
                  <a:lnTo>
                    <a:pt x="3108" y="1846"/>
                  </a:lnTo>
                  <a:lnTo>
                    <a:pt x="3429" y="1382"/>
                  </a:lnTo>
                  <a:lnTo>
                    <a:pt x="3513" y="1275"/>
                  </a:lnTo>
                  <a:lnTo>
                    <a:pt x="3155" y="1024"/>
                  </a:lnTo>
                  <a:lnTo>
                    <a:pt x="2834" y="798"/>
                  </a:lnTo>
                  <a:lnTo>
                    <a:pt x="2346" y="465"/>
                  </a:lnTo>
                  <a:lnTo>
                    <a:pt x="16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9"/>
            <p:cNvSpPr/>
            <p:nvPr/>
          </p:nvSpPr>
          <p:spPr>
            <a:xfrm>
              <a:off x="-2120825" y="1680975"/>
              <a:ext cx="73550" cy="93800"/>
            </a:xfrm>
            <a:custGeom>
              <a:avLst/>
              <a:gdLst/>
              <a:ahLst/>
              <a:cxnLst/>
              <a:rect l="l" t="t" r="r" b="b"/>
              <a:pathLst>
                <a:path w="2942" h="3752" extrusionOk="0">
                  <a:moveTo>
                    <a:pt x="2665" y="1"/>
                  </a:moveTo>
                  <a:cubicBezTo>
                    <a:pt x="2605" y="1"/>
                    <a:pt x="2540" y="30"/>
                    <a:pt x="2501" y="84"/>
                  </a:cubicBezTo>
                  <a:lnTo>
                    <a:pt x="1" y="3609"/>
                  </a:lnTo>
                  <a:cubicBezTo>
                    <a:pt x="31" y="3579"/>
                    <a:pt x="66" y="3567"/>
                    <a:pt x="100" y="3567"/>
                  </a:cubicBezTo>
                  <a:cubicBezTo>
                    <a:pt x="147" y="3567"/>
                    <a:pt x="193" y="3588"/>
                    <a:pt x="227" y="3609"/>
                  </a:cubicBezTo>
                  <a:lnTo>
                    <a:pt x="418" y="3752"/>
                  </a:lnTo>
                  <a:lnTo>
                    <a:pt x="2942" y="156"/>
                  </a:lnTo>
                  <a:lnTo>
                    <a:pt x="2751" y="25"/>
                  </a:lnTo>
                  <a:cubicBezTo>
                    <a:pt x="2727" y="9"/>
                    <a:pt x="2697" y="1"/>
                    <a:pt x="2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9"/>
            <p:cNvSpPr/>
            <p:nvPr/>
          </p:nvSpPr>
          <p:spPr>
            <a:xfrm>
              <a:off x="-2120525" y="1680850"/>
              <a:ext cx="71175" cy="90350"/>
            </a:xfrm>
            <a:custGeom>
              <a:avLst/>
              <a:gdLst/>
              <a:ahLst/>
              <a:cxnLst/>
              <a:rect l="l" t="t" r="r" b="b"/>
              <a:pathLst>
                <a:path w="2847" h="3614" extrusionOk="0">
                  <a:moveTo>
                    <a:pt x="2666" y="0"/>
                  </a:moveTo>
                  <a:cubicBezTo>
                    <a:pt x="2605" y="0"/>
                    <a:pt x="2540" y="35"/>
                    <a:pt x="2501" y="89"/>
                  </a:cubicBezTo>
                  <a:lnTo>
                    <a:pt x="1" y="3614"/>
                  </a:lnTo>
                  <a:cubicBezTo>
                    <a:pt x="25" y="3602"/>
                    <a:pt x="49" y="3590"/>
                    <a:pt x="60" y="3578"/>
                  </a:cubicBezTo>
                  <a:cubicBezTo>
                    <a:pt x="358" y="3066"/>
                    <a:pt x="2013" y="923"/>
                    <a:pt x="2846" y="89"/>
                  </a:cubicBezTo>
                  <a:lnTo>
                    <a:pt x="2751" y="30"/>
                  </a:lnTo>
                  <a:cubicBezTo>
                    <a:pt x="2727" y="10"/>
                    <a:pt x="2697" y="0"/>
                    <a:pt x="2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6" name="Google Shape;2356;p39"/>
          <p:cNvGrpSpPr/>
          <p:nvPr/>
        </p:nvGrpSpPr>
        <p:grpSpPr>
          <a:xfrm>
            <a:off x="7794440" y="1003984"/>
            <a:ext cx="871283" cy="493034"/>
            <a:chOff x="6499193" y="92109"/>
            <a:chExt cx="871283" cy="493034"/>
          </a:xfrm>
        </p:grpSpPr>
        <p:sp>
          <p:nvSpPr>
            <p:cNvPr id="2357" name="Google Shape;2357;p39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39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39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39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39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39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39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39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39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6" name="Google Shape;2366;p39"/>
          <p:cNvGrpSpPr/>
          <p:nvPr/>
        </p:nvGrpSpPr>
        <p:grpSpPr>
          <a:xfrm>
            <a:off x="8331166" y="2012224"/>
            <a:ext cx="602833" cy="495062"/>
            <a:chOff x="668641" y="1116349"/>
            <a:chExt cx="602833" cy="495062"/>
          </a:xfrm>
        </p:grpSpPr>
        <p:sp>
          <p:nvSpPr>
            <p:cNvPr id="2367" name="Google Shape;2367;p3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3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3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3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3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3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3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3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3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3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8" name="Google Shape;2378;p39"/>
          <p:cNvGrpSpPr/>
          <p:nvPr/>
        </p:nvGrpSpPr>
        <p:grpSpPr>
          <a:xfrm>
            <a:off x="245679" y="407649"/>
            <a:ext cx="602833" cy="495062"/>
            <a:chOff x="668641" y="1116349"/>
            <a:chExt cx="602833" cy="495062"/>
          </a:xfrm>
        </p:grpSpPr>
        <p:sp>
          <p:nvSpPr>
            <p:cNvPr id="2379" name="Google Shape;2379;p3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3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3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3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3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3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0" name="Google Shape;2390;p39"/>
          <p:cNvGrpSpPr/>
          <p:nvPr/>
        </p:nvGrpSpPr>
        <p:grpSpPr>
          <a:xfrm rot="5400000" flipH="1">
            <a:off x="1201581" y="4085476"/>
            <a:ext cx="348363" cy="342683"/>
            <a:chOff x="8351027" y="3635349"/>
            <a:chExt cx="348363" cy="342683"/>
          </a:xfrm>
        </p:grpSpPr>
        <p:sp>
          <p:nvSpPr>
            <p:cNvPr id="2391" name="Google Shape;2391;p39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9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9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9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9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9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9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9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9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9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9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2" name="Google Shape;2402;p39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Anexos</a:t>
            </a:r>
            <a:endParaRPr dirty="0"/>
          </a:p>
        </p:txBody>
      </p:sp>
      <p:sp>
        <p:nvSpPr>
          <p:cNvPr id="2403" name="Google Shape;2403;p39"/>
          <p:cNvSpPr txBox="1">
            <a:spLocks noGrp="1"/>
          </p:cNvSpPr>
          <p:nvPr>
            <p:ph type="title" idx="2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2404" name="Google Shape;2404;p39"/>
          <p:cNvSpPr/>
          <p:nvPr/>
        </p:nvSpPr>
        <p:spPr>
          <a:xfrm flipH="1">
            <a:off x="5" y="4641401"/>
            <a:ext cx="871327" cy="689674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3" name="Google Shape;5783;p62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grpSp>
        <p:nvGrpSpPr>
          <p:cNvPr id="5784" name="Google Shape;5784;p62"/>
          <p:cNvGrpSpPr/>
          <p:nvPr/>
        </p:nvGrpSpPr>
        <p:grpSpPr>
          <a:xfrm>
            <a:off x="4788671" y="1818020"/>
            <a:ext cx="1065260" cy="2304979"/>
            <a:chOff x="4674383" y="1818020"/>
            <a:chExt cx="1065260" cy="2304979"/>
          </a:xfrm>
        </p:grpSpPr>
        <p:sp>
          <p:nvSpPr>
            <p:cNvPr id="5785" name="Google Shape;5785;p62"/>
            <p:cNvSpPr/>
            <p:nvPr/>
          </p:nvSpPr>
          <p:spPr>
            <a:xfrm>
              <a:off x="4787756" y="3281473"/>
              <a:ext cx="68024" cy="63932"/>
            </a:xfrm>
            <a:custGeom>
              <a:avLst/>
              <a:gdLst/>
              <a:ahLst/>
              <a:cxnLst/>
              <a:rect l="l" t="t" r="r" b="b"/>
              <a:pathLst>
                <a:path w="1380" h="1297" extrusionOk="0">
                  <a:moveTo>
                    <a:pt x="323" y="0"/>
                  </a:moveTo>
                  <a:cubicBezTo>
                    <a:pt x="288" y="0"/>
                    <a:pt x="258" y="10"/>
                    <a:pt x="237" y="33"/>
                  </a:cubicBezTo>
                  <a:cubicBezTo>
                    <a:pt x="94" y="176"/>
                    <a:pt x="475" y="593"/>
                    <a:pt x="475" y="593"/>
                  </a:cubicBezTo>
                  <a:cubicBezTo>
                    <a:pt x="475" y="593"/>
                    <a:pt x="278" y="498"/>
                    <a:pt x="156" y="498"/>
                  </a:cubicBezTo>
                  <a:cubicBezTo>
                    <a:pt x="50" y="498"/>
                    <a:pt x="0" y="571"/>
                    <a:pt x="189" y="843"/>
                  </a:cubicBezTo>
                  <a:cubicBezTo>
                    <a:pt x="458" y="1235"/>
                    <a:pt x="918" y="1296"/>
                    <a:pt x="1181" y="1296"/>
                  </a:cubicBezTo>
                  <a:cubicBezTo>
                    <a:pt x="1301" y="1296"/>
                    <a:pt x="1380" y="1283"/>
                    <a:pt x="1380" y="1283"/>
                  </a:cubicBezTo>
                  <a:lnTo>
                    <a:pt x="832" y="259"/>
                  </a:lnTo>
                  <a:cubicBezTo>
                    <a:pt x="832" y="259"/>
                    <a:pt x="506" y="0"/>
                    <a:pt x="323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62"/>
            <p:cNvSpPr/>
            <p:nvPr/>
          </p:nvSpPr>
          <p:spPr>
            <a:xfrm>
              <a:off x="4808804" y="3203837"/>
              <a:ext cx="146152" cy="142406"/>
            </a:xfrm>
            <a:custGeom>
              <a:avLst/>
              <a:gdLst/>
              <a:ahLst/>
              <a:cxnLst/>
              <a:rect l="l" t="t" r="r" b="b"/>
              <a:pathLst>
                <a:path w="2965" h="2889" extrusionOk="0">
                  <a:moveTo>
                    <a:pt x="1791" y="0"/>
                  </a:moveTo>
                  <a:cubicBezTo>
                    <a:pt x="1261" y="0"/>
                    <a:pt x="0" y="879"/>
                    <a:pt x="0" y="1001"/>
                  </a:cubicBezTo>
                  <a:cubicBezTo>
                    <a:pt x="0" y="1156"/>
                    <a:pt x="560" y="2787"/>
                    <a:pt x="857" y="2882"/>
                  </a:cubicBezTo>
                  <a:cubicBezTo>
                    <a:pt x="874" y="2887"/>
                    <a:pt x="894" y="2889"/>
                    <a:pt x="917" y="2889"/>
                  </a:cubicBezTo>
                  <a:cubicBezTo>
                    <a:pt x="1320" y="2889"/>
                    <a:pt x="2709" y="2233"/>
                    <a:pt x="2822" y="1715"/>
                  </a:cubicBezTo>
                  <a:cubicBezTo>
                    <a:pt x="2965" y="1168"/>
                    <a:pt x="1988" y="84"/>
                    <a:pt x="1988" y="84"/>
                  </a:cubicBezTo>
                  <a:cubicBezTo>
                    <a:pt x="1950" y="25"/>
                    <a:pt x="1881" y="0"/>
                    <a:pt x="1791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62"/>
            <p:cNvSpPr/>
            <p:nvPr/>
          </p:nvSpPr>
          <p:spPr>
            <a:xfrm>
              <a:off x="4818761" y="3290149"/>
              <a:ext cx="21196" cy="42884"/>
            </a:xfrm>
            <a:custGeom>
              <a:avLst/>
              <a:gdLst/>
              <a:ahLst/>
              <a:cxnLst/>
              <a:rect l="l" t="t" r="r" b="b"/>
              <a:pathLst>
                <a:path w="430" h="870" extrusionOk="0">
                  <a:moveTo>
                    <a:pt x="37" y="0"/>
                  </a:moveTo>
                  <a:cubicBezTo>
                    <a:pt x="20" y="0"/>
                    <a:pt x="0" y="21"/>
                    <a:pt x="0" y="36"/>
                  </a:cubicBezTo>
                  <a:cubicBezTo>
                    <a:pt x="36" y="191"/>
                    <a:pt x="72" y="334"/>
                    <a:pt x="155" y="488"/>
                  </a:cubicBezTo>
                  <a:cubicBezTo>
                    <a:pt x="179" y="560"/>
                    <a:pt x="227" y="619"/>
                    <a:pt x="251" y="691"/>
                  </a:cubicBezTo>
                  <a:cubicBezTo>
                    <a:pt x="274" y="726"/>
                    <a:pt x="298" y="750"/>
                    <a:pt x="334" y="798"/>
                  </a:cubicBezTo>
                  <a:cubicBezTo>
                    <a:pt x="346" y="834"/>
                    <a:pt x="370" y="857"/>
                    <a:pt x="405" y="869"/>
                  </a:cubicBezTo>
                  <a:cubicBezTo>
                    <a:pt x="417" y="869"/>
                    <a:pt x="429" y="869"/>
                    <a:pt x="429" y="857"/>
                  </a:cubicBezTo>
                  <a:cubicBezTo>
                    <a:pt x="429" y="798"/>
                    <a:pt x="417" y="786"/>
                    <a:pt x="393" y="750"/>
                  </a:cubicBezTo>
                  <a:cubicBezTo>
                    <a:pt x="381" y="726"/>
                    <a:pt x="346" y="691"/>
                    <a:pt x="334" y="667"/>
                  </a:cubicBezTo>
                  <a:cubicBezTo>
                    <a:pt x="286" y="607"/>
                    <a:pt x="251" y="536"/>
                    <a:pt x="215" y="453"/>
                  </a:cubicBezTo>
                  <a:cubicBezTo>
                    <a:pt x="155" y="322"/>
                    <a:pt x="96" y="179"/>
                    <a:pt x="60" y="24"/>
                  </a:cubicBezTo>
                  <a:cubicBezTo>
                    <a:pt x="56" y="7"/>
                    <a:pt x="47" y="0"/>
                    <a:pt x="37" y="0"/>
                  </a:cubicBezTo>
                  <a:close/>
                </a:path>
              </a:pathLst>
            </a:custGeom>
            <a:solidFill>
              <a:srgbClr val="C44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62"/>
            <p:cNvSpPr/>
            <p:nvPr/>
          </p:nvSpPr>
          <p:spPr>
            <a:xfrm>
              <a:off x="4674383" y="2659842"/>
              <a:ext cx="389756" cy="628578"/>
            </a:xfrm>
            <a:custGeom>
              <a:avLst/>
              <a:gdLst/>
              <a:ahLst/>
              <a:cxnLst/>
              <a:rect l="l" t="t" r="r" b="b"/>
              <a:pathLst>
                <a:path w="7907" h="12752" extrusionOk="0">
                  <a:moveTo>
                    <a:pt x="6965" y="1"/>
                  </a:moveTo>
                  <a:cubicBezTo>
                    <a:pt x="5886" y="1"/>
                    <a:pt x="2558" y="2522"/>
                    <a:pt x="1298" y="4429"/>
                  </a:cubicBezTo>
                  <a:cubicBezTo>
                    <a:pt x="1" y="6382"/>
                    <a:pt x="1024" y="9060"/>
                    <a:pt x="2156" y="11989"/>
                  </a:cubicBezTo>
                  <a:cubicBezTo>
                    <a:pt x="2167" y="12025"/>
                    <a:pt x="2167" y="12037"/>
                    <a:pt x="2191" y="12073"/>
                  </a:cubicBezTo>
                  <a:cubicBezTo>
                    <a:pt x="2275" y="12287"/>
                    <a:pt x="2370" y="12525"/>
                    <a:pt x="2453" y="12751"/>
                  </a:cubicBezTo>
                  <a:lnTo>
                    <a:pt x="5085" y="10894"/>
                  </a:lnTo>
                  <a:cubicBezTo>
                    <a:pt x="5085" y="10894"/>
                    <a:pt x="4965" y="10608"/>
                    <a:pt x="4787" y="10168"/>
                  </a:cubicBezTo>
                  <a:cubicBezTo>
                    <a:pt x="4775" y="10132"/>
                    <a:pt x="4775" y="10108"/>
                    <a:pt x="4763" y="10073"/>
                  </a:cubicBezTo>
                  <a:cubicBezTo>
                    <a:pt x="4370" y="9060"/>
                    <a:pt x="3811" y="7370"/>
                    <a:pt x="3942" y="6441"/>
                  </a:cubicBezTo>
                  <a:cubicBezTo>
                    <a:pt x="4156" y="5072"/>
                    <a:pt x="5918" y="4334"/>
                    <a:pt x="6918" y="3822"/>
                  </a:cubicBezTo>
                  <a:cubicBezTo>
                    <a:pt x="7728" y="3417"/>
                    <a:pt x="7906" y="536"/>
                    <a:pt x="7192" y="59"/>
                  </a:cubicBezTo>
                  <a:cubicBezTo>
                    <a:pt x="7135" y="20"/>
                    <a:pt x="7058" y="1"/>
                    <a:pt x="69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62"/>
            <p:cNvSpPr/>
            <p:nvPr/>
          </p:nvSpPr>
          <p:spPr>
            <a:xfrm>
              <a:off x="4816395" y="2814769"/>
              <a:ext cx="223098" cy="434908"/>
            </a:xfrm>
            <a:custGeom>
              <a:avLst/>
              <a:gdLst/>
              <a:ahLst/>
              <a:cxnLst/>
              <a:rect l="l" t="t" r="r" b="b"/>
              <a:pathLst>
                <a:path w="4526" h="8823" extrusionOk="0">
                  <a:moveTo>
                    <a:pt x="4525" y="0"/>
                  </a:moveTo>
                  <a:lnTo>
                    <a:pt x="4525" y="0"/>
                  </a:lnTo>
                  <a:cubicBezTo>
                    <a:pt x="4454" y="12"/>
                    <a:pt x="4382" y="36"/>
                    <a:pt x="4311" y="83"/>
                  </a:cubicBezTo>
                  <a:cubicBezTo>
                    <a:pt x="3549" y="441"/>
                    <a:pt x="2787" y="845"/>
                    <a:pt x="2132" y="1369"/>
                  </a:cubicBezTo>
                  <a:cubicBezTo>
                    <a:pt x="1513" y="1857"/>
                    <a:pt x="941" y="2453"/>
                    <a:pt x="572" y="3167"/>
                  </a:cubicBezTo>
                  <a:cubicBezTo>
                    <a:pt x="156" y="3965"/>
                    <a:pt x="1" y="4846"/>
                    <a:pt x="48" y="5739"/>
                  </a:cubicBezTo>
                  <a:cubicBezTo>
                    <a:pt x="84" y="6370"/>
                    <a:pt x="191" y="6977"/>
                    <a:pt x="334" y="7584"/>
                  </a:cubicBezTo>
                  <a:cubicBezTo>
                    <a:pt x="441" y="8001"/>
                    <a:pt x="572" y="8418"/>
                    <a:pt x="703" y="8823"/>
                  </a:cubicBezTo>
                  <a:lnTo>
                    <a:pt x="2227" y="7751"/>
                  </a:lnTo>
                  <a:cubicBezTo>
                    <a:pt x="2227" y="7751"/>
                    <a:pt x="2084" y="7465"/>
                    <a:pt x="1930" y="7025"/>
                  </a:cubicBezTo>
                  <a:cubicBezTo>
                    <a:pt x="1918" y="6989"/>
                    <a:pt x="1918" y="6965"/>
                    <a:pt x="1894" y="6930"/>
                  </a:cubicBezTo>
                  <a:cubicBezTo>
                    <a:pt x="1513" y="5917"/>
                    <a:pt x="930" y="4227"/>
                    <a:pt x="1084" y="3298"/>
                  </a:cubicBezTo>
                  <a:cubicBezTo>
                    <a:pt x="1287" y="1929"/>
                    <a:pt x="3061" y="1191"/>
                    <a:pt x="4061" y="679"/>
                  </a:cubicBezTo>
                  <a:cubicBezTo>
                    <a:pt x="4251" y="572"/>
                    <a:pt x="4418" y="322"/>
                    <a:pt x="4525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62"/>
            <p:cNvSpPr/>
            <p:nvPr/>
          </p:nvSpPr>
          <p:spPr>
            <a:xfrm>
              <a:off x="4782383" y="3155727"/>
              <a:ext cx="129146" cy="99226"/>
            </a:xfrm>
            <a:custGeom>
              <a:avLst/>
              <a:gdLst/>
              <a:ahLst/>
              <a:cxnLst/>
              <a:rect l="l" t="t" r="r" b="b"/>
              <a:pathLst>
                <a:path w="2620" h="2013" extrusionOk="0">
                  <a:moveTo>
                    <a:pt x="2584" y="1"/>
                  </a:moveTo>
                  <a:cubicBezTo>
                    <a:pt x="2572" y="13"/>
                    <a:pt x="2560" y="13"/>
                    <a:pt x="2548" y="24"/>
                  </a:cubicBezTo>
                  <a:cubicBezTo>
                    <a:pt x="2286" y="191"/>
                    <a:pt x="2036" y="346"/>
                    <a:pt x="1798" y="501"/>
                  </a:cubicBezTo>
                  <a:cubicBezTo>
                    <a:pt x="1322" y="834"/>
                    <a:pt x="858" y="1191"/>
                    <a:pt x="417" y="1560"/>
                  </a:cubicBezTo>
                  <a:cubicBezTo>
                    <a:pt x="262" y="1679"/>
                    <a:pt x="131" y="1810"/>
                    <a:pt x="0" y="1929"/>
                  </a:cubicBezTo>
                  <a:cubicBezTo>
                    <a:pt x="12" y="1965"/>
                    <a:pt x="12" y="1977"/>
                    <a:pt x="24" y="2013"/>
                  </a:cubicBezTo>
                  <a:cubicBezTo>
                    <a:pt x="477" y="1608"/>
                    <a:pt x="953" y="1215"/>
                    <a:pt x="1441" y="858"/>
                  </a:cubicBezTo>
                  <a:cubicBezTo>
                    <a:pt x="1739" y="655"/>
                    <a:pt x="2048" y="441"/>
                    <a:pt x="2370" y="251"/>
                  </a:cubicBezTo>
                  <a:cubicBezTo>
                    <a:pt x="2453" y="203"/>
                    <a:pt x="2524" y="143"/>
                    <a:pt x="2620" y="108"/>
                  </a:cubicBezTo>
                  <a:cubicBezTo>
                    <a:pt x="2608" y="72"/>
                    <a:pt x="2584" y="48"/>
                    <a:pt x="2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62"/>
            <p:cNvSpPr/>
            <p:nvPr/>
          </p:nvSpPr>
          <p:spPr>
            <a:xfrm>
              <a:off x="4710761" y="4004401"/>
              <a:ext cx="1028882" cy="118598"/>
            </a:xfrm>
            <a:custGeom>
              <a:avLst/>
              <a:gdLst/>
              <a:ahLst/>
              <a:cxnLst/>
              <a:rect l="l" t="t" r="r" b="b"/>
              <a:pathLst>
                <a:path w="20873" h="2406" extrusionOk="0">
                  <a:moveTo>
                    <a:pt x="10443" y="0"/>
                  </a:moveTo>
                  <a:cubicBezTo>
                    <a:pt x="4680" y="0"/>
                    <a:pt x="1" y="536"/>
                    <a:pt x="1" y="1203"/>
                  </a:cubicBezTo>
                  <a:cubicBezTo>
                    <a:pt x="1" y="1869"/>
                    <a:pt x="4680" y="2405"/>
                    <a:pt x="10443" y="2405"/>
                  </a:cubicBezTo>
                  <a:cubicBezTo>
                    <a:pt x="16205" y="2405"/>
                    <a:pt x="20872" y="1869"/>
                    <a:pt x="20872" y="1203"/>
                  </a:cubicBezTo>
                  <a:cubicBezTo>
                    <a:pt x="20872" y="536"/>
                    <a:pt x="16205" y="0"/>
                    <a:pt x="10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62"/>
            <p:cNvSpPr/>
            <p:nvPr/>
          </p:nvSpPr>
          <p:spPr>
            <a:xfrm>
              <a:off x="5065865" y="2593987"/>
              <a:ext cx="576919" cy="719621"/>
            </a:xfrm>
            <a:custGeom>
              <a:avLst/>
              <a:gdLst/>
              <a:ahLst/>
              <a:cxnLst/>
              <a:rect l="l" t="t" r="r" b="b"/>
              <a:pathLst>
                <a:path w="11704" h="14599" extrusionOk="0">
                  <a:moveTo>
                    <a:pt x="5997" y="1"/>
                  </a:moveTo>
                  <a:cubicBezTo>
                    <a:pt x="3848" y="1"/>
                    <a:pt x="2017" y="371"/>
                    <a:pt x="1822" y="669"/>
                  </a:cubicBezTo>
                  <a:cubicBezTo>
                    <a:pt x="0" y="3443"/>
                    <a:pt x="214" y="12956"/>
                    <a:pt x="1167" y="13956"/>
                  </a:cubicBezTo>
                  <a:cubicBezTo>
                    <a:pt x="1596" y="14407"/>
                    <a:pt x="3406" y="14599"/>
                    <a:pt x="5350" y="14599"/>
                  </a:cubicBezTo>
                  <a:cubicBezTo>
                    <a:pt x="7723" y="14599"/>
                    <a:pt x="10295" y="14313"/>
                    <a:pt x="10799" y="13861"/>
                  </a:cubicBezTo>
                  <a:cubicBezTo>
                    <a:pt x="11704" y="13063"/>
                    <a:pt x="11275" y="7729"/>
                    <a:pt x="11275" y="5467"/>
                  </a:cubicBezTo>
                  <a:cubicBezTo>
                    <a:pt x="11275" y="3205"/>
                    <a:pt x="10692" y="407"/>
                    <a:pt x="7846" y="98"/>
                  </a:cubicBezTo>
                  <a:cubicBezTo>
                    <a:pt x="7224" y="30"/>
                    <a:pt x="6598" y="1"/>
                    <a:pt x="5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62"/>
            <p:cNvSpPr/>
            <p:nvPr/>
          </p:nvSpPr>
          <p:spPr>
            <a:xfrm>
              <a:off x="5461981" y="2622823"/>
              <a:ext cx="180213" cy="677920"/>
            </a:xfrm>
            <a:custGeom>
              <a:avLst/>
              <a:gdLst/>
              <a:ahLst/>
              <a:cxnLst/>
              <a:rect l="l" t="t" r="r" b="b"/>
              <a:pathLst>
                <a:path w="3656" h="13753" extrusionOk="0">
                  <a:moveTo>
                    <a:pt x="1299" y="1"/>
                  </a:moveTo>
                  <a:cubicBezTo>
                    <a:pt x="1096" y="167"/>
                    <a:pt x="894" y="394"/>
                    <a:pt x="751" y="644"/>
                  </a:cubicBezTo>
                  <a:cubicBezTo>
                    <a:pt x="406" y="1251"/>
                    <a:pt x="286" y="2001"/>
                    <a:pt x="227" y="2715"/>
                  </a:cubicBezTo>
                  <a:cubicBezTo>
                    <a:pt x="96" y="4382"/>
                    <a:pt x="36" y="6061"/>
                    <a:pt x="25" y="7728"/>
                  </a:cubicBezTo>
                  <a:cubicBezTo>
                    <a:pt x="1" y="8597"/>
                    <a:pt x="25" y="9442"/>
                    <a:pt x="60" y="10300"/>
                  </a:cubicBezTo>
                  <a:cubicBezTo>
                    <a:pt x="96" y="10824"/>
                    <a:pt x="132" y="11335"/>
                    <a:pt x="203" y="11836"/>
                  </a:cubicBezTo>
                  <a:cubicBezTo>
                    <a:pt x="275" y="12324"/>
                    <a:pt x="394" y="12800"/>
                    <a:pt x="632" y="13217"/>
                  </a:cubicBezTo>
                  <a:cubicBezTo>
                    <a:pt x="763" y="13455"/>
                    <a:pt x="941" y="13633"/>
                    <a:pt x="1144" y="13752"/>
                  </a:cubicBezTo>
                  <a:cubicBezTo>
                    <a:pt x="1930" y="13633"/>
                    <a:pt x="2525" y="13479"/>
                    <a:pt x="2751" y="13276"/>
                  </a:cubicBezTo>
                  <a:cubicBezTo>
                    <a:pt x="3656" y="12467"/>
                    <a:pt x="3227" y="7144"/>
                    <a:pt x="3227" y="4882"/>
                  </a:cubicBezTo>
                  <a:cubicBezTo>
                    <a:pt x="3239" y="3096"/>
                    <a:pt x="2858" y="977"/>
                    <a:pt x="12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62"/>
            <p:cNvSpPr/>
            <p:nvPr/>
          </p:nvSpPr>
          <p:spPr>
            <a:xfrm>
              <a:off x="4940810" y="3213844"/>
              <a:ext cx="582243" cy="763590"/>
            </a:xfrm>
            <a:custGeom>
              <a:avLst/>
              <a:gdLst/>
              <a:ahLst/>
              <a:cxnLst/>
              <a:rect l="l" t="t" r="r" b="b"/>
              <a:pathLst>
                <a:path w="11812" h="15491" extrusionOk="0">
                  <a:moveTo>
                    <a:pt x="1" y="0"/>
                  </a:moveTo>
                  <a:lnTo>
                    <a:pt x="1" y="0"/>
                  </a:lnTo>
                  <a:cubicBezTo>
                    <a:pt x="25" y="2620"/>
                    <a:pt x="156" y="4977"/>
                    <a:pt x="322" y="6096"/>
                  </a:cubicBezTo>
                  <a:cubicBezTo>
                    <a:pt x="739" y="9049"/>
                    <a:pt x="1406" y="15490"/>
                    <a:pt x="1406" y="15490"/>
                  </a:cubicBezTo>
                  <a:lnTo>
                    <a:pt x="4859" y="15490"/>
                  </a:lnTo>
                  <a:cubicBezTo>
                    <a:pt x="4847" y="12752"/>
                    <a:pt x="4371" y="2358"/>
                    <a:pt x="4597" y="2322"/>
                  </a:cubicBezTo>
                  <a:cubicBezTo>
                    <a:pt x="4659" y="2309"/>
                    <a:pt x="4724" y="2300"/>
                    <a:pt x="4796" y="2300"/>
                  </a:cubicBezTo>
                  <a:cubicBezTo>
                    <a:pt x="4988" y="2300"/>
                    <a:pt x="5227" y="2361"/>
                    <a:pt x="5573" y="2560"/>
                  </a:cubicBezTo>
                  <a:cubicBezTo>
                    <a:pt x="6216" y="2894"/>
                    <a:pt x="8395" y="15490"/>
                    <a:pt x="8395" y="15490"/>
                  </a:cubicBezTo>
                  <a:lnTo>
                    <a:pt x="11812" y="15490"/>
                  </a:lnTo>
                  <a:cubicBezTo>
                    <a:pt x="11502" y="12502"/>
                    <a:pt x="10157" y="3310"/>
                    <a:pt x="9788" y="310"/>
                  </a:cubicBezTo>
                  <a:cubicBezTo>
                    <a:pt x="9669" y="310"/>
                    <a:pt x="9586" y="322"/>
                    <a:pt x="9478" y="322"/>
                  </a:cubicBezTo>
                  <a:cubicBezTo>
                    <a:pt x="8190" y="468"/>
                    <a:pt x="6901" y="529"/>
                    <a:pt x="5612" y="529"/>
                  </a:cubicBezTo>
                  <a:cubicBezTo>
                    <a:pt x="4901" y="529"/>
                    <a:pt x="4189" y="510"/>
                    <a:pt x="3478" y="477"/>
                  </a:cubicBezTo>
                  <a:cubicBezTo>
                    <a:pt x="2323" y="417"/>
                    <a:pt x="1132" y="298"/>
                    <a:pt x="1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62"/>
            <p:cNvSpPr/>
            <p:nvPr/>
          </p:nvSpPr>
          <p:spPr>
            <a:xfrm>
              <a:off x="5337566" y="3862339"/>
              <a:ext cx="184945" cy="114506"/>
            </a:xfrm>
            <a:custGeom>
              <a:avLst/>
              <a:gdLst/>
              <a:ahLst/>
              <a:cxnLst/>
              <a:rect l="l" t="t" r="r" b="b"/>
              <a:pathLst>
                <a:path w="3752" h="2323" extrusionOk="0">
                  <a:moveTo>
                    <a:pt x="3465" y="1"/>
                  </a:moveTo>
                  <a:cubicBezTo>
                    <a:pt x="3120" y="60"/>
                    <a:pt x="2799" y="120"/>
                    <a:pt x="2465" y="155"/>
                  </a:cubicBezTo>
                  <a:cubicBezTo>
                    <a:pt x="1656" y="275"/>
                    <a:pt x="822" y="370"/>
                    <a:pt x="1" y="429"/>
                  </a:cubicBezTo>
                  <a:cubicBezTo>
                    <a:pt x="191" y="1572"/>
                    <a:pt x="322" y="2322"/>
                    <a:pt x="322" y="2322"/>
                  </a:cubicBezTo>
                  <a:lnTo>
                    <a:pt x="3751" y="2322"/>
                  </a:lnTo>
                  <a:cubicBezTo>
                    <a:pt x="3692" y="1751"/>
                    <a:pt x="3584" y="929"/>
                    <a:pt x="3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62"/>
            <p:cNvSpPr/>
            <p:nvPr/>
          </p:nvSpPr>
          <p:spPr>
            <a:xfrm>
              <a:off x="5000109" y="3887577"/>
              <a:ext cx="179622" cy="89860"/>
            </a:xfrm>
            <a:custGeom>
              <a:avLst/>
              <a:gdLst/>
              <a:ahLst/>
              <a:cxnLst/>
              <a:rect l="l" t="t" r="r" b="b"/>
              <a:pathLst>
                <a:path w="3644" h="1823" extrusionOk="0">
                  <a:moveTo>
                    <a:pt x="1" y="1"/>
                  </a:moveTo>
                  <a:cubicBezTo>
                    <a:pt x="120" y="1096"/>
                    <a:pt x="191" y="1822"/>
                    <a:pt x="191" y="1822"/>
                  </a:cubicBezTo>
                  <a:lnTo>
                    <a:pt x="3644" y="1822"/>
                  </a:lnTo>
                  <a:cubicBezTo>
                    <a:pt x="3644" y="1394"/>
                    <a:pt x="3632" y="798"/>
                    <a:pt x="3620" y="84"/>
                  </a:cubicBezTo>
                  <a:cubicBezTo>
                    <a:pt x="2977" y="84"/>
                    <a:pt x="2358" y="84"/>
                    <a:pt x="1715" y="60"/>
                  </a:cubicBezTo>
                  <a:cubicBezTo>
                    <a:pt x="1144" y="48"/>
                    <a:pt x="584" y="2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62"/>
            <p:cNvSpPr/>
            <p:nvPr/>
          </p:nvSpPr>
          <p:spPr>
            <a:xfrm>
              <a:off x="4941401" y="3214435"/>
              <a:ext cx="542957" cy="478334"/>
            </a:xfrm>
            <a:custGeom>
              <a:avLst/>
              <a:gdLst/>
              <a:ahLst/>
              <a:cxnLst/>
              <a:rect l="l" t="t" r="r" b="b"/>
              <a:pathLst>
                <a:path w="11015" h="9704" extrusionOk="0">
                  <a:moveTo>
                    <a:pt x="1" y="0"/>
                  </a:moveTo>
                  <a:lnTo>
                    <a:pt x="1" y="0"/>
                  </a:lnTo>
                  <a:cubicBezTo>
                    <a:pt x="25" y="2620"/>
                    <a:pt x="168" y="4989"/>
                    <a:pt x="322" y="6096"/>
                  </a:cubicBezTo>
                  <a:cubicBezTo>
                    <a:pt x="418" y="6906"/>
                    <a:pt x="549" y="8001"/>
                    <a:pt x="703" y="9168"/>
                  </a:cubicBezTo>
                  <a:cubicBezTo>
                    <a:pt x="1013" y="9228"/>
                    <a:pt x="1322" y="9287"/>
                    <a:pt x="1656" y="9335"/>
                  </a:cubicBezTo>
                  <a:cubicBezTo>
                    <a:pt x="2513" y="9454"/>
                    <a:pt x="3394" y="9525"/>
                    <a:pt x="4251" y="9597"/>
                  </a:cubicBezTo>
                  <a:cubicBezTo>
                    <a:pt x="4406" y="9609"/>
                    <a:pt x="4537" y="9609"/>
                    <a:pt x="4692" y="9632"/>
                  </a:cubicBezTo>
                  <a:cubicBezTo>
                    <a:pt x="4573" y="6060"/>
                    <a:pt x="4454" y="2334"/>
                    <a:pt x="4585" y="2310"/>
                  </a:cubicBezTo>
                  <a:cubicBezTo>
                    <a:pt x="4647" y="2297"/>
                    <a:pt x="4713" y="2288"/>
                    <a:pt x="4786" y="2288"/>
                  </a:cubicBezTo>
                  <a:cubicBezTo>
                    <a:pt x="4980" y="2288"/>
                    <a:pt x="5224" y="2349"/>
                    <a:pt x="5561" y="2548"/>
                  </a:cubicBezTo>
                  <a:cubicBezTo>
                    <a:pt x="5906" y="2727"/>
                    <a:pt x="6668" y="6334"/>
                    <a:pt x="7323" y="9704"/>
                  </a:cubicBezTo>
                  <a:cubicBezTo>
                    <a:pt x="8561" y="9668"/>
                    <a:pt x="9800" y="9549"/>
                    <a:pt x="11014" y="9394"/>
                  </a:cubicBezTo>
                  <a:cubicBezTo>
                    <a:pt x="10538" y="5894"/>
                    <a:pt x="9990" y="2048"/>
                    <a:pt x="9764" y="298"/>
                  </a:cubicBezTo>
                  <a:cubicBezTo>
                    <a:pt x="9681" y="310"/>
                    <a:pt x="9574" y="310"/>
                    <a:pt x="9478" y="322"/>
                  </a:cubicBezTo>
                  <a:cubicBezTo>
                    <a:pt x="8194" y="468"/>
                    <a:pt x="6900" y="534"/>
                    <a:pt x="5605" y="534"/>
                  </a:cubicBezTo>
                  <a:cubicBezTo>
                    <a:pt x="4896" y="534"/>
                    <a:pt x="4186" y="514"/>
                    <a:pt x="3478" y="476"/>
                  </a:cubicBezTo>
                  <a:cubicBezTo>
                    <a:pt x="2323" y="417"/>
                    <a:pt x="1132" y="298"/>
                    <a:pt x="1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62"/>
            <p:cNvSpPr/>
            <p:nvPr/>
          </p:nvSpPr>
          <p:spPr>
            <a:xfrm>
              <a:off x="4898566" y="3967924"/>
              <a:ext cx="306994" cy="96663"/>
            </a:xfrm>
            <a:custGeom>
              <a:avLst/>
              <a:gdLst/>
              <a:ahLst/>
              <a:cxnLst/>
              <a:rect l="l" t="t" r="r" b="b"/>
              <a:pathLst>
                <a:path w="6228" h="1961" extrusionOk="0">
                  <a:moveTo>
                    <a:pt x="2992" y="1"/>
                  </a:moveTo>
                  <a:cubicBezTo>
                    <a:pt x="2561" y="1"/>
                    <a:pt x="2243" y="8"/>
                    <a:pt x="2203" y="26"/>
                  </a:cubicBezTo>
                  <a:cubicBezTo>
                    <a:pt x="2203" y="26"/>
                    <a:pt x="1906" y="38"/>
                    <a:pt x="1013" y="633"/>
                  </a:cubicBezTo>
                  <a:cubicBezTo>
                    <a:pt x="465" y="990"/>
                    <a:pt x="179" y="1335"/>
                    <a:pt x="60" y="1573"/>
                  </a:cubicBezTo>
                  <a:cubicBezTo>
                    <a:pt x="1" y="1693"/>
                    <a:pt x="96" y="1847"/>
                    <a:pt x="227" y="1847"/>
                  </a:cubicBezTo>
                  <a:cubicBezTo>
                    <a:pt x="923" y="1869"/>
                    <a:pt x="2945" y="1961"/>
                    <a:pt x="4412" y="1961"/>
                  </a:cubicBezTo>
                  <a:cubicBezTo>
                    <a:pt x="5304" y="1961"/>
                    <a:pt x="5991" y="1927"/>
                    <a:pt x="6049" y="1823"/>
                  </a:cubicBezTo>
                  <a:cubicBezTo>
                    <a:pt x="6228" y="1514"/>
                    <a:pt x="5894" y="121"/>
                    <a:pt x="5740" y="73"/>
                  </a:cubicBezTo>
                  <a:cubicBezTo>
                    <a:pt x="5631" y="40"/>
                    <a:pt x="4003" y="1"/>
                    <a:pt x="2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62"/>
            <p:cNvSpPr/>
            <p:nvPr/>
          </p:nvSpPr>
          <p:spPr>
            <a:xfrm>
              <a:off x="5243072" y="3967924"/>
              <a:ext cx="306402" cy="96663"/>
            </a:xfrm>
            <a:custGeom>
              <a:avLst/>
              <a:gdLst/>
              <a:ahLst/>
              <a:cxnLst/>
              <a:rect l="l" t="t" r="r" b="b"/>
              <a:pathLst>
                <a:path w="6216" h="1961" extrusionOk="0">
                  <a:moveTo>
                    <a:pt x="2985" y="1"/>
                  </a:moveTo>
                  <a:cubicBezTo>
                    <a:pt x="2555" y="1"/>
                    <a:pt x="2239" y="8"/>
                    <a:pt x="2203" y="26"/>
                  </a:cubicBezTo>
                  <a:cubicBezTo>
                    <a:pt x="2203" y="26"/>
                    <a:pt x="1906" y="38"/>
                    <a:pt x="1013" y="633"/>
                  </a:cubicBezTo>
                  <a:cubicBezTo>
                    <a:pt x="453" y="990"/>
                    <a:pt x="179" y="1335"/>
                    <a:pt x="60" y="1573"/>
                  </a:cubicBezTo>
                  <a:cubicBezTo>
                    <a:pt x="1" y="1693"/>
                    <a:pt x="84" y="1847"/>
                    <a:pt x="215" y="1847"/>
                  </a:cubicBezTo>
                  <a:cubicBezTo>
                    <a:pt x="911" y="1869"/>
                    <a:pt x="2938" y="1961"/>
                    <a:pt x="4405" y="1961"/>
                  </a:cubicBezTo>
                  <a:cubicBezTo>
                    <a:pt x="5298" y="1961"/>
                    <a:pt x="5983" y="1927"/>
                    <a:pt x="6037" y="1823"/>
                  </a:cubicBezTo>
                  <a:cubicBezTo>
                    <a:pt x="6216" y="1514"/>
                    <a:pt x="5894" y="121"/>
                    <a:pt x="5728" y="73"/>
                  </a:cubicBezTo>
                  <a:cubicBezTo>
                    <a:pt x="5619" y="40"/>
                    <a:pt x="3991" y="1"/>
                    <a:pt x="29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62"/>
            <p:cNvSpPr/>
            <p:nvPr/>
          </p:nvSpPr>
          <p:spPr>
            <a:xfrm>
              <a:off x="4887426" y="3206203"/>
              <a:ext cx="642084" cy="450878"/>
            </a:xfrm>
            <a:custGeom>
              <a:avLst/>
              <a:gdLst/>
              <a:ahLst/>
              <a:cxnLst/>
              <a:rect l="l" t="t" r="r" b="b"/>
              <a:pathLst>
                <a:path w="13026" h="9147" extrusionOk="0">
                  <a:moveTo>
                    <a:pt x="203" y="1"/>
                  </a:moveTo>
                  <a:cubicBezTo>
                    <a:pt x="203" y="1"/>
                    <a:pt x="143" y="894"/>
                    <a:pt x="96" y="2060"/>
                  </a:cubicBezTo>
                  <a:lnTo>
                    <a:pt x="96" y="2203"/>
                  </a:lnTo>
                  <a:cubicBezTo>
                    <a:pt x="36" y="3489"/>
                    <a:pt x="1" y="5049"/>
                    <a:pt x="36" y="6025"/>
                  </a:cubicBezTo>
                  <a:cubicBezTo>
                    <a:pt x="143" y="7930"/>
                    <a:pt x="239" y="8442"/>
                    <a:pt x="239" y="8442"/>
                  </a:cubicBezTo>
                  <a:cubicBezTo>
                    <a:pt x="239" y="8442"/>
                    <a:pt x="2048" y="8787"/>
                    <a:pt x="3632" y="8918"/>
                  </a:cubicBezTo>
                  <a:cubicBezTo>
                    <a:pt x="4022" y="8954"/>
                    <a:pt x="4390" y="8967"/>
                    <a:pt x="4723" y="8967"/>
                  </a:cubicBezTo>
                  <a:cubicBezTo>
                    <a:pt x="5723" y="8967"/>
                    <a:pt x="6406" y="8847"/>
                    <a:pt x="6406" y="8847"/>
                  </a:cubicBezTo>
                  <a:cubicBezTo>
                    <a:pt x="6406" y="8847"/>
                    <a:pt x="5787" y="6227"/>
                    <a:pt x="5989" y="5989"/>
                  </a:cubicBezTo>
                  <a:cubicBezTo>
                    <a:pt x="6013" y="5966"/>
                    <a:pt x="6013" y="5966"/>
                    <a:pt x="6025" y="5966"/>
                  </a:cubicBezTo>
                  <a:cubicBezTo>
                    <a:pt x="6049" y="5966"/>
                    <a:pt x="6085" y="5989"/>
                    <a:pt x="6108" y="6025"/>
                  </a:cubicBezTo>
                  <a:cubicBezTo>
                    <a:pt x="6394" y="6442"/>
                    <a:pt x="6859" y="8787"/>
                    <a:pt x="6859" y="8787"/>
                  </a:cubicBezTo>
                  <a:cubicBezTo>
                    <a:pt x="6859" y="8787"/>
                    <a:pt x="7991" y="9147"/>
                    <a:pt x="9997" y="9147"/>
                  </a:cubicBezTo>
                  <a:cubicBezTo>
                    <a:pt x="10088" y="9147"/>
                    <a:pt x="10181" y="9146"/>
                    <a:pt x="10276" y="9145"/>
                  </a:cubicBezTo>
                  <a:cubicBezTo>
                    <a:pt x="11097" y="9145"/>
                    <a:pt x="11681" y="8990"/>
                    <a:pt x="12097" y="8823"/>
                  </a:cubicBezTo>
                  <a:cubicBezTo>
                    <a:pt x="12133" y="8811"/>
                    <a:pt x="12169" y="8799"/>
                    <a:pt x="12193" y="8787"/>
                  </a:cubicBezTo>
                  <a:cubicBezTo>
                    <a:pt x="12835" y="8513"/>
                    <a:pt x="13026" y="8168"/>
                    <a:pt x="13026" y="8168"/>
                  </a:cubicBezTo>
                  <a:cubicBezTo>
                    <a:pt x="13026" y="8168"/>
                    <a:pt x="11752" y="1203"/>
                    <a:pt x="11419" y="298"/>
                  </a:cubicBezTo>
                  <a:cubicBezTo>
                    <a:pt x="11419" y="298"/>
                    <a:pt x="11288" y="286"/>
                    <a:pt x="11050" y="286"/>
                  </a:cubicBezTo>
                  <a:lnTo>
                    <a:pt x="10919" y="286"/>
                  </a:lnTo>
                  <a:cubicBezTo>
                    <a:pt x="10418" y="274"/>
                    <a:pt x="9537" y="239"/>
                    <a:pt x="8513" y="215"/>
                  </a:cubicBezTo>
                  <a:lnTo>
                    <a:pt x="8383" y="215"/>
                  </a:lnTo>
                  <a:cubicBezTo>
                    <a:pt x="7370" y="179"/>
                    <a:pt x="6227" y="155"/>
                    <a:pt x="5132" y="120"/>
                  </a:cubicBezTo>
                  <a:lnTo>
                    <a:pt x="5037" y="120"/>
                  </a:lnTo>
                  <a:cubicBezTo>
                    <a:pt x="4906" y="120"/>
                    <a:pt x="4787" y="108"/>
                    <a:pt x="4656" y="108"/>
                  </a:cubicBezTo>
                  <a:lnTo>
                    <a:pt x="4573" y="108"/>
                  </a:lnTo>
                  <a:cubicBezTo>
                    <a:pt x="3239" y="72"/>
                    <a:pt x="2013" y="36"/>
                    <a:pt x="1239" y="12"/>
                  </a:cubicBezTo>
                  <a:lnTo>
                    <a:pt x="1144" y="12"/>
                  </a:lnTo>
                  <a:cubicBezTo>
                    <a:pt x="679" y="12"/>
                    <a:pt x="405" y="1"/>
                    <a:pt x="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62"/>
            <p:cNvSpPr/>
            <p:nvPr/>
          </p:nvSpPr>
          <p:spPr>
            <a:xfrm>
              <a:off x="5301780" y="3219709"/>
              <a:ext cx="187854" cy="421451"/>
            </a:xfrm>
            <a:custGeom>
              <a:avLst/>
              <a:gdLst/>
              <a:ahLst/>
              <a:cxnLst/>
              <a:rect l="l" t="t" r="r" b="b"/>
              <a:pathLst>
                <a:path w="3811" h="8550" extrusionOk="0">
                  <a:moveTo>
                    <a:pt x="0" y="0"/>
                  </a:moveTo>
                  <a:cubicBezTo>
                    <a:pt x="191" y="1143"/>
                    <a:pt x="834" y="2215"/>
                    <a:pt x="1762" y="2929"/>
                  </a:cubicBezTo>
                  <a:cubicBezTo>
                    <a:pt x="2120" y="3215"/>
                    <a:pt x="2524" y="3417"/>
                    <a:pt x="2953" y="3572"/>
                  </a:cubicBezTo>
                  <a:cubicBezTo>
                    <a:pt x="3108" y="4703"/>
                    <a:pt x="3275" y="5834"/>
                    <a:pt x="3453" y="6966"/>
                  </a:cubicBezTo>
                  <a:cubicBezTo>
                    <a:pt x="3513" y="7323"/>
                    <a:pt x="3572" y="7692"/>
                    <a:pt x="3632" y="8049"/>
                  </a:cubicBezTo>
                  <a:cubicBezTo>
                    <a:pt x="3656" y="8216"/>
                    <a:pt x="3679" y="8394"/>
                    <a:pt x="3703" y="8549"/>
                  </a:cubicBezTo>
                  <a:cubicBezTo>
                    <a:pt x="3751" y="8537"/>
                    <a:pt x="3775" y="8525"/>
                    <a:pt x="3810" y="8513"/>
                  </a:cubicBezTo>
                  <a:cubicBezTo>
                    <a:pt x="3787" y="8406"/>
                    <a:pt x="3763" y="8299"/>
                    <a:pt x="3763" y="8192"/>
                  </a:cubicBezTo>
                  <a:cubicBezTo>
                    <a:pt x="3715" y="7870"/>
                    <a:pt x="3656" y="7537"/>
                    <a:pt x="3608" y="7216"/>
                  </a:cubicBezTo>
                  <a:cubicBezTo>
                    <a:pt x="3525" y="6561"/>
                    <a:pt x="3417" y="5906"/>
                    <a:pt x="3334" y="5251"/>
                  </a:cubicBezTo>
                  <a:cubicBezTo>
                    <a:pt x="3155" y="3941"/>
                    <a:pt x="2977" y="2608"/>
                    <a:pt x="2822" y="1286"/>
                  </a:cubicBezTo>
                  <a:cubicBezTo>
                    <a:pt x="2774" y="917"/>
                    <a:pt x="2739" y="560"/>
                    <a:pt x="2691" y="191"/>
                  </a:cubicBezTo>
                  <a:cubicBezTo>
                    <a:pt x="2691" y="155"/>
                    <a:pt x="2679" y="119"/>
                    <a:pt x="2679" y="72"/>
                  </a:cubicBezTo>
                  <a:lnTo>
                    <a:pt x="2536" y="72"/>
                  </a:lnTo>
                  <a:lnTo>
                    <a:pt x="2536" y="84"/>
                  </a:lnTo>
                  <a:cubicBezTo>
                    <a:pt x="2584" y="417"/>
                    <a:pt x="2620" y="739"/>
                    <a:pt x="2655" y="1072"/>
                  </a:cubicBezTo>
                  <a:cubicBezTo>
                    <a:pt x="2739" y="1739"/>
                    <a:pt x="2810" y="2394"/>
                    <a:pt x="2894" y="3048"/>
                  </a:cubicBezTo>
                  <a:cubicBezTo>
                    <a:pt x="2917" y="3191"/>
                    <a:pt x="2941" y="3358"/>
                    <a:pt x="2953" y="3513"/>
                  </a:cubicBezTo>
                  <a:cubicBezTo>
                    <a:pt x="2227" y="3191"/>
                    <a:pt x="1596" y="2739"/>
                    <a:pt x="1084" y="2120"/>
                  </a:cubicBezTo>
                  <a:cubicBezTo>
                    <a:pt x="572" y="1512"/>
                    <a:pt x="250" y="774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62"/>
            <p:cNvSpPr/>
            <p:nvPr/>
          </p:nvSpPr>
          <p:spPr>
            <a:xfrm>
              <a:off x="5106334" y="3212661"/>
              <a:ext cx="34110" cy="180213"/>
            </a:xfrm>
            <a:custGeom>
              <a:avLst/>
              <a:gdLst/>
              <a:ahLst/>
              <a:cxnLst/>
              <a:rect l="l" t="t" r="r" b="b"/>
              <a:pathLst>
                <a:path w="692" h="3656" extrusionOk="0">
                  <a:moveTo>
                    <a:pt x="155" y="1"/>
                  </a:moveTo>
                  <a:cubicBezTo>
                    <a:pt x="72" y="501"/>
                    <a:pt x="48" y="1001"/>
                    <a:pt x="36" y="1489"/>
                  </a:cubicBezTo>
                  <a:cubicBezTo>
                    <a:pt x="1" y="2203"/>
                    <a:pt x="48" y="2906"/>
                    <a:pt x="120" y="3608"/>
                  </a:cubicBezTo>
                  <a:cubicBezTo>
                    <a:pt x="120" y="3620"/>
                    <a:pt x="132" y="3656"/>
                    <a:pt x="167" y="3656"/>
                  </a:cubicBezTo>
                  <a:cubicBezTo>
                    <a:pt x="310" y="3620"/>
                    <a:pt x="453" y="3608"/>
                    <a:pt x="596" y="3596"/>
                  </a:cubicBezTo>
                  <a:cubicBezTo>
                    <a:pt x="620" y="3596"/>
                    <a:pt x="643" y="3572"/>
                    <a:pt x="643" y="3549"/>
                  </a:cubicBezTo>
                  <a:cubicBezTo>
                    <a:pt x="513" y="2370"/>
                    <a:pt x="524" y="1179"/>
                    <a:pt x="691" y="24"/>
                  </a:cubicBezTo>
                  <a:lnTo>
                    <a:pt x="596" y="24"/>
                  </a:lnTo>
                  <a:cubicBezTo>
                    <a:pt x="572" y="155"/>
                    <a:pt x="548" y="286"/>
                    <a:pt x="536" y="417"/>
                  </a:cubicBezTo>
                  <a:cubicBezTo>
                    <a:pt x="465" y="1072"/>
                    <a:pt x="429" y="1751"/>
                    <a:pt x="453" y="2417"/>
                  </a:cubicBezTo>
                  <a:cubicBezTo>
                    <a:pt x="465" y="2775"/>
                    <a:pt x="489" y="3144"/>
                    <a:pt x="536" y="3501"/>
                  </a:cubicBezTo>
                  <a:cubicBezTo>
                    <a:pt x="429" y="3513"/>
                    <a:pt x="310" y="3537"/>
                    <a:pt x="191" y="3549"/>
                  </a:cubicBezTo>
                  <a:cubicBezTo>
                    <a:pt x="120" y="2882"/>
                    <a:pt x="96" y="2191"/>
                    <a:pt x="108" y="1525"/>
                  </a:cubicBezTo>
                  <a:cubicBezTo>
                    <a:pt x="120" y="1013"/>
                    <a:pt x="167" y="512"/>
                    <a:pt x="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62"/>
            <p:cNvSpPr/>
            <p:nvPr/>
          </p:nvSpPr>
          <p:spPr>
            <a:xfrm>
              <a:off x="4892109" y="3208569"/>
              <a:ext cx="57574" cy="106866"/>
            </a:xfrm>
            <a:custGeom>
              <a:avLst/>
              <a:gdLst/>
              <a:ahLst/>
              <a:cxnLst/>
              <a:rect l="l" t="t" r="r" b="b"/>
              <a:pathLst>
                <a:path w="1168" h="2168" extrusionOk="0">
                  <a:moveTo>
                    <a:pt x="1025" y="0"/>
                  </a:moveTo>
                  <a:cubicBezTo>
                    <a:pt x="1025" y="12"/>
                    <a:pt x="1013" y="48"/>
                    <a:pt x="1013" y="72"/>
                  </a:cubicBezTo>
                  <a:cubicBezTo>
                    <a:pt x="846" y="715"/>
                    <a:pt x="548" y="1322"/>
                    <a:pt x="156" y="1846"/>
                  </a:cubicBezTo>
                  <a:cubicBezTo>
                    <a:pt x="108" y="1905"/>
                    <a:pt x="60" y="1965"/>
                    <a:pt x="1" y="2024"/>
                  </a:cubicBezTo>
                  <a:lnTo>
                    <a:pt x="1" y="2167"/>
                  </a:lnTo>
                  <a:cubicBezTo>
                    <a:pt x="572" y="1560"/>
                    <a:pt x="965" y="798"/>
                    <a:pt x="1168" y="0"/>
                  </a:cubicBezTo>
                  <a:close/>
                </a:path>
              </a:pathLst>
            </a:custGeom>
            <a:solidFill>
              <a:srgbClr val="424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62"/>
            <p:cNvSpPr/>
            <p:nvPr/>
          </p:nvSpPr>
          <p:spPr>
            <a:xfrm>
              <a:off x="5092237" y="3472088"/>
              <a:ext cx="104451" cy="34357"/>
            </a:xfrm>
            <a:custGeom>
              <a:avLst/>
              <a:gdLst/>
              <a:ahLst/>
              <a:cxnLst/>
              <a:rect l="l" t="t" r="r" b="b"/>
              <a:pathLst>
                <a:path w="2119" h="697" extrusionOk="0">
                  <a:moveTo>
                    <a:pt x="48" y="0"/>
                  </a:moveTo>
                  <a:cubicBezTo>
                    <a:pt x="25" y="0"/>
                    <a:pt x="1" y="36"/>
                    <a:pt x="37" y="36"/>
                  </a:cubicBezTo>
                  <a:cubicBezTo>
                    <a:pt x="739" y="202"/>
                    <a:pt x="1418" y="417"/>
                    <a:pt x="2072" y="691"/>
                  </a:cubicBezTo>
                  <a:cubicBezTo>
                    <a:pt x="2078" y="694"/>
                    <a:pt x="2083" y="696"/>
                    <a:pt x="2088" y="696"/>
                  </a:cubicBezTo>
                  <a:cubicBezTo>
                    <a:pt x="2111" y="696"/>
                    <a:pt x="2118" y="651"/>
                    <a:pt x="2108" y="631"/>
                  </a:cubicBezTo>
                  <a:cubicBezTo>
                    <a:pt x="1465" y="310"/>
                    <a:pt x="763" y="83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62"/>
            <p:cNvSpPr/>
            <p:nvPr/>
          </p:nvSpPr>
          <p:spPr>
            <a:xfrm>
              <a:off x="4957865" y="2622232"/>
              <a:ext cx="389707" cy="604129"/>
            </a:xfrm>
            <a:custGeom>
              <a:avLst/>
              <a:gdLst/>
              <a:ahLst/>
              <a:cxnLst/>
              <a:rect l="l" t="t" r="r" b="b"/>
              <a:pathLst>
                <a:path w="7906" h="12256" extrusionOk="0">
                  <a:moveTo>
                    <a:pt x="4968" y="0"/>
                  </a:moveTo>
                  <a:cubicBezTo>
                    <a:pt x="4266" y="0"/>
                    <a:pt x="3407" y="175"/>
                    <a:pt x="2739" y="406"/>
                  </a:cubicBezTo>
                  <a:cubicBezTo>
                    <a:pt x="2715" y="418"/>
                    <a:pt x="2691" y="418"/>
                    <a:pt x="2679" y="429"/>
                  </a:cubicBezTo>
                  <a:cubicBezTo>
                    <a:pt x="2143" y="608"/>
                    <a:pt x="1739" y="822"/>
                    <a:pt x="1643" y="953"/>
                  </a:cubicBezTo>
                  <a:cubicBezTo>
                    <a:pt x="1048" y="1906"/>
                    <a:pt x="453" y="6525"/>
                    <a:pt x="0" y="11562"/>
                  </a:cubicBezTo>
                  <a:cubicBezTo>
                    <a:pt x="298" y="11705"/>
                    <a:pt x="596" y="11788"/>
                    <a:pt x="905" y="11883"/>
                  </a:cubicBezTo>
                  <a:cubicBezTo>
                    <a:pt x="1940" y="12163"/>
                    <a:pt x="3023" y="12256"/>
                    <a:pt x="4111" y="12256"/>
                  </a:cubicBezTo>
                  <a:cubicBezTo>
                    <a:pt x="4551" y="12256"/>
                    <a:pt x="4991" y="12241"/>
                    <a:pt x="5430" y="12217"/>
                  </a:cubicBezTo>
                  <a:cubicBezTo>
                    <a:pt x="6263" y="12193"/>
                    <a:pt x="7096" y="12074"/>
                    <a:pt x="7906" y="11907"/>
                  </a:cubicBezTo>
                  <a:cubicBezTo>
                    <a:pt x="7882" y="11669"/>
                    <a:pt x="7846" y="11502"/>
                    <a:pt x="7858" y="11371"/>
                  </a:cubicBezTo>
                  <a:cubicBezTo>
                    <a:pt x="7632" y="9514"/>
                    <a:pt x="7561" y="1501"/>
                    <a:pt x="7406" y="1084"/>
                  </a:cubicBezTo>
                  <a:cubicBezTo>
                    <a:pt x="7299" y="775"/>
                    <a:pt x="6727" y="310"/>
                    <a:pt x="5858" y="108"/>
                  </a:cubicBezTo>
                  <a:cubicBezTo>
                    <a:pt x="5834" y="108"/>
                    <a:pt x="5799" y="96"/>
                    <a:pt x="5775" y="96"/>
                  </a:cubicBezTo>
                  <a:cubicBezTo>
                    <a:pt x="5549" y="48"/>
                    <a:pt x="5299" y="13"/>
                    <a:pt x="5037" y="1"/>
                  </a:cubicBezTo>
                  <a:cubicBezTo>
                    <a:pt x="5014" y="0"/>
                    <a:pt x="4991" y="0"/>
                    <a:pt x="4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62"/>
            <p:cNvSpPr/>
            <p:nvPr/>
          </p:nvSpPr>
          <p:spPr>
            <a:xfrm>
              <a:off x="4853365" y="2617943"/>
              <a:ext cx="653865" cy="751464"/>
            </a:xfrm>
            <a:custGeom>
              <a:avLst/>
              <a:gdLst/>
              <a:ahLst/>
              <a:cxnLst/>
              <a:rect l="l" t="t" r="r" b="b"/>
              <a:pathLst>
                <a:path w="13265" h="15245" extrusionOk="0">
                  <a:moveTo>
                    <a:pt x="7816" y="1"/>
                  </a:moveTo>
                  <a:cubicBezTo>
                    <a:pt x="6719" y="1"/>
                    <a:pt x="5411" y="213"/>
                    <a:pt x="4371" y="445"/>
                  </a:cubicBezTo>
                  <a:cubicBezTo>
                    <a:pt x="4347" y="457"/>
                    <a:pt x="4299" y="457"/>
                    <a:pt x="4275" y="481"/>
                  </a:cubicBezTo>
                  <a:cubicBezTo>
                    <a:pt x="3418" y="683"/>
                    <a:pt x="2763" y="909"/>
                    <a:pt x="2632" y="1076"/>
                  </a:cubicBezTo>
                  <a:cubicBezTo>
                    <a:pt x="1668" y="2160"/>
                    <a:pt x="715" y="8827"/>
                    <a:pt x="1" y="14447"/>
                  </a:cubicBezTo>
                  <a:cubicBezTo>
                    <a:pt x="477" y="14602"/>
                    <a:pt x="965" y="14721"/>
                    <a:pt x="1454" y="14804"/>
                  </a:cubicBezTo>
                  <a:cubicBezTo>
                    <a:pt x="2275" y="14971"/>
                    <a:pt x="3108" y="15078"/>
                    <a:pt x="3942" y="15137"/>
                  </a:cubicBezTo>
                  <a:cubicBezTo>
                    <a:pt x="3918" y="14625"/>
                    <a:pt x="3870" y="14125"/>
                    <a:pt x="3835" y="13613"/>
                  </a:cubicBezTo>
                  <a:cubicBezTo>
                    <a:pt x="3740" y="12208"/>
                    <a:pt x="3644" y="9303"/>
                    <a:pt x="3597" y="7886"/>
                  </a:cubicBezTo>
                  <a:cubicBezTo>
                    <a:pt x="3561" y="6493"/>
                    <a:pt x="3537" y="5088"/>
                    <a:pt x="3704" y="3707"/>
                  </a:cubicBezTo>
                  <a:cubicBezTo>
                    <a:pt x="3811" y="2862"/>
                    <a:pt x="3954" y="1886"/>
                    <a:pt x="4656" y="1314"/>
                  </a:cubicBezTo>
                  <a:cubicBezTo>
                    <a:pt x="4966" y="1040"/>
                    <a:pt x="5359" y="909"/>
                    <a:pt x="5740" y="778"/>
                  </a:cubicBezTo>
                  <a:cubicBezTo>
                    <a:pt x="6133" y="659"/>
                    <a:pt x="6537" y="528"/>
                    <a:pt x="6930" y="481"/>
                  </a:cubicBezTo>
                  <a:cubicBezTo>
                    <a:pt x="7109" y="459"/>
                    <a:pt x="7292" y="440"/>
                    <a:pt x="7472" y="440"/>
                  </a:cubicBezTo>
                  <a:cubicBezTo>
                    <a:pt x="7689" y="440"/>
                    <a:pt x="7902" y="468"/>
                    <a:pt x="8097" y="552"/>
                  </a:cubicBezTo>
                  <a:cubicBezTo>
                    <a:pt x="8264" y="624"/>
                    <a:pt x="8407" y="719"/>
                    <a:pt x="8514" y="862"/>
                  </a:cubicBezTo>
                  <a:cubicBezTo>
                    <a:pt x="8645" y="1040"/>
                    <a:pt x="8681" y="1231"/>
                    <a:pt x="8645" y="1457"/>
                  </a:cubicBezTo>
                  <a:cubicBezTo>
                    <a:pt x="8621" y="1707"/>
                    <a:pt x="8514" y="1945"/>
                    <a:pt x="8431" y="2171"/>
                  </a:cubicBezTo>
                  <a:cubicBezTo>
                    <a:pt x="8323" y="2421"/>
                    <a:pt x="8228" y="2683"/>
                    <a:pt x="8157" y="2945"/>
                  </a:cubicBezTo>
                  <a:cubicBezTo>
                    <a:pt x="7942" y="3612"/>
                    <a:pt x="7752" y="4291"/>
                    <a:pt x="7573" y="4957"/>
                  </a:cubicBezTo>
                  <a:cubicBezTo>
                    <a:pt x="7395" y="5624"/>
                    <a:pt x="7252" y="6315"/>
                    <a:pt x="7121" y="6982"/>
                  </a:cubicBezTo>
                  <a:cubicBezTo>
                    <a:pt x="6966" y="7648"/>
                    <a:pt x="6847" y="8351"/>
                    <a:pt x="6740" y="9029"/>
                  </a:cubicBezTo>
                  <a:cubicBezTo>
                    <a:pt x="6633" y="9732"/>
                    <a:pt x="6573" y="10434"/>
                    <a:pt x="6549" y="11137"/>
                  </a:cubicBezTo>
                  <a:cubicBezTo>
                    <a:pt x="6526" y="11827"/>
                    <a:pt x="6561" y="14030"/>
                    <a:pt x="6609" y="14733"/>
                  </a:cubicBezTo>
                  <a:cubicBezTo>
                    <a:pt x="6609" y="14911"/>
                    <a:pt x="6621" y="15078"/>
                    <a:pt x="6621" y="15244"/>
                  </a:cubicBezTo>
                  <a:cubicBezTo>
                    <a:pt x="7323" y="15244"/>
                    <a:pt x="8014" y="15221"/>
                    <a:pt x="8693" y="15197"/>
                  </a:cubicBezTo>
                  <a:cubicBezTo>
                    <a:pt x="10014" y="15137"/>
                    <a:pt x="11955" y="15042"/>
                    <a:pt x="13265" y="14863"/>
                  </a:cubicBezTo>
                  <a:cubicBezTo>
                    <a:pt x="13217" y="14613"/>
                    <a:pt x="13181" y="14411"/>
                    <a:pt x="13157" y="14268"/>
                  </a:cubicBezTo>
                  <a:cubicBezTo>
                    <a:pt x="12800" y="12208"/>
                    <a:pt x="12086" y="1671"/>
                    <a:pt x="11860" y="1207"/>
                  </a:cubicBezTo>
                  <a:cubicBezTo>
                    <a:pt x="11681" y="850"/>
                    <a:pt x="10752" y="362"/>
                    <a:pt x="9359" y="124"/>
                  </a:cubicBezTo>
                  <a:cubicBezTo>
                    <a:pt x="9312" y="124"/>
                    <a:pt x="9276" y="100"/>
                    <a:pt x="9228" y="100"/>
                  </a:cubicBezTo>
                  <a:cubicBezTo>
                    <a:pt x="8871" y="40"/>
                    <a:pt x="8478" y="16"/>
                    <a:pt x="8061" y="5"/>
                  </a:cubicBezTo>
                  <a:cubicBezTo>
                    <a:pt x="7981" y="2"/>
                    <a:pt x="7899" y="1"/>
                    <a:pt x="78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62"/>
            <p:cNvSpPr/>
            <p:nvPr/>
          </p:nvSpPr>
          <p:spPr>
            <a:xfrm>
              <a:off x="5266535" y="2618140"/>
              <a:ext cx="235421" cy="567554"/>
            </a:xfrm>
            <a:custGeom>
              <a:avLst/>
              <a:gdLst/>
              <a:ahLst/>
              <a:cxnLst/>
              <a:rect l="l" t="t" r="r" b="b"/>
              <a:pathLst>
                <a:path w="4776" h="11514" extrusionOk="0">
                  <a:moveTo>
                    <a:pt x="870" y="1"/>
                  </a:moveTo>
                  <a:cubicBezTo>
                    <a:pt x="846" y="1"/>
                    <a:pt x="811" y="12"/>
                    <a:pt x="799" y="36"/>
                  </a:cubicBezTo>
                  <a:cubicBezTo>
                    <a:pt x="1" y="1846"/>
                    <a:pt x="25" y="4180"/>
                    <a:pt x="596" y="6251"/>
                  </a:cubicBezTo>
                  <a:cubicBezTo>
                    <a:pt x="1168" y="8394"/>
                    <a:pt x="2477" y="10311"/>
                    <a:pt x="4132" y="11442"/>
                  </a:cubicBezTo>
                  <a:cubicBezTo>
                    <a:pt x="4201" y="11490"/>
                    <a:pt x="4280" y="11514"/>
                    <a:pt x="4356" y="11514"/>
                  </a:cubicBezTo>
                  <a:cubicBezTo>
                    <a:pt x="4489" y="11514"/>
                    <a:pt x="4615" y="11439"/>
                    <a:pt x="4668" y="11288"/>
                  </a:cubicBezTo>
                  <a:cubicBezTo>
                    <a:pt x="4775" y="11026"/>
                    <a:pt x="4597" y="10680"/>
                    <a:pt x="4418" y="10430"/>
                  </a:cubicBezTo>
                  <a:cubicBezTo>
                    <a:pt x="3930" y="9740"/>
                    <a:pt x="2644" y="7918"/>
                    <a:pt x="2061" y="5644"/>
                  </a:cubicBezTo>
                  <a:cubicBezTo>
                    <a:pt x="1489" y="3382"/>
                    <a:pt x="1989" y="1560"/>
                    <a:pt x="2346" y="512"/>
                  </a:cubicBezTo>
                  <a:cubicBezTo>
                    <a:pt x="2358" y="453"/>
                    <a:pt x="2358" y="381"/>
                    <a:pt x="2299" y="346"/>
                  </a:cubicBezTo>
                  <a:cubicBezTo>
                    <a:pt x="1942" y="191"/>
                    <a:pt x="1251" y="36"/>
                    <a:pt x="8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62"/>
            <p:cNvSpPr/>
            <p:nvPr/>
          </p:nvSpPr>
          <p:spPr>
            <a:xfrm>
              <a:off x="4847499" y="2634752"/>
              <a:ext cx="217824" cy="455167"/>
            </a:xfrm>
            <a:custGeom>
              <a:avLst/>
              <a:gdLst/>
              <a:ahLst/>
              <a:cxnLst/>
              <a:rect l="l" t="t" r="r" b="b"/>
              <a:pathLst>
                <a:path w="4419" h="9234" extrusionOk="0">
                  <a:moveTo>
                    <a:pt x="4284" y="1"/>
                  </a:moveTo>
                  <a:cubicBezTo>
                    <a:pt x="4067" y="1"/>
                    <a:pt x="3654" y="158"/>
                    <a:pt x="3585" y="175"/>
                  </a:cubicBezTo>
                  <a:cubicBezTo>
                    <a:pt x="3525" y="211"/>
                    <a:pt x="3466" y="235"/>
                    <a:pt x="3418" y="259"/>
                  </a:cubicBezTo>
                  <a:cubicBezTo>
                    <a:pt x="2858" y="509"/>
                    <a:pt x="2370" y="914"/>
                    <a:pt x="2049" y="1509"/>
                  </a:cubicBezTo>
                  <a:cubicBezTo>
                    <a:pt x="1" y="5271"/>
                    <a:pt x="465" y="9034"/>
                    <a:pt x="584" y="9188"/>
                  </a:cubicBezTo>
                  <a:cubicBezTo>
                    <a:pt x="606" y="9220"/>
                    <a:pt x="629" y="9233"/>
                    <a:pt x="654" y="9233"/>
                  </a:cubicBezTo>
                  <a:cubicBezTo>
                    <a:pt x="777" y="9233"/>
                    <a:pt x="922" y="8891"/>
                    <a:pt x="941" y="8831"/>
                  </a:cubicBezTo>
                  <a:cubicBezTo>
                    <a:pt x="1561" y="5164"/>
                    <a:pt x="2346" y="3176"/>
                    <a:pt x="2906" y="2176"/>
                  </a:cubicBezTo>
                  <a:cubicBezTo>
                    <a:pt x="3156" y="1723"/>
                    <a:pt x="3418" y="1307"/>
                    <a:pt x="3739" y="926"/>
                  </a:cubicBezTo>
                  <a:cubicBezTo>
                    <a:pt x="3894" y="735"/>
                    <a:pt x="4061" y="533"/>
                    <a:pt x="4228" y="354"/>
                  </a:cubicBezTo>
                  <a:cubicBezTo>
                    <a:pt x="4275" y="295"/>
                    <a:pt x="4418" y="175"/>
                    <a:pt x="4418" y="80"/>
                  </a:cubicBezTo>
                  <a:cubicBezTo>
                    <a:pt x="4418" y="22"/>
                    <a:pt x="4364" y="1"/>
                    <a:pt x="4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62"/>
            <p:cNvSpPr/>
            <p:nvPr/>
          </p:nvSpPr>
          <p:spPr>
            <a:xfrm>
              <a:off x="5066999" y="2554750"/>
              <a:ext cx="209000" cy="135061"/>
            </a:xfrm>
            <a:custGeom>
              <a:avLst/>
              <a:gdLst/>
              <a:ahLst/>
              <a:cxnLst/>
              <a:rect l="l" t="t" r="r" b="b"/>
              <a:pathLst>
                <a:path w="4240" h="2740" extrusionOk="0">
                  <a:moveTo>
                    <a:pt x="3692" y="1"/>
                  </a:moveTo>
                  <a:lnTo>
                    <a:pt x="1" y="786"/>
                  </a:lnTo>
                  <a:lnTo>
                    <a:pt x="453" y="2441"/>
                  </a:lnTo>
                  <a:cubicBezTo>
                    <a:pt x="453" y="2441"/>
                    <a:pt x="636" y="2740"/>
                    <a:pt x="1385" y="2740"/>
                  </a:cubicBezTo>
                  <a:cubicBezTo>
                    <a:pt x="1683" y="2740"/>
                    <a:pt x="2071" y="2693"/>
                    <a:pt x="2573" y="2560"/>
                  </a:cubicBezTo>
                  <a:cubicBezTo>
                    <a:pt x="4239" y="2120"/>
                    <a:pt x="4073" y="1310"/>
                    <a:pt x="4073" y="1310"/>
                  </a:cubicBezTo>
                  <a:lnTo>
                    <a:pt x="3692" y="1"/>
                  </a:ln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62"/>
            <p:cNvSpPr/>
            <p:nvPr/>
          </p:nvSpPr>
          <p:spPr>
            <a:xfrm>
              <a:off x="5066975" y="2523800"/>
              <a:ext cx="207253" cy="112474"/>
            </a:xfrm>
            <a:custGeom>
              <a:avLst/>
              <a:gdLst/>
              <a:ahLst/>
              <a:cxnLst/>
              <a:rect l="l" t="t" r="r" b="b"/>
              <a:pathLst>
                <a:path w="4585" h="2282" extrusionOk="0">
                  <a:moveTo>
                    <a:pt x="3755" y="1"/>
                  </a:moveTo>
                  <a:cubicBezTo>
                    <a:pt x="3580" y="1"/>
                    <a:pt x="3405" y="16"/>
                    <a:pt x="3239" y="45"/>
                  </a:cubicBezTo>
                  <a:cubicBezTo>
                    <a:pt x="2358" y="164"/>
                    <a:pt x="1525" y="438"/>
                    <a:pt x="691" y="736"/>
                  </a:cubicBezTo>
                  <a:cubicBezTo>
                    <a:pt x="501" y="807"/>
                    <a:pt x="275" y="902"/>
                    <a:pt x="168" y="1045"/>
                  </a:cubicBezTo>
                  <a:cubicBezTo>
                    <a:pt x="37" y="1236"/>
                    <a:pt x="1" y="1676"/>
                    <a:pt x="144" y="1867"/>
                  </a:cubicBezTo>
                  <a:cubicBezTo>
                    <a:pt x="298" y="2117"/>
                    <a:pt x="763" y="2236"/>
                    <a:pt x="1096" y="2272"/>
                  </a:cubicBezTo>
                  <a:cubicBezTo>
                    <a:pt x="1167" y="2278"/>
                    <a:pt x="1238" y="2281"/>
                    <a:pt x="1309" y="2281"/>
                  </a:cubicBezTo>
                  <a:cubicBezTo>
                    <a:pt x="1638" y="2281"/>
                    <a:pt x="1978" y="2219"/>
                    <a:pt x="2311" y="2141"/>
                  </a:cubicBezTo>
                  <a:cubicBezTo>
                    <a:pt x="2799" y="2022"/>
                    <a:pt x="3275" y="1879"/>
                    <a:pt x="3692" y="1605"/>
                  </a:cubicBezTo>
                  <a:cubicBezTo>
                    <a:pt x="4120" y="1355"/>
                    <a:pt x="4442" y="986"/>
                    <a:pt x="4549" y="581"/>
                  </a:cubicBezTo>
                  <a:cubicBezTo>
                    <a:pt x="4573" y="450"/>
                    <a:pt x="4585" y="283"/>
                    <a:pt x="4501" y="188"/>
                  </a:cubicBezTo>
                  <a:cubicBezTo>
                    <a:pt x="4406" y="81"/>
                    <a:pt x="4263" y="45"/>
                    <a:pt x="4097" y="21"/>
                  </a:cubicBezTo>
                  <a:cubicBezTo>
                    <a:pt x="3984" y="7"/>
                    <a:pt x="3869" y="1"/>
                    <a:pt x="3755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62"/>
            <p:cNvSpPr/>
            <p:nvPr/>
          </p:nvSpPr>
          <p:spPr>
            <a:xfrm>
              <a:off x="5048218" y="2592903"/>
              <a:ext cx="243801" cy="151574"/>
            </a:xfrm>
            <a:custGeom>
              <a:avLst/>
              <a:gdLst/>
              <a:ahLst/>
              <a:cxnLst/>
              <a:rect l="l" t="t" r="r" b="b"/>
              <a:pathLst>
                <a:path w="4946" h="3075" extrusionOk="0">
                  <a:moveTo>
                    <a:pt x="4220" y="1"/>
                  </a:moveTo>
                  <a:cubicBezTo>
                    <a:pt x="4175" y="1"/>
                    <a:pt x="4129" y="15"/>
                    <a:pt x="4085" y="48"/>
                  </a:cubicBezTo>
                  <a:cubicBezTo>
                    <a:pt x="3700" y="331"/>
                    <a:pt x="2831" y="1367"/>
                    <a:pt x="1356" y="1367"/>
                  </a:cubicBezTo>
                  <a:cubicBezTo>
                    <a:pt x="1279" y="1367"/>
                    <a:pt x="1200" y="1364"/>
                    <a:pt x="1120" y="1358"/>
                  </a:cubicBezTo>
                  <a:cubicBezTo>
                    <a:pt x="739" y="1322"/>
                    <a:pt x="596" y="882"/>
                    <a:pt x="525" y="691"/>
                  </a:cubicBezTo>
                  <a:cubicBezTo>
                    <a:pt x="518" y="663"/>
                    <a:pt x="498" y="652"/>
                    <a:pt x="479" y="652"/>
                  </a:cubicBezTo>
                  <a:cubicBezTo>
                    <a:pt x="465" y="652"/>
                    <a:pt x="451" y="657"/>
                    <a:pt x="441" y="667"/>
                  </a:cubicBezTo>
                  <a:cubicBezTo>
                    <a:pt x="298" y="905"/>
                    <a:pt x="37" y="1525"/>
                    <a:pt x="25" y="1679"/>
                  </a:cubicBezTo>
                  <a:cubicBezTo>
                    <a:pt x="1" y="1941"/>
                    <a:pt x="227" y="2834"/>
                    <a:pt x="382" y="2846"/>
                  </a:cubicBezTo>
                  <a:cubicBezTo>
                    <a:pt x="383" y="2846"/>
                    <a:pt x="384" y="2846"/>
                    <a:pt x="385" y="2846"/>
                  </a:cubicBezTo>
                  <a:cubicBezTo>
                    <a:pt x="533" y="2846"/>
                    <a:pt x="1156" y="1917"/>
                    <a:pt x="1156" y="1917"/>
                  </a:cubicBezTo>
                  <a:cubicBezTo>
                    <a:pt x="1156" y="1917"/>
                    <a:pt x="1780" y="3074"/>
                    <a:pt x="1998" y="3074"/>
                  </a:cubicBezTo>
                  <a:cubicBezTo>
                    <a:pt x="2003" y="3074"/>
                    <a:pt x="2008" y="3074"/>
                    <a:pt x="2013" y="3072"/>
                  </a:cubicBezTo>
                  <a:cubicBezTo>
                    <a:pt x="2346" y="2965"/>
                    <a:pt x="4025" y="2918"/>
                    <a:pt x="4882" y="1072"/>
                  </a:cubicBezTo>
                  <a:cubicBezTo>
                    <a:pt x="4946" y="956"/>
                    <a:pt x="4586" y="1"/>
                    <a:pt x="4220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62"/>
            <p:cNvSpPr/>
            <p:nvPr/>
          </p:nvSpPr>
          <p:spPr>
            <a:xfrm>
              <a:off x="5048218" y="2583537"/>
              <a:ext cx="247991" cy="149800"/>
            </a:xfrm>
            <a:custGeom>
              <a:avLst/>
              <a:gdLst/>
              <a:ahLst/>
              <a:cxnLst/>
              <a:rect l="l" t="t" r="r" b="b"/>
              <a:pathLst>
                <a:path w="5031" h="3039" extrusionOk="0">
                  <a:moveTo>
                    <a:pt x="4292" y="0"/>
                  </a:moveTo>
                  <a:cubicBezTo>
                    <a:pt x="4246" y="0"/>
                    <a:pt x="4201" y="15"/>
                    <a:pt x="4156" y="48"/>
                  </a:cubicBezTo>
                  <a:cubicBezTo>
                    <a:pt x="3786" y="328"/>
                    <a:pt x="2911" y="1346"/>
                    <a:pt x="1419" y="1346"/>
                  </a:cubicBezTo>
                  <a:cubicBezTo>
                    <a:pt x="1326" y="1346"/>
                    <a:pt x="1230" y="1342"/>
                    <a:pt x="1132" y="1334"/>
                  </a:cubicBezTo>
                  <a:cubicBezTo>
                    <a:pt x="751" y="1310"/>
                    <a:pt x="596" y="857"/>
                    <a:pt x="525" y="667"/>
                  </a:cubicBezTo>
                  <a:cubicBezTo>
                    <a:pt x="518" y="641"/>
                    <a:pt x="498" y="629"/>
                    <a:pt x="479" y="629"/>
                  </a:cubicBezTo>
                  <a:cubicBezTo>
                    <a:pt x="463" y="629"/>
                    <a:pt x="447" y="638"/>
                    <a:pt x="441" y="655"/>
                  </a:cubicBezTo>
                  <a:cubicBezTo>
                    <a:pt x="298" y="893"/>
                    <a:pt x="25" y="1500"/>
                    <a:pt x="25" y="1655"/>
                  </a:cubicBezTo>
                  <a:cubicBezTo>
                    <a:pt x="1" y="1905"/>
                    <a:pt x="239" y="2798"/>
                    <a:pt x="394" y="2810"/>
                  </a:cubicBezTo>
                  <a:cubicBezTo>
                    <a:pt x="395" y="2810"/>
                    <a:pt x="396" y="2810"/>
                    <a:pt x="397" y="2810"/>
                  </a:cubicBezTo>
                  <a:cubicBezTo>
                    <a:pt x="545" y="2810"/>
                    <a:pt x="1180" y="1893"/>
                    <a:pt x="1180" y="1893"/>
                  </a:cubicBezTo>
                  <a:cubicBezTo>
                    <a:pt x="1180" y="1893"/>
                    <a:pt x="1803" y="3038"/>
                    <a:pt x="2043" y="3038"/>
                  </a:cubicBezTo>
                  <a:cubicBezTo>
                    <a:pt x="2049" y="3038"/>
                    <a:pt x="2055" y="3038"/>
                    <a:pt x="2061" y="3036"/>
                  </a:cubicBezTo>
                  <a:cubicBezTo>
                    <a:pt x="2382" y="2941"/>
                    <a:pt x="4097" y="2905"/>
                    <a:pt x="4978" y="1072"/>
                  </a:cubicBezTo>
                  <a:cubicBezTo>
                    <a:pt x="5031" y="955"/>
                    <a:pt x="4660" y="0"/>
                    <a:pt x="4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62"/>
            <p:cNvSpPr/>
            <p:nvPr/>
          </p:nvSpPr>
          <p:spPr>
            <a:xfrm>
              <a:off x="4837542" y="1934893"/>
              <a:ext cx="184354" cy="288361"/>
            </a:xfrm>
            <a:custGeom>
              <a:avLst/>
              <a:gdLst/>
              <a:ahLst/>
              <a:cxnLst/>
              <a:rect l="l" t="t" r="r" b="b"/>
              <a:pathLst>
                <a:path w="3740" h="5850" extrusionOk="0">
                  <a:moveTo>
                    <a:pt x="2917" y="0"/>
                  </a:moveTo>
                  <a:cubicBezTo>
                    <a:pt x="2544" y="0"/>
                    <a:pt x="2102" y="246"/>
                    <a:pt x="1870" y="431"/>
                  </a:cubicBezTo>
                  <a:cubicBezTo>
                    <a:pt x="572" y="1419"/>
                    <a:pt x="0" y="3229"/>
                    <a:pt x="453" y="4789"/>
                  </a:cubicBezTo>
                  <a:cubicBezTo>
                    <a:pt x="524" y="5063"/>
                    <a:pt x="632" y="5313"/>
                    <a:pt x="822" y="5527"/>
                  </a:cubicBezTo>
                  <a:cubicBezTo>
                    <a:pt x="993" y="5721"/>
                    <a:pt x="1252" y="5849"/>
                    <a:pt x="1514" y="5849"/>
                  </a:cubicBezTo>
                  <a:cubicBezTo>
                    <a:pt x="1525" y="5849"/>
                    <a:pt x="1537" y="5849"/>
                    <a:pt x="1548" y="5849"/>
                  </a:cubicBezTo>
                  <a:cubicBezTo>
                    <a:pt x="2036" y="5801"/>
                    <a:pt x="2334" y="5301"/>
                    <a:pt x="2537" y="4848"/>
                  </a:cubicBezTo>
                  <a:cubicBezTo>
                    <a:pt x="2894" y="4098"/>
                    <a:pt x="3239" y="3324"/>
                    <a:pt x="3429" y="2491"/>
                  </a:cubicBezTo>
                  <a:cubicBezTo>
                    <a:pt x="3572" y="1872"/>
                    <a:pt x="3739" y="836"/>
                    <a:pt x="3418" y="265"/>
                  </a:cubicBezTo>
                  <a:cubicBezTo>
                    <a:pt x="3301" y="72"/>
                    <a:pt x="3119" y="0"/>
                    <a:pt x="2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62"/>
            <p:cNvSpPr/>
            <p:nvPr/>
          </p:nvSpPr>
          <p:spPr>
            <a:xfrm>
              <a:off x="4844590" y="1928485"/>
              <a:ext cx="599249" cy="684426"/>
            </a:xfrm>
            <a:custGeom>
              <a:avLst/>
              <a:gdLst/>
              <a:ahLst/>
              <a:cxnLst/>
              <a:rect l="l" t="t" r="r" b="b"/>
              <a:pathLst>
                <a:path w="12157" h="13885" extrusionOk="0">
                  <a:moveTo>
                    <a:pt x="5857" y="1"/>
                  </a:moveTo>
                  <a:cubicBezTo>
                    <a:pt x="2498" y="1"/>
                    <a:pt x="46" y="2793"/>
                    <a:pt x="0" y="7229"/>
                  </a:cubicBezTo>
                  <a:cubicBezTo>
                    <a:pt x="0" y="7800"/>
                    <a:pt x="12" y="8324"/>
                    <a:pt x="72" y="8848"/>
                  </a:cubicBezTo>
                  <a:lnTo>
                    <a:pt x="72" y="8884"/>
                  </a:lnTo>
                  <a:cubicBezTo>
                    <a:pt x="84" y="9039"/>
                    <a:pt x="119" y="9193"/>
                    <a:pt x="131" y="9360"/>
                  </a:cubicBezTo>
                  <a:cubicBezTo>
                    <a:pt x="346" y="10682"/>
                    <a:pt x="810" y="11813"/>
                    <a:pt x="1679" y="12598"/>
                  </a:cubicBezTo>
                  <a:lnTo>
                    <a:pt x="1703" y="12610"/>
                  </a:lnTo>
                  <a:cubicBezTo>
                    <a:pt x="1846" y="12753"/>
                    <a:pt x="2024" y="12884"/>
                    <a:pt x="2203" y="13003"/>
                  </a:cubicBezTo>
                  <a:cubicBezTo>
                    <a:pt x="2965" y="13491"/>
                    <a:pt x="3977" y="13801"/>
                    <a:pt x="5299" y="13884"/>
                  </a:cubicBezTo>
                  <a:lnTo>
                    <a:pt x="5692" y="13884"/>
                  </a:lnTo>
                  <a:cubicBezTo>
                    <a:pt x="5834" y="13884"/>
                    <a:pt x="5989" y="13884"/>
                    <a:pt x="6144" y="13861"/>
                  </a:cubicBezTo>
                  <a:cubicBezTo>
                    <a:pt x="8037" y="13730"/>
                    <a:pt x="9716" y="12587"/>
                    <a:pt x="10752" y="10848"/>
                  </a:cubicBezTo>
                  <a:cubicBezTo>
                    <a:pt x="10764" y="10824"/>
                    <a:pt x="10764" y="10813"/>
                    <a:pt x="10776" y="10801"/>
                  </a:cubicBezTo>
                  <a:cubicBezTo>
                    <a:pt x="10871" y="10646"/>
                    <a:pt x="10942" y="10515"/>
                    <a:pt x="11014" y="10348"/>
                  </a:cubicBezTo>
                  <a:cubicBezTo>
                    <a:pt x="11383" y="9574"/>
                    <a:pt x="11633" y="8717"/>
                    <a:pt x="11740" y="7765"/>
                  </a:cubicBezTo>
                  <a:cubicBezTo>
                    <a:pt x="12157" y="3847"/>
                    <a:pt x="9752" y="228"/>
                    <a:pt x="6251" y="14"/>
                  </a:cubicBezTo>
                  <a:cubicBezTo>
                    <a:pt x="6119" y="5"/>
                    <a:pt x="5987" y="1"/>
                    <a:pt x="5857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62"/>
            <p:cNvSpPr/>
            <p:nvPr/>
          </p:nvSpPr>
          <p:spPr>
            <a:xfrm>
              <a:off x="4819353" y="1818020"/>
              <a:ext cx="738944" cy="525261"/>
            </a:xfrm>
            <a:custGeom>
              <a:avLst/>
              <a:gdLst/>
              <a:ahLst/>
              <a:cxnLst/>
              <a:rect l="l" t="t" r="r" b="b"/>
              <a:pathLst>
                <a:path w="14991" h="10656" extrusionOk="0">
                  <a:moveTo>
                    <a:pt x="2980" y="0"/>
                  </a:moveTo>
                  <a:cubicBezTo>
                    <a:pt x="2631" y="0"/>
                    <a:pt x="2280" y="21"/>
                    <a:pt x="1929" y="64"/>
                  </a:cubicBezTo>
                  <a:cubicBezTo>
                    <a:pt x="1679" y="88"/>
                    <a:pt x="1417" y="135"/>
                    <a:pt x="1167" y="231"/>
                  </a:cubicBezTo>
                  <a:cubicBezTo>
                    <a:pt x="1001" y="290"/>
                    <a:pt x="810" y="385"/>
                    <a:pt x="750" y="564"/>
                  </a:cubicBezTo>
                  <a:cubicBezTo>
                    <a:pt x="667" y="826"/>
                    <a:pt x="846" y="1076"/>
                    <a:pt x="1036" y="1243"/>
                  </a:cubicBezTo>
                  <a:cubicBezTo>
                    <a:pt x="1262" y="1397"/>
                    <a:pt x="1512" y="1481"/>
                    <a:pt x="1774" y="1493"/>
                  </a:cubicBezTo>
                  <a:cubicBezTo>
                    <a:pt x="1096" y="1778"/>
                    <a:pt x="512" y="2326"/>
                    <a:pt x="203" y="3005"/>
                  </a:cubicBezTo>
                  <a:cubicBezTo>
                    <a:pt x="96" y="3290"/>
                    <a:pt x="0" y="3552"/>
                    <a:pt x="36" y="3802"/>
                  </a:cubicBezTo>
                  <a:cubicBezTo>
                    <a:pt x="48" y="4124"/>
                    <a:pt x="239" y="4422"/>
                    <a:pt x="477" y="4600"/>
                  </a:cubicBezTo>
                  <a:cubicBezTo>
                    <a:pt x="739" y="4803"/>
                    <a:pt x="1036" y="4886"/>
                    <a:pt x="1346" y="4933"/>
                  </a:cubicBezTo>
                  <a:cubicBezTo>
                    <a:pt x="1440" y="4945"/>
                    <a:pt x="1535" y="4951"/>
                    <a:pt x="1631" y="4951"/>
                  </a:cubicBezTo>
                  <a:cubicBezTo>
                    <a:pt x="2391" y="4951"/>
                    <a:pt x="3165" y="4579"/>
                    <a:pt x="3620" y="3933"/>
                  </a:cubicBezTo>
                  <a:lnTo>
                    <a:pt x="3620" y="3933"/>
                  </a:lnTo>
                  <a:cubicBezTo>
                    <a:pt x="3548" y="4052"/>
                    <a:pt x="3560" y="4219"/>
                    <a:pt x="3644" y="4338"/>
                  </a:cubicBezTo>
                  <a:cubicBezTo>
                    <a:pt x="3715" y="4457"/>
                    <a:pt x="3810" y="4529"/>
                    <a:pt x="3953" y="4588"/>
                  </a:cubicBezTo>
                  <a:cubicBezTo>
                    <a:pt x="4184" y="4704"/>
                    <a:pt x="4462" y="4745"/>
                    <a:pt x="4736" y="4745"/>
                  </a:cubicBezTo>
                  <a:cubicBezTo>
                    <a:pt x="4773" y="4745"/>
                    <a:pt x="4810" y="4744"/>
                    <a:pt x="4846" y="4743"/>
                  </a:cubicBezTo>
                  <a:cubicBezTo>
                    <a:pt x="5513" y="4719"/>
                    <a:pt x="6168" y="4517"/>
                    <a:pt x="6727" y="4160"/>
                  </a:cubicBezTo>
                  <a:lnTo>
                    <a:pt x="6727" y="4160"/>
                  </a:lnTo>
                  <a:cubicBezTo>
                    <a:pt x="6573" y="4386"/>
                    <a:pt x="6465" y="4660"/>
                    <a:pt x="6525" y="4922"/>
                  </a:cubicBezTo>
                  <a:cubicBezTo>
                    <a:pt x="6573" y="5088"/>
                    <a:pt x="6692" y="5231"/>
                    <a:pt x="6811" y="5350"/>
                  </a:cubicBezTo>
                  <a:cubicBezTo>
                    <a:pt x="7192" y="5708"/>
                    <a:pt x="7742" y="5898"/>
                    <a:pt x="8274" y="5898"/>
                  </a:cubicBezTo>
                  <a:cubicBezTo>
                    <a:pt x="8291" y="5898"/>
                    <a:pt x="8307" y="5898"/>
                    <a:pt x="8323" y="5898"/>
                  </a:cubicBezTo>
                  <a:cubicBezTo>
                    <a:pt x="8871" y="5874"/>
                    <a:pt x="9430" y="5648"/>
                    <a:pt x="9883" y="5291"/>
                  </a:cubicBezTo>
                  <a:lnTo>
                    <a:pt x="9883" y="5291"/>
                  </a:lnTo>
                  <a:cubicBezTo>
                    <a:pt x="9787" y="5707"/>
                    <a:pt x="9525" y="6065"/>
                    <a:pt x="9394" y="6481"/>
                  </a:cubicBezTo>
                  <a:cubicBezTo>
                    <a:pt x="9323" y="6719"/>
                    <a:pt x="9287" y="6969"/>
                    <a:pt x="9311" y="7208"/>
                  </a:cubicBezTo>
                  <a:cubicBezTo>
                    <a:pt x="9323" y="7434"/>
                    <a:pt x="9383" y="7660"/>
                    <a:pt x="9549" y="7803"/>
                  </a:cubicBezTo>
                  <a:cubicBezTo>
                    <a:pt x="9622" y="7882"/>
                    <a:pt x="9729" y="7923"/>
                    <a:pt x="9836" y="7923"/>
                  </a:cubicBezTo>
                  <a:cubicBezTo>
                    <a:pt x="9940" y="7923"/>
                    <a:pt x="10045" y="7885"/>
                    <a:pt x="10121" y="7803"/>
                  </a:cubicBezTo>
                  <a:lnTo>
                    <a:pt x="10121" y="7803"/>
                  </a:lnTo>
                  <a:cubicBezTo>
                    <a:pt x="10085" y="8017"/>
                    <a:pt x="10049" y="8220"/>
                    <a:pt x="10049" y="8422"/>
                  </a:cubicBezTo>
                  <a:cubicBezTo>
                    <a:pt x="10049" y="8553"/>
                    <a:pt x="10061" y="8660"/>
                    <a:pt x="10145" y="8743"/>
                  </a:cubicBezTo>
                  <a:cubicBezTo>
                    <a:pt x="10198" y="8812"/>
                    <a:pt x="10285" y="8842"/>
                    <a:pt x="10375" y="8842"/>
                  </a:cubicBezTo>
                  <a:cubicBezTo>
                    <a:pt x="10426" y="8842"/>
                    <a:pt x="10478" y="8832"/>
                    <a:pt x="10526" y="8815"/>
                  </a:cubicBezTo>
                  <a:cubicBezTo>
                    <a:pt x="10656" y="8767"/>
                    <a:pt x="10776" y="8660"/>
                    <a:pt x="10883" y="8577"/>
                  </a:cubicBezTo>
                  <a:lnTo>
                    <a:pt x="10883" y="8577"/>
                  </a:lnTo>
                  <a:cubicBezTo>
                    <a:pt x="10799" y="8934"/>
                    <a:pt x="10585" y="9267"/>
                    <a:pt x="10502" y="9613"/>
                  </a:cubicBezTo>
                  <a:cubicBezTo>
                    <a:pt x="10406" y="9970"/>
                    <a:pt x="10454" y="10422"/>
                    <a:pt x="10764" y="10601"/>
                  </a:cubicBezTo>
                  <a:cubicBezTo>
                    <a:pt x="10839" y="10638"/>
                    <a:pt x="10920" y="10656"/>
                    <a:pt x="11004" y="10656"/>
                  </a:cubicBezTo>
                  <a:cubicBezTo>
                    <a:pt x="11186" y="10656"/>
                    <a:pt x="11375" y="10573"/>
                    <a:pt x="11514" y="10434"/>
                  </a:cubicBezTo>
                  <a:cubicBezTo>
                    <a:pt x="11716" y="10244"/>
                    <a:pt x="11823" y="9958"/>
                    <a:pt x="11871" y="9672"/>
                  </a:cubicBezTo>
                  <a:cubicBezTo>
                    <a:pt x="12113" y="9696"/>
                    <a:pt x="12371" y="9724"/>
                    <a:pt x="12624" y="9724"/>
                  </a:cubicBezTo>
                  <a:cubicBezTo>
                    <a:pt x="12756" y="9724"/>
                    <a:pt x="12887" y="9716"/>
                    <a:pt x="13014" y="9696"/>
                  </a:cubicBezTo>
                  <a:cubicBezTo>
                    <a:pt x="13145" y="9672"/>
                    <a:pt x="13300" y="9648"/>
                    <a:pt x="13431" y="9577"/>
                  </a:cubicBezTo>
                  <a:cubicBezTo>
                    <a:pt x="13716" y="9446"/>
                    <a:pt x="13907" y="9124"/>
                    <a:pt x="14050" y="8851"/>
                  </a:cubicBezTo>
                  <a:cubicBezTo>
                    <a:pt x="14514" y="7958"/>
                    <a:pt x="14824" y="6981"/>
                    <a:pt x="14931" y="5993"/>
                  </a:cubicBezTo>
                  <a:cubicBezTo>
                    <a:pt x="14967" y="5755"/>
                    <a:pt x="14978" y="5517"/>
                    <a:pt x="14978" y="5279"/>
                  </a:cubicBezTo>
                  <a:cubicBezTo>
                    <a:pt x="14990" y="4826"/>
                    <a:pt x="14967" y="4386"/>
                    <a:pt x="14812" y="3981"/>
                  </a:cubicBezTo>
                  <a:cubicBezTo>
                    <a:pt x="14752" y="3802"/>
                    <a:pt x="14669" y="3636"/>
                    <a:pt x="14562" y="3493"/>
                  </a:cubicBezTo>
                  <a:cubicBezTo>
                    <a:pt x="14431" y="3290"/>
                    <a:pt x="14252" y="3136"/>
                    <a:pt x="14026" y="3028"/>
                  </a:cubicBezTo>
                  <a:cubicBezTo>
                    <a:pt x="13837" y="2934"/>
                    <a:pt x="13612" y="2889"/>
                    <a:pt x="13389" y="2889"/>
                  </a:cubicBezTo>
                  <a:cubicBezTo>
                    <a:pt x="13303" y="2889"/>
                    <a:pt x="13216" y="2896"/>
                    <a:pt x="13133" y="2909"/>
                  </a:cubicBezTo>
                  <a:cubicBezTo>
                    <a:pt x="13014" y="2338"/>
                    <a:pt x="12692" y="1838"/>
                    <a:pt x="12252" y="1445"/>
                  </a:cubicBezTo>
                  <a:cubicBezTo>
                    <a:pt x="12073" y="1278"/>
                    <a:pt x="11883" y="1135"/>
                    <a:pt x="11680" y="1016"/>
                  </a:cubicBezTo>
                  <a:cubicBezTo>
                    <a:pt x="11245" y="755"/>
                    <a:pt x="10739" y="583"/>
                    <a:pt x="10228" y="583"/>
                  </a:cubicBezTo>
                  <a:cubicBezTo>
                    <a:pt x="10180" y="583"/>
                    <a:pt x="10133" y="585"/>
                    <a:pt x="10085" y="588"/>
                  </a:cubicBezTo>
                  <a:lnTo>
                    <a:pt x="9990" y="588"/>
                  </a:lnTo>
                  <a:cubicBezTo>
                    <a:pt x="9775" y="612"/>
                    <a:pt x="9537" y="671"/>
                    <a:pt x="9371" y="850"/>
                  </a:cubicBezTo>
                  <a:cubicBezTo>
                    <a:pt x="9323" y="909"/>
                    <a:pt x="9275" y="969"/>
                    <a:pt x="9263" y="1052"/>
                  </a:cubicBezTo>
                  <a:cubicBezTo>
                    <a:pt x="8799" y="588"/>
                    <a:pt x="8240" y="254"/>
                    <a:pt x="7608" y="88"/>
                  </a:cubicBezTo>
                  <a:cubicBezTo>
                    <a:pt x="7493" y="55"/>
                    <a:pt x="7370" y="34"/>
                    <a:pt x="7246" y="34"/>
                  </a:cubicBezTo>
                  <a:cubicBezTo>
                    <a:pt x="7140" y="34"/>
                    <a:pt x="7034" y="49"/>
                    <a:pt x="6930" y="88"/>
                  </a:cubicBezTo>
                  <a:cubicBezTo>
                    <a:pt x="6811" y="135"/>
                    <a:pt x="6692" y="231"/>
                    <a:pt x="6680" y="350"/>
                  </a:cubicBezTo>
                  <a:cubicBezTo>
                    <a:pt x="6656" y="421"/>
                    <a:pt x="6680" y="504"/>
                    <a:pt x="6704" y="564"/>
                  </a:cubicBezTo>
                  <a:cubicBezTo>
                    <a:pt x="6751" y="719"/>
                    <a:pt x="6823" y="850"/>
                    <a:pt x="6930" y="969"/>
                  </a:cubicBezTo>
                  <a:cubicBezTo>
                    <a:pt x="6632" y="778"/>
                    <a:pt x="6287" y="623"/>
                    <a:pt x="5942" y="504"/>
                  </a:cubicBezTo>
                  <a:cubicBezTo>
                    <a:pt x="5002" y="177"/>
                    <a:pt x="3997" y="0"/>
                    <a:pt x="2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62"/>
            <p:cNvSpPr/>
            <p:nvPr/>
          </p:nvSpPr>
          <p:spPr>
            <a:xfrm>
              <a:off x="5307645" y="1845673"/>
              <a:ext cx="250652" cy="305367"/>
            </a:xfrm>
            <a:custGeom>
              <a:avLst/>
              <a:gdLst/>
              <a:ahLst/>
              <a:cxnLst/>
              <a:rect l="l" t="t" r="r" b="b"/>
              <a:pathLst>
                <a:path w="5085" h="6195" extrusionOk="0">
                  <a:moveTo>
                    <a:pt x="279" y="1"/>
                  </a:moveTo>
                  <a:cubicBezTo>
                    <a:pt x="246" y="1"/>
                    <a:pt x="212" y="1"/>
                    <a:pt x="179" y="3"/>
                  </a:cubicBezTo>
                  <a:lnTo>
                    <a:pt x="84" y="3"/>
                  </a:lnTo>
                  <a:cubicBezTo>
                    <a:pt x="12" y="253"/>
                    <a:pt x="0" y="455"/>
                    <a:pt x="12" y="646"/>
                  </a:cubicBezTo>
                  <a:cubicBezTo>
                    <a:pt x="72" y="1122"/>
                    <a:pt x="358" y="1527"/>
                    <a:pt x="691" y="1872"/>
                  </a:cubicBezTo>
                  <a:cubicBezTo>
                    <a:pt x="369" y="2051"/>
                    <a:pt x="0" y="2313"/>
                    <a:pt x="60" y="2694"/>
                  </a:cubicBezTo>
                  <a:cubicBezTo>
                    <a:pt x="72" y="2837"/>
                    <a:pt x="179" y="2968"/>
                    <a:pt x="274" y="3075"/>
                  </a:cubicBezTo>
                  <a:cubicBezTo>
                    <a:pt x="548" y="3349"/>
                    <a:pt x="905" y="3491"/>
                    <a:pt x="1262" y="3527"/>
                  </a:cubicBezTo>
                  <a:cubicBezTo>
                    <a:pt x="1322" y="3527"/>
                    <a:pt x="1382" y="3527"/>
                    <a:pt x="1441" y="3551"/>
                  </a:cubicBezTo>
                  <a:cubicBezTo>
                    <a:pt x="1632" y="3670"/>
                    <a:pt x="1465" y="3968"/>
                    <a:pt x="1512" y="4194"/>
                  </a:cubicBezTo>
                  <a:cubicBezTo>
                    <a:pt x="1556" y="4385"/>
                    <a:pt x="1758" y="4462"/>
                    <a:pt x="1970" y="4462"/>
                  </a:cubicBezTo>
                  <a:cubicBezTo>
                    <a:pt x="2049" y="4462"/>
                    <a:pt x="2129" y="4451"/>
                    <a:pt x="2203" y="4432"/>
                  </a:cubicBezTo>
                  <a:cubicBezTo>
                    <a:pt x="2391" y="4378"/>
                    <a:pt x="2598" y="4291"/>
                    <a:pt x="2791" y="4291"/>
                  </a:cubicBezTo>
                  <a:cubicBezTo>
                    <a:pt x="2855" y="4291"/>
                    <a:pt x="2917" y="4301"/>
                    <a:pt x="2977" y="4325"/>
                  </a:cubicBezTo>
                  <a:cubicBezTo>
                    <a:pt x="3298" y="4444"/>
                    <a:pt x="3370" y="4861"/>
                    <a:pt x="3465" y="5194"/>
                  </a:cubicBezTo>
                  <a:cubicBezTo>
                    <a:pt x="3548" y="5468"/>
                    <a:pt x="3668" y="5754"/>
                    <a:pt x="3846" y="5992"/>
                  </a:cubicBezTo>
                  <a:cubicBezTo>
                    <a:pt x="3894" y="6051"/>
                    <a:pt x="3953" y="6123"/>
                    <a:pt x="4013" y="6158"/>
                  </a:cubicBezTo>
                  <a:cubicBezTo>
                    <a:pt x="4057" y="6183"/>
                    <a:pt x="4103" y="6194"/>
                    <a:pt x="4151" y="6194"/>
                  </a:cubicBezTo>
                  <a:cubicBezTo>
                    <a:pt x="4305" y="6194"/>
                    <a:pt x="4468" y="6078"/>
                    <a:pt x="4596" y="5968"/>
                  </a:cubicBezTo>
                  <a:cubicBezTo>
                    <a:pt x="4739" y="5813"/>
                    <a:pt x="4894" y="5635"/>
                    <a:pt x="5025" y="5444"/>
                  </a:cubicBezTo>
                  <a:cubicBezTo>
                    <a:pt x="5061" y="5206"/>
                    <a:pt x="5072" y="4968"/>
                    <a:pt x="5072" y="4730"/>
                  </a:cubicBezTo>
                  <a:cubicBezTo>
                    <a:pt x="5084" y="4277"/>
                    <a:pt x="5061" y="3837"/>
                    <a:pt x="4906" y="3432"/>
                  </a:cubicBezTo>
                  <a:cubicBezTo>
                    <a:pt x="4846" y="3253"/>
                    <a:pt x="4763" y="3087"/>
                    <a:pt x="4656" y="2944"/>
                  </a:cubicBezTo>
                  <a:cubicBezTo>
                    <a:pt x="4596" y="2968"/>
                    <a:pt x="4525" y="3027"/>
                    <a:pt x="4477" y="3075"/>
                  </a:cubicBezTo>
                  <a:cubicBezTo>
                    <a:pt x="4346" y="3241"/>
                    <a:pt x="4287" y="3444"/>
                    <a:pt x="4251" y="3658"/>
                  </a:cubicBezTo>
                  <a:cubicBezTo>
                    <a:pt x="3882" y="3468"/>
                    <a:pt x="3465" y="3349"/>
                    <a:pt x="3048" y="3313"/>
                  </a:cubicBezTo>
                  <a:cubicBezTo>
                    <a:pt x="2858" y="3301"/>
                    <a:pt x="2632" y="3289"/>
                    <a:pt x="2525" y="3122"/>
                  </a:cubicBezTo>
                  <a:cubicBezTo>
                    <a:pt x="2394" y="2884"/>
                    <a:pt x="2667" y="2575"/>
                    <a:pt x="2536" y="2301"/>
                  </a:cubicBezTo>
                  <a:cubicBezTo>
                    <a:pt x="2477" y="2134"/>
                    <a:pt x="2286" y="2063"/>
                    <a:pt x="2144" y="1956"/>
                  </a:cubicBezTo>
                  <a:cubicBezTo>
                    <a:pt x="2024" y="1872"/>
                    <a:pt x="1929" y="1765"/>
                    <a:pt x="1870" y="1634"/>
                  </a:cubicBezTo>
                  <a:cubicBezTo>
                    <a:pt x="1846" y="1551"/>
                    <a:pt x="1810" y="1479"/>
                    <a:pt x="1810" y="1408"/>
                  </a:cubicBezTo>
                  <a:cubicBezTo>
                    <a:pt x="1822" y="1134"/>
                    <a:pt x="2155" y="1051"/>
                    <a:pt x="2346" y="872"/>
                  </a:cubicBezTo>
                  <a:cubicBezTo>
                    <a:pt x="2167" y="705"/>
                    <a:pt x="1977" y="562"/>
                    <a:pt x="1763" y="443"/>
                  </a:cubicBezTo>
                  <a:cubicBezTo>
                    <a:pt x="1315" y="175"/>
                    <a:pt x="804" y="1"/>
                    <a:pt x="2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62"/>
            <p:cNvSpPr/>
            <p:nvPr/>
          </p:nvSpPr>
          <p:spPr>
            <a:xfrm>
              <a:off x="5366895" y="2242135"/>
              <a:ext cx="183171" cy="220830"/>
            </a:xfrm>
            <a:custGeom>
              <a:avLst/>
              <a:gdLst/>
              <a:ahLst/>
              <a:cxnLst/>
              <a:rect l="l" t="t" r="r" b="b"/>
              <a:pathLst>
                <a:path w="3716" h="4480" extrusionOk="0">
                  <a:moveTo>
                    <a:pt x="2317" y="1"/>
                  </a:moveTo>
                  <a:cubicBezTo>
                    <a:pt x="972" y="1"/>
                    <a:pt x="227" y="1554"/>
                    <a:pt x="72" y="2699"/>
                  </a:cubicBezTo>
                  <a:cubicBezTo>
                    <a:pt x="25" y="2985"/>
                    <a:pt x="1" y="3295"/>
                    <a:pt x="72" y="3580"/>
                  </a:cubicBezTo>
                  <a:cubicBezTo>
                    <a:pt x="194" y="4112"/>
                    <a:pt x="616" y="4479"/>
                    <a:pt x="1154" y="4479"/>
                  </a:cubicBezTo>
                  <a:cubicBezTo>
                    <a:pt x="1193" y="4479"/>
                    <a:pt x="1234" y="4477"/>
                    <a:pt x="1275" y="4473"/>
                  </a:cubicBezTo>
                  <a:cubicBezTo>
                    <a:pt x="1799" y="4426"/>
                    <a:pt x="2311" y="4116"/>
                    <a:pt x="2692" y="3771"/>
                  </a:cubicBezTo>
                  <a:cubicBezTo>
                    <a:pt x="3323" y="3223"/>
                    <a:pt x="3704" y="2425"/>
                    <a:pt x="3704" y="1616"/>
                  </a:cubicBezTo>
                  <a:cubicBezTo>
                    <a:pt x="3716" y="1235"/>
                    <a:pt x="3632" y="842"/>
                    <a:pt x="3406" y="520"/>
                  </a:cubicBezTo>
                  <a:cubicBezTo>
                    <a:pt x="3204" y="247"/>
                    <a:pt x="2930" y="92"/>
                    <a:pt x="2656" y="32"/>
                  </a:cubicBezTo>
                  <a:cubicBezTo>
                    <a:pt x="2539" y="11"/>
                    <a:pt x="2426" y="1"/>
                    <a:pt x="2317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62"/>
            <p:cNvSpPr/>
            <p:nvPr/>
          </p:nvSpPr>
          <p:spPr>
            <a:xfrm>
              <a:off x="5425011" y="2301237"/>
              <a:ext cx="90452" cy="104500"/>
            </a:xfrm>
            <a:custGeom>
              <a:avLst/>
              <a:gdLst/>
              <a:ahLst/>
              <a:cxnLst/>
              <a:rect l="l" t="t" r="r" b="b"/>
              <a:pathLst>
                <a:path w="1835" h="2120" extrusionOk="0">
                  <a:moveTo>
                    <a:pt x="1275" y="0"/>
                  </a:moveTo>
                  <a:cubicBezTo>
                    <a:pt x="989" y="0"/>
                    <a:pt x="751" y="179"/>
                    <a:pt x="584" y="369"/>
                  </a:cubicBezTo>
                  <a:cubicBezTo>
                    <a:pt x="179" y="834"/>
                    <a:pt x="1" y="1441"/>
                    <a:pt x="60" y="2048"/>
                  </a:cubicBezTo>
                  <a:cubicBezTo>
                    <a:pt x="66" y="2096"/>
                    <a:pt x="102" y="2119"/>
                    <a:pt x="136" y="2119"/>
                  </a:cubicBezTo>
                  <a:cubicBezTo>
                    <a:pt x="170" y="2119"/>
                    <a:pt x="203" y="2096"/>
                    <a:pt x="203" y="2048"/>
                  </a:cubicBezTo>
                  <a:cubicBezTo>
                    <a:pt x="179" y="1560"/>
                    <a:pt x="346" y="1048"/>
                    <a:pt x="644" y="667"/>
                  </a:cubicBezTo>
                  <a:cubicBezTo>
                    <a:pt x="703" y="572"/>
                    <a:pt x="775" y="488"/>
                    <a:pt x="858" y="417"/>
                  </a:cubicBezTo>
                  <a:cubicBezTo>
                    <a:pt x="953" y="512"/>
                    <a:pt x="1013" y="631"/>
                    <a:pt x="1036" y="750"/>
                  </a:cubicBezTo>
                  <a:cubicBezTo>
                    <a:pt x="1048" y="834"/>
                    <a:pt x="1048" y="893"/>
                    <a:pt x="1048" y="976"/>
                  </a:cubicBezTo>
                  <a:lnTo>
                    <a:pt x="1048" y="1036"/>
                  </a:lnTo>
                  <a:lnTo>
                    <a:pt x="1048" y="1048"/>
                  </a:lnTo>
                  <a:lnTo>
                    <a:pt x="1048" y="1084"/>
                  </a:lnTo>
                  <a:cubicBezTo>
                    <a:pt x="1036" y="1131"/>
                    <a:pt x="1025" y="1167"/>
                    <a:pt x="1036" y="1215"/>
                  </a:cubicBezTo>
                  <a:cubicBezTo>
                    <a:pt x="1036" y="1263"/>
                    <a:pt x="1081" y="1301"/>
                    <a:pt x="1128" y="1301"/>
                  </a:cubicBezTo>
                  <a:cubicBezTo>
                    <a:pt x="1150" y="1301"/>
                    <a:pt x="1172" y="1293"/>
                    <a:pt x="1191" y="1274"/>
                  </a:cubicBezTo>
                  <a:cubicBezTo>
                    <a:pt x="1263" y="1203"/>
                    <a:pt x="1275" y="1084"/>
                    <a:pt x="1287" y="976"/>
                  </a:cubicBezTo>
                  <a:cubicBezTo>
                    <a:pt x="1310" y="881"/>
                    <a:pt x="1287" y="786"/>
                    <a:pt x="1263" y="691"/>
                  </a:cubicBezTo>
                  <a:cubicBezTo>
                    <a:pt x="1215" y="548"/>
                    <a:pt x="1144" y="417"/>
                    <a:pt x="1036" y="298"/>
                  </a:cubicBezTo>
                  <a:cubicBezTo>
                    <a:pt x="1084" y="262"/>
                    <a:pt x="1132" y="250"/>
                    <a:pt x="1191" y="238"/>
                  </a:cubicBezTo>
                  <a:cubicBezTo>
                    <a:pt x="1226" y="223"/>
                    <a:pt x="1265" y="217"/>
                    <a:pt x="1306" y="217"/>
                  </a:cubicBezTo>
                  <a:cubicBezTo>
                    <a:pt x="1362" y="217"/>
                    <a:pt x="1422" y="229"/>
                    <a:pt x="1477" y="250"/>
                  </a:cubicBezTo>
                  <a:cubicBezTo>
                    <a:pt x="1560" y="298"/>
                    <a:pt x="1608" y="381"/>
                    <a:pt x="1691" y="429"/>
                  </a:cubicBezTo>
                  <a:cubicBezTo>
                    <a:pt x="1704" y="435"/>
                    <a:pt x="1718" y="438"/>
                    <a:pt x="1732" y="438"/>
                  </a:cubicBezTo>
                  <a:cubicBezTo>
                    <a:pt x="1773" y="438"/>
                    <a:pt x="1817" y="413"/>
                    <a:pt x="1834" y="369"/>
                  </a:cubicBezTo>
                  <a:cubicBezTo>
                    <a:pt x="1822" y="131"/>
                    <a:pt x="1477" y="0"/>
                    <a:pt x="1275" y="0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62"/>
            <p:cNvSpPr/>
            <p:nvPr/>
          </p:nvSpPr>
          <p:spPr>
            <a:xfrm>
              <a:off x="5088145" y="2381289"/>
              <a:ext cx="299353" cy="231034"/>
            </a:xfrm>
            <a:custGeom>
              <a:avLst/>
              <a:gdLst/>
              <a:ahLst/>
              <a:cxnLst/>
              <a:rect l="l" t="t" r="r" b="b"/>
              <a:pathLst>
                <a:path w="6073" h="4687" extrusionOk="0">
                  <a:moveTo>
                    <a:pt x="3959" y="0"/>
                  </a:moveTo>
                  <a:cubicBezTo>
                    <a:pt x="3890" y="0"/>
                    <a:pt x="3820" y="3"/>
                    <a:pt x="3751" y="7"/>
                  </a:cubicBezTo>
                  <a:cubicBezTo>
                    <a:pt x="3048" y="67"/>
                    <a:pt x="2382" y="353"/>
                    <a:pt x="1798" y="734"/>
                  </a:cubicBezTo>
                  <a:cubicBezTo>
                    <a:pt x="1239" y="1103"/>
                    <a:pt x="727" y="1603"/>
                    <a:pt x="417" y="2210"/>
                  </a:cubicBezTo>
                  <a:cubicBezTo>
                    <a:pt x="84" y="2841"/>
                    <a:pt x="0" y="3567"/>
                    <a:pt x="250" y="4186"/>
                  </a:cubicBezTo>
                  <a:cubicBezTo>
                    <a:pt x="322" y="4365"/>
                    <a:pt x="417" y="4532"/>
                    <a:pt x="536" y="4686"/>
                  </a:cubicBezTo>
                  <a:lnTo>
                    <a:pt x="739" y="4686"/>
                  </a:lnTo>
                  <a:cubicBezTo>
                    <a:pt x="893" y="4686"/>
                    <a:pt x="1036" y="4686"/>
                    <a:pt x="1203" y="4663"/>
                  </a:cubicBezTo>
                  <a:cubicBezTo>
                    <a:pt x="3096" y="4532"/>
                    <a:pt x="4775" y="3389"/>
                    <a:pt x="5799" y="1638"/>
                  </a:cubicBezTo>
                  <a:cubicBezTo>
                    <a:pt x="5823" y="1627"/>
                    <a:pt x="5823" y="1615"/>
                    <a:pt x="5835" y="1603"/>
                  </a:cubicBezTo>
                  <a:cubicBezTo>
                    <a:pt x="5918" y="1448"/>
                    <a:pt x="6001" y="1317"/>
                    <a:pt x="6073" y="1150"/>
                  </a:cubicBezTo>
                  <a:cubicBezTo>
                    <a:pt x="5965" y="960"/>
                    <a:pt x="5846" y="793"/>
                    <a:pt x="5704" y="650"/>
                  </a:cubicBezTo>
                  <a:cubicBezTo>
                    <a:pt x="5242" y="199"/>
                    <a:pt x="4597" y="0"/>
                    <a:pt x="3959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62"/>
            <p:cNvSpPr/>
            <p:nvPr/>
          </p:nvSpPr>
          <p:spPr>
            <a:xfrm>
              <a:off x="4847499" y="2364036"/>
              <a:ext cx="79903" cy="185488"/>
            </a:xfrm>
            <a:custGeom>
              <a:avLst/>
              <a:gdLst/>
              <a:ahLst/>
              <a:cxnLst/>
              <a:rect l="l" t="t" r="r" b="b"/>
              <a:pathLst>
                <a:path w="1621" h="3763" extrusionOk="0">
                  <a:moveTo>
                    <a:pt x="1" y="0"/>
                  </a:moveTo>
                  <a:lnTo>
                    <a:pt x="1" y="24"/>
                  </a:lnTo>
                  <a:cubicBezTo>
                    <a:pt x="13" y="191"/>
                    <a:pt x="49" y="345"/>
                    <a:pt x="60" y="500"/>
                  </a:cubicBezTo>
                  <a:cubicBezTo>
                    <a:pt x="263" y="1834"/>
                    <a:pt x="727" y="2965"/>
                    <a:pt x="1608" y="3751"/>
                  </a:cubicBezTo>
                  <a:lnTo>
                    <a:pt x="1620" y="3762"/>
                  </a:lnTo>
                  <a:cubicBezTo>
                    <a:pt x="1561" y="3131"/>
                    <a:pt x="1453" y="2477"/>
                    <a:pt x="1263" y="1857"/>
                  </a:cubicBezTo>
                  <a:cubicBezTo>
                    <a:pt x="1025" y="1131"/>
                    <a:pt x="608" y="453"/>
                    <a:pt x="1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62"/>
            <p:cNvSpPr/>
            <p:nvPr/>
          </p:nvSpPr>
          <p:spPr>
            <a:xfrm>
              <a:off x="5073456" y="2154295"/>
              <a:ext cx="105782" cy="38596"/>
            </a:xfrm>
            <a:custGeom>
              <a:avLst/>
              <a:gdLst/>
              <a:ahLst/>
              <a:cxnLst/>
              <a:rect l="l" t="t" r="r" b="b"/>
              <a:pathLst>
                <a:path w="2146" h="783" extrusionOk="0">
                  <a:moveTo>
                    <a:pt x="538" y="0"/>
                  </a:moveTo>
                  <a:cubicBezTo>
                    <a:pt x="502" y="0"/>
                    <a:pt x="465" y="2"/>
                    <a:pt x="429" y="5"/>
                  </a:cubicBezTo>
                  <a:cubicBezTo>
                    <a:pt x="287" y="16"/>
                    <a:pt x="120" y="76"/>
                    <a:pt x="60" y="207"/>
                  </a:cubicBezTo>
                  <a:cubicBezTo>
                    <a:pt x="1" y="326"/>
                    <a:pt x="37" y="457"/>
                    <a:pt x="108" y="552"/>
                  </a:cubicBezTo>
                  <a:cubicBezTo>
                    <a:pt x="238" y="726"/>
                    <a:pt x="445" y="767"/>
                    <a:pt x="658" y="767"/>
                  </a:cubicBezTo>
                  <a:cubicBezTo>
                    <a:pt x="737" y="767"/>
                    <a:pt x="817" y="761"/>
                    <a:pt x="894" y="755"/>
                  </a:cubicBezTo>
                  <a:cubicBezTo>
                    <a:pt x="953" y="751"/>
                    <a:pt x="1013" y="749"/>
                    <a:pt x="1073" y="749"/>
                  </a:cubicBezTo>
                  <a:cubicBezTo>
                    <a:pt x="1193" y="749"/>
                    <a:pt x="1314" y="755"/>
                    <a:pt x="1441" y="755"/>
                  </a:cubicBezTo>
                  <a:cubicBezTo>
                    <a:pt x="1494" y="755"/>
                    <a:pt x="1679" y="783"/>
                    <a:pt x="1839" y="783"/>
                  </a:cubicBezTo>
                  <a:cubicBezTo>
                    <a:pt x="2006" y="783"/>
                    <a:pt x="2146" y="752"/>
                    <a:pt x="2072" y="624"/>
                  </a:cubicBezTo>
                  <a:cubicBezTo>
                    <a:pt x="2061" y="600"/>
                    <a:pt x="2013" y="564"/>
                    <a:pt x="1977" y="540"/>
                  </a:cubicBezTo>
                  <a:cubicBezTo>
                    <a:pt x="1894" y="493"/>
                    <a:pt x="1799" y="433"/>
                    <a:pt x="1715" y="386"/>
                  </a:cubicBezTo>
                  <a:cubicBezTo>
                    <a:pt x="1365" y="178"/>
                    <a:pt x="945" y="0"/>
                    <a:pt x="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62"/>
            <p:cNvSpPr/>
            <p:nvPr/>
          </p:nvSpPr>
          <p:spPr>
            <a:xfrm>
              <a:off x="4889496" y="2152176"/>
              <a:ext cx="80741" cy="38251"/>
            </a:xfrm>
            <a:custGeom>
              <a:avLst/>
              <a:gdLst/>
              <a:ahLst/>
              <a:cxnLst/>
              <a:rect l="l" t="t" r="r" b="b"/>
              <a:pathLst>
                <a:path w="1638" h="776" extrusionOk="0">
                  <a:moveTo>
                    <a:pt x="1094" y="0"/>
                  </a:moveTo>
                  <a:cubicBezTo>
                    <a:pt x="794" y="0"/>
                    <a:pt x="495" y="156"/>
                    <a:pt x="268" y="321"/>
                  </a:cubicBezTo>
                  <a:cubicBezTo>
                    <a:pt x="209" y="369"/>
                    <a:pt x="149" y="417"/>
                    <a:pt x="101" y="476"/>
                  </a:cubicBezTo>
                  <a:cubicBezTo>
                    <a:pt x="66" y="500"/>
                    <a:pt x="54" y="524"/>
                    <a:pt x="42" y="560"/>
                  </a:cubicBezTo>
                  <a:cubicBezTo>
                    <a:pt x="1" y="711"/>
                    <a:pt x="155" y="743"/>
                    <a:pt x="308" y="743"/>
                  </a:cubicBezTo>
                  <a:cubicBezTo>
                    <a:pt x="420" y="743"/>
                    <a:pt x="531" y="726"/>
                    <a:pt x="566" y="726"/>
                  </a:cubicBezTo>
                  <a:cubicBezTo>
                    <a:pt x="709" y="726"/>
                    <a:pt x="840" y="726"/>
                    <a:pt x="994" y="750"/>
                  </a:cubicBezTo>
                  <a:cubicBezTo>
                    <a:pt x="1076" y="763"/>
                    <a:pt x="1162" y="776"/>
                    <a:pt x="1244" y="776"/>
                  </a:cubicBezTo>
                  <a:cubicBezTo>
                    <a:pt x="1390" y="776"/>
                    <a:pt x="1521" y="735"/>
                    <a:pt x="1590" y="583"/>
                  </a:cubicBezTo>
                  <a:cubicBezTo>
                    <a:pt x="1637" y="476"/>
                    <a:pt x="1637" y="357"/>
                    <a:pt x="1554" y="238"/>
                  </a:cubicBezTo>
                  <a:cubicBezTo>
                    <a:pt x="1483" y="95"/>
                    <a:pt x="1352" y="24"/>
                    <a:pt x="1232" y="12"/>
                  </a:cubicBezTo>
                  <a:cubicBezTo>
                    <a:pt x="1186" y="4"/>
                    <a:pt x="1140" y="0"/>
                    <a:pt x="1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62"/>
            <p:cNvSpPr/>
            <p:nvPr/>
          </p:nvSpPr>
          <p:spPr>
            <a:xfrm>
              <a:off x="4959590" y="2234298"/>
              <a:ext cx="49391" cy="128752"/>
            </a:xfrm>
            <a:custGeom>
              <a:avLst/>
              <a:gdLst/>
              <a:ahLst/>
              <a:cxnLst/>
              <a:rect l="l" t="t" r="r" b="b"/>
              <a:pathLst>
                <a:path w="1002" h="2612" extrusionOk="0">
                  <a:moveTo>
                    <a:pt x="689" y="0"/>
                  </a:moveTo>
                  <a:cubicBezTo>
                    <a:pt x="655" y="0"/>
                    <a:pt x="625" y="30"/>
                    <a:pt x="632" y="72"/>
                  </a:cubicBezTo>
                  <a:cubicBezTo>
                    <a:pt x="715" y="429"/>
                    <a:pt x="799" y="822"/>
                    <a:pt x="811" y="1191"/>
                  </a:cubicBezTo>
                  <a:cubicBezTo>
                    <a:pt x="823" y="1275"/>
                    <a:pt x="823" y="1382"/>
                    <a:pt x="823" y="1465"/>
                  </a:cubicBezTo>
                  <a:lnTo>
                    <a:pt x="823" y="1501"/>
                  </a:lnTo>
                  <a:cubicBezTo>
                    <a:pt x="799" y="1489"/>
                    <a:pt x="763" y="1465"/>
                    <a:pt x="727" y="1465"/>
                  </a:cubicBezTo>
                  <a:cubicBezTo>
                    <a:pt x="679" y="1457"/>
                    <a:pt x="627" y="1451"/>
                    <a:pt x="573" y="1451"/>
                  </a:cubicBezTo>
                  <a:cubicBezTo>
                    <a:pt x="481" y="1451"/>
                    <a:pt x="386" y="1468"/>
                    <a:pt x="311" y="1513"/>
                  </a:cubicBezTo>
                  <a:cubicBezTo>
                    <a:pt x="49" y="1668"/>
                    <a:pt x="1" y="2025"/>
                    <a:pt x="96" y="2275"/>
                  </a:cubicBezTo>
                  <a:cubicBezTo>
                    <a:pt x="156" y="2406"/>
                    <a:pt x="263" y="2525"/>
                    <a:pt x="406" y="2584"/>
                  </a:cubicBezTo>
                  <a:cubicBezTo>
                    <a:pt x="455" y="2602"/>
                    <a:pt x="508" y="2612"/>
                    <a:pt x="562" y="2612"/>
                  </a:cubicBezTo>
                  <a:cubicBezTo>
                    <a:pt x="653" y="2612"/>
                    <a:pt x="743" y="2585"/>
                    <a:pt x="811" y="2525"/>
                  </a:cubicBezTo>
                  <a:cubicBezTo>
                    <a:pt x="834" y="2489"/>
                    <a:pt x="811" y="2430"/>
                    <a:pt x="763" y="2430"/>
                  </a:cubicBezTo>
                  <a:cubicBezTo>
                    <a:pt x="737" y="2432"/>
                    <a:pt x="711" y="2434"/>
                    <a:pt x="685" y="2434"/>
                  </a:cubicBezTo>
                  <a:cubicBezTo>
                    <a:pt x="581" y="2434"/>
                    <a:pt x="480" y="2411"/>
                    <a:pt x="394" y="2334"/>
                  </a:cubicBezTo>
                  <a:cubicBezTo>
                    <a:pt x="287" y="2251"/>
                    <a:pt x="239" y="2108"/>
                    <a:pt x="239" y="1977"/>
                  </a:cubicBezTo>
                  <a:cubicBezTo>
                    <a:pt x="263" y="1846"/>
                    <a:pt x="322" y="1715"/>
                    <a:pt x="453" y="1668"/>
                  </a:cubicBezTo>
                  <a:cubicBezTo>
                    <a:pt x="494" y="1659"/>
                    <a:pt x="541" y="1646"/>
                    <a:pt x="586" y="1646"/>
                  </a:cubicBezTo>
                  <a:cubicBezTo>
                    <a:pt x="606" y="1646"/>
                    <a:pt x="625" y="1648"/>
                    <a:pt x="644" y="1656"/>
                  </a:cubicBezTo>
                  <a:cubicBezTo>
                    <a:pt x="703" y="1668"/>
                    <a:pt x="763" y="1692"/>
                    <a:pt x="823" y="1692"/>
                  </a:cubicBezTo>
                  <a:cubicBezTo>
                    <a:pt x="832" y="1693"/>
                    <a:pt x="842" y="1694"/>
                    <a:pt x="851" y="1694"/>
                  </a:cubicBezTo>
                  <a:cubicBezTo>
                    <a:pt x="960" y="1694"/>
                    <a:pt x="1001" y="1565"/>
                    <a:pt x="1001" y="1477"/>
                  </a:cubicBezTo>
                  <a:cubicBezTo>
                    <a:pt x="1001" y="1311"/>
                    <a:pt x="977" y="1144"/>
                    <a:pt x="953" y="977"/>
                  </a:cubicBezTo>
                  <a:cubicBezTo>
                    <a:pt x="918" y="668"/>
                    <a:pt x="858" y="358"/>
                    <a:pt x="751" y="48"/>
                  </a:cubicBezTo>
                  <a:cubicBezTo>
                    <a:pt x="736" y="14"/>
                    <a:pt x="712" y="0"/>
                    <a:pt x="689" y="0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62"/>
            <p:cNvSpPr/>
            <p:nvPr/>
          </p:nvSpPr>
          <p:spPr>
            <a:xfrm>
              <a:off x="5075822" y="2276196"/>
              <a:ext cx="102627" cy="39385"/>
            </a:xfrm>
            <a:custGeom>
              <a:avLst/>
              <a:gdLst/>
              <a:ahLst/>
              <a:cxnLst/>
              <a:rect l="l" t="t" r="r" b="b"/>
              <a:pathLst>
                <a:path w="2082" h="799" extrusionOk="0">
                  <a:moveTo>
                    <a:pt x="1040" y="1"/>
                  </a:moveTo>
                  <a:cubicBezTo>
                    <a:pt x="995" y="1"/>
                    <a:pt x="951" y="3"/>
                    <a:pt x="905" y="8"/>
                  </a:cubicBezTo>
                  <a:cubicBezTo>
                    <a:pt x="679" y="44"/>
                    <a:pt x="489" y="115"/>
                    <a:pt x="322" y="246"/>
                  </a:cubicBezTo>
                  <a:cubicBezTo>
                    <a:pt x="239" y="318"/>
                    <a:pt x="179" y="377"/>
                    <a:pt x="119" y="472"/>
                  </a:cubicBezTo>
                  <a:cubicBezTo>
                    <a:pt x="60" y="544"/>
                    <a:pt x="0" y="663"/>
                    <a:pt x="0" y="734"/>
                  </a:cubicBezTo>
                  <a:cubicBezTo>
                    <a:pt x="0" y="775"/>
                    <a:pt x="28" y="799"/>
                    <a:pt x="53" y="799"/>
                  </a:cubicBezTo>
                  <a:cubicBezTo>
                    <a:pt x="65" y="799"/>
                    <a:pt x="76" y="793"/>
                    <a:pt x="84" y="782"/>
                  </a:cubicBezTo>
                  <a:cubicBezTo>
                    <a:pt x="143" y="722"/>
                    <a:pt x="179" y="639"/>
                    <a:pt x="239" y="580"/>
                  </a:cubicBezTo>
                  <a:cubicBezTo>
                    <a:pt x="298" y="520"/>
                    <a:pt x="358" y="437"/>
                    <a:pt x="429" y="401"/>
                  </a:cubicBezTo>
                  <a:cubicBezTo>
                    <a:pt x="572" y="294"/>
                    <a:pt x="739" y="222"/>
                    <a:pt x="917" y="199"/>
                  </a:cubicBezTo>
                  <a:cubicBezTo>
                    <a:pt x="943" y="197"/>
                    <a:pt x="968" y="196"/>
                    <a:pt x="994" y="196"/>
                  </a:cubicBezTo>
                  <a:cubicBezTo>
                    <a:pt x="1168" y="196"/>
                    <a:pt x="1333" y="231"/>
                    <a:pt x="1489" y="294"/>
                  </a:cubicBezTo>
                  <a:cubicBezTo>
                    <a:pt x="1572" y="341"/>
                    <a:pt x="1667" y="377"/>
                    <a:pt x="1751" y="437"/>
                  </a:cubicBezTo>
                  <a:cubicBezTo>
                    <a:pt x="1846" y="496"/>
                    <a:pt x="1905" y="580"/>
                    <a:pt x="1989" y="615"/>
                  </a:cubicBezTo>
                  <a:cubicBezTo>
                    <a:pt x="2000" y="620"/>
                    <a:pt x="2010" y="622"/>
                    <a:pt x="2019" y="622"/>
                  </a:cubicBezTo>
                  <a:cubicBezTo>
                    <a:pt x="2060" y="622"/>
                    <a:pt x="2082" y="583"/>
                    <a:pt x="2072" y="544"/>
                  </a:cubicBezTo>
                  <a:cubicBezTo>
                    <a:pt x="2024" y="437"/>
                    <a:pt x="1929" y="353"/>
                    <a:pt x="1846" y="294"/>
                  </a:cubicBezTo>
                  <a:cubicBezTo>
                    <a:pt x="1751" y="222"/>
                    <a:pt x="1643" y="163"/>
                    <a:pt x="1548" y="115"/>
                  </a:cubicBezTo>
                  <a:cubicBezTo>
                    <a:pt x="1386" y="39"/>
                    <a:pt x="1217" y="1"/>
                    <a:pt x="1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62"/>
            <p:cNvSpPr/>
            <p:nvPr/>
          </p:nvSpPr>
          <p:spPr>
            <a:xfrm>
              <a:off x="4887031" y="2276196"/>
              <a:ext cx="66151" cy="39385"/>
            </a:xfrm>
            <a:custGeom>
              <a:avLst/>
              <a:gdLst/>
              <a:ahLst/>
              <a:cxnLst/>
              <a:rect l="l" t="t" r="r" b="b"/>
              <a:pathLst>
                <a:path w="1342" h="799" extrusionOk="0">
                  <a:moveTo>
                    <a:pt x="686" y="1"/>
                  </a:moveTo>
                  <a:cubicBezTo>
                    <a:pt x="575" y="1"/>
                    <a:pt x="468" y="39"/>
                    <a:pt x="354" y="115"/>
                  </a:cubicBezTo>
                  <a:cubicBezTo>
                    <a:pt x="282" y="163"/>
                    <a:pt x="223" y="222"/>
                    <a:pt x="163" y="294"/>
                  </a:cubicBezTo>
                  <a:cubicBezTo>
                    <a:pt x="104" y="353"/>
                    <a:pt x="44" y="437"/>
                    <a:pt x="20" y="544"/>
                  </a:cubicBezTo>
                  <a:cubicBezTo>
                    <a:pt x="1" y="583"/>
                    <a:pt x="21" y="622"/>
                    <a:pt x="42" y="622"/>
                  </a:cubicBezTo>
                  <a:cubicBezTo>
                    <a:pt x="47" y="622"/>
                    <a:pt x="52" y="620"/>
                    <a:pt x="56" y="615"/>
                  </a:cubicBezTo>
                  <a:cubicBezTo>
                    <a:pt x="116" y="580"/>
                    <a:pt x="163" y="496"/>
                    <a:pt x="211" y="437"/>
                  </a:cubicBezTo>
                  <a:cubicBezTo>
                    <a:pt x="270" y="377"/>
                    <a:pt x="318" y="341"/>
                    <a:pt x="390" y="294"/>
                  </a:cubicBezTo>
                  <a:cubicBezTo>
                    <a:pt x="493" y="231"/>
                    <a:pt x="597" y="196"/>
                    <a:pt x="701" y="196"/>
                  </a:cubicBezTo>
                  <a:cubicBezTo>
                    <a:pt x="716" y="196"/>
                    <a:pt x="732" y="197"/>
                    <a:pt x="747" y="199"/>
                  </a:cubicBezTo>
                  <a:cubicBezTo>
                    <a:pt x="866" y="222"/>
                    <a:pt x="973" y="294"/>
                    <a:pt x="1056" y="401"/>
                  </a:cubicBezTo>
                  <a:cubicBezTo>
                    <a:pt x="1104" y="437"/>
                    <a:pt x="1152" y="520"/>
                    <a:pt x="1175" y="580"/>
                  </a:cubicBezTo>
                  <a:cubicBezTo>
                    <a:pt x="1211" y="639"/>
                    <a:pt x="1235" y="722"/>
                    <a:pt x="1282" y="782"/>
                  </a:cubicBezTo>
                  <a:cubicBezTo>
                    <a:pt x="1286" y="793"/>
                    <a:pt x="1294" y="799"/>
                    <a:pt x="1302" y="799"/>
                  </a:cubicBezTo>
                  <a:cubicBezTo>
                    <a:pt x="1320" y="799"/>
                    <a:pt x="1342" y="775"/>
                    <a:pt x="1342" y="734"/>
                  </a:cubicBezTo>
                  <a:cubicBezTo>
                    <a:pt x="1342" y="663"/>
                    <a:pt x="1306" y="544"/>
                    <a:pt x="1282" y="472"/>
                  </a:cubicBezTo>
                  <a:cubicBezTo>
                    <a:pt x="1235" y="377"/>
                    <a:pt x="1211" y="318"/>
                    <a:pt x="1152" y="246"/>
                  </a:cubicBezTo>
                  <a:cubicBezTo>
                    <a:pt x="1044" y="115"/>
                    <a:pt x="913" y="44"/>
                    <a:pt x="771" y="8"/>
                  </a:cubicBezTo>
                  <a:cubicBezTo>
                    <a:pt x="742" y="3"/>
                    <a:pt x="714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62"/>
            <p:cNvSpPr/>
            <p:nvPr/>
          </p:nvSpPr>
          <p:spPr>
            <a:xfrm>
              <a:off x="4947119" y="2359945"/>
              <a:ext cx="150194" cy="49440"/>
            </a:xfrm>
            <a:custGeom>
              <a:avLst/>
              <a:gdLst/>
              <a:ahLst/>
              <a:cxnLst/>
              <a:rect l="l" t="t" r="r" b="b"/>
              <a:pathLst>
                <a:path w="3047" h="1003" extrusionOk="0">
                  <a:moveTo>
                    <a:pt x="2970" y="1"/>
                  </a:moveTo>
                  <a:cubicBezTo>
                    <a:pt x="2958" y="1"/>
                    <a:pt x="2945" y="4"/>
                    <a:pt x="2933" y="12"/>
                  </a:cubicBezTo>
                  <a:cubicBezTo>
                    <a:pt x="2826" y="83"/>
                    <a:pt x="2730" y="178"/>
                    <a:pt x="2623" y="250"/>
                  </a:cubicBezTo>
                  <a:cubicBezTo>
                    <a:pt x="2516" y="321"/>
                    <a:pt x="2409" y="393"/>
                    <a:pt x="2314" y="452"/>
                  </a:cubicBezTo>
                  <a:cubicBezTo>
                    <a:pt x="2099" y="583"/>
                    <a:pt x="1861" y="678"/>
                    <a:pt x="1623" y="738"/>
                  </a:cubicBezTo>
                  <a:cubicBezTo>
                    <a:pt x="1385" y="797"/>
                    <a:pt x="1147" y="833"/>
                    <a:pt x="897" y="833"/>
                  </a:cubicBezTo>
                  <a:cubicBezTo>
                    <a:pt x="766" y="833"/>
                    <a:pt x="647" y="809"/>
                    <a:pt x="504" y="797"/>
                  </a:cubicBezTo>
                  <a:cubicBezTo>
                    <a:pt x="373" y="774"/>
                    <a:pt x="230" y="738"/>
                    <a:pt x="123" y="655"/>
                  </a:cubicBezTo>
                  <a:cubicBezTo>
                    <a:pt x="109" y="644"/>
                    <a:pt x="95" y="639"/>
                    <a:pt x="81" y="639"/>
                  </a:cubicBezTo>
                  <a:cubicBezTo>
                    <a:pt x="36" y="639"/>
                    <a:pt x="0" y="689"/>
                    <a:pt x="28" y="726"/>
                  </a:cubicBezTo>
                  <a:cubicBezTo>
                    <a:pt x="206" y="928"/>
                    <a:pt x="540" y="976"/>
                    <a:pt x="802" y="988"/>
                  </a:cubicBezTo>
                  <a:cubicBezTo>
                    <a:pt x="880" y="998"/>
                    <a:pt x="958" y="1002"/>
                    <a:pt x="1035" y="1002"/>
                  </a:cubicBezTo>
                  <a:cubicBezTo>
                    <a:pt x="1237" y="1002"/>
                    <a:pt x="1433" y="972"/>
                    <a:pt x="1623" y="928"/>
                  </a:cubicBezTo>
                  <a:cubicBezTo>
                    <a:pt x="1897" y="869"/>
                    <a:pt x="2147" y="774"/>
                    <a:pt x="2385" y="631"/>
                  </a:cubicBezTo>
                  <a:cubicBezTo>
                    <a:pt x="2623" y="500"/>
                    <a:pt x="2873" y="321"/>
                    <a:pt x="3028" y="95"/>
                  </a:cubicBezTo>
                  <a:cubicBezTo>
                    <a:pt x="3047" y="48"/>
                    <a:pt x="3014" y="1"/>
                    <a:pt x="2970" y="1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62"/>
            <p:cNvSpPr/>
            <p:nvPr/>
          </p:nvSpPr>
          <p:spPr>
            <a:xfrm>
              <a:off x="5476078" y="3309472"/>
              <a:ext cx="80002" cy="60778"/>
            </a:xfrm>
            <a:custGeom>
              <a:avLst/>
              <a:gdLst/>
              <a:ahLst/>
              <a:cxnLst/>
              <a:rect l="l" t="t" r="r" b="b"/>
              <a:pathLst>
                <a:path w="1623" h="1233" extrusionOk="0">
                  <a:moveTo>
                    <a:pt x="1291" y="1"/>
                  </a:moveTo>
                  <a:cubicBezTo>
                    <a:pt x="1080" y="1"/>
                    <a:pt x="727" y="203"/>
                    <a:pt x="727" y="203"/>
                  </a:cubicBezTo>
                  <a:lnTo>
                    <a:pt x="0" y="1180"/>
                  </a:lnTo>
                  <a:cubicBezTo>
                    <a:pt x="0" y="1180"/>
                    <a:pt x="188" y="1232"/>
                    <a:pt x="439" y="1232"/>
                  </a:cubicBezTo>
                  <a:cubicBezTo>
                    <a:pt x="722" y="1232"/>
                    <a:pt x="1087" y="1166"/>
                    <a:pt x="1358" y="882"/>
                  </a:cubicBezTo>
                  <a:cubicBezTo>
                    <a:pt x="1623" y="598"/>
                    <a:pt x="1530" y="532"/>
                    <a:pt x="1385" y="532"/>
                  </a:cubicBezTo>
                  <a:cubicBezTo>
                    <a:pt x="1255" y="532"/>
                    <a:pt x="1084" y="584"/>
                    <a:pt x="1084" y="584"/>
                  </a:cubicBezTo>
                  <a:cubicBezTo>
                    <a:pt x="1084" y="584"/>
                    <a:pt x="1548" y="215"/>
                    <a:pt x="1417" y="49"/>
                  </a:cubicBezTo>
                  <a:cubicBezTo>
                    <a:pt x="1390" y="14"/>
                    <a:pt x="1345" y="1"/>
                    <a:pt x="1291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62"/>
            <p:cNvSpPr/>
            <p:nvPr/>
          </p:nvSpPr>
          <p:spPr>
            <a:xfrm>
              <a:off x="5378676" y="3217294"/>
              <a:ext cx="161877" cy="152265"/>
            </a:xfrm>
            <a:custGeom>
              <a:avLst/>
              <a:gdLst/>
              <a:ahLst/>
              <a:cxnLst/>
              <a:rect l="l" t="t" r="r" b="b"/>
              <a:pathLst>
                <a:path w="3284" h="3089" extrusionOk="0">
                  <a:moveTo>
                    <a:pt x="1358" y="1"/>
                  </a:moveTo>
                  <a:cubicBezTo>
                    <a:pt x="1287" y="1"/>
                    <a:pt x="1230" y="19"/>
                    <a:pt x="1191" y="61"/>
                  </a:cubicBezTo>
                  <a:cubicBezTo>
                    <a:pt x="1191" y="61"/>
                    <a:pt x="0" y="1038"/>
                    <a:pt x="60" y="1621"/>
                  </a:cubicBezTo>
                  <a:cubicBezTo>
                    <a:pt x="117" y="2187"/>
                    <a:pt x="1630" y="3088"/>
                    <a:pt x="2037" y="3088"/>
                  </a:cubicBezTo>
                  <a:cubicBezTo>
                    <a:pt x="2050" y="3088"/>
                    <a:pt x="2061" y="3087"/>
                    <a:pt x="2072" y="3085"/>
                  </a:cubicBezTo>
                  <a:cubicBezTo>
                    <a:pt x="2417" y="3026"/>
                    <a:pt x="3239" y="1442"/>
                    <a:pt x="3262" y="1276"/>
                  </a:cubicBezTo>
                  <a:cubicBezTo>
                    <a:pt x="3283" y="1139"/>
                    <a:pt x="1911" y="1"/>
                    <a:pt x="1358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62"/>
            <p:cNvSpPr/>
            <p:nvPr/>
          </p:nvSpPr>
          <p:spPr>
            <a:xfrm>
              <a:off x="5493676" y="3315830"/>
              <a:ext cx="28590" cy="41849"/>
            </a:xfrm>
            <a:custGeom>
              <a:avLst/>
              <a:gdLst/>
              <a:ahLst/>
              <a:cxnLst/>
              <a:rect l="l" t="t" r="r" b="b"/>
              <a:pathLst>
                <a:path w="580" h="849" extrusionOk="0">
                  <a:moveTo>
                    <a:pt x="540" y="1"/>
                  </a:moveTo>
                  <a:cubicBezTo>
                    <a:pt x="529" y="1"/>
                    <a:pt x="517" y="9"/>
                    <a:pt x="513" y="27"/>
                  </a:cubicBezTo>
                  <a:cubicBezTo>
                    <a:pt x="465" y="170"/>
                    <a:pt x="394" y="324"/>
                    <a:pt x="298" y="455"/>
                  </a:cubicBezTo>
                  <a:cubicBezTo>
                    <a:pt x="251" y="527"/>
                    <a:pt x="215" y="586"/>
                    <a:pt x="155" y="646"/>
                  </a:cubicBezTo>
                  <a:cubicBezTo>
                    <a:pt x="144" y="682"/>
                    <a:pt x="108" y="705"/>
                    <a:pt x="84" y="741"/>
                  </a:cubicBezTo>
                  <a:cubicBezTo>
                    <a:pt x="48" y="753"/>
                    <a:pt x="13" y="789"/>
                    <a:pt x="1" y="813"/>
                  </a:cubicBezTo>
                  <a:cubicBezTo>
                    <a:pt x="1" y="825"/>
                    <a:pt x="24" y="848"/>
                    <a:pt x="36" y="848"/>
                  </a:cubicBezTo>
                  <a:cubicBezTo>
                    <a:pt x="60" y="825"/>
                    <a:pt x="96" y="801"/>
                    <a:pt x="120" y="765"/>
                  </a:cubicBezTo>
                  <a:lnTo>
                    <a:pt x="215" y="682"/>
                  </a:lnTo>
                  <a:cubicBezTo>
                    <a:pt x="275" y="622"/>
                    <a:pt x="310" y="563"/>
                    <a:pt x="358" y="479"/>
                  </a:cubicBezTo>
                  <a:cubicBezTo>
                    <a:pt x="453" y="348"/>
                    <a:pt x="525" y="205"/>
                    <a:pt x="572" y="51"/>
                  </a:cubicBezTo>
                  <a:cubicBezTo>
                    <a:pt x="580" y="21"/>
                    <a:pt x="560" y="1"/>
                    <a:pt x="540" y="1"/>
                  </a:cubicBezTo>
                  <a:close/>
                </a:path>
              </a:pathLst>
            </a:custGeom>
            <a:solidFill>
              <a:srgbClr val="C44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62"/>
            <p:cNvSpPr/>
            <p:nvPr/>
          </p:nvSpPr>
          <p:spPr>
            <a:xfrm>
              <a:off x="5360734" y="2650674"/>
              <a:ext cx="360723" cy="667075"/>
            </a:xfrm>
            <a:custGeom>
              <a:avLst/>
              <a:gdLst/>
              <a:ahLst/>
              <a:cxnLst/>
              <a:rect l="l" t="t" r="r" b="b"/>
              <a:pathLst>
                <a:path w="7318" h="13533" extrusionOk="0">
                  <a:moveTo>
                    <a:pt x="718" y="0"/>
                  </a:moveTo>
                  <a:cubicBezTo>
                    <a:pt x="0" y="0"/>
                    <a:pt x="163" y="1569"/>
                    <a:pt x="245" y="2186"/>
                  </a:cubicBezTo>
                  <a:cubicBezTo>
                    <a:pt x="328" y="2900"/>
                    <a:pt x="590" y="3603"/>
                    <a:pt x="1007" y="4198"/>
                  </a:cubicBezTo>
                  <a:cubicBezTo>
                    <a:pt x="1221" y="4532"/>
                    <a:pt x="1507" y="4722"/>
                    <a:pt x="1805" y="4960"/>
                  </a:cubicBezTo>
                  <a:cubicBezTo>
                    <a:pt x="2019" y="5127"/>
                    <a:pt x="2221" y="5317"/>
                    <a:pt x="2400" y="5532"/>
                  </a:cubicBezTo>
                  <a:cubicBezTo>
                    <a:pt x="2733" y="5901"/>
                    <a:pt x="2983" y="6365"/>
                    <a:pt x="2995" y="6865"/>
                  </a:cubicBezTo>
                  <a:cubicBezTo>
                    <a:pt x="3031" y="7830"/>
                    <a:pt x="2174" y="9497"/>
                    <a:pt x="1626" y="10485"/>
                  </a:cubicBezTo>
                  <a:lnTo>
                    <a:pt x="1578" y="10568"/>
                  </a:lnTo>
                  <a:cubicBezTo>
                    <a:pt x="1340" y="10985"/>
                    <a:pt x="1162" y="11271"/>
                    <a:pt x="1162" y="11271"/>
                  </a:cubicBezTo>
                  <a:lnTo>
                    <a:pt x="3817" y="13533"/>
                  </a:lnTo>
                  <a:cubicBezTo>
                    <a:pt x="3936" y="13307"/>
                    <a:pt x="4067" y="13080"/>
                    <a:pt x="4186" y="12866"/>
                  </a:cubicBezTo>
                  <a:cubicBezTo>
                    <a:pt x="4198" y="12830"/>
                    <a:pt x="4222" y="12818"/>
                    <a:pt x="4234" y="12783"/>
                  </a:cubicBezTo>
                  <a:cubicBezTo>
                    <a:pt x="5841" y="9949"/>
                    <a:pt x="7317" y="7341"/>
                    <a:pt x="6139" y="5163"/>
                  </a:cubicBezTo>
                  <a:cubicBezTo>
                    <a:pt x="6031" y="4972"/>
                    <a:pt x="5924" y="4794"/>
                    <a:pt x="5805" y="4615"/>
                  </a:cubicBezTo>
                  <a:cubicBezTo>
                    <a:pt x="5138" y="3603"/>
                    <a:pt x="4293" y="2686"/>
                    <a:pt x="3400" y="1853"/>
                  </a:cubicBezTo>
                  <a:cubicBezTo>
                    <a:pt x="2972" y="1448"/>
                    <a:pt x="2519" y="1055"/>
                    <a:pt x="2043" y="698"/>
                  </a:cubicBezTo>
                  <a:cubicBezTo>
                    <a:pt x="1805" y="519"/>
                    <a:pt x="1376" y="269"/>
                    <a:pt x="1126" y="126"/>
                  </a:cubicBezTo>
                  <a:cubicBezTo>
                    <a:pt x="966" y="39"/>
                    <a:pt x="831" y="0"/>
                    <a:pt x="7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62"/>
            <p:cNvSpPr/>
            <p:nvPr/>
          </p:nvSpPr>
          <p:spPr>
            <a:xfrm>
              <a:off x="5439109" y="3167459"/>
              <a:ext cx="130921" cy="117415"/>
            </a:xfrm>
            <a:custGeom>
              <a:avLst/>
              <a:gdLst/>
              <a:ahLst/>
              <a:cxnLst/>
              <a:rect l="l" t="t" r="r" b="b"/>
              <a:pathLst>
                <a:path w="2656" h="2382" extrusionOk="0">
                  <a:moveTo>
                    <a:pt x="72" y="1"/>
                  </a:moveTo>
                  <a:cubicBezTo>
                    <a:pt x="24" y="25"/>
                    <a:pt x="12" y="60"/>
                    <a:pt x="0" y="84"/>
                  </a:cubicBezTo>
                  <a:cubicBezTo>
                    <a:pt x="84" y="144"/>
                    <a:pt x="167" y="203"/>
                    <a:pt x="262" y="286"/>
                  </a:cubicBezTo>
                  <a:cubicBezTo>
                    <a:pt x="596" y="525"/>
                    <a:pt x="905" y="775"/>
                    <a:pt x="1203" y="1025"/>
                  </a:cubicBezTo>
                  <a:cubicBezTo>
                    <a:pt x="1703" y="1453"/>
                    <a:pt x="2167" y="1918"/>
                    <a:pt x="2620" y="2382"/>
                  </a:cubicBezTo>
                  <a:cubicBezTo>
                    <a:pt x="2632" y="2346"/>
                    <a:pt x="2644" y="2334"/>
                    <a:pt x="2655" y="2311"/>
                  </a:cubicBezTo>
                  <a:cubicBezTo>
                    <a:pt x="2525" y="2156"/>
                    <a:pt x="2394" y="2025"/>
                    <a:pt x="2263" y="1870"/>
                  </a:cubicBezTo>
                  <a:cubicBezTo>
                    <a:pt x="1822" y="1429"/>
                    <a:pt x="1370" y="1013"/>
                    <a:pt x="870" y="608"/>
                  </a:cubicBezTo>
                  <a:cubicBezTo>
                    <a:pt x="620" y="406"/>
                    <a:pt x="369" y="203"/>
                    <a:pt x="119" y="25"/>
                  </a:cubicBezTo>
                  <a:cubicBezTo>
                    <a:pt x="96" y="13"/>
                    <a:pt x="84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62"/>
            <p:cNvSpPr/>
            <p:nvPr/>
          </p:nvSpPr>
          <p:spPr>
            <a:xfrm>
              <a:off x="5398590" y="2865245"/>
              <a:ext cx="62848" cy="40518"/>
            </a:xfrm>
            <a:custGeom>
              <a:avLst/>
              <a:gdLst/>
              <a:ahLst/>
              <a:cxnLst/>
              <a:rect l="l" t="t" r="r" b="b"/>
              <a:pathLst>
                <a:path w="1275" h="822" extrusionOk="0">
                  <a:moveTo>
                    <a:pt x="1" y="0"/>
                  </a:moveTo>
                  <a:lnTo>
                    <a:pt x="1" y="0"/>
                  </a:lnTo>
                  <a:cubicBezTo>
                    <a:pt x="179" y="179"/>
                    <a:pt x="394" y="321"/>
                    <a:pt x="608" y="464"/>
                  </a:cubicBezTo>
                  <a:cubicBezTo>
                    <a:pt x="691" y="524"/>
                    <a:pt x="787" y="560"/>
                    <a:pt x="882" y="619"/>
                  </a:cubicBezTo>
                  <a:cubicBezTo>
                    <a:pt x="858" y="619"/>
                    <a:pt x="846" y="619"/>
                    <a:pt x="834" y="607"/>
                  </a:cubicBezTo>
                  <a:cubicBezTo>
                    <a:pt x="739" y="595"/>
                    <a:pt x="668" y="595"/>
                    <a:pt x="584" y="595"/>
                  </a:cubicBezTo>
                  <a:cubicBezTo>
                    <a:pt x="489" y="595"/>
                    <a:pt x="418" y="607"/>
                    <a:pt x="322" y="643"/>
                  </a:cubicBezTo>
                  <a:cubicBezTo>
                    <a:pt x="489" y="702"/>
                    <a:pt x="644" y="726"/>
                    <a:pt x="799" y="762"/>
                  </a:cubicBezTo>
                  <a:cubicBezTo>
                    <a:pt x="965" y="786"/>
                    <a:pt x="1120" y="798"/>
                    <a:pt x="1275" y="822"/>
                  </a:cubicBezTo>
                  <a:cubicBezTo>
                    <a:pt x="1096" y="619"/>
                    <a:pt x="894" y="476"/>
                    <a:pt x="680" y="345"/>
                  </a:cubicBezTo>
                  <a:cubicBezTo>
                    <a:pt x="453" y="202"/>
                    <a:pt x="239" y="8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33" name="Google Shape;5833;p62"/>
          <p:cNvSpPr/>
          <p:nvPr/>
        </p:nvSpPr>
        <p:spPr>
          <a:xfrm>
            <a:off x="2773176" y="3250222"/>
            <a:ext cx="203134" cy="270024"/>
          </a:xfrm>
          <a:custGeom>
            <a:avLst/>
            <a:gdLst/>
            <a:ahLst/>
            <a:cxnLst/>
            <a:rect l="l" t="t" r="r" b="b"/>
            <a:pathLst>
              <a:path w="4121" h="5478" extrusionOk="0">
                <a:moveTo>
                  <a:pt x="1918" y="1"/>
                </a:moveTo>
                <a:cubicBezTo>
                  <a:pt x="1275" y="286"/>
                  <a:pt x="644" y="536"/>
                  <a:pt x="1" y="763"/>
                </a:cubicBezTo>
                <a:cubicBezTo>
                  <a:pt x="132" y="1048"/>
                  <a:pt x="501" y="1941"/>
                  <a:pt x="536" y="2382"/>
                </a:cubicBezTo>
                <a:cubicBezTo>
                  <a:pt x="655" y="2929"/>
                  <a:pt x="382" y="4334"/>
                  <a:pt x="525" y="4358"/>
                </a:cubicBezTo>
                <a:cubicBezTo>
                  <a:pt x="529" y="4359"/>
                  <a:pt x="534" y="4360"/>
                  <a:pt x="539" y="4360"/>
                </a:cubicBezTo>
                <a:cubicBezTo>
                  <a:pt x="730" y="4360"/>
                  <a:pt x="1024" y="3453"/>
                  <a:pt x="1013" y="3453"/>
                </a:cubicBezTo>
                <a:lnTo>
                  <a:pt x="1013" y="3453"/>
                </a:lnTo>
                <a:cubicBezTo>
                  <a:pt x="1060" y="3453"/>
                  <a:pt x="870" y="5061"/>
                  <a:pt x="1060" y="5108"/>
                </a:cubicBezTo>
                <a:cubicBezTo>
                  <a:pt x="1066" y="5109"/>
                  <a:pt x="1071" y="5110"/>
                  <a:pt x="1077" y="5110"/>
                </a:cubicBezTo>
                <a:cubicBezTo>
                  <a:pt x="1362" y="5110"/>
                  <a:pt x="1762" y="3620"/>
                  <a:pt x="1727" y="3608"/>
                </a:cubicBezTo>
                <a:lnTo>
                  <a:pt x="1727" y="3608"/>
                </a:lnTo>
                <a:cubicBezTo>
                  <a:pt x="1787" y="3608"/>
                  <a:pt x="1703" y="5465"/>
                  <a:pt x="1965" y="5477"/>
                </a:cubicBezTo>
                <a:cubicBezTo>
                  <a:pt x="1966" y="5477"/>
                  <a:pt x="1968" y="5477"/>
                  <a:pt x="1969" y="5477"/>
                </a:cubicBezTo>
                <a:cubicBezTo>
                  <a:pt x="2359" y="5477"/>
                  <a:pt x="2429" y="3703"/>
                  <a:pt x="2382" y="3549"/>
                </a:cubicBezTo>
                <a:lnTo>
                  <a:pt x="2382" y="3549"/>
                </a:lnTo>
                <a:cubicBezTo>
                  <a:pt x="2428" y="3688"/>
                  <a:pt x="2600" y="4979"/>
                  <a:pt x="2831" y="4979"/>
                </a:cubicBezTo>
                <a:cubicBezTo>
                  <a:pt x="2836" y="4979"/>
                  <a:pt x="2841" y="4979"/>
                  <a:pt x="2846" y="4977"/>
                </a:cubicBezTo>
                <a:cubicBezTo>
                  <a:pt x="3203" y="4894"/>
                  <a:pt x="3072" y="2834"/>
                  <a:pt x="2989" y="2691"/>
                </a:cubicBezTo>
                <a:lnTo>
                  <a:pt x="2989" y="2691"/>
                </a:lnTo>
                <a:cubicBezTo>
                  <a:pt x="3065" y="2767"/>
                  <a:pt x="3546" y="3475"/>
                  <a:pt x="3784" y="3475"/>
                </a:cubicBezTo>
                <a:cubicBezTo>
                  <a:pt x="3807" y="3475"/>
                  <a:pt x="3828" y="3468"/>
                  <a:pt x="3846" y="3453"/>
                </a:cubicBezTo>
                <a:cubicBezTo>
                  <a:pt x="4120" y="3215"/>
                  <a:pt x="2799" y="1239"/>
                  <a:pt x="2477" y="929"/>
                </a:cubicBezTo>
                <a:cubicBezTo>
                  <a:pt x="2334" y="703"/>
                  <a:pt x="2096" y="298"/>
                  <a:pt x="1918" y="1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4" name="Google Shape;5834;p62"/>
          <p:cNvSpPr/>
          <p:nvPr/>
        </p:nvSpPr>
        <p:spPr>
          <a:xfrm>
            <a:off x="2588871" y="2673496"/>
            <a:ext cx="358652" cy="723515"/>
          </a:xfrm>
          <a:custGeom>
            <a:avLst/>
            <a:gdLst/>
            <a:ahLst/>
            <a:cxnLst/>
            <a:rect l="l" t="t" r="r" b="b"/>
            <a:pathLst>
              <a:path w="7276" h="14678" extrusionOk="0">
                <a:moveTo>
                  <a:pt x="1293" y="0"/>
                </a:moveTo>
                <a:cubicBezTo>
                  <a:pt x="500" y="0"/>
                  <a:pt x="1" y="1758"/>
                  <a:pt x="108" y="3045"/>
                </a:cubicBezTo>
                <a:cubicBezTo>
                  <a:pt x="251" y="4592"/>
                  <a:pt x="1263" y="5378"/>
                  <a:pt x="2263" y="8653"/>
                </a:cubicBezTo>
                <a:cubicBezTo>
                  <a:pt x="2954" y="10915"/>
                  <a:pt x="3525" y="12939"/>
                  <a:pt x="3811" y="13963"/>
                </a:cubicBezTo>
                <a:cubicBezTo>
                  <a:pt x="3823" y="13998"/>
                  <a:pt x="3823" y="14034"/>
                  <a:pt x="3847" y="14070"/>
                </a:cubicBezTo>
                <a:cubicBezTo>
                  <a:pt x="3942" y="14475"/>
                  <a:pt x="4025" y="14677"/>
                  <a:pt x="4025" y="14677"/>
                </a:cubicBezTo>
                <a:cubicBezTo>
                  <a:pt x="4978" y="14558"/>
                  <a:pt x="7276" y="13939"/>
                  <a:pt x="7157" y="13427"/>
                </a:cubicBezTo>
                <a:lnTo>
                  <a:pt x="7026" y="12844"/>
                </a:lnTo>
                <a:cubicBezTo>
                  <a:pt x="7026" y="12820"/>
                  <a:pt x="7014" y="12784"/>
                  <a:pt x="7014" y="12760"/>
                </a:cubicBezTo>
                <a:cubicBezTo>
                  <a:pt x="5573" y="6581"/>
                  <a:pt x="2775" y="1175"/>
                  <a:pt x="1858" y="282"/>
                </a:cubicBezTo>
                <a:cubicBezTo>
                  <a:pt x="1658" y="86"/>
                  <a:pt x="1468" y="0"/>
                  <a:pt x="12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5" name="Google Shape;5835;p62"/>
          <p:cNvSpPr/>
          <p:nvPr/>
        </p:nvSpPr>
        <p:spPr>
          <a:xfrm>
            <a:off x="2777268" y="3302472"/>
            <a:ext cx="158525" cy="64573"/>
          </a:xfrm>
          <a:custGeom>
            <a:avLst/>
            <a:gdLst/>
            <a:ahLst/>
            <a:cxnLst/>
            <a:rect l="l" t="t" r="r" b="b"/>
            <a:pathLst>
              <a:path w="3216" h="1310" extrusionOk="0">
                <a:moveTo>
                  <a:pt x="3204" y="0"/>
                </a:moveTo>
                <a:cubicBezTo>
                  <a:pt x="2644" y="203"/>
                  <a:pt x="2061" y="429"/>
                  <a:pt x="1489" y="643"/>
                </a:cubicBezTo>
                <a:cubicBezTo>
                  <a:pt x="989" y="822"/>
                  <a:pt x="477" y="1000"/>
                  <a:pt x="1" y="1203"/>
                </a:cubicBezTo>
                <a:cubicBezTo>
                  <a:pt x="25" y="1238"/>
                  <a:pt x="25" y="1274"/>
                  <a:pt x="37" y="1310"/>
                </a:cubicBezTo>
                <a:cubicBezTo>
                  <a:pt x="537" y="1143"/>
                  <a:pt x="1037" y="941"/>
                  <a:pt x="1525" y="738"/>
                </a:cubicBezTo>
                <a:cubicBezTo>
                  <a:pt x="2085" y="524"/>
                  <a:pt x="2656" y="310"/>
                  <a:pt x="3216" y="84"/>
                </a:cubicBezTo>
                <a:cubicBezTo>
                  <a:pt x="3216" y="60"/>
                  <a:pt x="3204" y="24"/>
                  <a:pt x="320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6" name="Google Shape;5836;p62"/>
          <p:cNvSpPr/>
          <p:nvPr/>
        </p:nvSpPr>
        <p:spPr>
          <a:xfrm>
            <a:off x="2602377" y="3122011"/>
            <a:ext cx="302311" cy="459258"/>
          </a:xfrm>
          <a:custGeom>
            <a:avLst/>
            <a:gdLst/>
            <a:ahLst/>
            <a:cxnLst/>
            <a:rect l="l" t="t" r="r" b="b"/>
            <a:pathLst>
              <a:path w="6133" h="9317" extrusionOk="0">
                <a:moveTo>
                  <a:pt x="2917" y="0"/>
                </a:moveTo>
                <a:cubicBezTo>
                  <a:pt x="2480" y="0"/>
                  <a:pt x="2029" y="67"/>
                  <a:pt x="1680" y="256"/>
                </a:cubicBezTo>
                <a:cubicBezTo>
                  <a:pt x="834" y="685"/>
                  <a:pt x="1" y="1149"/>
                  <a:pt x="180" y="2697"/>
                </a:cubicBezTo>
                <a:cubicBezTo>
                  <a:pt x="358" y="4245"/>
                  <a:pt x="846" y="8912"/>
                  <a:pt x="1311" y="9102"/>
                </a:cubicBezTo>
                <a:cubicBezTo>
                  <a:pt x="1683" y="9261"/>
                  <a:pt x="2674" y="9317"/>
                  <a:pt x="3322" y="9317"/>
                </a:cubicBezTo>
                <a:cubicBezTo>
                  <a:pt x="3503" y="9317"/>
                  <a:pt x="3657" y="9313"/>
                  <a:pt x="3763" y="9305"/>
                </a:cubicBezTo>
                <a:cubicBezTo>
                  <a:pt x="4263" y="9257"/>
                  <a:pt x="5514" y="9138"/>
                  <a:pt x="5811" y="8769"/>
                </a:cubicBezTo>
                <a:cubicBezTo>
                  <a:pt x="6133" y="8364"/>
                  <a:pt x="5097" y="566"/>
                  <a:pt x="4347" y="232"/>
                </a:cubicBezTo>
                <a:cubicBezTo>
                  <a:pt x="4104" y="128"/>
                  <a:pt x="3524" y="0"/>
                  <a:pt x="29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7" name="Google Shape;5837;p62"/>
          <p:cNvSpPr/>
          <p:nvPr/>
        </p:nvSpPr>
        <p:spPr>
          <a:xfrm>
            <a:off x="2746164" y="3122849"/>
            <a:ext cx="158525" cy="454920"/>
          </a:xfrm>
          <a:custGeom>
            <a:avLst/>
            <a:gdLst/>
            <a:ahLst/>
            <a:cxnLst/>
            <a:rect l="l" t="t" r="r" b="b"/>
            <a:pathLst>
              <a:path w="3216" h="9229" extrusionOk="0">
                <a:moveTo>
                  <a:pt x="13" y="1"/>
                </a:moveTo>
                <a:cubicBezTo>
                  <a:pt x="1" y="1406"/>
                  <a:pt x="251" y="2823"/>
                  <a:pt x="441" y="4228"/>
                </a:cubicBezTo>
                <a:cubicBezTo>
                  <a:pt x="680" y="5894"/>
                  <a:pt x="846" y="7597"/>
                  <a:pt x="1311" y="9228"/>
                </a:cubicBezTo>
                <a:cubicBezTo>
                  <a:pt x="1882" y="9169"/>
                  <a:pt x="2692" y="9026"/>
                  <a:pt x="2918" y="8728"/>
                </a:cubicBezTo>
                <a:cubicBezTo>
                  <a:pt x="3216" y="8359"/>
                  <a:pt x="2204" y="560"/>
                  <a:pt x="1442" y="239"/>
                </a:cubicBezTo>
                <a:cubicBezTo>
                  <a:pt x="1203" y="132"/>
                  <a:pt x="620" y="1"/>
                  <a:pt x="1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8" name="Google Shape;5838;p62"/>
          <p:cNvSpPr/>
          <p:nvPr/>
        </p:nvSpPr>
        <p:spPr>
          <a:xfrm>
            <a:off x="1902225" y="2064681"/>
            <a:ext cx="522402" cy="1033319"/>
          </a:xfrm>
          <a:custGeom>
            <a:avLst/>
            <a:gdLst/>
            <a:ahLst/>
            <a:cxnLst/>
            <a:rect l="l" t="t" r="r" b="b"/>
            <a:pathLst>
              <a:path w="10598" h="20963" extrusionOk="0">
                <a:moveTo>
                  <a:pt x="3836" y="1"/>
                </a:moveTo>
                <a:cubicBezTo>
                  <a:pt x="3434" y="1"/>
                  <a:pt x="3034" y="160"/>
                  <a:pt x="2715" y="418"/>
                </a:cubicBezTo>
                <a:cubicBezTo>
                  <a:pt x="2263" y="787"/>
                  <a:pt x="1965" y="1311"/>
                  <a:pt x="1787" y="1858"/>
                </a:cubicBezTo>
                <a:cubicBezTo>
                  <a:pt x="1525" y="2692"/>
                  <a:pt x="1477" y="3632"/>
                  <a:pt x="1799" y="4454"/>
                </a:cubicBezTo>
                <a:cubicBezTo>
                  <a:pt x="2084" y="5144"/>
                  <a:pt x="2608" y="5716"/>
                  <a:pt x="3025" y="6359"/>
                </a:cubicBezTo>
                <a:cubicBezTo>
                  <a:pt x="3442" y="6990"/>
                  <a:pt x="3739" y="7764"/>
                  <a:pt x="3501" y="8478"/>
                </a:cubicBezTo>
                <a:cubicBezTo>
                  <a:pt x="3370" y="8883"/>
                  <a:pt x="3073" y="9216"/>
                  <a:pt x="2775" y="9526"/>
                </a:cubicBezTo>
                <a:cubicBezTo>
                  <a:pt x="2203" y="10097"/>
                  <a:pt x="1549" y="10609"/>
                  <a:pt x="1179" y="11324"/>
                </a:cubicBezTo>
                <a:cubicBezTo>
                  <a:pt x="810" y="12038"/>
                  <a:pt x="810" y="13038"/>
                  <a:pt x="1430" y="13526"/>
                </a:cubicBezTo>
                <a:cubicBezTo>
                  <a:pt x="1727" y="13765"/>
                  <a:pt x="2156" y="13907"/>
                  <a:pt x="2299" y="14276"/>
                </a:cubicBezTo>
                <a:cubicBezTo>
                  <a:pt x="2394" y="14586"/>
                  <a:pt x="2215" y="14919"/>
                  <a:pt x="2025" y="15181"/>
                </a:cubicBezTo>
                <a:cubicBezTo>
                  <a:pt x="1620" y="15717"/>
                  <a:pt x="1084" y="16146"/>
                  <a:pt x="691" y="16670"/>
                </a:cubicBezTo>
                <a:cubicBezTo>
                  <a:pt x="287" y="17205"/>
                  <a:pt x="1" y="17896"/>
                  <a:pt x="191" y="18527"/>
                </a:cubicBezTo>
                <a:cubicBezTo>
                  <a:pt x="394" y="19170"/>
                  <a:pt x="1001" y="19599"/>
                  <a:pt x="1620" y="19837"/>
                </a:cubicBezTo>
                <a:cubicBezTo>
                  <a:pt x="2027" y="20002"/>
                  <a:pt x="2467" y="20111"/>
                  <a:pt x="2902" y="20111"/>
                </a:cubicBezTo>
                <a:cubicBezTo>
                  <a:pt x="3154" y="20111"/>
                  <a:pt x="3404" y="20075"/>
                  <a:pt x="3644" y="19991"/>
                </a:cubicBezTo>
                <a:cubicBezTo>
                  <a:pt x="3788" y="19940"/>
                  <a:pt x="3941" y="19880"/>
                  <a:pt x="4088" y="19880"/>
                </a:cubicBezTo>
                <a:cubicBezTo>
                  <a:pt x="4111" y="19880"/>
                  <a:pt x="4133" y="19881"/>
                  <a:pt x="4156" y="19884"/>
                </a:cubicBezTo>
                <a:cubicBezTo>
                  <a:pt x="4382" y="19920"/>
                  <a:pt x="4525" y="20122"/>
                  <a:pt x="4692" y="20289"/>
                </a:cubicBezTo>
                <a:cubicBezTo>
                  <a:pt x="5144" y="20741"/>
                  <a:pt x="5787" y="20962"/>
                  <a:pt x="6430" y="20962"/>
                </a:cubicBezTo>
                <a:cubicBezTo>
                  <a:pt x="6651" y="20962"/>
                  <a:pt x="6872" y="20936"/>
                  <a:pt x="7085" y="20884"/>
                </a:cubicBezTo>
                <a:cubicBezTo>
                  <a:pt x="7918" y="20670"/>
                  <a:pt x="8633" y="20099"/>
                  <a:pt x="9121" y="19396"/>
                </a:cubicBezTo>
                <a:cubicBezTo>
                  <a:pt x="9740" y="18551"/>
                  <a:pt x="10050" y="17444"/>
                  <a:pt x="9823" y="16432"/>
                </a:cubicBezTo>
                <a:cubicBezTo>
                  <a:pt x="9597" y="15408"/>
                  <a:pt x="8788" y="14503"/>
                  <a:pt x="7740" y="14336"/>
                </a:cubicBezTo>
                <a:lnTo>
                  <a:pt x="7740" y="14336"/>
                </a:lnTo>
                <a:cubicBezTo>
                  <a:pt x="7806" y="14347"/>
                  <a:pt x="7873" y="14352"/>
                  <a:pt x="7939" y="14352"/>
                </a:cubicBezTo>
                <a:cubicBezTo>
                  <a:pt x="8397" y="14352"/>
                  <a:pt x="8851" y="14112"/>
                  <a:pt x="9204" y="13800"/>
                </a:cubicBezTo>
                <a:cubicBezTo>
                  <a:pt x="10109" y="13014"/>
                  <a:pt x="10597" y="11645"/>
                  <a:pt x="10073" y="10574"/>
                </a:cubicBezTo>
                <a:cubicBezTo>
                  <a:pt x="9526" y="9419"/>
                  <a:pt x="8145" y="9002"/>
                  <a:pt x="6906" y="8704"/>
                </a:cubicBezTo>
                <a:cubicBezTo>
                  <a:pt x="7371" y="8335"/>
                  <a:pt x="7835" y="7954"/>
                  <a:pt x="8157" y="7454"/>
                </a:cubicBezTo>
                <a:cubicBezTo>
                  <a:pt x="9002" y="6180"/>
                  <a:pt x="8692" y="4406"/>
                  <a:pt x="7847" y="3144"/>
                </a:cubicBezTo>
                <a:cubicBezTo>
                  <a:pt x="7359" y="2418"/>
                  <a:pt x="6704" y="1799"/>
                  <a:pt x="6013" y="1263"/>
                </a:cubicBezTo>
                <a:cubicBezTo>
                  <a:pt x="5656" y="989"/>
                  <a:pt x="5299" y="727"/>
                  <a:pt x="4930" y="477"/>
                </a:cubicBezTo>
                <a:cubicBezTo>
                  <a:pt x="4644" y="287"/>
                  <a:pt x="4382" y="49"/>
                  <a:pt x="4025" y="13"/>
                </a:cubicBezTo>
                <a:cubicBezTo>
                  <a:pt x="3962" y="5"/>
                  <a:pt x="3899" y="1"/>
                  <a:pt x="3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9" name="Google Shape;5839;p62"/>
          <p:cNvSpPr/>
          <p:nvPr/>
        </p:nvSpPr>
        <p:spPr>
          <a:xfrm>
            <a:off x="2020182" y="2065174"/>
            <a:ext cx="404445" cy="1033417"/>
          </a:xfrm>
          <a:custGeom>
            <a:avLst/>
            <a:gdLst/>
            <a:ahLst/>
            <a:cxnLst/>
            <a:rect l="l" t="t" r="r" b="b"/>
            <a:pathLst>
              <a:path w="8205" h="20965" extrusionOk="0">
                <a:moveTo>
                  <a:pt x="1540" y="1"/>
                </a:moveTo>
                <a:cubicBezTo>
                  <a:pt x="1328" y="1"/>
                  <a:pt x="1105" y="36"/>
                  <a:pt x="918" y="98"/>
                </a:cubicBezTo>
                <a:cubicBezTo>
                  <a:pt x="870" y="158"/>
                  <a:pt x="822" y="229"/>
                  <a:pt x="775" y="289"/>
                </a:cubicBezTo>
                <a:cubicBezTo>
                  <a:pt x="287" y="1074"/>
                  <a:pt x="84" y="2051"/>
                  <a:pt x="37" y="2967"/>
                </a:cubicBezTo>
                <a:cubicBezTo>
                  <a:pt x="1" y="3860"/>
                  <a:pt x="299" y="4765"/>
                  <a:pt x="739" y="5539"/>
                </a:cubicBezTo>
                <a:cubicBezTo>
                  <a:pt x="930" y="5896"/>
                  <a:pt x="1156" y="6242"/>
                  <a:pt x="1418" y="6551"/>
                </a:cubicBezTo>
                <a:cubicBezTo>
                  <a:pt x="1632" y="6813"/>
                  <a:pt x="1846" y="7028"/>
                  <a:pt x="2049" y="7301"/>
                </a:cubicBezTo>
                <a:cubicBezTo>
                  <a:pt x="2227" y="7551"/>
                  <a:pt x="2370" y="7825"/>
                  <a:pt x="2418" y="8123"/>
                </a:cubicBezTo>
                <a:cubicBezTo>
                  <a:pt x="2477" y="8492"/>
                  <a:pt x="2418" y="8861"/>
                  <a:pt x="2323" y="9218"/>
                </a:cubicBezTo>
                <a:cubicBezTo>
                  <a:pt x="2085" y="10052"/>
                  <a:pt x="1596" y="10814"/>
                  <a:pt x="1418" y="11659"/>
                </a:cubicBezTo>
                <a:cubicBezTo>
                  <a:pt x="1227" y="12492"/>
                  <a:pt x="1287" y="13493"/>
                  <a:pt x="1823" y="14207"/>
                </a:cubicBezTo>
                <a:cubicBezTo>
                  <a:pt x="2025" y="14481"/>
                  <a:pt x="2311" y="14755"/>
                  <a:pt x="2358" y="15124"/>
                </a:cubicBezTo>
                <a:cubicBezTo>
                  <a:pt x="2406" y="15540"/>
                  <a:pt x="2192" y="15933"/>
                  <a:pt x="2001" y="16291"/>
                </a:cubicBezTo>
                <a:cubicBezTo>
                  <a:pt x="1775" y="16672"/>
                  <a:pt x="1549" y="17064"/>
                  <a:pt x="1418" y="17493"/>
                </a:cubicBezTo>
                <a:cubicBezTo>
                  <a:pt x="1287" y="17910"/>
                  <a:pt x="1239" y="18338"/>
                  <a:pt x="1287" y="18791"/>
                </a:cubicBezTo>
                <a:cubicBezTo>
                  <a:pt x="1311" y="19172"/>
                  <a:pt x="1418" y="19553"/>
                  <a:pt x="1596" y="19886"/>
                </a:cubicBezTo>
                <a:cubicBezTo>
                  <a:pt x="1626" y="19880"/>
                  <a:pt x="1653" y="19877"/>
                  <a:pt x="1680" y="19877"/>
                </a:cubicBezTo>
                <a:cubicBezTo>
                  <a:pt x="1706" y="19877"/>
                  <a:pt x="1733" y="19880"/>
                  <a:pt x="1763" y="19886"/>
                </a:cubicBezTo>
                <a:cubicBezTo>
                  <a:pt x="1989" y="19922"/>
                  <a:pt x="2132" y="20124"/>
                  <a:pt x="2299" y="20291"/>
                </a:cubicBezTo>
                <a:cubicBezTo>
                  <a:pt x="2751" y="20743"/>
                  <a:pt x="3394" y="20964"/>
                  <a:pt x="4037" y="20964"/>
                </a:cubicBezTo>
                <a:cubicBezTo>
                  <a:pt x="4258" y="20964"/>
                  <a:pt x="4479" y="20938"/>
                  <a:pt x="4692" y="20886"/>
                </a:cubicBezTo>
                <a:cubicBezTo>
                  <a:pt x="5525" y="20684"/>
                  <a:pt x="6240" y="20101"/>
                  <a:pt x="6728" y="19398"/>
                </a:cubicBezTo>
                <a:cubicBezTo>
                  <a:pt x="7347" y="18553"/>
                  <a:pt x="7657" y="17445"/>
                  <a:pt x="7430" y="16433"/>
                </a:cubicBezTo>
                <a:cubicBezTo>
                  <a:pt x="7204" y="15421"/>
                  <a:pt x="6395" y="14493"/>
                  <a:pt x="5347" y="14326"/>
                </a:cubicBezTo>
                <a:lnTo>
                  <a:pt x="5347" y="14326"/>
                </a:lnTo>
                <a:cubicBezTo>
                  <a:pt x="5413" y="14337"/>
                  <a:pt x="5480" y="14342"/>
                  <a:pt x="5546" y="14342"/>
                </a:cubicBezTo>
                <a:cubicBezTo>
                  <a:pt x="6004" y="14342"/>
                  <a:pt x="6458" y="14102"/>
                  <a:pt x="6811" y="13790"/>
                </a:cubicBezTo>
                <a:cubicBezTo>
                  <a:pt x="7716" y="12993"/>
                  <a:pt x="8204" y="11623"/>
                  <a:pt x="7680" y="10552"/>
                </a:cubicBezTo>
                <a:cubicBezTo>
                  <a:pt x="7133" y="9409"/>
                  <a:pt x="5752" y="8992"/>
                  <a:pt x="4513" y="8694"/>
                </a:cubicBezTo>
                <a:cubicBezTo>
                  <a:pt x="4978" y="8325"/>
                  <a:pt x="5442" y="7932"/>
                  <a:pt x="5764" y="7444"/>
                </a:cubicBezTo>
                <a:cubicBezTo>
                  <a:pt x="6609" y="6170"/>
                  <a:pt x="6299" y="4396"/>
                  <a:pt x="5454" y="3134"/>
                </a:cubicBezTo>
                <a:cubicBezTo>
                  <a:pt x="4966" y="2408"/>
                  <a:pt x="4311" y="1789"/>
                  <a:pt x="3620" y="1253"/>
                </a:cubicBezTo>
                <a:cubicBezTo>
                  <a:pt x="3263" y="979"/>
                  <a:pt x="2906" y="717"/>
                  <a:pt x="2537" y="467"/>
                </a:cubicBezTo>
                <a:cubicBezTo>
                  <a:pt x="2251" y="277"/>
                  <a:pt x="1989" y="39"/>
                  <a:pt x="1632" y="3"/>
                </a:cubicBezTo>
                <a:cubicBezTo>
                  <a:pt x="1602" y="1"/>
                  <a:pt x="1571" y="1"/>
                  <a:pt x="15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0" name="Google Shape;5840;p62"/>
          <p:cNvSpPr/>
          <p:nvPr/>
        </p:nvSpPr>
        <p:spPr>
          <a:xfrm>
            <a:off x="1910457" y="4004401"/>
            <a:ext cx="1028882" cy="118598"/>
          </a:xfrm>
          <a:custGeom>
            <a:avLst/>
            <a:gdLst/>
            <a:ahLst/>
            <a:cxnLst/>
            <a:rect l="l" t="t" r="r" b="b"/>
            <a:pathLst>
              <a:path w="20873" h="2406" extrusionOk="0">
                <a:moveTo>
                  <a:pt x="10430" y="0"/>
                </a:moveTo>
                <a:cubicBezTo>
                  <a:pt x="4668" y="0"/>
                  <a:pt x="0" y="536"/>
                  <a:pt x="0" y="1203"/>
                </a:cubicBezTo>
                <a:cubicBezTo>
                  <a:pt x="0" y="1869"/>
                  <a:pt x="4668" y="2405"/>
                  <a:pt x="10430" y="2405"/>
                </a:cubicBezTo>
                <a:cubicBezTo>
                  <a:pt x="16193" y="2405"/>
                  <a:pt x="20872" y="1869"/>
                  <a:pt x="20872" y="1203"/>
                </a:cubicBezTo>
                <a:cubicBezTo>
                  <a:pt x="20872" y="536"/>
                  <a:pt x="16193" y="0"/>
                  <a:pt x="1043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1" name="Google Shape;5841;p62"/>
          <p:cNvSpPr/>
          <p:nvPr/>
        </p:nvSpPr>
        <p:spPr>
          <a:xfrm>
            <a:off x="2468597" y="3407515"/>
            <a:ext cx="1775" cy="641"/>
          </a:xfrm>
          <a:custGeom>
            <a:avLst/>
            <a:gdLst/>
            <a:ahLst/>
            <a:cxnLst/>
            <a:rect l="l" t="t" r="r" b="b"/>
            <a:pathLst>
              <a:path w="36" h="13" extrusionOk="0">
                <a:moveTo>
                  <a:pt x="12" y="0"/>
                </a:moveTo>
                <a:cubicBezTo>
                  <a:pt x="0" y="0"/>
                  <a:pt x="0" y="12"/>
                  <a:pt x="12" y="12"/>
                </a:cubicBezTo>
                <a:cubicBezTo>
                  <a:pt x="36" y="12"/>
                  <a:pt x="36" y="0"/>
                  <a:pt x="1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2" name="Google Shape;5842;p62"/>
          <p:cNvSpPr/>
          <p:nvPr/>
        </p:nvSpPr>
        <p:spPr>
          <a:xfrm>
            <a:off x="2465048" y="3338259"/>
            <a:ext cx="236012" cy="637993"/>
          </a:xfrm>
          <a:custGeom>
            <a:avLst/>
            <a:gdLst/>
            <a:ahLst/>
            <a:cxnLst/>
            <a:rect l="l" t="t" r="r" b="b"/>
            <a:pathLst>
              <a:path w="4788" h="12943" extrusionOk="0">
                <a:moveTo>
                  <a:pt x="4763" y="0"/>
                </a:moveTo>
                <a:cubicBezTo>
                  <a:pt x="3942" y="179"/>
                  <a:pt x="3096" y="262"/>
                  <a:pt x="2251" y="310"/>
                </a:cubicBezTo>
                <a:cubicBezTo>
                  <a:pt x="1608" y="346"/>
                  <a:pt x="965" y="358"/>
                  <a:pt x="322" y="358"/>
                </a:cubicBezTo>
                <a:cubicBezTo>
                  <a:pt x="370" y="2572"/>
                  <a:pt x="13" y="10597"/>
                  <a:pt x="1" y="12943"/>
                </a:cubicBezTo>
                <a:lnTo>
                  <a:pt x="3454" y="12943"/>
                </a:lnTo>
                <a:cubicBezTo>
                  <a:pt x="3454" y="12943"/>
                  <a:pt x="4120" y="6501"/>
                  <a:pt x="4537" y="3560"/>
                </a:cubicBezTo>
                <a:cubicBezTo>
                  <a:pt x="4644" y="2822"/>
                  <a:pt x="4728" y="1548"/>
                  <a:pt x="4787" y="0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3" name="Google Shape;5843;p62"/>
          <p:cNvSpPr/>
          <p:nvPr/>
        </p:nvSpPr>
        <p:spPr>
          <a:xfrm>
            <a:off x="2479737" y="3338259"/>
            <a:ext cx="222457" cy="164982"/>
          </a:xfrm>
          <a:custGeom>
            <a:avLst/>
            <a:gdLst/>
            <a:ahLst/>
            <a:cxnLst/>
            <a:rect l="l" t="t" r="r" b="b"/>
            <a:pathLst>
              <a:path w="4513" h="3347" extrusionOk="0">
                <a:moveTo>
                  <a:pt x="4477" y="0"/>
                </a:moveTo>
                <a:cubicBezTo>
                  <a:pt x="3656" y="179"/>
                  <a:pt x="2810" y="274"/>
                  <a:pt x="1965" y="310"/>
                </a:cubicBezTo>
                <a:cubicBezTo>
                  <a:pt x="1322" y="346"/>
                  <a:pt x="679" y="358"/>
                  <a:pt x="48" y="358"/>
                </a:cubicBezTo>
                <a:cubicBezTo>
                  <a:pt x="60" y="989"/>
                  <a:pt x="24" y="2072"/>
                  <a:pt x="1" y="3346"/>
                </a:cubicBezTo>
                <a:cubicBezTo>
                  <a:pt x="655" y="3334"/>
                  <a:pt x="1322" y="3322"/>
                  <a:pt x="1977" y="3263"/>
                </a:cubicBezTo>
                <a:cubicBezTo>
                  <a:pt x="2620" y="3203"/>
                  <a:pt x="3263" y="3132"/>
                  <a:pt x="3882" y="3025"/>
                </a:cubicBezTo>
                <a:cubicBezTo>
                  <a:pt x="4037" y="3013"/>
                  <a:pt x="4180" y="2977"/>
                  <a:pt x="4334" y="2953"/>
                </a:cubicBezTo>
                <a:cubicBezTo>
                  <a:pt x="4406" y="2203"/>
                  <a:pt x="4465" y="1179"/>
                  <a:pt x="4513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4" name="Google Shape;5844;p62"/>
          <p:cNvSpPr/>
          <p:nvPr/>
        </p:nvSpPr>
        <p:spPr>
          <a:xfrm>
            <a:off x="2465048" y="3714461"/>
            <a:ext cx="199585" cy="262384"/>
          </a:xfrm>
          <a:custGeom>
            <a:avLst/>
            <a:gdLst/>
            <a:ahLst/>
            <a:cxnLst/>
            <a:rect l="l" t="t" r="r" b="b"/>
            <a:pathLst>
              <a:path w="4049" h="5323" extrusionOk="0">
                <a:moveTo>
                  <a:pt x="4049" y="0"/>
                </a:moveTo>
                <a:lnTo>
                  <a:pt x="4049" y="0"/>
                </a:lnTo>
                <a:cubicBezTo>
                  <a:pt x="3289" y="42"/>
                  <a:pt x="2529" y="60"/>
                  <a:pt x="1771" y="60"/>
                </a:cubicBezTo>
                <a:cubicBezTo>
                  <a:pt x="1235" y="60"/>
                  <a:pt x="700" y="51"/>
                  <a:pt x="168" y="36"/>
                </a:cubicBezTo>
                <a:cubicBezTo>
                  <a:pt x="144" y="286"/>
                  <a:pt x="144" y="536"/>
                  <a:pt x="132" y="798"/>
                </a:cubicBezTo>
                <a:lnTo>
                  <a:pt x="132" y="881"/>
                </a:lnTo>
                <a:cubicBezTo>
                  <a:pt x="132" y="1012"/>
                  <a:pt x="120" y="1167"/>
                  <a:pt x="120" y="1298"/>
                </a:cubicBezTo>
                <a:lnTo>
                  <a:pt x="120" y="1405"/>
                </a:lnTo>
                <a:cubicBezTo>
                  <a:pt x="60" y="3060"/>
                  <a:pt x="13" y="4525"/>
                  <a:pt x="1" y="5322"/>
                </a:cubicBezTo>
                <a:lnTo>
                  <a:pt x="3454" y="5322"/>
                </a:lnTo>
                <a:cubicBezTo>
                  <a:pt x="3454" y="5322"/>
                  <a:pt x="3644" y="3441"/>
                  <a:pt x="3894" y="1239"/>
                </a:cubicBezTo>
                <a:cubicBezTo>
                  <a:pt x="3894" y="1215"/>
                  <a:pt x="3918" y="1179"/>
                  <a:pt x="3918" y="1155"/>
                </a:cubicBezTo>
                <a:cubicBezTo>
                  <a:pt x="3930" y="1012"/>
                  <a:pt x="3942" y="893"/>
                  <a:pt x="3954" y="762"/>
                </a:cubicBezTo>
                <a:cubicBezTo>
                  <a:pt x="3954" y="739"/>
                  <a:pt x="3954" y="703"/>
                  <a:pt x="3978" y="691"/>
                </a:cubicBezTo>
                <a:cubicBezTo>
                  <a:pt x="4001" y="465"/>
                  <a:pt x="4013" y="227"/>
                  <a:pt x="404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5" name="Google Shape;5845;p62"/>
          <p:cNvSpPr/>
          <p:nvPr/>
        </p:nvSpPr>
        <p:spPr>
          <a:xfrm>
            <a:off x="2471506" y="3749065"/>
            <a:ext cx="189628" cy="12077"/>
          </a:xfrm>
          <a:custGeom>
            <a:avLst/>
            <a:gdLst/>
            <a:ahLst/>
            <a:cxnLst/>
            <a:rect l="l" t="t" r="r" b="b"/>
            <a:pathLst>
              <a:path w="3847" h="245" extrusionOk="0">
                <a:moveTo>
                  <a:pt x="3847" y="1"/>
                </a:moveTo>
                <a:lnTo>
                  <a:pt x="3847" y="1"/>
                </a:lnTo>
                <a:cubicBezTo>
                  <a:pt x="3704" y="13"/>
                  <a:pt x="3573" y="37"/>
                  <a:pt x="3430" y="60"/>
                </a:cubicBezTo>
                <a:cubicBezTo>
                  <a:pt x="2770" y="143"/>
                  <a:pt x="2117" y="176"/>
                  <a:pt x="1466" y="176"/>
                </a:cubicBezTo>
                <a:cubicBezTo>
                  <a:pt x="1271" y="176"/>
                  <a:pt x="1076" y="173"/>
                  <a:pt x="882" y="167"/>
                </a:cubicBezTo>
                <a:cubicBezTo>
                  <a:pt x="584" y="144"/>
                  <a:pt x="298" y="132"/>
                  <a:pt x="1" y="108"/>
                </a:cubicBezTo>
                <a:lnTo>
                  <a:pt x="1" y="179"/>
                </a:lnTo>
                <a:cubicBezTo>
                  <a:pt x="479" y="224"/>
                  <a:pt x="956" y="245"/>
                  <a:pt x="1431" y="245"/>
                </a:cubicBezTo>
                <a:cubicBezTo>
                  <a:pt x="2233" y="245"/>
                  <a:pt x="3030" y="184"/>
                  <a:pt x="3823" y="72"/>
                </a:cubicBezTo>
                <a:cubicBezTo>
                  <a:pt x="3823" y="48"/>
                  <a:pt x="3823" y="13"/>
                  <a:pt x="38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6" name="Google Shape;5846;p62"/>
          <p:cNvSpPr/>
          <p:nvPr/>
        </p:nvSpPr>
        <p:spPr>
          <a:xfrm>
            <a:off x="2470372" y="3772577"/>
            <a:ext cx="186671" cy="15133"/>
          </a:xfrm>
          <a:custGeom>
            <a:avLst/>
            <a:gdLst/>
            <a:ahLst/>
            <a:cxnLst/>
            <a:rect l="l" t="t" r="r" b="b"/>
            <a:pathLst>
              <a:path w="3787" h="307" extrusionOk="0">
                <a:moveTo>
                  <a:pt x="3786" y="0"/>
                </a:moveTo>
                <a:cubicBezTo>
                  <a:pt x="3608" y="36"/>
                  <a:pt x="3453" y="60"/>
                  <a:pt x="3274" y="95"/>
                </a:cubicBezTo>
                <a:cubicBezTo>
                  <a:pt x="2655" y="179"/>
                  <a:pt x="2048" y="214"/>
                  <a:pt x="1429" y="214"/>
                </a:cubicBezTo>
                <a:cubicBezTo>
                  <a:pt x="1107" y="214"/>
                  <a:pt x="810" y="191"/>
                  <a:pt x="512" y="179"/>
                </a:cubicBezTo>
                <a:cubicBezTo>
                  <a:pt x="369" y="167"/>
                  <a:pt x="214" y="167"/>
                  <a:pt x="71" y="155"/>
                </a:cubicBezTo>
                <a:lnTo>
                  <a:pt x="0" y="155"/>
                </a:lnTo>
                <a:cubicBezTo>
                  <a:pt x="12" y="155"/>
                  <a:pt x="12" y="179"/>
                  <a:pt x="0" y="226"/>
                </a:cubicBezTo>
                <a:cubicBezTo>
                  <a:pt x="24" y="226"/>
                  <a:pt x="71" y="238"/>
                  <a:pt x="95" y="238"/>
                </a:cubicBezTo>
                <a:cubicBezTo>
                  <a:pt x="274" y="250"/>
                  <a:pt x="441" y="274"/>
                  <a:pt x="619" y="286"/>
                </a:cubicBezTo>
                <a:cubicBezTo>
                  <a:pt x="865" y="300"/>
                  <a:pt x="1111" y="306"/>
                  <a:pt x="1357" y="306"/>
                </a:cubicBezTo>
                <a:cubicBezTo>
                  <a:pt x="2170" y="306"/>
                  <a:pt x="2979" y="232"/>
                  <a:pt x="3774" y="95"/>
                </a:cubicBezTo>
                <a:cubicBezTo>
                  <a:pt x="3774" y="60"/>
                  <a:pt x="3786" y="36"/>
                  <a:pt x="37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7" name="Google Shape;5847;p62"/>
          <p:cNvSpPr/>
          <p:nvPr/>
        </p:nvSpPr>
        <p:spPr>
          <a:xfrm>
            <a:off x="2439810" y="3967924"/>
            <a:ext cx="306994" cy="96663"/>
          </a:xfrm>
          <a:custGeom>
            <a:avLst/>
            <a:gdLst/>
            <a:ahLst/>
            <a:cxnLst/>
            <a:rect l="l" t="t" r="r" b="b"/>
            <a:pathLst>
              <a:path w="6228" h="1961" extrusionOk="0">
                <a:moveTo>
                  <a:pt x="3242" y="1"/>
                </a:moveTo>
                <a:cubicBezTo>
                  <a:pt x="2233" y="1"/>
                  <a:pt x="601" y="40"/>
                  <a:pt x="501" y="73"/>
                </a:cubicBezTo>
                <a:cubicBezTo>
                  <a:pt x="334" y="121"/>
                  <a:pt x="1" y="1514"/>
                  <a:pt x="191" y="1823"/>
                </a:cubicBezTo>
                <a:cubicBezTo>
                  <a:pt x="245" y="1927"/>
                  <a:pt x="929" y="1961"/>
                  <a:pt x="1820" y="1961"/>
                </a:cubicBezTo>
                <a:cubicBezTo>
                  <a:pt x="3284" y="1961"/>
                  <a:pt x="5306" y="1869"/>
                  <a:pt x="6002" y="1847"/>
                </a:cubicBezTo>
                <a:cubicBezTo>
                  <a:pt x="6145" y="1847"/>
                  <a:pt x="6228" y="1693"/>
                  <a:pt x="6168" y="1573"/>
                </a:cubicBezTo>
                <a:cubicBezTo>
                  <a:pt x="6049" y="1335"/>
                  <a:pt x="5764" y="990"/>
                  <a:pt x="5216" y="633"/>
                </a:cubicBezTo>
                <a:cubicBezTo>
                  <a:pt x="4323" y="38"/>
                  <a:pt x="4025" y="26"/>
                  <a:pt x="4025" y="26"/>
                </a:cubicBezTo>
                <a:cubicBezTo>
                  <a:pt x="3990" y="8"/>
                  <a:pt x="3672" y="1"/>
                  <a:pt x="324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8" name="Google Shape;5848;p62"/>
          <p:cNvSpPr/>
          <p:nvPr/>
        </p:nvSpPr>
        <p:spPr>
          <a:xfrm>
            <a:off x="2628798" y="3995134"/>
            <a:ext cx="78129" cy="26224"/>
          </a:xfrm>
          <a:custGeom>
            <a:avLst/>
            <a:gdLst/>
            <a:ahLst/>
            <a:cxnLst/>
            <a:rect l="l" t="t" r="r" b="b"/>
            <a:pathLst>
              <a:path w="1585" h="532" extrusionOk="0">
                <a:moveTo>
                  <a:pt x="1223" y="1"/>
                </a:moveTo>
                <a:cubicBezTo>
                  <a:pt x="1082" y="1"/>
                  <a:pt x="943" y="16"/>
                  <a:pt x="798" y="45"/>
                </a:cubicBezTo>
                <a:cubicBezTo>
                  <a:pt x="596" y="81"/>
                  <a:pt x="394" y="140"/>
                  <a:pt x="215" y="248"/>
                </a:cubicBezTo>
                <a:cubicBezTo>
                  <a:pt x="144" y="295"/>
                  <a:pt x="1" y="367"/>
                  <a:pt x="36" y="474"/>
                </a:cubicBezTo>
                <a:cubicBezTo>
                  <a:pt x="54" y="517"/>
                  <a:pt x="82" y="532"/>
                  <a:pt x="114" y="532"/>
                </a:cubicBezTo>
                <a:cubicBezTo>
                  <a:pt x="172" y="532"/>
                  <a:pt x="245" y="485"/>
                  <a:pt x="298" y="462"/>
                </a:cubicBezTo>
                <a:cubicBezTo>
                  <a:pt x="667" y="248"/>
                  <a:pt x="1072" y="176"/>
                  <a:pt x="1489" y="176"/>
                </a:cubicBezTo>
                <a:cubicBezTo>
                  <a:pt x="1560" y="176"/>
                  <a:pt x="1584" y="45"/>
                  <a:pt x="1501" y="21"/>
                </a:cubicBezTo>
                <a:cubicBezTo>
                  <a:pt x="1407" y="7"/>
                  <a:pt x="1315" y="1"/>
                  <a:pt x="122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9" name="Google Shape;5849;p62"/>
          <p:cNvSpPr/>
          <p:nvPr/>
        </p:nvSpPr>
        <p:spPr>
          <a:xfrm>
            <a:off x="2598533" y="3982663"/>
            <a:ext cx="80199" cy="30118"/>
          </a:xfrm>
          <a:custGeom>
            <a:avLst/>
            <a:gdLst/>
            <a:ahLst/>
            <a:cxnLst/>
            <a:rect l="l" t="t" r="r" b="b"/>
            <a:pathLst>
              <a:path w="1627" h="611" extrusionOk="0">
                <a:moveTo>
                  <a:pt x="1520" y="0"/>
                </a:moveTo>
                <a:cubicBezTo>
                  <a:pt x="1270" y="0"/>
                  <a:pt x="1008" y="24"/>
                  <a:pt x="758" y="96"/>
                </a:cubicBezTo>
                <a:lnTo>
                  <a:pt x="400" y="239"/>
                </a:lnTo>
                <a:cubicBezTo>
                  <a:pt x="317" y="274"/>
                  <a:pt x="198" y="322"/>
                  <a:pt x="103" y="393"/>
                </a:cubicBezTo>
                <a:cubicBezTo>
                  <a:pt x="91" y="393"/>
                  <a:pt x="79" y="417"/>
                  <a:pt x="55" y="429"/>
                </a:cubicBezTo>
                <a:cubicBezTo>
                  <a:pt x="0" y="484"/>
                  <a:pt x="47" y="610"/>
                  <a:pt x="129" y="610"/>
                </a:cubicBezTo>
                <a:cubicBezTo>
                  <a:pt x="136" y="610"/>
                  <a:pt x="143" y="609"/>
                  <a:pt x="150" y="608"/>
                </a:cubicBezTo>
                <a:cubicBezTo>
                  <a:pt x="269" y="560"/>
                  <a:pt x="377" y="489"/>
                  <a:pt x="472" y="429"/>
                </a:cubicBezTo>
                <a:cubicBezTo>
                  <a:pt x="579" y="370"/>
                  <a:pt x="686" y="322"/>
                  <a:pt x="805" y="298"/>
                </a:cubicBezTo>
                <a:cubicBezTo>
                  <a:pt x="1043" y="215"/>
                  <a:pt x="1281" y="179"/>
                  <a:pt x="1520" y="155"/>
                </a:cubicBezTo>
                <a:cubicBezTo>
                  <a:pt x="1627" y="143"/>
                  <a:pt x="1627" y="0"/>
                  <a:pt x="15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0" name="Google Shape;5850;p62"/>
          <p:cNvSpPr/>
          <p:nvPr/>
        </p:nvSpPr>
        <p:spPr>
          <a:xfrm>
            <a:off x="2583055" y="3969058"/>
            <a:ext cx="70439" cy="25287"/>
          </a:xfrm>
          <a:custGeom>
            <a:avLst/>
            <a:gdLst/>
            <a:ahLst/>
            <a:cxnLst/>
            <a:rect l="l" t="t" r="r" b="b"/>
            <a:pathLst>
              <a:path w="1429" h="513" extrusionOk="0">
                <a:moveTo>
                  <a:pt x="1098" y="0"/>
                </a:moveTo>
                <a:cubicBezTo>
                  <a:pt x="943" y="0"/>
                  <a:pt x="790" y="17"/>
                  <a:pt x="631" y="62"/>
                </a:cubicBezTo>
                <a:cubicBezTo>
                  <a:pt x="512" y="98"/>
                  <a:pt x="393" y="134"/>
                  <a:pt x="274" y="193"/>
                </a:cubicBezTo>
                <a:cubicBezTo>
                  <a:pt x="179" y="241"/>
                  <a:pt x="0" y="312"/>
                  <a:pt x="0" y="431"/>
                </a:cubicBezTo>
                <a:cubicBezTo>
                  <a:pt x="0" y="467"/>
                  <a:pt x="24" y="479"/>
                  <a:pt x="36" y="491"/>
                </a:cubicBezTo>
                <a:cubicBezTo>
                  <a:pt x="61" y="506"/>
                  <a:pt x="81" y="512"/>
                  <a:pt x="102" y="512"/>
                </a:cubicBezTo>
                <a:cubicBezTo>
                  <a:pt x="129" y="512"/>
                  <a:pt x="156" y="500"/>
                  <a:pt x="191" y="479"/>
                </a:cubicBezTo>
                <a:cubicBezTo>
                  <a:pt x="262" y="443"/>
                  <a:pt x="298" y="419"/>
                  <a:pt x="357" y="396"/>
                </a:cubicBezTo>
                <a:cubicBezTo>
                  <a:pt x="452" y="336"/>
                  <a:pt x="572" y="288"/>
                  <a:pt x="667" y="253"/>
                </a:cubicBezTo>
                <a:cubicBezTo>
                  <a:pt x="893" y="181"/>
                  <a:pt x="1131" y="134"/>
                  <a:pt x="1369" y="122"/>
                </a:cubicBezTo>
                <a:cubicBezTo>
                  <a:pt x="1429" y="110"/>
                  <a:pt x="1429" y="38"/>
                  <a:pt x="1369" y="15"/>
                </a:cubicBezTo>
                <a:cubicBezTo>
                  <a:pt x="1278" y="6"/>
                  <a:pt x="1188" y="0"/>
                  <a:pt x="109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1" name="Google Shape;5851;p62"/>
          <p:cNvSpPr/>
          <p:nvPr/>
        </p:nvSpPr>
        <p:spPr>
          <a:xfrm>
            <a:off x="2145188" y="3338259"/>
            <a:ext cx="307585" cy="637993"/>
          </a:xfrm>
          <a:custGeom>
            <a:avLst/>
            <a:gdLst/>
            <a:ahLst/>
            <a:cxnLst/>
            <a:rect l="l" t="t" r="r" b="b"/>
            <a:pathLst>
              <a:path w="6240" h="12943" extrusionOk="0">
                <a:moveTo>
                  <a:pt x="6204" y="0"/>
                </a:moveTo>
                <a:cubicBezTo>
                  <a:pt x="5359" y="179"/>
                  <a:pt x="4490" y="262"/>
                  <a:pt x="3644" y="310"/>
                </a:cubicBezTo>
                <a:cubicBezTo>
                  <a:pt x="3001" y="346"/>
                  <a:pt x="2370" y="358"/>
                  <a:pt x="1727" y="358"/>
                </a:cubicBezTo>
                <a:cubicBezTo>
                  <a:pt x="1537" y="2572"/>
                  <a:pt x="299" y="10597"/>
                  <a:pt x="1" y="12943"/>
                </a:cubicBezTo>
                <a:lnTo>
                  <a:pt x="3454" y="12943"/>
                </a:lnTo>
                <a:cubicBezTo>
                  <a:pt x="3454" y="12943"/>
                  <a:pt x="4835" y="6501"/>
                  <a:pt x="5585" y="3560"/>
                </a:cubicBezTo>
                <a:cubicBezTo>
                  <a:pt x="5775" y="2822"/>
                  <a:pt x="6014" y="1548"/>
                  <a:pt x="6240" y="0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2" name="Google Shape;5852;p62"/>
          <p:cNvSpPr/>
          <p:nvPr/>
        </p:nvSpPr>
        <p:spPr>
          <a:xfrm>
            <a:off x="2212128" y="3338259"/>
            <a:ext cx="240646" cy="164982"/>
          </a:xfrm>
          <a:custGeom>
            <a:avLst/>
            <a:gdLst/>
            <a:ahLst/>
            <a:cxnLst/>
            <a:rect l="l" t="t" r="r" b="b"/>
            <a:pathLst>
              <a:path w="4882" h="3347" extrusionOk="0">
                <a:moveTo>
                  <a:pt x="4846" y="0"/>
                </a:moveTo>
                <a:cubicBezTo>
                  <a:pt x="4001" y="179"/>
                  <a:pt x="3132" y="274"/>
                  <a:pt x="2286" y="310"/>
                </a:cubicBezTo>
                <a:cubicBezTo>
                  <a:pt x="1643" y="346"/>
                  <a:pt x="1012" y="358"/>
                  <a:pt x="369" y="358"/>
                </a:cubicBezTo>
                <a:cubicBezTo>
                  <a:pt x="310" y="989"/>
                  <a:pt x="179" y="2072"/>
                  <a:pt x="0" y="3346"/>
                </a:cubicBezTo>
                <a:cubicBezTo>
                  <a:pt x="667" y="3334"/>
                  <a:pt x="1322" y="3322"/>
                  <a:pt x="1989" y="3263"/>
                </a:cubicBezTo>
                <a:cubicBezTo>
                  <a:pt x="2632" y="3203"/>
                  <a:pt x="3286" y="3132"/>
                  <a:pt x="3929" y="3025"/>
                </a:cubicBezTo>
                <a:cubicBezTo>
                  <a:pt x="4072" y="3013"/>
                  <a:pt x="4227" y="2977"/>
                  <a:pt x="4370" y="2953"/>
                </a:cubicBezTo>
                <a:cubicBezTo>
                  <a:pt x="4525" y="2203"/>
                  <a:pt x="4703" y="1179"/>
                  <a:pt x="4882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3" name="Google Shape;5853;p62"/>
          <p:cNvSpPr/>
          <p:nvPr/>
        </p:nvSpPr>
        <p:spPr>
          <a:xfrm>
            <a:off x="2146371" y="3714461"/>
            <a:ext cx="227781" cy="262384"/>
          </a:xfrm>
          <a:custGeom>
            <a:avLst/>
            <a:gdLst/>
            <a:ahLst/>
            <a:cxnLst/>
            <a:rect l="l" t="t" r="r" b="b"/>
            <a:pathLst>
              <a:path w="4621" h="5323" extrusionOk="0">
                <a:moveTo>
                  <a:pt x="4620" y="0"/>
                </a:moveTo>
                <a:cubicBezTo>
                  <a:pt x="3860" y="42"/>
                  <a:pt x="3096" y="60"/>
                  <a:pt x="2337" y="60"/>
                </a:cubicBezTo>
                <a:cubicBezTo>
                  <a:pt x="1800" y="60"/>
                  <a:pt x="1267" y="51"/>
                  <a:pt x="739" y="36"/>
                </a:cubicBezTo>
                <a:cubicBezTo>
                  <a:pt x="703" y="286"/>
                  <a:pt x="656" y="536"/>
                  <a:pt x="632" y="798"/>
                </a:cubicBezTo>
                <a:cubicBezTo>
                  <a:pt x="632" y="822"/>
                  <a:pt x="620" y="846"/>
                  <a:pt x="620" y="881"/>
                </a:cubicBezTo>
                <a:cubicBezTo>
                  <a:pt x="596" y="1012"/>
                  <a:pt x="572" y="1167"/>
                  <a:pt x="560" y="1298"/>
                </a:cubicBezTo>
                <a:cubicBezTo>
                  <a:pt x="560" y="1334"/>
                  <a:pt x="537" y="1370"/>
                  <a:pt x="537" y="1405"/>
                </a:cubicBezTo>
                <a:cubicBezTo>
                  <a:pt x="298" y="3060"/>
                  <a:pt x="96" y="4525"/>
                  <a:pt x="1" y="5322"/>
                </a:cubicBezTo>
                <a:lnTo>
                  <a:pt x="3454" y="5322"/>
                </a:lnTo>
                <a:cubicBezTo>
                  <a:pt x="3454" y="5322"/>
                  <a:pt x="3858" y="3441"/>
                  <a:pt x="4347" y="1239"/>
                </a:cubicBezTo>
                <a:cubicBezTo>
                  <a:pt x="4347" y="1215"/>
                  <a:pt x="4370" y="1179"/>
                  <a:pt x="4370" y="1155"/>
                </a:cubicBezTo>
                <a:cubicBezTo>
                  <a:pt x="4394" y="1012"/>
                  <a:pt x="4430" y="893"/>
                  <a:pt x="4454" y="762"/>
                </a:cubicBezTo>
                <a:cubicBezTo>
                  <a:pt x="4454" y="739"/>
                  <a:pt x="4466" y="703"/>
                  <a:pt x="4466" y="691"/>
                </a:cubicBezTo>
                <a:cubicBezTo>
                  <a:pt x="4513" y="465"/>
                  <a:pt x="4573" y="227"/>
                  <a:pt x="462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4" name="Google Shape;5854;p62"/>
          <p:cNvSpPr/>
          <p:nvPr/>
        </p:nvSpPr>
        <p:spPr>
          <a:xfrm>
            <a:off x="2176884" y="3749065"/>
            <a:ext cx="189628" cy="12077"/>
          </a:xfrm>
          <a:custGeom>
            <a:avLst/>
            <a:gdLst/>
            <a:ahLst/>
            <a:cxnLst/>
            <a:rect l="l" t="t" r="r" b="b"/>
            <a:pathLst>
              <a:path w="3847" h="245" extrusionOk="0">
                <a:moveTo>
                  <a:pt x="3847" y="1"/>
                </a:moveTo>
                <a:lnTo>
                  <a:pt x="3847" y="1"/>
                </a:lnTo>
                <a:cubicBezTo>
                  <a:pt x="3716" y="13"/>
                  <a:pt x="3573" y="37"/>
                  <a:pt x="3430" y="60"/>
                </a:cubicBezTo>
                <a:cubicBezTo>
                  <a:pt x="2779" y="143"/>
                  <a:pt x="2121" y="176"/>
                  <a:pt x="1473" y="176"/>
                </a:cubicBezTo>
                <a:cubicBezTo>
                  <a:pt x="1279" y="176"/>
                  <a:pt x="1086" y="173"/>
                  <a:pt x="894" y="167"/>
                </a:cubicBezTo>
                <a:cubicBezTo>
                  <a:pt x="596" y="144"/>
                  <a:pt x="310" y="132"/>
                  <a:pt x="13" y="108"/>
                </a:cubicBezTo>
                <a:cubicBezTo>
                  <a:pt x="1" y="120"/>
                  <a:pt x="1" y="156"/>
                  <a:pt x="1" y="179"/>
                </a:cubicBezTo>
                <a:cubicBezTo>
                  <a:pt x="470" y="224"/>
                  <a:pt x="945" y="245"/>
                  <a:pt x="1421" y="245"/>
                </a:cubicBezTo>
                <a:cubicBezTo>
                  <a:pt x="2225" y="245"/>
                  <a:pt x="3035" y="184"/>
                  <a:pt x="3835" y="72"/>
                </a:cubicBezTo>
                <a:cubicBezTo>
                  <a:pt x="3835" y="48"/>
                  <a:pt x="3847" y="13"/>
                  <a:pt x="38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5" name="Google Shape;5855;p62"/>
          <p:cNvSpPr/>
          <p:nvPr/>
        </p:nvSpPr>
        <p:spPr>
          <a:xfrm>
            <a:off x="2172792" y="3772577"/>
            <a:ext cx="189037" cy="15133"/>
          </a:xfrm>
          <a:custGeom>
            <a:avLst/>
            <a:gdLst/>
            <a:ahLst/>
            <a:cxnLst/>
            <a:rect l="l" t="t" r="r" b="b"/>
            <a:pathLst>
              <a:path w="3835" h="307" extrusionOk="0">
                <a:moveTo>
                  <a:pt x="3834" y="0"/>
                </a:moveTo>
                <a:lnTo>
                  <a:pt x="3299" y="95"/>
                </a:lnTo>
                <a:cubicBezTo>
                  <a:pt x="2668" y="179"/>
                  <a:pt x="2060" y="214"/>
                  <a:pt x="1429" y="214"/>
                </a:cubicBezTo>
                <a:cubicBezTo>
                  <a:pt x="1120" y="214"/>
                  <a:pt x="822" y="191"/>
                  <a:pt x="524" y="179"/>
                </a:cubicBezTo>
                <a:cubicBezTo>
                  <a:pt x="382" y="167"/>
                  <a:pt x="227" y="167"/>
                  <a:pt x="84" y="155"/>
                </a:cubicBezTo>
                <a:lnTo>
                  <a:pt x="1" y="155"/>
                </a:lnTo>
                <a:lnTo>
                  <a:pt x="1" y="226"/>
                </a:lnTo>
                <a:cubicBezTo>
                  <a:pt x="36" y="226"/>
                  <a:pt x="84" y="238"/>
                  <a:pt x="108" y="238"/>
                </a:cubicBezTo>
                <a:cubicBezTo>
                  <a:pt x="274" y="250"/>
                  <a:pt x="453" y="274"/>
                  <a:pt x="632" y="286"/>
                </a:cubicBezTo>
                <a:cubicBezTo>
                  <a:pt x="878" y="300"/>
                  <a:pt x="1124" y="306"/>
                  <a:pt x="1371" y="306"/>
                </a:cubicBezTo>
                <a:cubicBezTo>
                  <a:pt x="2188" y="306"/>
                  <a:pt x="3006" y="232"/>
                  <a:pt x="3811" y="95"/>
                </a:cubicBezTo>
                <a:cubicBezTo>
                  <a:pt x="3811" y="60"/>
                  <a:pt x="3834" y="36"/>
                  <a:pt x="38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6" name="Google Shape;5856;p62"/>
          <p:cNvSpPr/>
          <p:nvPr/>
        </p:nvSpPr>
        <p:spPr>
          <a:xfrm>
            <a:off x="2121725" y="3967924"/>
            <a:ext cx="306402" cy="96663"/>
          </a:xfrm>
          <a:custGeom>
            <a:avLst/>
            <a:gdLst/>
            <a:ahLst/>
            <a:cxnLst/>
            <a:rect l="l" t="t" r="r" b="b"/>
            <a:pathLst>
              <a:path w="6216" h="1961" extrusionOk="0">
                <a:moveTo>
                  <a:pt x="3232" y="1"/>
                </a:moveTo>
                <a:cubicBezTo>
                  <a:pt x="2226" y="1"/>
                  <a:pt x="597" y="40"/>
                  <a:pt x="489" y="73"/>
                </a:cubicBezTo>
                <a:cubicBezTo>
                  <a:pt x="322" y="121"/>
                  <a:pt x="1" y="1514"/>
                  <a:pt x="179" y="1823"/>
                </a:cubicBezTo>
                <a:cubicBezTo>
                  <a:pt x="233" y="1927"/>
                  <a:pt x="919" y="1961"/>
                  <a:pt x="1811" y="1961"/>
                </a:cubicBezTo>
                <a:cubicBezTo>
                  <a:pt x="3279" y="1961"/>
                  <a:pt x="5305" y="1869"/>
                  <a:pt x="6001" y="1847"/>
                </a:cubicBezTo>
                <a:cubicBezTo>
                  <a:pt x="6132" y="1847"/>
                  <a:pt x="6216" y="1693"/>
                  <a:pt x="6156" y="1573"/>
                </a:cubicBezTo>
                <a:cubicBezTo>
                  <a:pt x="6037" y="1335"/>
                  <a:pt x="5763" y="990"/>
                  <a:pt x="5204" y="633"/>
                </a:cubicBezTo>
                <a:cubicBezTo>
                  <a:pt x="4299" y="38"/>
                  <a:pt x="4013" y="26"/>
                  <a:pt x="4013" y="26"/>
                </a:cubicBezTo>
                <a:cubicBezTo>
                  <a:pt x="3977" y="8"/>
                  <a:pt x="3661" y="1"/>
                  <a:pt x="32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7" name="Google Shape;5857;p62"/>
          <p:cNvSpPr/>
          <p:nvPr/>
        </p:nvSpPr>
        <p:spPr>
          <a:xfrm>
            <a:off x="2309530" y="3995134"/>
            <a:ext cx="78720" cy="26224"/>
          </a:xfrm>
          <a:custGeom>
            <a:avLst/>
            <a:gdLst/>
            <a:ahLst/>
            <a:cxnLst/>
            <a:rect l="l" t="t" r="r" b="b"/>
            <a:pathLst>
              <a:path w="1597" h="532" extrusionOk="0">
                <a:moveTo>
                  <a:pt x="1223" y="1"/>
                </a:moveTo>
                <a:cubicBezTo>
                  <a:pt x="1082" y="1"/>
                  <a:pt x="943" y="16"/>
                  <a:pt x="798" y="45"/>
                </a:cubicBezTo>
                <a:cubicBezTo>
                  <a:pt x="596" y="81"/>
                  <a:pt x="406" y="140"/>
                  <a:pt x="227" y="248"/>
                </a:cubicBezTo>
                <a:cubicBezTo>
                  <a:pt x="144" y="295"/>
                  <a:pt x="1" y="367"/>
                  <a:pt x="48" y="474"/>
                </a:cubicBezTo>
                <a:cubicBezTo>
                  <a:pt x="61" y="517"/>
                  <a:pt x="88" y="532"/>
                  <a:pt x="121" y="532"/>
                </a:cubicBezTo>
                <a:cubicBezTo>
                  <a:pt x="178" y="532"/>
                  <a:pt x="253" y="485"/>
                  <a:pt x="298" y="462"/>
                </a:cubicBezTo>
                <a:cubicBezTo>
                  <a:pt x="667" y="248"/>
                  <a:pt x="1072" y="176"/>
                  <a:pt x="1489" y="176"/>
                </a:cubicBezTo>
                <a:cubicBezTo>
                  <a:pt x="1560" y="176"/>
                  <a:pt x="1596" y="45"/>
                  <a:pt x="1501" y="21"/>
                </a:cubicBezTo>
                <a:cubicBezTo>
                  <a:pt x="1407" y="7"/>
                  <a:pt x="1315" y="1"/>
                  <a:pt x="122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8" name="Google Shape;5858;p62"/>
          <p:cNvSpPr/>
          <p:nvPr/>
        </p:nvSpPr>
        <p:spPr>
          <a:xfrm>
            <a:off x="2279807" y="3982663"/>
            <a:ext cx="79657" cy="30118"/>
          </a:xfrm>
          <a:custGeom>
            <a:avLst/>
            <a:gdLst/>
            <a:ahLst/>
            <a:cxnLst/>
            <a:rect l="l" t="t" r="r" b="b"/>
            <a:pathLst>
              <a:path w="1616" h="611" extrusionOk="0">
                <a:moveTo>
                  <a:pt x="1509" y="0"/>
                </a:moveTo>
                <a:cubicBezTo>
                  <a:pt x="1259" y="0"/>
                  <a:pt x="1009" y="24"/>
                  <a:pt x="758" y="96"/>
                </a:cubicBezTo>
                <a:lnTo>
                  <a:pt x="389" y="239"/>
                </a:lnTo>
                <a:cubicBezTo>
                  <a:pt x="306" y="274"/>
                  <a:pt x="187" y="322"/>
                  <a:pt x="92" y="393"/>
                </a:cubicBezTo>
                <a:cubicBezTo>
                  <a:pt x="80" y="393"/>
                  <a:pt x="68" y="417"/>
                  <a:pt x="56" y="429"/>
                </a:cubicBezTo>
                <a:cubicBezTo>
                  <a:pt x="1" y="484"/>
                  <a:pt x="48" y="610"/>
                  <a:pt x="121" y="610"/>
                </a:cubicBezTo>
                <a:cubicBezTo>
                  <a:pt x="127" y="610"/>
                  <a:pt x="133" y="609"/>
                  <a:pt x="139" y="608"/>
                </a:cubicBezTo>
                <a:cubicBezTo>
                  <a:pt x="258" y="560"/>
                  <a:pt x="366" y="489"/>
                  <a:pt x="473" y="429"/>
                </a:cubicBezTo>
                <a:cubicBezTo>
                  <a:pt x="568" y="370"/>
                  <a:pt x="675" y="322"/>
                  <a:pt x="794" y="298"/>
                </a:cubicBezTo>
                <a:cubicBezTo>
                  <a:pt x="1032" y="215"/>
                  <a:pt x="1270" y="179"/>
                  <a:pt x="1509" y="155"/>
                </a:cubicBezTo>
                <a:cubicBezTo>
                  <a:pt x="1616" y="143"/>
                  <a:pt x="1616" y="0"/>
                  <a:pt x="15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9" name="Google Shape;5859;p62"/>
          <p:cNvSpPr/>
          <p:nvPr/>
        </p:nvSpPr>
        <p:spPr>
          <a:xfrm>
            <a:off x="2264920" y="3969058"/>
            <a:ext cx="70488" cy="25287"/>
          </a:xfrm>
          <a:custGeom>
            <a:avLst/>
            <a:gdLst/>
            <a:ahLst/>
            <a:cxnLst/>
            <a:rect l="l" t="t" r="r" b="b"/>
            <a:pathLst>
              <a:path w="1430" h="513" extrusionOk="0">
                <a:moveTo>
                  <a:pt x="1095" y="0"/>
                </a:moveTo>
                <a:cubicBezTo>
                  <a:pt x="937" y="0"/>
                  <a:pt x="778" y="17"/>
                  <a:pt x="620" y="62"/>
                </a:cubicBezTo>
                <a:cubicBezTo>
                  <a:pt x="501" y="98"/>
                  <a:pt x="382" y="134"/>
                  <a:pt x="263" y="193"/>
                </a:cubicBezTo>
                <a:cubicBezTo>
                  <a:pt x="156" y="241"/>
                  <a:pt x="1" y="312"/>
                  <a:pt x="1" y="431"/>
                </a:cubicBezTo>
                <a:cubicBezTo>
                  <a:pt x="1" y="467"/>
                  <a:pt x="13" y="479"/>
                  <a:pt x="25" y="491"/>
                </a:cubicBezTo>
                <a:cubicBezTo>
                  <a:pt x="50" y="506"/>
                  <a:pt x="72" y="512"/>
                  <a:pt x="95" y="512"/>
                </a:cubicBezTo>
                <a:cubicBezTo>
                  <a:pt x="126" y="512"/>
                  <a:pt x="157" y="500"/>
                  <a:pt x="191" y="479"/>
                </a:cubicBezTo>
                <a:cubicBezTo>
                  <a:pt x="251" y="443"/>
                  <a:pt x="298" y="419"/>
                  <a:pt x="358" y="396"/>
                </a:cubicBezTo>
                <a:cubicBezTo>
                  <a:pt x="441" y="336"/>
                  <a:pt x="560" y="288"/>
                  <a:pt x="668" y="253"/>
                </a:cubicBezTo>
                <a:cubicBezTo>
                  <a:pt x="894" y="181"/>
                  <a:pt x="1132" y="134"/>
                  <a:pt x="1370" y="122"/>
                </a:cubicBezTo>
                <a:cubicBezTo>
                  <a:pt x="1430" y="110"/>
                  <a:pt x="1430" y="38"/>
                  <a:pt x="1370" y="15"/>
                </a:cubicBezTo>
                <a:cubicBezTo>
                  <a:pt x="1279" y="6"/>
                  <a:pt x="1187" y="0"/>
                  <a:pt x="109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0" name="Google Shape;5860;p62"/>
          <p:cNvSpPr/>
          <p:nvPr/>
        </p:nvSpPr>
        <p:spPr>
          <a:xfrm>
            <a:off x="2108219" y="3073408"/>
            <a:ext cx="684969" cy="396805"/>
          </a:xfrm>
          <a:custGeom>
            <a:avLst/>
            <a:gdLst/>
            <a:ahLst/>
            <a:cxnLst/>
            <a:rect l="l" t="t" r="r" b="b"/>
            <a:pathLst>
              <a:path w="13896" h="8050" extrusionOk="0">
                <a:moveTo>
                  <a:pt x="12323" y="1"/>
                </a:moveTo>
                <a:cubicBezTo>
                  <a:pt x="12316" y="1"/>
                  <a:pt x="12308" y="2"/>
                  <a:pt x="12300" y="4"/>
                </a:cubicBezTo>
                <a:cubicBezTo>
                  <a:pt x="12133" y="28"/>
                  <a:pt x="11979" y="75"/>
                  <a:pt x="11812" y="111"/>
                </a:cubicBezTo>
                <a:cubicBezTo>
                  <a:pt x="11776" y="123"/>
                  <a:pt x="11740" y="123"/>
                  <a:pt x="11705" y="123"/>
                </a:cubicBezTo>
                <a:cubicBezTo>
                  <a:pt x="11121" y="206"/>
                  <a:pt x="10550" y="289"/>
                  <a:pt x="9966" y="325"/>
                </a:cubicBezTo>
                <a:lnTo>
                  <a:pt x="9919" y="325"/>
                </a:lnTo>
                <a:cubicBezTo>
                  <a:pt x="9859" y="325"/>
                  <a:pt x="9812" y="349"/>
                  <a:pt x="9776" y="349"/>
                </a:cubicBezTo>
                <a:cubicBezTo>
                  <a:pt x="9657" y="361"/>
                  <a:pt x="9514" y="361"/>
                  <a:pt x="9395" y="373"/>
                </a:cubicBezTo>
                <a:cubicBezTo>
                  <a:pt x="9371" y="373"/>
                  <a:pt x="9335" y="373"/>
                  <a:pt x="9312" y="385"/>
                </a:cubicBezTo>
                <a:cubicBezTo>
                  <a:pt x="8578" y="436"/>
                  <a:pt x="7847" y="459"/>
                  <a:pt x="7119" y="459"/>
                </a:cubicBezTo>
                <a:cubicBezTo>
                  <a:pt x="6488" y="459"/>
                  <a:pt x="5858" y="442"/>
                  <a:pt x="5228" y="409"/>
                </a:cubicBezTo>
                <a:lnTo>
                  <a:pt x="5109" y="409"/>
                </a:lnTo>
                <a:cubicBezTo>
                  <a:pt x="4859" y="385"/>
                  <a:pt x="4609" y="373"/>
                  <a:pt x="4359" y="349"/>
                </a:cubicBezTo>
                <a:cubicBezTo>
                  <a:pt x="4061" y="313"/>
                  <a:pt x="3763" y="301"/>
                  <a:pt x="3466" y="266"/>
                </a:cubicBezTo>
                <a:lnTo>
                  <a:pt x="3382" y="266"/>
                </a:lnTo>
                <a:cubicBezTo>
                  <a:pt x="3144" y="242"/>
                  <a:pt x="2906" y="206"/>
                  <a:pt x="2668" y="194"/>
                </a:cubicBezTo>
                <a:cubicBezTo>
                  <a:pt x="2662" y="193"/>
                  <a:pt x="2656" y="193"/>
                  <a:pt x="2649" y="193"/>
                </a:cubicBezTo>
                <a:cubicBezTo>
                  <a:pt x="2585" y="193"/>
                  <a:pt x="2525" y="248"/>
                  <a:pt x="2525" y="313"/>
                </a:cubicBezTo>
                <a:cubicBezTo>
                  <a:pt x="2430" y="980"/>
                  <a:pt x="2346" y="1540"/>
                  <a:pt x="2275" y="1837"/>
                </a:cubicBezTo>
                <a:cubicBezTo>
                  <a:pt x="1775" y="3599"/>
                  <a:pt x="501" y="6659"/>
                  <a:pt x="1" y="7350"/>
                </a:cubicBezTo>
                <a:cubicBezTo>
                  <a:pt x="358" y="7469"/>
                  <a:pt x="810" y="7576"/>
                  <a:pt x="1334" y="7671"/>
                </a:cubicBezTo>
                <a:cubicBezTo>
                  <a:pt x="1358" y="7671"/>
                  <a:pt x="1394" y="7683"/>
                  <a:pt x="1406" y="7683"/>
                </a:cubicBezTo>
                <a:cubicBezTo>
                  <a:pt x="2695" y="7907"/>
                  <a:pt x="4401" y="8050"/>
                  <a:pt x="6238" y="8050"/>
                </a:cubicBezTo>
                <a:cubicBezTo>
                  <a:pt x="8797" y="8050"/>
                  <a:pt x="11608" y="7773"/>
                  <a:pt x="13895" y="7052"/>
                </a:cubicBezTo>
                <a:cubicBezTo>
                  <a:pt x="13479" y="5623"/>
                  <a:pt x="13086" y="3766"/>
                  <a:pt x="12741" y="1921"/>
                </a:cubicBezTo>
                <a:cubicBezTo>
                  <a:pt x="12729" y="1873"/>
                  <a:pt x="12729" y="1813"/>
                  <a:pt x="12717" y="1778"/>
                </a:cubicBezTo>
                <a:cubicBezTo>
                  <a:pt x="12610" y="1194"/>
                  <a:pt x="12491" y="611"/>
                  <a:pt x="12395" y="63"/>
                </a:cubicBezTo>
                <a:cubicBezTo>
                  <a:pt x="12376" y="24"/>
                  <a:pt x="12356" y="1"/>
                  <a:pt x="1232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1" name="Google Shape;5861;p62"/>
          <p:cNvSpPr/>
          <p:nvPr/>
        </p:nvSpPr>
        <p:spPr>
          <a:xfrm>
            <a:off x="2173975" y="3085880"/>
            <a:ext cx="103317" cy="366293"/>
          </a:xfrm>
          <a:custGeom>
            <a:avLst/>
            <a:gdLst/>
            <a:ahLst/>
            <a:cxnLst/>
            <a:rect l="l" t="t" r="r" b="b"/>
            <a:pathLst>
              <a:path w="2096" h="7431" extrusionOk="0">
                <a:moveTo>
                  <a:pt x="2024" y="1"/>
                </a:moveTo>
                <a:cubicBezTo>
                  <a:pt x="1965" y="429"/>
                  <a:pt x="1882" y="846"/>
                  <a:pt x="1810" y="1263"/>
                </a:cubicBezTo>
                <a:cubicBezTo>
                  <a:pt x="1608" y="2394"/>
                  <a:pt x="1322" y="3513"/>
                  <a:pt x="989" y="4632"/>
                </a:cubicBezTo>
                <a:cubicBezTo>
                  <a:pt x="834" y="5180"/>
                  <a:pt x="631" y="5751"/>
                  <a:pt x="441" y="6299"/>
                </a:cubicBezTo>
                <a:cubicBezTo>
                  <a:pt x="298" y="6656"/>
                  <a:pt x="143" y="7037"/>
                  <a:pt x="0" y="7418"/>
                </a:cubicBezTo>
                <a:cubicBezTo>
                  <a:pt x="24" y="7418"/>
                  <a:pt x="60" y="7430"/>
                  <a:pt x="72" y="7430"/>
                </a:cubicBezTo>
                <a:cubicBezTo>
                  <a:pt x="131" y="7299"/>
                  <a:pt x="179" y="7156"/>
                  <a:pt x="238" y="7025"/>
                </a:cubicBezTo>
                <a:cubicBezTo>
                  <a:pt x="358" y="6716"/>
                  <a:pt x="477" y="6418"/>
                  <a:pt x="596" y="6109"/>
                </a:cubicBezTo>
                <a:cubicBezTo>
                  <a:pt x="1322" y="4108"/>
                  <a:pt x="1822" y="2061"/>
                  <a:pt x="209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2" name="Google Shape;5862;p62"/>
          <p:cNvSpPr/>
          <p:nvPr/>
        </p:nvSpPr>
        <p:spPr>
          <a:xfrm>
            <a:off x="2246485" y="3091745"/>
            <a:ext cx="118253" cy="158673"/>
          </a:xfrm>
          <a:custGeom>
            <a:avLst/>
            <a:gdLst/>
            <a:ahLst/>
            <a:cxnLst/>
            <a:rect l="l" t="t" r="r" b="b"/>
            <a:pathLst>
              <a:path w="2399" h="3219" extrusionOk="0">
                <a:moveTo>
                  <a:pt x="2280" y="1"/>
                </a:moveTo>
                <a:cubicBezTo>
                  <a:pt x="2280" y="13"/>
                  <a:pt x="2280" y="13"/>
                  <a:pt x="2256" y="37"/>
                </a:cubicBezTo>
                <a:cubicBezTo>
                  <a:pt x="2077" y="644"/>
                  <a:pt x="1780" y="1239"/>
                  <a:pt x="1399" y="1775"/>
                </a:cubicBezTo>
                <a:cubicBezTo>
                  <a:pt x="1006" y="2311"/>
                  <a:pt x="530" y="2751"/>
                  <a:pt x="30" y="3168"/>
                </a:cubicBezTo>
                <a:cubicBezTo>
                  <a:pt x="0" y="3197"/>
                  <a:pt x="19" y="3219"/>
                  <a:pt x="40" y="3219"/>
                </a:cubicBezTo>
                <a:cubicBezTo>
                  <a:pt x="45" y="3219"/>
                  <a:pt x="49" y="3218"/>
                  <a:pt x="53" y="3216"/>
                </a:cubicBezTo>
                <a:cubicBezTo>
                  <a:pt x="387" y="3025"/>
                  <a:pt x="672" y="2775"/>
                  <a:pt x="934" y="2489"/>
                </a:cubicBezTo>
                <a:cubicBezTo>
                  <a:pt x="1399" y="2013"/>
                  <a:pt x="1780" y="1465"/>
                  <a:pt x="2066" y="870"/>
                </a:cubicBezTo>
                <a:cubicBezTo>
                  <a:pt x="2196" y="584"/>
                  <a:pt x="2316" y="298"/>
                  <a:pt x="239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3" name="Google Shape;5863;p62"/>
          <p:cNvSpPr/>
          <p:nvPr/>
        </p:nvSpPr>
        <p:spPr>
          <a:xfrm>
            <a:off x="2684548" y="3077697"/>
            <a:ext cx="51708" cy="89811"/>
          </a:xfrm>
          <a:custGeom>
            <a:avLst/>
            <a:gdLst/>
            <a:ahLst/>
            <a:cxnLst/>
            <a:rect l="l" t="t" r="r" b="b"/>
            <a:pathLst>
              <a:path w="1049" h="1822" extrusionOk="0">
                <a:moveTo>
                  <a:pt x="1" y="0"/>
                </a:moveTo>
                <a:cubicBezTo>
                  <a:pt x="96" y="286"/>
                  <a:pt x="239" y="572"/>
                  <a:pt x="370" y="822"/>
                </a:cubicBezTo>
                <a:cubicBezTo>
                  <a:pt x="560" y="1179"/>
                  <a:pt x="787" y="1512"/>
                  <a:pt x="1049" y="1822"/>
                </a:cubicBezTo>
                <a:cubicBezTo>
                  <a:pt x="1037" y="1774"/>
                  <a:pt x="1037" y="1715"/>
                  <a:pt x="1025" y="1667"/>
                </a:cubicBezTo>
                <a:cubicBezTo>
                  <a:pt x="799" y="1393"/>
                  <a:pt x="608" y="1095"/>
                  <a:pt x="441" y="774"/>
                </a:cubicBezTo>
                <a:cubicBezTo>
                  <a:pt x="310" y="524"/>
                  <a:pt x="203" y="262"/>
                  <a:pt x="96" y="0"/>
                </a:cubicBezTo>
                <a:close/>
              </a:path>
            </a:pathLst>
          </a:custGeom>
          <a:solidFill>
            <a:srgbClr val="4240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4" name="Google Shape;5864;p62"/>
          <p:cNvSpPr/>
          <p:nvPr/>
        </p:nvSpPr>
        <p:spPr>
          <a:xfrm>
            <a:off x="2561317" y="3088837"/>
            <a:ext cx="38793" cy="126583"/>
          </a:xfrm>
          <a:custGeom>
            <a:avLst/>
            <a:gdLst/>
            <a:ahLst/>
            <a:cxnLst/>
            <a:rect l="l" t="t" r="r" b="b"/>
            <a:pathLst>
              <a:path w="787" h="2568" extrusionOk="0">
                <a:moveTo>
                  <a:pt x="715" y="0"/>
                </a:moveTo>
                <a:cubicBezTo>
                  <a:pt x="727" y="298"/>
                  <a:pt x="739" y="596"/>
                  <a:pt x="727" y="905"/>
                </a:cubicBezTo>
                <a:cubicBezTo>
                  <a:pt x="727" y="1191"/>
                  <a:pt x="715" y="1465"/>
                  <a:pt x="691" y="1739"/>
                </a:cubicBezTo>
                <a:cubicBezTo>
                  <a:pt x="679" y="1965"/>
                  <a:pt x="691" y="2322"/>
                  <a:pt x="429" y="2453"/>
                </a:cubicBezTo>
                <a:cubicBezTo>
                  <a:pt x="387" y="2471"/>
                  <a:pt x="350" y="2480"/>
                  <a:pt x="319" y="2480"/>
                </a:cubicBezTo>
                <a:cubicBezTo>
                  <a:pt x="145" y="2480"/>
                  <a:pt x="121" y="2235"/>
                  <a:pt x="131" y="2084"/>
                </a:cubicBezTo>
                <a:cubicBezTo>
                  <a:pt x="143" y="1834"/>
                  <a:pt x="191" y="1596"/>
                  <a:pt x="203" y="1346"/>
                </a:cubicBezTo>
                <a:cubicBezTo>
                  <a:pt x="239" y="905"/>
                  <a:pt x="215" y="477"/>
                  <a:pt x="179" y="48"/>
                </a:cubicBezTo>
                <a:cubicBezTo>
                  <a:pt x="143" y="48"/>
                  <a:pt x="120" y="48"/>
                  <a:pt x="84" y="60"/>
                </a:cubicBezTo>
                <a:cubicBezTo>
                  <a:pt x="96" y="107"/>
                  <a:pt x="96" y="167"/>
                  <a:pt x="96" y="227"/>
                </a:cubicBezTo>
                <a:cubicBezTo>
                  <a:pt x="143" y="786"/>
                  <a:pt x="131" y="1370"/>
                  <a:pt x="60" y="1953"/>
                </a:cubicBezTo>
                <a:cubicBezTo>
                  <a:pt x="24" y="2132"/>
                  <a:pt x="0" y="2358"/>
                  <a:pt x="131" y="2489"/>
                </a:cubicBezTo>
                <a:cubicBezTo>
                  <a:pt x="178" y="2544"/>
                  <a:pt x="240" y="2567"/>
                  <a:pt x="306" y="2567"/>
                </a:cubicBezTo>
                <a:cubicBezTo>
                  <a:pt x="412" y="2567"/>
                  <a:pt x="527" y="2509"/>
                  <a:pt x="608" y="2429"/>
                </a:cubicBezTo>
                <a:cubicBezTo>
                  <a:pt x="786" y="2239"/>
                  <a:pt x="774" y="1953"/>
                  <a:pt x="774" y="1715"/>
                </a:cubicBezTo>
                <a:cubicBezTo>
                  <a:pt x="786" y="1417"/>
                  <a:pt x="786" y="1108"/>
                  <a:pt x="786" y="810"/>
                </a:cubicBezTo>
                <a:cubicBezTo>
                  <a:pt x="786" y="536"/>
                  <a:pt x="774" y="274"/>
                  <a:pt x="751" y="0"/>
                </a:cubicBezTo>
                <a:close/>
              </a:path>
            </a:pathLst>
          </a:custGeom>
          <a:solidFill>
            <a:srgbClr val="4240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5" name="Google Shape;5865;p62"/>
          <p:cNvSpPr/>
          <p:nvPr/>
        </p:nvSpPr>
        <p:spPr>
          <a:xfrm>
            <a:off x="2188664" y="2631006"/>
            <a:ext cx="566962" cy="589883"/>
          </a:xfrm>
          <a:custGeom>
            <a:avLst/>
            <a:gdLst/>
            <a:ahLst/>
            <a:cxnLst/>
            <a:rect l="l" t="t" r="r" b="b"/>
            <a:pathLst>
              <a:path w="11502" h="11967" extrusionOk="0">
                <a:moveTo>
                  <a:pt x="4650" y="1"/>
                </a:moveTo>
                <a:cubicBezTo>
                  <a:pt x="4608" y="1"/>
                  <a:pt x="4566" y="1"/>
                  <a:pt x="4524" y="1"/>
                </a:cubicBezTo>
                <a:cubicBezTo>
                  <a:pt x="2703" y="49"/>
                  <a:pt x="1417" y="359"/>
                  <a:pt x="1000" y="763"/>
                </a:cubicBezTo>
                <a:cubicBezTo>
                  <a:pt x="941" y="823"/>
                  <a:pt x="893" y="871"/>
                  <a:pt x="881" y="930"/>
                </a:cubicBezTo>
                <a:cubicBezTo>
                  <a:pt x="833" y="1025"/>
                  <a:pt x="750" y="1585"/>
                  <a:pt x="667" y="2418"/>
                </a:cubicBezTo>
                <a:cubicBezTo>
                  <a:pt x="619" y="2787"/>
                  <a:pt x="583" y="3216"/>
                  <a:pt x="536" y="3692"/>
                </a:cubicBezTo>
                <a:cubicBezTo>
                  <a:pt x="488" y="4228"/>
                  <a:pt x="429" y="4812"/>
                  <a:pt x="381" y="5407"/>
                </a:cubicBezTo>
                <a:cubicBezTo>
                  <a:pt x="333" y="5931"/>
                  <a:pt x="298" y="6478"/>
                  <a:pt x="250" y="7014"/>
                </a:cubicBezTo>
                <a:cubicBezTo>
                  <a:pt x="202" y="7610"/>
                  <a:pt x="155" y="8205"/>
                  <a:pt x="119" y="8764"/>
                </a:cubicBezTo>
                <a:cubicBezTo>
                  <a:pt x="83" y="9241"/>
                  <a:pt x="60" y="9693"/>
                  <a:pt x="36" y="10110"/>
                </a:cubicBezTo>
                <a:cubicBezTo>
                  <a:pt x="24" y="10658"/>
                  <a:pt x="12" y="11169"/>
                  <a:pt x="0" y="11562"/>
                </a:cubicBezTo>
                <a:cubicBezTo>
                  <a:pt x="509" y="11637"/>
                  <a:pt x="2902" y="11966"/>
                  <a:pt x="5882" y="11966"/>
                </a:cubicBezTo>
                <a:cubicBezTo>
                  <a:pt x="7640" y="11966"/>
                  <a:pt x="9602" y="11852"/>
                  <a:pt x="11501" y="11503"/>
                </a:cubicBezTo>
                <a:cubicBezTo>
                  <a:pt x="11501" y="11050"/>
                  <a:pt x="11466" y="10586"/>
                  <a:pt x="11454" y="10098"/>
                </a:cubicBezTo>
                <a:cubicBezTo>
                  <a:pt x="11430" y="9598"/>
                  <a:pt x="11394" y="9098"/>
                  <a:pt x="11347" y="8610"/>
                </a:cubicBezTo>
                <a:cubicBezTo>
                  <a:pt x="11311" y="8050"/>
                  <a:pt x="11251" y="7502"/>
                  <a:pt x="11192" y="6967"/>
                </a:cubicBezTo>
                <a:cubicBezTo>
                  <a:pt x="11109" y="6371"/>
                  <a:pt x="11037" y="5788"/>
                  <a:pt x="10954" y="5228"/>
                </a:cubicBezTo>
                <a:cubicBezTo>
                  <a:pt x="10859" y="4657"/>
                  <a:pt x="10751" y="4121"/>
                  <a:pt x="10668" y="3645"/>
                </a:cubicBezTo>
                <a:cubicBezTo>
                  <a:pt x="10561" y="3133"/>
                  <a:pt x="10442" y="2668"/>
                  <a:pt x="10347" y="2276"/>
                </a:cubicBezTo>
                <a:cubicBezTo>
                  <a:pt x="10192" y="1740"/>
                  <a:pt x="10025" y="1347"/>
                  <a:pt x="9870" y="1133"/>
                </a:cubicBezTo>
                <a:cubicBezTo>
                  <a:pt x="9811" y="1049"/>
                  <a:pt x="9585" y="930"/>
                  <a:pt x="9251" y="811"/>
                </a:cubicBezTo>
                <a:cubicBezTo>
                  <a:pt x="8242" y="428"/>
                  <a:pt x="6228" y="1"/>
                  <a:pt x="465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6" name="Google Shape;5866;p62"/>
          <p:cNvSpPr/>
          <p:nvPr/>
        </p:nvSpPr>
        <p:spPr>
          <a:xfrm>
            <a:off x="2336345" y="2637611"/>
            <a:ext cx="266672" cy="210627"/>
          </a:xfrm>
          <a:custGeom>
            <a:avLst/>
            <a:gdLst/>
            <a:ahLst/>
            <a:cxnLst/>
            <a:rect l="l" t="t" r="r" b="b"/>
            <a:pathLst>
              <a:path w="5410" h="4273" extrusionOk="0">
                <a:moveTo>
                  <a:pt x="1506" y="1"/>
                </a:moveTo>
                <a:cubicBezTo>
                  <a:pt x="542" y="1"/>
                  <a:pt x="0" y="268"/>
                  <a:pt x="778" y="1106"/>
                </a:cubicBezTo>
                <a:cubicBezTo>
                  <a:pt x="1743" y="2142"/>
                  <a:pt x="3100" y="3273"/>
                  <a:pt x="3814" y="3868"/>
                </a:cubicBezTo>
                <a:cubicBezTo>
                  <a:pt x="4124" y="4130"/>
                  <a:pt x="4326" y="4273"/>
                  <a:pt x="4326" y="4273"/>
                </a:cubicBezTo>
                <a:cubicBezTo>
                  <a:pt x="4326" y="4273"/>
                  <a:pt x="4445" y="4070"/>
                  <a:pt x="4588" y="3737"/>
                </a:cubicBezTo>
                <a:cubicBezTo>
                  <a:pt x="4934" y="3011"/>
                  <a:pt x="5410" y="1713"/>
                  <a:pt x="5076" y="820"/>
                </a:cubicBezTo>
                <a:cubicBezTo>
                  <a:pt x="4862" y="237"/>
                  <a:pt x="3886" y="260"/>
                  <a:pt x="2779" y="106"/>
                </a:cubicBezTo>
                <a:cubicBezTo>
                  <a:pt x="2326" y="42"/>
                  <a:pt x="1883" y="1"/>
                  <a:pt x="15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7" name="Google Shape;5867;p62"/>
          <p:cNvSpPr/>
          <p:nvPr/>
        </p:nvSpPr>
        <p:spPr>
          <a:xfrm>
            <a:off x="2370554" y="2557707"/>
            <a:ext cx="209000" cy="135061"/>
          </a:xfrm>
          <a:custGeom>
            <a:avLst/>
            <a:gdLst/>
            <a:ahLst/>
            <a:cxnLst/>
            <a:rect l="l" t="t" r="r" b="b"/>
            <a:pathLst>
              <a:path w="4240" h="2740" extrusionOk="0">
                <a:moveTo>
                  <a:pt x="549" y="0"/>
                </a:moveTo>
                <a:lnTo>
                  <a:pt x="168" y="1310"/>
                </a:lnTo>
                <a:cubicBezTo>
                  <a:pt x="168" y="1310"/>
                  <a:pt x="1" y="2119"/>
                  <a:pt x="1668" y="2560"/>
                </a:cubicBezTo>
                <a:cubicBezTo>
                  <a:pt x="2166" y="2692"/>
                  <a:pt x="2551" y="2739"/>
                  <a:pt x="2848" y="2739"/>
                </a:cubicBezTo>
                <a:cubicBezTo>
                  <a:pt x="3592" y="2739"/>
                  <a:pt x="3775" y="2441"/>
                  <a:pt x="3775" y="2441"/>
                </a:cubicBezTo>
                <a:lnTo>
                  <a:pt x="4240" y="786"/>
                </a:lnTo>
                <a:lnTo>
                  <a:pt x="549" y="0"/>
                </a:ln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8" name="Google Shape;5868;p62"/>
          <p:cNvSpPr/>
          <p:nvPr/>
        </p:nvSpPr>
        <p:spPr>
          <a:xfrm>
            <a:off x="2377012" y="2540652"/>
            <a:ext cx="209592" cy="100360"/>
          </a:xfrm>
          <a:custGeom>
            <a:avLst/>
            <a:gdLst/>
            <a:ahLst/>
            <a:cxnLst/>
            <a:rect l="l" t="t" r="r" b="b"/>
            <a:pathLst>
              <a:path w="4252" h="2036" extrusionOk="0">
                <a:moveTo>
                  <a:pt x="1192" y="1"/>
                </a:moveTo>
                <a:cubicBezTo>
                  <a:pt x="942" y="1"/>
                  <a:pt x="668" y="1"/>
                  <a:pt x="418" y="84"/>
                </a:cubicBezTo>
                <a:cubicBezTo>
                  <a:pt x="287" y="120"/>
                  <a:pt x="144" y="179"/>
                  <a:pt x="72" y="287"/>
                </a:cubicBezTo>
                <a:cubicBezTo>
                  <a:pt x="1" y="406"/>
                  <a:pt x="25" y="560"/>
                  <a:pt x="72" y="691"/>
                </a:cubicBezTo>
                <a:cubicBezTo>
                  <a:pt x="203" y="1072"/>
                  <a:pt x="537" y="1406"/>
                  <a:pt x="942" y="1608"/>
                </a:cubicBezTo>
                <a:cubicBezTo>
                  <a:pt x="1334" y="1823"/>
                  <a:pt x="1787" y="1930"/>
                  <a:pt x="2227" y="1989"/>
                </a:cubicBezTo>
                <a:cubicBezTo>
                  <a:pt x="2411" y="2018"/>
                  <a:pt x="2591" y="2035"/>
                  <a:pt x="2768" y="2035"/>
                </a:cubicBezTo>
                <a:cubicBezTo>
                  <a:pt x="2960" y="2035"/>
                  <a:pt x="3149" y="2015"/>
                  <a:pt x="3335" y="1965"/>
                </a:cubicBezTo>
                <a:cubicBezTo>
                  <a:pt x="3632" y="1894"/>
                  <a:pt x="4037" y="1715"/>
                  <a:pt x="4168" y="1453"/>
                </a:cubicBezTo>
                <a:cubicBezTo>
                  <a:pt x="4251" y="1239"/>
                  <a:pt x="4180" y="822"/>
                  <a:pt x="4049" y="644"/>
                </a:cubicBezTo>
                <a:cubicBezTo>
                  <a:pt x="3930" y="501"/>
                  <a:pt x="3739" y="441"/>
                  <a:pt x="3537" y="394"/>
                </a:cubicBezTo>
                <a:cubicBezTo>
                  <a:pt x="2763" y="179"/>
                  <a:pt x="1977" y="25"/>
                  <a:pt x="1192" y="1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9" name="Google Shape;5869;p62"/>
          <p:cNvSpPr/>
          <p:nvPr/>
        </p:nvSpPr>
        <p:spPr>
          <a:xfrm>
            <a:off x="2346253" y="2608085"/>
            <a:ext cx="247399" cy="154581"/>
          </a:xfrm>
          <a:custGeom>
            <a:avLst/>
            <a:gdLst/>
            <a:ahLst/>
            <a:cxnLst/>
            <a:rect l="l" t="t" r="r" b="b"/>
            <a:pathLst>
              <a:path w="5019" h="3136" extrusionOk="0">
                <a:moveTo>
                  <a:pt x="740" y="1"/>
                </a:moveTo>
                <a:cubicBezTo>
                  <a:pt x="372" y="1"/>
                  <a:pt x="0" y="1006"/>
                  <a:pt x="53" y="1133"/>
                </a:cubicBezTo>
                <a:cubicBezTo>
                  <a:pt x="887" y="3002"/>
                  <a:pt x="2554" y="3038"/>
                  <a:pt x="2899" y="3133"/>
                </a:cubicBezTo>
                <a:cubicBezTo>
                  <a:pt x="2904" y="3135"/>
                  <a:pt x="2909" y="3136"/>
                  <a:pt x="2915" y="3136"/>
                </a:cubicBezTo>
                <a:cubicBezTo>
                  <a:pt x="3147" y="3136"/>
                  <a:pt x="3828" y="1967"/>
                  <a:pt x="3828" y="1967"/>
                </a:cubicBezTo>
                <a:cubicBezTo>
                  <a:pt x="3828" y="1967"/>
                  <a:pt x="4416" y="2907"/>
                  <a:pt x="4563" y="2907"/>
                </a:cubicBezTo>
                <a:cubicBezTo>
                  <a:pt x="4564" y="2907"/>
                  <a:pt x="4565" y="2907"/>
                  <a:pt x="4566" y="2907"/>
                </a:cubicBezTo>
                <a:cubicBezTo>
                  <a:pt x="4721" y="2895"/>
                  <a:pt x="4995" y="1990"/>
                  <a:pt x="5018" y="1717"/>
                </a:cubicBezTo>
                <a:cubicBezTo>
                  <a:pt x="5018" y="1550"/>
                  <a:pt x="4756" y="907"/>
                  <a:pt x="4637" y="657"/>
                </a:cubicBezTo>
                <a:cubicBezTo>
                  <a:pt x="4632" y="647"/>
                  <a:pt x="4619" y="641"/>
                  <a:pt x="4605" y="641"/>
                </a:cubicBezTo>
                <a:cubicBezTo>
                  <a:pt x="4584" y="641"/>
                  <a:pt x="4561" y="653"/>
                  <a:pt x="4554" y="681"/>
                </a:cubicBezTo>
                <a:cubicBezTo>
                  <a:pt x="4459" y="883"/>
                  <a:pt x="4280" y="1359"/>
                  <a:pt x="3887" y="1395"/>
                </a:cubicBezTo>
                <a:cubicBezTo>
                  <a:pt x="3798" y="1402"/>
                  <a:pt x="3711" y="1405"/>
                  <a:pt x="3626" y="1405"/>
                </a:cubicBezTo>
                <a:cubicBezTo>
                  <a:pt x="2101" y="1405"/>
                  <a:pt x="1258" y="343"/>
                  <a:pt x="875" y="50"/>
                </a:cubicBezTo>
                <a:cubicBezTo>
                  <a:pt x="831" y="16"/>
                  <a:pt x="785" y="1"/>
                  <a:pt x="740" y="1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0" name="Google Shape;5870;p62"/>
          <p:cNvSpPr/>
          <p:nvPr/>
        </p:nvSpPr>
        <p:spPr>
          <a:xfrm>
            <a:off x="2342112" y="2598275"/>
            <a:ext cx="251540" cy="153842"/>
          </a:xfrm>
          <a:custGeom>
            <a:avLst/>
            <a:gdLst/>
            <a:ahLst/>
            <a:cxnLst/>
            <a:rect l="l" t="t" r="r" b="b"/>
            <a:pathLst>
              <a:path w="5103" h="3121" extrusionOk="0">
                <a:moveTo>
                  <a:pt x="754" y="1"/>
                </a:moveTo>
                <a:cubicBezTo>
                  <a:pt x="376" y="1"/>
                  <a:pt x="1" y="1014"/>
                  <a:pt x="54" y="1142"/>
                </a:cubicBezTo>
                <a:cubicBezTo>
                  <a:pt x="899" y="2987"/>
                  <a:pt x="2614" y="3035"/>
                  <a:pt x="2923" y="3118"/>
                </a:cubicBezTo>
                <a:cubicBezTo>
                  <a:pt x="2929" y="3120"/>
                  <a:pt x="2934" y="3120"/>
                  <a:pt x="2940" y="3120"/>
                </a:cubicBezTo>
                <a:cubicBezTo>
                  <a:pt x="3172" y="3120"/>
                  <a:pt x="3864" y="1951"/>
                  <a:pt x="3864" y="1951"/>
                </a:cubicBezTo>
                <a:cubicBezTo>
                  <a:pt x="3864" y="1951"/>
                  <a:pt x="4445" y="2880"/>
                  <a:pt x="4620" y="2880"/>
                </a:cubicBezTo>
                <a:cubicBezTo>
                  <a:pt x="4622" y="2880"/>
                  <a:pt x="4624" y="2880"/>
                  <a:pt x="4626" y="2880"/>
                </a:cubicBezTo>
                <a:cubicBezTo>
                  <a:pt x="4781" y="2856"/>
                  <a:pt x="5067" y="1951"/>
                  <a:pt x="5079" y="1677"/>
                </a:cubicBezTo>
                <a:cubicBezTo>
                  <a:pt x="5102" y="1511"/>
                  <a:pt x="4840" y="880"/>
                  <a:pt x="4709" y="618"/>
                </a:cubicBezTo>
                <a:cubicBezTo>
                  <a:pt x="4704" y="608"/>
                  <a:pt x="4691" y="602"/>
                  <a:pt x="4677" y="602"/>
                </a:cubicBezTo>
                <a:cubicBezTo>
                  <a:pt x="4656" y="602"/>
                  <a:pt x="4633" y="614"/>
                  <a:pt x="4626" y="642"/>
                </a:cubicBezTo>
                <a:cubicBezTo>
                  <a:pt x="4531" y="856"/>
                  <a:pt x="4352" y="1332"/>
                  <a:pt x="3947" y="1368"/>
                </a:cubicBezTo>
                <a:cubicBezTo>
                  <a:pt x="3849" y="1376"/>
                  <a:pt x="3753" y="1380"/>
                  <a:pt x="3660" y="1380"/>
                </a:cubicBezTo>
                <a:cubicBezTo>
                  <a:pt x="2137" y="1380"/>
                  <a:pt x="1269" y="338"/>
                  <a:pt x="888" y="46"/>
                </a:cubicBezTo>
                <a:cubicBezTo>
                  <a:pt x="843" y="15"/>
                  <a:pt x="799" y="1"/>
                  <a:pt x="7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1" name="Google Shape;5871;p62"/>
          <p:cNvSpPr/>
          <p:nvPr/>
        </p:nvSpPr>
        <p:spPr>
          <a:xfrm>
            <a:off x="2587442" y="2650723"/>
            <a:ext cx="243751" cy="537338"/>
          </a:xfrm>
          <a:custGeom>
            <a:avLst/>
            <a:gdLst/>
            <a:ahLst/>
            <a:cxnLst/>
            <a:rect l="l" t="t" r="r" b="b"/>
            <a:pathLst>
              <a:path w="4945" h="10901" extrusionOk="0">
                <a:moveTo>
                  <a:pt x="48" y="0"/>
                </a:moveTo>
                <a:cubicBezTo>
                  <a:pt x="16" y="0"/>
                  <a:pt x="1" y="6"/>
                  <a:pt x="6" y="18"/>
                </a:cubicBezTo>
                <a:cubicBezTo>
                  <a:pt x="2638" y="6483"/>
                  <a:pt x="3411" y="10900"/>
                  <a:pt x="3411" y="10900"/>
                </a:cubicBezTo>
                <a:lnTo>
                  <a:pt x="4924" y="10710"/>
                </a:lnTo>
                <a:cubicBezTo>
                  <a:pt x="4924" y="10710"/>
                  <a:pt x="4924" y="10710"/>
                  <a:pt x="4924" y="10710"/>
                </a:cubicBezTo>
                <a:cubicBezTo>
                  <a:pt x="4945" y="10710"/>
                  <a:pt x="3018" y="2612"/>
                  <a:pt x="1649" y="494"/>
                </a:cubicBezTo>
                <a:cubicBezTo>
                  <a:pt x="1533" y="336"/>
                  <a:pt x="296" y="0"/>
                  <a:pt x="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2" name="Google Shape;5872;p62"/>
          <p:cNvSpPr/>
          <p:nvPr/>
        </p:nvSpPr>
        <p:spPr>
          <a:xfrm>
            <a:off x="2078890" y="3324161"/>
            <a:ext cx="80445" cy="60778"/>
          </a:xfrm>
          <a:custGeom>
            <a:avLst/>
            <a:gdLst/>
            <a:ahLst/>
            <a:cxnLst/>
            <a:rect l="l" t="t" r="r" b="b"/>
            <a:pathLst>
              <a:path w="1632" h="1233" extrusionOk="0">
                <a:moveTo>
                  <a:pt x="340" y="0"/>
                </a:moveTo>
                <a:cubicBezTo>
                  <a:pt x="286" y="0"/>
                  <a:pt x="242" y="14"/>
                  <a:pt x="215" y="48"/>
                </a:cubicBezTo>
                <a:cubicBezTo>
                  <a:pt x="84" y="215"/>
                  <a:pt x="536" y="584"/>
                  <a:pt x="536" y="584"/>
                </a:cubicBezTo>
                <a:cubicBezTo>
                  <a:pt x="536" y="584"/>
                  <a:pt x="357" y="527"/>
                  <a:pt x="227" y="527"/>
                </a:cubicBezTo>
                <a:cubicBezTo>
                  <a:pt x="85" y="527"/>
                  <a:pt x="1" y="595"/>
                  <a:pt x="274" y="882"/>
                </a:cubicBezTo>
                <a:cubicBezTo>
                  <a:pt x="539" y="1165"/>
                  <a:pt x="904" y="1232"/>
                  <a:pt x="1189" y="1232"/>
                </a:cubicBezTo>
                <a:cubicBezTo>
                  <a:pt x="1442" y="1232"/>
                  <a:pt x="1632" y="1179"/>
                  <a:pt x="1632" y="1179"/>
                </a:cubicBezTo>
                <a:lnTo>
                  <a:pt x="894" y="203"/>
                </a:lnTo>
                <a:cubicBezTo>
                  <a:pt x="894" y="203"/>
                  <a:pt x="548" y="0"/>
                  <a:pt x="340" y="0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3" name="Google Shape;5873;p62"/>
          <p:cNvSpPr/>
          <p:nvPr/>
        </p:nvSpPr>
        <p:spPr>
          <a:xfrm>
            <a:off x="2095403" y="3231983"/>
            <a:ext cx="161384" cy="152215"/>
          </a:xfrm>
          <a:custGeom>
            <a:avLst/>
            <a:gdLst/>
            <a:ahLst/>
            <a:cxnLst/>
            <a:rect l="l" t="t" r="r" b="b"/>
            <a:pathLst>
              <a:path w="3274" h="3088" extrusionOk="0">
                <a:moveTo>
                  <a:pt x="1915" y="0"/>
                </a:moveTo>
                <a:cubicBezTo>
                  <a:pt x="1365" y="0"/>
                  <a:pt x="0" y="1138"/>
                  <a:pt x="11" y="1275"/>
                </a:cubicBezTo>
                <a:cubicBezTo>
                  <a:pt x="23" y="1442"/>
                  <a:pt x="856" y="3026"/>
                  <a:pt x="1201" y="3085"/>
                </a:cubicBezTo>
                <a:cubicBezTo>
                  <a:pt x="1212" y="3087"/>
                  <a:pt x="1224" y="3088"/>
                  <a:pt x="1236" y="3088"/>
                </a:cubicBezTo>
                <a:cubicBezTo>
                  <a:pt x="1643" y="3088"/>
                  <a:pt x="3156" y="2186"/>
                  <a:pt x="3214" y="1621"/>
                </a:cubicBezTo>
                <a:cubicBezTo>
                  <a:pt x="3273" y="1037"/>
                  <a:pt x="2083" y="61"/>
                  <a:pt x="2083" y="61"/>
                </a:cubicBezTo>
                <a:cubicBezTo>
                  <a:pt x="2043" y="19"/>
                  <a:pt x="1986" y="0"/>
                  <a:pt x="1915" y="0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4" name="Google Shape;5874;p62"/>
          <p:cNvSpPr/>
          <p:nvPr/>
        </p:nvSpPr>
        <p:spPr>
          <a:xfrm>
            <a:off x="2113740" y="3329928"/>
            <a:ext cx="28590" cy="41258"/>
          </a:xfrm>
          <a:custGeom>
            <a:avLst/>
            <a:gdLst/>
            <a:ahLst/>
            <a:cxnLst/>
            <a:rect l="l" t="t" r="r" b="b"/>
            <a:pathLst>
              <a:path w="580" h="837" extrusionOk="0">
                <a:moveTo>
                  <a:pt x="40" y="1"/>
                </a:moveTo>
                <a:cubicBezTo>
                  <a:pt x="20" y="1"/>
                  <a:pt x="1" y="21"/>
                  <a:pt x="8" y="50"/>
                </a:cubicBezTo>
                <a:cubicBezTo>
                  <a:pt x="56" y="205"/>
                  <a:pt x="127" y="348"/>
                  <a:pt x="222" y="479"/>
                </a:cubicBezTo>
                <a:cubicBezTo>
                  <a:pt x="270" y="562"/>
                  <a:pt x="306" y="610"/>
                  <a:pt x="365" y="681"/>
                </a:cubicBezTo>
                <a:lnTo>
                  <a:pt x="460" y="765"/>
                </a:lnTo>
                <a:cubicBezTo>
                  <a:pt x="484" y="800"/>
                  <a:pt x="520" y="824"/>
                  <a:pt x="544" y="836"/>
                </a:cubicBezTo>
                <a:cubicBezTo>
                  <a:pt x="568" y="836"/>
                  <a:pt x="579" y="824"/>
                  <a:pt x="579" y="812"/>
                </a:cubicBezTo>
                <a:cubicBezTo>
                  <a:pt x="544" y="800"/>
                  <a:pt x="520" y="765"/>
                  <a:pt x="508" y="741"/>
                </a:cubicBezTo>
                <a:cubicBezTo>
                  <a:pt x="472" y="705"/>
                  <a:pt x="448" y="681"/>
                  <a:pt x="425" y="646"/>
                </a:cubicBezTo>
                <a:cubicBezTo>
                  <a:pt x="365" y="586"/>
                  <a:pt x="329" y="527"/>
                  <a:pt x="282" y="455"/>
                </a:cubicBezTo>
                <a:cubicBezTo>
                  <a:pt x="187" y="324"/>
                  <a:pt x="115" y="169"/>
                  <a:pt x="67" y="27"/>
                </a:cubicBezTo>
                <a:cubicBezTo>
                  <a:pt x="63" y="8"/>
                  <a:pt x="51" y="1"/>
                  <a:pt x="40" y="1"/>
                </a:cubicBezTo>
                <a:close/>
              </a:path>
            </a:pathLst>
          </a:custGeom>
          <a:solidFill>
            <a:srgbClr val="C441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5" name="Google Shape;5875;p62"/>
          <p:cNvSpPr/>
          <p:nvPr/>
        </p:nvSpPr>
        <p:spPr>
          <a:xfrm>
            <a:off x="1914548" y="2658758"/>
            <a:ext cx="397988" cy="674272"/>
          </a:xfrm>
          <a:custGeom>
            <a:avLst/>
            <a:gdLst/>
            <a:ahLst/>
            <a:cxnLst/>
            <a:rect l="l" t="t" r="r" b="b"/>
            <a:pathLst>
              <a:path w="8074" h="13679" extrusionOk="0">
                <a:moveTo>
                  <a:pt x="6920" y="1"/>
                </a:moveTo>
                <a:cubicBezTo>
                  <a:pt x="5835" y="1"/>
                  <a:pt x="2349" y="3138"/>
                  <a:pt x="1180" y="5320"/>
                </a:cubicBezTo>
                <a:cubicBezTo>
                  <a:pt x="1" y="7487"/>
                  <a:pt x="1477" y="10095"/>
                  <a:pt x="3085" y="12940"/>
                </a:cubicBezTo>
                <a:cubicBezTo>
                  <a:pt x="3108" y="12964"/>
                  <a:pt x="3120" y="12988"/>
                  <a:pt x="3132" y="13012"/>
                </a:cubicBezTo>
                <a:cubicBezTo>
                  <a:pt x="3251" y="13238"/>
                  <a:pt x="3382" y="13464"/>
                  <a:pt x="3501" y="13678"/>
                </a:cubicBezTo>
                <a:lnTo>
                  <a:pt x="6156" y="11416"/>
                </a:lnTo>
                <a:cubicBezTo>
                  <a:pt x="6156" y="11416"/>
                  <a:pt x="5978" y="11154"/>
                  <a:pt x="5740" y="10726"/>
                </a:cubicBezTo>
                <a:lnTo>
                  <a:pt x="5692" y="10630"/>
                </a:lnTo>
                <a:cubicBezTo>
                  <a:pt x="5144" y="9654"/>
                  <a:pt x="4299" y="7987"/>
                  <a:pt x="4323" y="7011"/>
                </a:cubicBezTo>
                <a:cubicBezTo>
                  <a:pt x="4370" y="5570"/>
                  <a:pt x="6216" y="4570"/>
                  <a:pt x="7252" y="3915"/>
                </a:cubicBezTo>
                <a:cubicBezTo>
                  <a:pt x="8073" y="3403"/>
                  <a:pt x="7907" y="427"/>
                  <a:pt x="7085" y="34"/>
                </a:cubicBezTo>
                <a:cubicBezTo>
                  <a:pt x="7039" y="11"/>
                  <a:pt x="6983" y="1"/>
                  <a:pt x="69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6" name="Google Shape;5876;p62"/>
          <p:cNvSpPr/>
          <p:nvPr/>
        </p:nvSpPr>
        <p:spPr>
          <a:xfrm>
            <a:off x="2065975" y="3182148"/>
            <a:ext cx="131512" cy="117415"/>
          </a:xfrm>
          <a:custGeom>
            <a:avLst/>
            <a:gdLst/>
            <a:ahLst/>
            <a:cxnLst/>
            <a:rect l="l" t="t" r="r" b="b"/>
            <a:pathLst>
              <a:path w="2668" h="2382" extrusionOk="0">
                <a:moveTo>
                  <a:pt x="2584" y="0"/>
                </a:moveTo>
                <a:cubicBezTo>
                  <a:pt x="2572" y="0"/>
                  <a:pt x="2560" y="12"/>
                  <a:pt x="2549" y="24"/>
                </a:cubicBezTo>
                <a:cubicBezTo>
                  <a:pt x="2287" y="203"/>
                  <a:pt x="2037" y="405"/>
                  <a:pt x="1787" y="608"/>
                </a:cubicBezTo>
                <a:cubicBezTo>
                  <a:pt x="1298" y="1012"/>
                  <a:pt x="834" y="1429"/>
                  <a:pt x="405" y="1870"/>
                </a:cubicBezTo>
                <a:cubicBezTo>
                  <a:pt x="263" y="2024"/>
                  <a:pt x="132" y="2155"/>
                  <a:pt x="1" y="2310"/>
                </a:cubicBezTo>
                <a:cubicBezTo>
                  <a:pt x="13" y="2334"/>
                  <a:pt x="24" y="2346"/>
                  <a:pt x="48" y="2382"/>
                </a:cubicBezTo>
                <a:cubicBezTo>
                  <a:pt x="489" y="1917"/>
                  <a:pt x="953" y="1453"/>
                  <a:pt x="1453" y="1024"/>
                </a:cubicBezTo>
                <a:cubicBezTo>
                  <a:pt x="1751" y="774"/>
                  <a:pt x="2072" y="524"/>
                  <a:pt x="2394" y="286"/>
                </a:cubicBezTo>
                <a:cubicBezTo>
                  <a:pt x="2489" y="203"/>
                  <a:pt x="2572" y="143"/>
                  <a:pt x="2668" y="84"/>
                </a:cubicBezTo>
                <a:cubicBezTo>
                  <a:pt x="2644" y="60"/>
                  <a:pt x="2620" y="24"/>
                  <a:pt x="25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7" name="Google Shape;5877;p62"/>
          <p:cNvSpPr/>
          <p:nvPr/>
        </p:nvSpPr>
        <p:spPr>
          <a:xfrm>
            <a:off x="2209170" y="2851739"/>
            <a:ext cx="62848" cy="41110"/>
          </a:xfrm>
          <a:custGeom>
            <a:avLst/>
            <a:gdLst/>
            <a:ahLst/>
            <a:cxnLst/>
            <a:rect l="l" t="t" r="r" b="b"/>
            <a:pathLst>
              <a:path w="1275" h="834" extrusionOk="0">
                <a:moveTo>
                  <a:pt x="1275" y="0"/>
                </a:moveTo>
                <a:lnTo>
                  <a:pt x="1275" y="0"/>
                </a:lnTo>
                <a:cubicBezTo>
                  <a:pt x="1025" y="95"/>
                  <a:pt x="798" y="214"/>
                  <a:pt x="596" y="345"/>
                </a:cubicBezTo>
                <a:cubicBezTo>
                  <a:pt x="382" y="476"/>
                  <a:pt x="179" y="631"/>
                  <a:pt x="1" y="834"/>
                </a:cubicBezTo>
                <a:cubicBezTo>
                  <a:pt x="156" y="822"/>
                  <a:pt x="310" y="798"/>
                  <a:pt x="477" y="774"/>
                </a:cubicBezTo>
                <a:cubicBezTo>
                  <a:pt x="632" y="750"/>
                  <a:pt x="787" y="715"/>
                  <a:pt x="953" y="655"/>
                </a:cubicBezTo>
                <a:cubicBezTo>
                  <a:pt x="858" y="631"/>
                  <a:pt x="787" y="619"/>
                  <a:pt x="691" y="619"/>
                </a:cubicBezTo>
                <a:cubicBezTo>
                  <a:pt x="650" y="607"/>
                  <a:pt x="605" y="601"/>
                  <a:pt x="562" y="601"/>
                </a:cubicBezTo>
                <a:cubicBezTo>
                  <a:pt x="519" y="601"/>
                  <a:pt x="477" y="607"/>
                  <a:pt x="441" y="619"/>
                </a:cubicBezTo>
                <a:cubicBezTo>
                  <a:pt x="429" y="619"/>
                  <a:pt x="417" y="619"/>
                  <a:pt x="394" y="631"/>
                </a:cubicBezTo>
                <a:cubicBezTo>
                  <a:pt x="489" y="584"/>
                  <a:pt x="572" y="524"/>
                  <a:pt x="667" y="465"/>
                </a:cubicBezTo>
                <a:cubicBezTo>
                  <a:pt x="870" y="334"/>
                  <a:pt x="1096" y="179"/>
                  <a:pt x="1275" y="0"/>
                </a:cubicBezTo>
                <a:close/>
              </a:path>
            </a:pathLst>
          </a:custGeom>
          <a:solidFill>
            <a:srgbClr val="4436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8" name="Google Shape;5878;p62"/>
          <p:cNvSpPr/>
          <p:nvPr/>
        </p:nvSpPr>
        <p:spPr>
          <a:xfrm>
            <a:off x="2590054" y="1929816"/>
            <a:ext cx="245378" cy="284368"/>
          </a:xfrm>
          <a:custGeom>
            <a:avLst/>
            <a:gdLst/>
            <a:ahLst/>
            <a:cxnLst/>
            <a:rect l="l" t="t" r="r" b="b"/>
            <a:pathLst>
              <a:path w="4978" h="5769" extrusionOk="0">
                <a:moveTo>
                  <a:pt x="1357" y="0"/>
                </a:moveTo>
                <a:cubicBezTo>
                  <a:pt x="938" y="0"/>
                  <a:pt x="524" y="115"/>
                  <a:pt x="334" y="487"/>
                </a:cubicBezTo>
                <a:cubicBezTo>
                  <a:pt x="1" y="1201"/>
                  <a:pt x="370" y="2249"/>
                  <a:pt x="620" y="2844"/>
                </a:cubicBezTo>
                <a:cubicBezTo>
                  <a:pt x="965" y="3642"/>
                  <a:pt x="1501" y="4344"/>
                  <a:pt x="2049" y="5035"/>
                </a:cubicBezTo>
                <a:cubicBezTo>
                  <a:pt x="2334" y="5383"/>
                  <a:pt x="2712" y="5769"/>
                  <a:pt x="3218" y="5769"/>
                </a:cubicBezTo>
                <a:cubicBezTo>
                  <a:pt x="3282" y="5769"/>
                  <a:pt x="3349" y="5763"/>
                  <a:pt x="3418" y="5749"/>
                </a:cubicBezTo>
                <a:cubicBezTo>
                  <a:pt x="3763" y="5666"/>
                  <a:pt x="4073" y="5428"/>
                  <a:pt x="4263" y="5166"/>
                </a:cubicBezTo>
                <a:cubicBezTo>
                  <a:pt x="4478" y="4892"/>
                  <a:pt x="4561" y="4582"/>
                  <a:pt x="4621" y="4285"/>
                </a:cubicBezTo>
                <a:cubicBezTo>
                  <a:pt x="4978" y="2487"/>
                  <a:pt x="4001" y="760"/>
                  <a:pt x="2275" y="153"/>
                </a:cubicBezTo>
                <a:cubicBezTo>
                  <a:pt x="2049" y="78"/>
                  <a:pt x="1702" y="0"/>
                  <a:pt x="1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9" name="Google Shape;5879;p62"/>
          <p:cNvSpPr/>
          <p:nvPr/>
        </p:nvSpPr>
        <p:spPr>
          <a:xfrm>
            <a:off x="2186890" y="1923211"/>
            <a:ext cx="619212" cy="694728"/>
          </a:xfrm>
          <a:custGeom>
            <a:avLst/>
            <a:gdLst/>
            <a:ahLst/>
            <a:cxnLst/>
            <a:rect l="l" t="t" r="r" b="b"/>
            <a:pathLst>
              <a:path w="12562" h="14094" extrusionOk="0">
                <a:moveTo>
                  <a:pt x="7114" y="0"/>
                </a:moveTo>
                <a:cubicBezTo>
                  <a:pt x="6889" y="0"/>
                  <a:pt x="6657" y="13"/>
                  <a:pt x="6418" y="37"/>
                </a:cubicBezTo>
                <a:cubicBezTo>
                  <a:pt x="2727" y="430"/>
                  <a:pt x="0" y="4062"/>
                  <a:pt x="357" y="8003"/>
                </a:cubicBezTo>
                <a:cubicBezTo>
                  <a:pt x="465" y="9217"/>
                  <a:pt x="858" y="10300"/>
                  <a:pt x="1429" y="11205"/>
                </a:cubicBezTo>
                <a:cubicBezTo>
                  <a:pt x="2569" y="12986"/>
                  <a:pt x="4483" y="14094"/>
                  <a:pt x="6626" y="14094"/>
                </a:cubicBezTo>
                <a:cubicBezTo>
                  <a:pt x="6833" y="14094"/>
                  <a:pt x="7041" y="14084"/>
                  <a:pt x="7251" y="14063"/>
                </a:cubicBezTo>
                <a:cubicBezTo>
                  <a:pt x="7430" y="14051"/>
                  <a:pt x="7608" y="14027"/>
                  <a:pt x="7775" y="14003"/>
                </a:cubicBezTo>
                <a:cubicBezTo>
                  <a:pt x="9585" y="13753"/>
                  <a:pt x="10728" y="13170"/>
                  <a:pt x="11442" y="12372"/>
                </a:cubicBezTo>
                <a:cubicBezTo>
                  <a:pt x="12276" y="11420"/>
                  <a:pt x="12549" y="10146"/>
                  <a:pt x="12549" y="8693"/>
                </a:cubicBezTo>
                <a:cubicBezTo>
                  <a:pt x="12561" y="8062"/>
                  <a:pt x="12526" y="7395"/>
                  <a:pt x="12478" y="6717"/>
                </a:cubicBezTo>
                <a:cubicBezTo>
                  <a:pt x="12166" y="2541"/>
                  <a:pt x="10365" y="0"/>
                  <a:pt x="7114" y="0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0" name="Google Shape;5880;p62"/>
          <p:cNvSpPr/>
          <p:nvPr/>
        </p:nvSpPr>
        <p:spPr>
          <a:xfrm>
            <a:off x="2059518" y="1826942"/>
            <a:ext cx="661456" cy="550647"/>
          </a:xfrm>
          <a:custGeom>
            <a:avLst/>
            <a:gdLst/>
            <a:ahLst/>
            <a:cxnLst/>
            <a:rect l="l" t="t" r="r" b="b"/>
            <a:pathLst>
              <a:path w="13419" h="11171" extrusionOk="0">
                <a:moveTo>
                  <a:pt x="9177" y="1"/>
                </a:moveTo>
                <a:cubicBezTo>
                  <a:pt x="8748" y="1"/>
                  <a:pt x="8315" y="41"/>
                  <a:pt x="7883" y="109"/>
                </a:cubicBezTo>
                <a:cubicBezTo>
                  <a:pt x="7823" y="121"/>
                  <a:pt x="7775" y="121"/>
                  <a:pt x="7716" y="133"/>
                </a:cubicBezTo>
                <a:cubicBezTo>
                  <a:pt x="6263" y="383"/>
                  <a:pt x="4739" y="823"/>
                  <a:pt x="3406" y="1562"/>
                </a:cubicBezTo>
                <a:cubicBezTo>
                  <a:pt x="2953" y="1812"/>
                  <a:pt x="2525" y="2097"/>
                  <a:pt x="2120" y="2431"/>
                </a:cubicBezTo>
                <a:cubicBezTo>
                  <a:pt x="1441" y="2990"/>
                  <a:pt x="846" y="3681"/>
                  <a:pt x="489" y="4502"/>
                </a:cubicBezTo>
                <a:cubicBezTo>
                  <a:pt x="36" y="5479"/>
                  <a:pt x="1" y="6550"/>
                  <a:pt x="263" y="7479"/>
                </a:cubicBezTo>
                <a:cubicBezTo>
                  <a:pt x="536" y="8396"/>
                  <a:pt x="1263" y="9932"/>
                  <a:pt x="1727" y="10158"/>
                </a:cubicBezTo>
                <a:cubicBezTo>
                  <a:pt x="1818" y="10205"/>
                  <a:pt x="1944" y="10222"/>
                  <a:pt x="2088" y="10222"/>
                </a:cubicBezTo>
                <a:cubicBezTo>
                  <a:pt x="2446" y="10222"/>
                  <a:pt x="2917" y="10118"/>
                  <a:pt x="3256" y="10118"/>
                </a:cubicBezTo>
                <a:cubicBezTo>
                  <a:pt x="3367" y="10118"/>
                  <a:pt x="3463" y="10129"/>
                  <a:pt x="3537" y="10158"/>
                </a:cubicBezTo>
                <a:cubicBezTo>
                  <a:pt x="4001" y="10313"/>
                  <a:pt x="4358" y="10587"/>
                  <a:pt x="4549" y="10908"/>
                </a:cubicBezTo>
                <a:cubicBezTo>
                  <a:pt x="4633" y="11060"/>
                  <a:pt x="4736" y="11170"/>
                  <a:pt x="4907" y="11170"/>
                </a:cubicBezTo>
                <a:cubicBezTo>
                  <a:pt x="4978" y="11170"/>
                  <a:pt x="5059" y="11152"/>
                  <a:pt x="5156" y="11110"/>
                </a:cubicBezTo>
                <a:cubicBezTo>
                  <a:pt x="5394" y="11003"/>
                  <a:pt x="5608" y="10813"/>
                  <a:pt x="5692" y="10610"/>
                </a:cubicBezTo>
                <a:cubicBezTo>
                  <a:pt x="6013" y="10253"/>
                  <a:pt x="5775" y="9741"/>
                  <a:pt x="5728" y="9301"/>
                </a:cubicBezTo>
                <a:cubicBezTo>
                  <a:pt x="5751" y="9086"/>
                  <a:pt x="5799" y="8836"/>
                  <a:pt x="5918" y="8610"/>
                </a:cubicBezTo>
                <a:cubicBezTo>
                  <a:pt x="6097" y="8253"/>
                  <a:pt x="6418" y="7979"/>
                  <a:pt x="6799" y="7836"/>
                </a:cubicBezTo>
                <a:cubicBezTo>
                  <a:pt x="7144" y="7693"/>
                  <a:pt x="7478" y="7634"/>
                  <a:pt x="7811" y="7539"/>
                </a:cubicBezTo>
                <a:cubicBezTo>
                  <a:pt x="8168" y="7431"/>
                  <a:pt x="9764" y="7015"/>
                  <a:pt x="10919" y="6193"/>
                </a:cubicBezTo>
                <a:cubicBezTo>
                  <a:pt x="11621" y="5705"/>
                  <a:pt x="12312" y="5133"/>
                  <a:pt x="12824" y="4443"/>
                </a:cubicBezTo>
                <a:cubicBezTo>
                  <a:pt x="13169" y="3979"/>
                  <a:pt x="13419" y="3431"/>
                  <a:pt x="13407" y="2859"/>
                </a:cubicBezTo>
                <a:cubicBezTo>
                  <a:pt x="13359" y="1478"/>
                  <a:pt x="11931" y="573"/>
                  <a:pt x="10800" y="228"/>
                </a:cubicBezTo>
                <a:cubicBezTo>
                  <a:pt x="10271" y="67"/>
                  <a:pt x="9727" y="1"/>
                  <a:pt x="91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1" name="Google Shape;5881;p62"/>
          <p:cNvSpPr/>
          <p:nvPr/>
        </p:nvSpPr>
        <p:spPr>
          <a:xfrm>
            <a:off x="2226768" y="1833449"/>
            <a:ext cx="420859" cy="236062"/>
          </a:xfrm>
          <a:custGeom>
            <a:avLst/>
            <a:gdLst/>
            <a:ahLst/>
            <a:cxnLst/>
            <a:rect l="l" t="t" r="r" b="b"/>
            <a:pathLst>
              <a:path w="8538" h="4789" extrusionOk="0">
                <a:moveTo>
                  <a:pt x="4478" y="1"/>
                </a:moveTo>
                <a:cubicBezTo>
                  <a:pt x="4418" y="25"/>
                  <a:pt x="4371" y="25"/>
                  <a:pt x="4311" y="37"/>
                </a:cubicBezTo>
                <a:cubicBezTo>
                  <a:pt x="2870" y="287"/>
                  <a:pt x="1334" y="715"/>
                  <a:pt x="1" y="1465"/>
                </a:cubicBezTo>
                <a:cubicBezTo>
                  <a:pt x="156" y="2299"/>
                  <a:pt x="906" y="3025"/>
                  <a:pt x="1763" y="3061"/>
                </a:cubicBezTo>
                <a:cubicBezTo>
                  <a:pt x="1787" y="3062"/>
                  <a:pt x="1812" y="3062"/>
                  <a:pt x="1837" y="3062"/>
                </a:cubicBezTo>
                <a:cubicBezTo>
                  <a:pt x="1975" y="3062"/>
                  <a:pt x="2116" y="3052"/>
                  <a:pt x="2252" y="3052"/>
                </a:cubicBezTo>
                <a:cubicBezTo>
                  <a:pt x="2471" y="3052"/>
                  <a:pt x="2676" y="3078"/>
                  <a:pt x="2835" y="3216"/>
                </a:cubicBezTo>
                <a:cubicBezTo>
                  <a:pt x="2954" y="3323"/>
                  <a:pt x="3037" y="3454"/>
                  <a:pt x="3120" y="3573"/>
                </a:cubicBezTo>
                <a:cubicBezTo>
                  <a:pt x="3466" y="4048"/>
                  <a:pt x="4056" y="4329"/>
                  <a:pt x="4645" y="4329"/>
                </a:cubicBezTo>
                <a:cubicBezTo>
                  <a:pt x="4868" y="4329"/>
                  <a:pt x="5090" y="4289"/>
                  <a:pt x="5299" y="4204"/>
                </a:cubicBezTo>
                <a:cubicBezTo>
                  <a:pt x="5355" y="4172"/>
                  <a:pt x="5426" y="4140"/>
                  <a:pt x="5489" y="4140"/>
                </a:cubicBezTo>
                <a:cubicBezTo>
                  <a:pt x="5520" y="4140"/>
                  <a:pt x="5549" y="4148"/>
                  <a:pt x="5573" y="4168"/>
                </a:cubicBezTo>
                <a:cubicBezTo>
                  <a:pt x="5633" y="4216"/>
                  <a:pt x="5656" y="4287"/>
                  <a:pt x="5680" y="4347"/>
                </a:cubicBezTo>
                <a:cubicBezTo>
                  <a:pt x="5787" y="4609"/>
                  <a:pt x="6049" y="4751"/>
                  <a:pt x="6323" y="4787"/>
                </a:cubicBezTo>
                <a:cubicBezTo>
                  <a:pt x="6346" y="4788"/>
                  <a:pt x="6370" y="4789"/>
                  <a:pt x="6393" y="4789"/>
                </a:cubicBezTo>
                <a:cubicBezTo>
                  <a:pt x="6643" y="4789"/>
                  <a:pt x="6892" y="4731"/>
                  <a:pt x="7121" y="4644"/>
                </a:cubicBezTo>
                <a:cubicBezTo>
                  <a:pt x="7478" y="4525"/>
                  <a:pt x="7859" y="4382"/>
                  <a:pt x="8121" y="4109"/>
                </a:cubicBezTo>
                <a:cubicBezTo>
                  <a:pt x="8395" y="3835"/>
                  <a:pt x="8538" y="3394"/>
                  <a:pt x="8371" y="3085"/>
                </a:cubicBezTo>
                <a:cubicBezTo>
                  <a:pt x="8240" y="2823"/>
                  <a:pt x="7954" y="2656"/>
                  <a:pt x="7692" y="2501"/>
                </a:cubicBezTo>
                <a:cubicBezTo>
                  <a:pt x="6692" y="1942"/>
                  <a:pt x="5728" y="1299"/>
                  <a:pt x="4918" y="477"/>
                </a:cubicBezTo>
                <a:cubicBezTo>
                  <a:pt x="4787" y="334"/>
                  <a:pt x="4621" y="179"/>
                  <a:pt x="4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2" name="Google Shape;5882;p62"/>
          <p:cNvSpPr/>
          <p:nvPr/>
        </p:nvSpPr>
        <p:spPr>
          <a:xfrm>
            <a:off x="2498518" y="2136895"/>
            <a:ext cx="1232" cy="641"/>
          </a:xfrm>
          <a:custGeom>
            <a:avLst/>
            <a:gdLst/>
            <a:ahLst/>
            <a:cxnLst/>
            <a:rect l="l" t="t" r="r" b="b"/>
            <a:pathLst>
              <a:path w="25" h="13" extrusionOk="0">
                <a:moveTo>
                  <a:pt x="24" y="12"/>
                </a:moveTo>
                <a:lnTo>
                  <a:pt x="24" y="12"/>
                </a:lnTo>
                <a:cubicBezTo>
                  <a:pt x="1" y="0"/>
                  <a:pt x="1" y="0"/>
                  <a:pt x="24" y="12"/>
                </a:cubicBezTo>
                <a:close/>
              </a:path>
            </a:pathLst>
          </a:custGeom>
          <a:solidFill>
            <a:srgbClr val="FF55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3" name="Google Shape;5883;p62"/>
          <p:cNvSpPr/>
          <p:nvPr/>
        </p:nvSpPr>
        <p:spPr>
          <a:xfrm>
            <a:off x="2088847" y="2295716"/>
            <a:ext cx="180263" cy="183910"/>
          </a:xfrm>
          <a:custGeom>
            <a:avLst/>
            <a:gdLst/>
            <a:ahLst/>
            <a:cxnLst/>
            <a:rect l="l" t="t" r="r" b="b"/>
            <a:pathLst>
              <a:path w="3657" h="3731" extrusionOk="0">
                <a:moveTo>
                  <a:pt x="1412" y="0"/>
                </a:moveTo>
                <a:cubicBezTo>
                  <a:pt x="1142" y="0"/>
                  <a:pt x="879" y="53"/>
                  <a:pt x="656" y="184"/>
                </a:cubicBezTo>
                <a:cubicBezTo>
                  <a:pt x="418" y="315"/>
                  <a:pt x="215" y="529"/>
                  <a:pt x="120" y="850"/>
                </a:cubicBezTo>
                <a:cubicBezTo>
                  <a:pt x="1" y="1208"/>
                  <a:pt x="13" y="1577"/>
                  <a:pt x="96" y="1910"/>
                </a:cubicBezTo>
                <a:cubicBezTo>
                  <a:pt x="299" y="2636"/>
                  <a:pt x="799" y="3208"/>
                  <a:pt x="1454" y="3505"/>
                </a:cubicBezTo>
                <a:cubicBezTo>
                  <a:pt x="1722" y="3628"/>
                  <a:pt x="2078" y="3730"/>
                  <a:pt x="2430" y="3730"/>
                </a:cubicBezTo>
                <a:cubicBezTo>
                  <a:pt x="2796" y="3730"/>
                  <a:pt x="3157" y="3619"/>
                  <a:pt x="3406" y="3303"/>
                </a:cubicBezTo>
                <a:cubicBezTo>
                  <a:pt x="3632" y="3041"/>
                  <a:pt x="3656" y="2672"/>
                  <a:pt x="3632" y="2339"/>
                </a:cubicBezTo>
                <a:cubicBezTo>
                  <a:pt x="3549" y="1624"/>
                  <a:pt x="3347" y="779"/>
                  <a:pt x="2763" y="386"/>
                </a:cubicBezTo>
                <a:cubicBezTo>
                  <a:pt x="2424" y="178"/>
                  <a:pt x="1906" y="0"/>
                  <a:pt x="1412" y="0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4" name="Google Shape;5884;p62"/>
          <p:cNvSpPr/>
          <p:nvPr/>
        </p:nvSpPr>
        <p:spPr>
          <a:xfrm>
            <a:off x="2108219" y="2343136"/>
            <a:ext cx="112140" cy="64425"/>
          </a:xfrm>
          <a:custGeom>
            <a:avLst/>
            <a:gdLst/>
            <a:ahLst/>
            <a:cxnLst/>
            <a:rect l="l" t="t" r="r" b="b"/>
            <a:pathLst>
              <a:path w="2275" h="1307" extrusionOk="0">
                <a:moveTo>
                  <a:pt x="786" y="1"/>
                </a:moveTo>
                <a:cubicBezTo>
                  <a:pt x="693" y="1"/>
                  <a:pt x="601" y="14"/>
                  <a:pt x="513" y="43"/>
                </a:cubicBezTo>
                <a:cubicBezTo>
                  <a:pt x="394" y="67"/>
                  <a:pt x="287" y="126"/>
                  <a:pt x="203" y="222"/>
                </a:cubicBezTo>
                <a:cubicBezTo>
                  <a:pt x="132" y="293"/>
                  <a:pt x="1" y="424"/>
                  <a:pt x="37" y="543"/>
                </a:cubicBezTo>
                <a:cubicBezTo>
                  <a:pt x="45" y="595"/>
                  <a:pt x="92" y="629"/>
                  <a:pt x="140" y="629"/>
                </a:cubicBezTo>
                <a:cubicBezTo>
                  <a:pt x="158" y="629"/>
                  <a:pt x="175" y="624"/>
                  <a:pt x="191" y="615"/>
                </a:cubicBezTo>
                <a:cubicBezTo>
                  <a:pt x="263" y="591"/>
                  <a:pt x="322" y="484"/>
                  <a:pt x="382" y="436"/>
                </a:cubicBezTo>
                <a:cubicBezTo>
                  <a:pt x="453" y="376"/>
                  <a:pt x="525" y="341"/>
                  <a:pt x="620" y="305"/>
                </a:cubicBezTo>
                <a:cubicBezTo>
                  <a:pt x="680" y="293"/>
                  <a:pt x="727" y="281"/>
                  <a:pt x="787" y="281"/>
                </a:cubicBezTo>
                <a:cubicBezTo>
                  <a:pt x="703" y="424"/>
                  <a:pt x="668" y="591"/>
                  <a:pt x="680" y="769"/>
                </a:cubicBezTo>
                <a:cubicBezTo>
                  <a:pt x="691" y="877"/>
                  <a:pt x="727" y="972"/>
                  <a:pt x="763" y="1067"/>
                </a:cubicBezTo>
                <a:cubicBezTo>
                  <a:pt x="799" y="1115"/>
                  <a:pt x="822" y="1174"/>
                  <a:pt x="870" y="1198"/>
                </a:cubicBezTo>
                <a:cubicBezTo>
                  <a:pt x="882" y="1210"/>
                  <a:pt x="894" y="1246"/>
                  <a:pt x="930" y="1258"/>
                </a:cubicBezTo>
                <a:cubicBezTo>
                  <a:pt x="965" y="1293"/>
                  <a:pt x="989" y="1293"/>
                  <a:pt x="1037" y="1305"/>
                </a:cubicBezTo>
                <a:cubicBezTo>
                  <a:pt x="1041" y="1306"/>
                  <a:pt x="1046" y="1306"/>
                  <a:pt x="1050" y="1306"/>
                </a:cubicBezTo>
                <a:cubicBezTo>
                  <a:pt x="1105" y="1306"/>
                  <a:pt x="1154" y="1241"/>
                  <a:pt x="1132" y="1186"/>
                </a:cubicBezTo>
                <a:cubicBezTo>
                  <a:pt x="1120" y="1150"/>
                  <a:pt x="1120" y="1127"/>
                  <a:pt x="1108" y="1115"/>
                </a:cubicBezTo>
                <a:cubicBezTo>
                  <a:pt x="1096" y="1091"/>
                  <a:pt x="1084" y="1079"/>
                  <a:pt x="1061" y="1055"/>
                </a:cubicBezTo>
                <a:cubicBezTo>
                  <a:pt x="1037" y="1019"/>
                  <a:pt x="1013" y="996"/>
                  <a:pt x="1001" y="960"/>
                </a:cubicBezTo>
                <a:cubicBezTo>
                  <a:pt x="953" y="888"/>
                  <a:pt x="930" y="817"/>
                  <a:pt x="930" y="722"/>
                </a:cubicBezTo>
                <a:cubicBezTo>
                  <a:pt x="918" y="579"/>
                  <a:pt x="941" y="424"/>
                  <a:pt x="1001" y="293"/>
                </a:cubicBezTo>
                <a:cubicBezTo>
                  <a:pt x="1108" y="305"/>
                  <a:pt x="1215" y="353"/>
                  <a:pt x="1299" y="400"/>
                </a:cubicBezTo>
                <a:cubicBezTo>
                  <a:pt x="1644" y="555"/>
                  <a:pt x="1989" y="877"/>
                  <a:pt x="2144" y="1234"/>
                </a:cubicBezTo>
                <a:cubicBezTo>
                  <a:pt x="2152" y="1262"/>
                  <a:pt x="2171" y="1274"/>
                  <a:pt x="2191" y="1274"/>
                </a:cubicBezTo>
                <a:cubicBezTo>
                  <a:pt x="2231" y="1274"/>
                  <a:pt x="2275" y="1229"/>
                  <a:pt x="2251" y="1174"/>
                </a:cubicBezTo>
                <a:cubicBezTo>
                  <a:pt x="2168" y="924"/>
                  <a:pt x="2061" y="722"/>
                  <a:pt x="1894" y="543"/>
                </a:cubicBezTo>
                <a:cubicBezTo>
                  <a:pt x="1715" y="365"/>
                  <a:pt x="1525" y="222"/>
                  <a:pt x="1287" y="115"/>
                </a:cubicBezTo>
                <a:cubicBezTo>
                  <a:pt x="1132" y="45"/>
                  <a:pt x="958" y="1"/>
                  <a:pt x="786" y="1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5" name="Google Shape;5885;p62"/>
          <p:cNvSpPr/>
          <p:nvPr/>
        </p:nvSpPr>
        <p:spPr>
          <a:xfrm>
            <a:off x="2257871" y="2406527"/>
            <a:ext cx="326957" cy="211416"/>
          </a:xfrm>
          <a:custGeom>
            <a:avLst/>
            <a:gdLst/>
            <a:ahLst/>
            <a:cxnLst/>
            <a:rect l="l" t="t" r="r" b="b"/>
            <a:pathLst>
              <a:path w="6633" h="4289" extrusionOk="0">
                <a:moveTo>
                  <a:pt x="2526" y="1"/>
                </a:moveTo>
                <a:cubicBezTo>
                  <a:pt x="2458" y="1"/>
                  <a:pt x="2391" y="3"/>
                  <a:pt x="2323" y="7"/>
                </a:cubicBezTo>
                <a:cubicBezTo>
                  <a:pt x="1573" y="43"/>
                  <a:pt x="775" y="376"/>
                  <a:pt x="287" y="972"/>
                </a:cubicBezTo>
                <a:cubicBezTo>
                  <a:pt x="168" y="1103"/>
                  <a:pt x="84" y="1246"/>
                  <a:pt x="1" y="1400"/>
                </a:cubicBezTo>
                <a:cubicBezTo>
                  <a:pt x="1141" y="3181"/>
                  <a:pt x="3054" y="4289"/>
                  <a:pt x="5198" y="4289"/>
                </a:cubicBezTo>
                <a:cubicBezTo>
                  <a:pt x="5405" y="4289"/>
                  <a:pt x="5613" y="4279"/>
                  <a:pt x="5823" y="4258"/>
                </a:cubicBezTo>
                <a:cubicBezTo>
                  <a:pt x="6002" y="4246"/>
                  <a:pt x="6180" y="4222"/>
                  <a:pt x="6347" y="4198"/>
                </a:cubicBezTo>
                <a:cubicBezTo>
                  <a:pt x="6371" y="4127"/>
                  <a:pt x="6395" y="4055"/>
                  <a:pt x="6418" y="3972"/>
                </a:cubicBezTo>
                <a:cubicBezTo>
                  <a:pt x="6633" y="3281"/>
                  <a:pt x="6478" y="2519"/>
                  <a:pt x="6121" y="1924"/>
                </a:cubicBezTo>
                <a:cubicBezTo>
                  <a:pt x="5740" y="1329"/>
                  <a:pt x="5156" y="865"/>
                  <a:pt x="4513" y="543"/>
                </a:cubicBezTo>
                <a:cubicBezTo>
                  <a:pt x="3906" y="218"/>
                  <a:pt x="3220" y="1"/>
                  <a:pt x="2526" y="1"/>
                </a:cubicBezTo>
                <a:close/>
              </a:path>
            </a:pathLst>
          </a:custGeom>
          <a:solidFill>
            <a:srgbClr val="EC37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6" name="Google Shape;5886;p62"/>
          <p:cNvSpPr/>
          <p:nvPr/>
        </p:nvSpPr>
        <p:spPr>
          <a:xfrm>
            <a:off x="2750896" y="2351121"/>
            <a:ext cx="56391" cy="181988"/>
          </a:xfrm>
          <a:custGeom>
            <a:avLst/>
            <a:gdLst/>
            <a:ahLst/>
            <a:cxnLst/>
            <a:rect l="l" t="t" r="r" b="b"/>
            <a:pathLst>
              <a:path w="1144" h="3692" extrusionOk="0">
                <a:moveTo>
                  <a:pt x="1143" y="0"/>
                </a:moveTo>
                <a:cubicBezTo>
                  <a:pt x="726" y="512"/>
                  <a:pt x="441" y="1143"/>
                  <a:pt x="274" y="1762"/>
                </a:cubicBezTo>
                <a:cubicBezTo>
                  <a:pt x="107" y="2405"/>
                  <a:pt x="36" y="3048"/>
                  <a:pt x="0" y="3691"/>
                </a:cubicBezTo>
                <a:cubicBezTo>
                  <a:pt x="834" y="2739"/>
                  <a:pt x="1107" y="1465"/>
                  <a:pt x="1143" y="0"/>
                </a:cubicBezTo>
                <a:close/>
              </a:path>
            </a:pathLst>
          </a:custGeom>
          <a:solidFill>
            <a:srgbClr val="EC37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7" name="Google Shape;5887;p62"/>
          <p:cNvSpPr/>
          <p:nvPr/>
        </p:nvSpPr>
        <p:spPr>
          <a:xfrm>
            <a:off x="2558113" y="2367980"/>
            <a:ext cx="168778" cy="72214"/>
          </a:xfrm>
          <a:custGeom>
            <a:avLst/>
            <a:gdLst/>
            <a:ahLst/>
            <a:cxnLst/>
            <a:rect l="l" t="t" r="r" b="b"/>
            <a:pathLst>
              <a:path w="3424" h="1465" extrusionOk="0">
                <a:moveTo>
                  <a:pt x="3040" y="0"/>
                </a:moveTo>
                <a:cubicBezTo>
                  <a:pt x="2836" y="0"/>
                  <a:pt x="2435" y="151"/>
                  <a:pt x="1863" y="170"/>
                </a:cubicBezTo>
                <a:cubicBezTo>
                  <a:pt x="1816" y="172"/>
                  <a:pt x="1771" y="173"/>
                  <a:pt x="1727" y="173"/>
                </a:cubicBezTo>
                <a:cubicBezTo>
                  <a:pt x="1270" y="173"/>
                  <a:pt x="968" y="64"/>
                  <a:pt x="707" y="64"/>
                </a:cubicBezTo>
                <a:cubicBezTo>
                  <a:pt x="592" y="64"/>
                  <a:pt x="484" y="85"/>
                  <a:pt x="375" y="146"/>
                </a:cubicBezTo>
                <a:cubicBezTo>
                  <a:pt x="0" y="339"/>
                  <a:pt x="741" y="1464"/>
                  <a:pt x="1709" y="1464"/>
                </a:cubicBezTo>
                <a:cubicBezTo>
                  <a:pt x="1756" y="1464"/>
                  <a:pt x="1804" y="1461"/>
                  <a:pt x="1851" y="1456"/>
                </a:cubicBezTo>
                <a:cubicBezTo>
                  <a:pt x="2863" y="1325"/>
                  <a:pt x="3423" y="384"/>
                  <a:pt x="3161" y="39"/>
                </a:cubicBezTo>
                <a:cubicBezTo>
                  <a:pt x="3136" y="11"/>
                  <a:pt x="3095" y="0"/>
                  <a:pt x="3040" y="0"/>
                </a:cubicBezTo>
                <a:close/>
              </a:path>
            </a:pathLst>
          </a:custGeom>
          <a:solidFill>
            <a:srgbClr val="B22E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8" name="Google Shape;5888;p62"/>
          <p:cNvSpPr/>
          <p:nvPr/>
        </p:nvSpPr>
        <p:spPr>
          <a:xfrm>
            <a:off x="2571274" y="2385479"/>
            <a:ext cx="102775" cy="54813"/>
          </a:xfrm>
          <a:custGeom>
            <a:avLst/>
            <a:gdLst/>
            <a:ahLst/>
            <a:cxnLst/>
            <a:rect l="l" t="t" r="r" b="b"/>
            <a:pathLst>
              <a:path w="2085" h="1112" extrusionOk="0">
                <a:moveTo>
                  <a:pt x="268" y="0"/>
                </a:moveTo>
                <a:cubicBezTo>
                  <a:pt x="171" y="0"/>
                  <a:pt x="79" y="16"/>
                  <a:pt x="1" y="53"/>
                </a:cubicBezTo>
                <a:cubicBezTo>
                  <a:pt x="90" y="442"/>
                  <a:pt x="677" y="1112"/>
                  <a:pt x="1404" y="1112"/>
                </a:cubicBezTo>
                <a:cubicBezTo>
                  <a:pt x="1455" y="1112"/>
                  <a:pt x="1508" y="1108"/>
                  <a:pt x="1561" y="1101"/>
                </a:cubicBezTo>
                <a:cubicBezTo>
                  <a:pt x="1763" y="1065"/>
                  <a:pt x="1942" y="1030"/>
                  <a:pt x="2084" y="946"/>
                </a:cubicBezTo>
                <a:cubicBezTo>
                  <a:pt x="1799" y="613"/>
                  <a:pt x="1430" y="375"/>
                  <a:pt x="1061" y="208"/>
                </a:cubicBezTo>
                <a:cubicBezTo>
                  <a:pt x="859" y="120"/>
                  <a:pt x="541" y="0"/>
                  <a:pt x="268" y="0"/>
                </a:cubicBezTo>
                <a:close/>
              </a:path>
            </a:pathLst>
          </a:custGeom>
          <a:solidFill>
            <a:srgbClr val="FF58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9" name="Google Shape;5889;p62"/>
          <p:cNvSpPr/>
          <p:nvPr/>
        </p:nvSpPr>
        <p:spPr>
          <a:xfrm>
            <a:off x="2512616" y="2175639"/>
            <a:ext cx="93360" cy="33026"/>
          </a:xfrm>
          <a:custGeom>
            <a:avLst/>
            <a:gdLst/>
            <a:ahLst/>
            <a:cxnLst/>
            <a:rect l="l" t="t" r="r" b="b"/>
            <a:pathLst>
              <a:path w="1894" h="670" extrusionOk="0">
                <a:moveTo>
                  <a:pt x="1084" y="0"/>
                </a:moveTo>
                <a:cubicBezTo>
                  <a:pt x="893" y="0"/>
                  <a:pt x="715" y="48"/>
                  <a:pt x="572" y="107"/>
                </a:cubicBezTo>
                <a:cubicBezTo>
                  <a:pt x="357" y="191"/>
                  <a:pt x="155" y="322"/>
                  <a:pt x="48" y="536"/>
                </a:cubicBezTo>
                <a:cubicBezTo>
                  <a:pt x="36" y="548"/>
                  <a:pt x="36" y="584"/>
                  <a:pt x="12" y="596"/>
                </a:cubicBezTo>
                <a:cubicBezTo>
                  <a:pt x="2" y="637"/>
                  <a:pt x="0" y="669"/>
                  <a:pt x="31" y="669"/>
                </a:cubicBezTo>
                <a:cubicBezTo>
                  <a:pt x="36" y="669"/>
                  <a:pt x="42" y="669"/>
                  <a:pt x="48" y="667"/>
                </a:cubicBezTo>
                <a:cubicBezTo>
                  <a:pt x="60" y="667"/>
                  <a:pt x="96" y="643"/>
                  <a:pt x="107" y="619"/>
                </a:cubicBezTo>
                <a:cubicBezTo>
                  <a:pt x="325" y="424"/>
                  <a:pt x="632" y="273"/>
                  <a:pt x="1006" y="273"/>
                </a:cubicBezTo>
                <a:cubicBezTo>
                  <a:pt x="1020" y="273"/>
                  <a:pt x="1034" y="274"/>
                  <a:pt x="1048" y="274"/>
                </a:cubicBezTo>
                <a:cubicBezTo>
                  <a:pt x="1143" y="298"/>
                  <a:pt x="1250" y="298"/>
                  <a:pt x="1358" y="322"/>
                </a:cubicBezTo>
                <a:cubicBezTo>
                  <a:pt x="1445" y="351"/>
                  <a:pt x="1540" y="388"/>
                  <a:pt x="1649" y="388"/>
                </a:cubicBezTo>
                <a:cubicBezTo>
                  <a:pt x="1674" y="388"/>
                  <a:pt x="1700" y="386"/>
                  <a:pt x="1727" y="381"/>
                </a:cubicBezTo>
                <a:cubicBezTo>
                  <a:pt x="1858" y="381"/>
                  <a:pt x="1893" y="250"/>
                  <a:pt x="1834" y="191"/>
                </a:cubicBezTo>
                <a:cubicBezTo>
                  <a:pt x="1762" y="84"/>
                  <a:pt x="1560" y="60"/>
                  <a:pt x="1441" y="24"/>
                </a:cubicBezTo>
                <a:cubicBezTo>
                  <a:pt x="1322" y="12"/>
                  <a:pt x="1191" y="0"/>
                  <a:pt x="1084" y="0"/>
                </a:cubicBezTo>
                <a:close/>
              </a:path>
            </a:pathLst>
          </a:custGeom>
          <a:solidFill>
            <a:srgbClr val="C05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0" name="Google Shape;5890;p62"/>
          <p:cNvSpPr/>
          <p:nvPr/>
        </p:nvSpPr>
        <p:spPr>
          <a:xfrm>
            <a:off x="2691696" y="2167802"/>
            <a:ext cx="73692" cy="26963"/>
          </a:xfrm>
          <a:custGeom>
            <a:avLst/>
            <a:gdLst/>
            <a:ahLst/>
            <a:cxnLst/>
            <a:rect l="l" t="t" r="r" b="b"/>
            <a:pathLst>
              <a:path w="1495" h="547" extrusionOk="0">
                <a:moveTo>
                  <a:pt x="640" y="0"/>
                </a:moveTo>
                <a:cubicBezTo>
                  <a:pt x="606" y="0"/>
                  <a:pt x="571" y="2"/>
                  <a:pt x="534" y="4"/>
                </a:cubicBezTo>
                <a:cubicBezTo>
                  <a:pt x="451" y="16"/>
                  <a:pt x="368" y="40"/>
                  <a:pt x="284" y="76"/>
                </a:cubicBezTo>
                <a:cubicBezTo>
                  <a:pt x="201" y="123"/>
                  <a:pt x="70" y="171"/>
                  <a:pt x="34" y="290"/>
                </a:cubicBezTo>
                <a:cubicBezTo>
                  <a:pt x="0" y="358"/>
                  <a:pt x="53" y="470"/>
                  <a:pt x="151" y="470"/>
                </a:cubicBezTo>
                <a:cubicBezTo>
                  <a:pt x="155" y="470"/>
                  <a:pt x="160" y="469"/>
                  <a:pt x="165" y="469"/>
                </a:cubicBezTo>
                <a:cubicBezTo>
                  <a:pt x="273" y="457"/>
                  <a:pt x="344" y="397"/>
                  <a:pt x="439" y="362"/>
                </a:cubicBezTo>
                <a:cubicBezTo>
                  <a:pt x="511" y="338"/>
                  <a:pt x="582" y="302"/>
                  <a:pt x="654" y="290"/>
                </a:cubicBezTo>
                <a:cubicBezTo>
                  <a:pt x="718" y="274"/>
                  <a:pt x="782" y="266"/>
                  <a:pt x="844" y="266"/>
                </a:cubicBezTo>
                <a:cubicBezTo>
                  <a:pt x="1059" y="266"/>
                  <a:pt x="1259" y="357"/>
                  <a:pt x="1416" y="504"/>
                </a:cubicBezTo>
                <a:cubicBezTo>
                  <a:pt x="1427" y="516"/>
                  <a:pt x="1463" y="528"/>
                  <a:pt x="1475" y="540"/>
                </a:cubicBezTo>
                <a:cubicBezTo>
                  <a:pt x="1479" y="545"/>
                  <a:pt x="1483" y="547"/>
                  <a:pt x="1485" y="547"/>
                </a:cubicBezTo>
                <a:cubicBezTo>
                  <a:pt x="1494" y="547"/>
                  <a:pt x="1483" y="508"/>
                  <a:pt x="1463" y="469"/>
                </a:cubicBezTo>
                <a:cubicBezTo>
                  <a:pt x="1439" y="457"/>
                  <a:pt x="1427" y="421"/>
                  <a:pt x="1427" y="409"/>
                </a:cubicBezTo>
                <a:cubicBezTo>
                  <a:pt x="1296" y="219"/>
                  <a:pt x="1118" y="112"/>
                  <a:pt x="951" y="52"/>
                </a:cubicBezTo>
                <a:cubicBezTo>
                  <a:pt x="851" y="16"/>
                  <a:pt x="751" y="0"/>
                  <a:pt x="640" y="0"/>
                </a:cubicBezTo>
                <a:close/>
              </a:path>
            </a:pathLst>
          </a:custGeom>
          <a:solidFill>
            <a:srgbClr val="C05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1" name="Google Shape;5891;p62"/>
          <p:cNvSpPr/>
          <p:nvPr/>
        </p:nvSpPr>
        <p:spPr>
          <a:xfrm>
            <a:off x="2485160" y="2273535"/>
            <a:ext cx="101444" cy="37019"/>
          </a:xfrm>
          <a:custGeom>
            <a:avLst/>
            <a:gdLst/>
            <a:ahLst/>
            <a:cxnLst/>
            <a:rect l="l" t="t" r="r" b="b"/>
            <a:pathLst>
              <a:path w="2058" h="751" extrusionOk="0">
                <a:moveTo>
                  <a:pt x="1073" y="1"/>
                </a:moveTo>
                <a:cubicBezTo>
                  <a:pt x="870" y="1"/>
                  <a:pt x="669" y="49"/>
                  <a:pt x="498" y="145"/>
                </a:cubicBezTo>
                <a:cubicBezTo>
                  <a:pt x="391" y="181"/>
                  <a:pt x="295" y="264"/>
                  <a:pt x="212" y="336"/>
                </a:cubicBezTo>
                <a:cubicBezTo>
                  <a:pt x="141" y="407"/>
                  <a:pt x="33" y="503"/>
                  <a:pt x="10" y="598"/>
                </a:cubicBezTo>
                <a:cubicBezTo>
                  <a:pt x="1" y="634"/>
                  <a:pt x="19" y="670"/>
                  <a:pt x="49" y="670"/>
                </a:cubicBezTo>
                <a:cubicBezTo>
                  <a:pt x="58" y="670"/>
                  <a:pt x="69" y="666"/>
                  <a:pt x="81" y="657"/>
                </a:cubicBezTo>
                <a:cubicBezTo>
                  <a:pt x="152" y="622"/>
                  <a:pt x="236" y="526"/>
                  <a:pt x="307" y="479"/>
                </a:cubicBezTo>
                <a:cubicBezTo>
                  <a:pt x="379" y="419"/>
                  <a:pt x="474" y="360"/>
                  <a:pt x="557" y="324"/>
                </a:cubicBezTo>
                <a:cubicBezTo>
                  <a:pt x="705" y="245"/>
                  <a:pt x="861" y="199"/>
                  <a:pt x="1012" y="199"/>
                </a:cubicBezTo>
                <a:cubicBezTo>
                  <a:pt x="1043" y="199"/>
                  <a:pt x="1074" y="201"/>
                  <a:pt x="1105" y="205"/>
                </a:cubicBezTo>
                <a:cubicBezTo>
                  <a:pt x="1284" y="217"/>
                  <a:pt x="1450" y="276"/>
                  <a:pt x="1605" y="360"/>
                </a:cubicBezTo>
                <a:cubicBezTo>
                  <a:pt x="1676" y="407"/>
                  <a:pt x="1748" y="467"/>
                  <a:pt x="1807" y="538"/>
                </a:cubicBezTo>
                <a:cubicBezTo>
                  <a:pt x="1867" y="598"/>
                  <a:pt x="1915" y="693"/>
                  <a:pt x="1974" y="741"/>
                </a:cubicBezTo>
                <a:cubicBezTo>
                  <a:pt x="1980" y="747"/>
                  <a:pt x="1989" y="750"/>
                  <a:pt x="1999" y="750"/>
                </a:cubicBezTo>
                <a:cubicBezTo>
                  <a:pt x="2026" y="750"/>
                  <a:pt x="2057" y="728"/>
                  <a:pt x="2057" y="693"/>
                </a:cubicBezTo>
                <a:cubicBezTo>
                  <a:pt x="2057" y="598"/>
                  <a:pt x="1998" y="479"/>
                  <a:pt x="1938" y="419"/>
                </a:cubicBezTo>
                <a:cubicBezTo>
                  <a:pt x="1879" y="348"/>
                  <a:pt x="1807" y="276"/>
                  <a:pt x="1724" y="217"/>
                </a:cubicBezTo>
                <a:cubicBezTo>
                  <a:pt x="1545" y="98"/>
                  <a:pt x="1343" y="26"/>
                  <a:pt x="1141" y="3"/>
                </a:cubicBezTo>
                <a:cubicBezTo>
                  <a:pt x="1118" y="1"/>
                  <a:pt x="1095" y="1"/>
                  <a:pt x="10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2" name="Google Shape;5892;p62"/>
          <p:cNvSpPr/>
          <p:nvPr/>
        </p:nvSpPr>
        <p:spPr>
          <a:xfrm>
            <a:off x="2709195" y="2262986"/>
            <a:ext cx="66298" cy="40321"/>
          </a:xfrm>
          <a:custGeom>
            <a:avLst/>
            <a:gdLst/>
            <a:ahLst/>
            <a:cxnLst/>
            <a:rect l="l" t="t" r="r" b="b"/>
            <a:pathLst>
              <a:path w="1345" h="818" extrusionOk="0">
                <a:moveTo>
                  <a:pt x="651" y="0"/>
                </a:moveTo>
                <a:cubicBezTo>
                  <a:pt x="613" y="0"/>
                  <a:pt x="575" y="5"/>
                  <a:pt x="537" y="14"/>
                </a:cubicBezTo>
                <a:cubicBezTo>
                  <a:pt x="406" y="38"/>
                  <a:pt x="287" y="133"/>
                  <a:pt x="179" y="264"/>
                </a:cubicBezTo>
                <a:cubicBezTo>
                  <a:pt x="132" y="324"/>
                  <a:pt x="96" y="395"/>
                  <a:pt x="60" y="490"/>
                </a:cubicBezTo>
                <a:cubicBezTo>
                  <a:pt x="37" y="562"/>
                  <a:pt x="1" y="681"/>
                  <a:pt x="1" y="776"/>
                </a:cubicBezTo>
                <a:cubicBezTo>
                  <a:pt x="1" y="799"/>
                  <a:pt x="21" y="818"/>
                  <a:pt x="38" y="818"/>
                </a:cubicBezTo>
                <a:cubicBezTo>
                  <a:pt x="48" y="818"/>
                  <a:pt x="56" y="812"/>
                  <a:pt x="60" y="800"/>
                </a:cubicBezTo>
                <a:cubicBezTo>
                  <a:pt x="96" y="740"/>
                  <a:pt x="120" y="669"/>
                  <a:pt x="156" y="598"/>
                </a:cubicBezTo>
                <a:cubicBezTo>
                  <a:pt x="179" y="514"/>
                  <a:pt x="227" y="455"/>
                  <a:pt x="275" y="395"/>
                </a:cubicBezTo>
                <a:cubicBezTo>
                  <a:pt x="346" y="300"/>
                  <a:pt x="465" y="217"/>
                  <a:pt x="572" y="193"/>
                </a:cubicBezTo>
                <a:cubicBezTo>
                  <a:pt x="601" y="190"/>
                  <a:pt x="628" y="189"/>
                  <a:pt x="655" y="189"/>
                </a:cubicBezTo>
                <a:cubicBezTo>
                  <a:pt x="755" y="189"/>
                  <a:pt x="848" y="208"/>
                  <a:pt x="941" y="264"/>
                </a:cubicBezTo>
                <a:cubicBezTo>
                  <a:pt x="1001" y="300"/>
                  <a:pt x="1061" y="359"/>
                  <a:pt x="1120" y="395"/>
                </a:cubicBezTo>
                <a:cubicBezTo>
                  <a:pt x="1180" y="443"/>
                  <a:pt x="1227" y="514"/>
                  <a:pt x="1287" y="562"/>
                </a:cubicBezTo>
                <a:cubicBezTo>
                  <a:pt x="1290" y="563"/>
                  <a:pt x="1293" y="564"/>
                  <a:pt x="1297" y="564"/>
                </a:cubicBezTo>
                <a:cubicBezTo>
                  <a:pt x="1319" y="564"/>
                  <a:pt x="1345" y="532"/>
                  <a:pt x="1334" y="490"/>
                </a:cubicBezTo>
                <a:cubicBezTo>
                  <a:pt x="1287" y="395"/>
                  <a:pt x="1227" y="312"/>
                  <a:pt x="1168" y="252"/>
                </a:cubicBezTo>
                <a:cubicBezTo>
                  <a:pt x="1096" y="181"/>
                  <a:pt x="1037" y="133"/>
                  <a:pt x="953" y="86"/>
                </a:cubicBezTo>
                <a:cubicBezTo>
                  <a:pt x="857" y="33"/>
                  <a:pt x="755" y="0"/>
                  <a:pt x="6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3" name="Google Shape;5893;p62"/>
          <p:cNvSpPr/>
          <p:nvPr/>
        </p:nvSpPr>
        <p:spPr>
          <a:xfrm>
            <a:off x="2653445" y="2219165"/>
            <a:ext cx="54665" cy="130280"/>
          </a:xfrm>
          <a:custGeom>
            <a:avLst/>
            <a:gdLst/>
            <a:ahLst/>
            <a:cxnLst/>
            <a:rect l="l" t="t" r="r" b="b"/>
            <a:pathLst>
              <a:path w="1109" h="2643" extrusionOk="0">
                <a:moveTo>
                  <a:pt x="267" y="1"/>
                </a:moveTo>
                <a:cubicBezTo>
                  <a:pt x="246" y="1"/>
                  <a:pt x="226" y="13"/>
                  <a:pt x="215" y="34"/>
                </a:cubicBezTo>
                <a:cubicBezTo>
                  <a:pt x="179" y="94"/>
                  <a:pt x="167" y="177"/>
                  <a:pt x="156" y="248"/>
                </a:cubicBezTo>
                <a:cubicBezTo>
                  <a:pt x="132" y="320"/>
                  <a:pt x="120" y="391"/>
                  <a:pt x="108" y="486"/>
                </a:cubicBezTo>
                <a:cubicBezTo>
                  <a:pt x="96" y="617"/>
                  <a:pt x="72" y="760"/>
                  <a:pt x="60" y="915"/>
                </a:cubicBezTo>
                <a:cubicBezTo>
                  <a:pt x="36" y="1177"/>
                  <a:pt x="1" y="1475"/>
                  <a:pt x="132" y="1713"/>
                </a:cubicBezTo>
                <a:cubicBezTo>
                  <a:pt x="179" y="1808"/>
                  <a:pt x="275" y="1891"/>
                  <a:pt x="358" y="1951"/>
                </a:cubicBezTo>
                <a:cubicBezTo>
                  <a:pt x="477" y="2010"/>
                  <a:pt x="596" y="2010"/>
                  <a:pt x="715" y="2010"/>
                </a:cubicBezTo>
                <a:lnTo>
                  <a:pt x="822" y="2010"/>
                </a:lnTo>
                <a:cubicBezTo>
                  <a:pt x="870" y="2010"/>
                  <a:pt x="894" y="2010"/>
                  <a:pt x="906" y="2070"/>
                </a:cubicBezTo>
                <a:cubicBezTo>
                  <a:pt x="929" y="2118"/>
                  <a:pt x="882" y="2213"/>
                  <a:pt x="870" y="2249"/>
                </a:cubicBezTo>
                <a:cubicBezTo>
                  <a:pt x="810" y="2368"/>
                  <a:pt x="727" y="2475"/>
                  <a:pt x="632" y="2546"/>
                </a:cubicBezTo>
                <a:cubicBezTo>
                  <a:pt x="588" y="2579"/>
                  <a:pt x="605" y="2643"/>
                  <a:pt x="645" y="2643"/>
                </a:cubicBezTo>
                <a:cubicBezTo>
                  <a:pt x="649" y="2643"/>
                  <a:pt x="652" y="2642"/>
                  <a:pt x="656" y="2641"/>
                </a:cubicBezTo>
                <a:cubicBezTo>
                  <a:pt x="882" y="2546"/>
                  <a:pt x="1025" y="2344"/>
                  <a:pt x="1072" y="2106"/>
                </a:cubicBezTo>
                <a:cubicBezTo>
                  <a:pt x="1108" y="1725"/>
                  <a:pt x="656" y="1879"/>
                  <a:pt x="465" y="1796"/>
                </a:cubicBezTo>
                <a:cubicBezTo>
                  <a:pt x="191" y="1665"/>
                  <a:pt x="227" y="1284"/>
                  <a:pt x="239" y="1034"/>
                </a:cubicBezTo>
                <a:lnTo>
                  <a:pt x="287" y="546"/>
                </a:lnTo>
                <a:cubicBezTo>
                  <a:pt x="298" y="451"/>
                  <a:pt x="298" y="379"/>
                  <a:pt x="310" y="284"/>
                </a:cubicBezTo>
                <a:cubicBezTo>
                  <a:pt x="310" y="213"/>
                  <a:pt x="346" y="141"/>
                  <a:pt x="334" y="58"/>
                </a:cubicBezTo>
                <a:cubicBezTo>
                  <a:pt x="321" y="18"/>
                  <a:pt x="293" y="1"/>
                  <a:pt x="267" y="1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94" name="Google Shape;5894;p62"/>
          <p:cNvGrpSpPr/>
          <p:nvPr/>
        </p:nvGrpSpPr>
        <p:grpSpPr>
          <a:xfrm>
            <a:off x="6137748" y="1827829"/>
            <a:ext cx="1104004" cy="2295169"/>
            <a:chOff x="5871060" y="1827829"/>
            <a:chExt cx="1104004" cy="2295169"/>
          </a:xfrm>
        </p:grpSpPr>
        <p:sp>
          <p:nvSpPr>
            <p:cNvPr id="5895" name="Google Shape;5895;p62"/>
            <p:cNvSpPr/>
            <p:nvPr/>
          </p:nvSpPr>
          <p:spPr>
            <a:xfrm>
              <a:off x="5913895" y="1891762"/>
              <a:ext cx="1061169" cy="980871"/>
            </a:xfrm>
            <a:custGeom>
              <a:avLst/>
              <a:gdLst/>
              <a:ahLst/>
              <a:cxnLst/>
              <a:rect l="l" t="t" r="r" b="b"/>
              <a:pathLst>
                <a:path w="21528" h="19899" extrusionOk="0">
                  <a:moveTo>
                    <a:pt x="11569" y="0"/>
                  </a:moveTo>
                  <a:cubicBezTo>
                    <a:pt x="10530" y="0"/>
                    <a:pt x="9475" y="230"/>
                    <a:pt x="8525" y="556"/>
                  </a:cubicBezTo>
                  <a:cubicBezTo>
                    <a:pt x="7049" y="1080"/>
                    <a:pt x="5668" y="2044"/>
                    <a:pt x="4834" y="3402"/>
                  </a:cubicBezTo>
                  <a:cubicBezTo>
                    <a:pt x="3608" y="5378"/>
                    <a:pt x="3477" y="7914"/>
                    <a:pt x="3942" y="10105"/>
                  </a:cubicBezTo>
                  <a:cubicBezTo>
                    <a:pt x="4037" y="10593"/>
                    <a:pt x="4180" y="11081"/>
                    <a:pt x="4251" y="11593"/>
                  </a:cubicBezTo>
                  <a:cubicBezTo>
                    <a:pt x="4382" y="12522"/>
                    <a:pt x="4192" y="13867"/>
                    <a:pt x="3060" y="14213"/>
                  </a:cubicBezTo>
                  <a:cubicBezTo>
                    <a:pt x="2887" y="14264"/>
                    <a:pt x="2708" y="14278"/>
                    <a:pt x="2527" y="14278"/>
                  </a:cubicBezTo>
                  <a:cubicBezTo>
                    <a:pt x="2279" y="14278"/>
                    <a:pt x="2028" y="14250"/>
                    <a:pt x="1786" y="14250"/>
                  </a:cubicBezTo>
                  <a:cubicBezTo>
                    <a:pt x="1504" y="14250"/>
                    <a:pt x="1233" y="14288"/>
                    <a:pt x="989" y="14451"/>
                  </a:cubicBezTo>
                  <a:cubicBezTo>
                    <a:pt x="786" y="14582"/>
                    <a:pt x="632" y="14784"/>
                    <a:pt x="524" y="14998"/>
                  </a:cubicBezTo>
                  <a:cubicBezTo>
                    <a:pt x="1" y="16141"/>
                    <a:pt x="679" y="17499"/>
                    <a:pt x="1751" y="17915"/>
                  </a:cubicBezTo>
                  <a:cubicBezTo>
                    <a:pt x="2060" y="18036"/>
                    <a:pt x="2389" y="18090"/>
                    <a:pt x="2724" y="18090"/>
                  </a:cubicBezTo>
                  <a:cubicBezTo>
                    <a:pt x="3550" y="18090"/>
                    <a:pt x="4414" y="17757"/>
                    <a:pt x="5108" y="17249"/>
                  </a:cubicBezTo>
                  <a:lnTo>
                    <a:pt x="5108" y="17249"/>
                  </a:lnTo>
                  <a:cubicBezTo>
                    <a:pt x="5037" y="18344"/>
                    <a:pt x="5954" y="19320"/>
                    <a:pt x="7013" y="19439"/>
                  </a:cubicBezTo>
                  <a:cubicBezTo>
                    <a:pt x="7105" y="19450"/>
                    <a:pt x="7197" y="19455"/>
                    <a:pt x="7289" y="19455"/>
                  </a:cubicBezTo>
                  <a:cubicBezTo>
                    <a:pt x="8271" y="19455"/>
                    <a:pt x="9252" y="18888"/>
                    <a:pt x="9895" y="18082"/>
                  </a:cubicBezTo>
                  <a:cubicBezTo>
                    <a:pt x="9918" y="18035"/>
                    <a:pt x="9954" y="17987"/>
                    <a:pt x="10014" y="17975"/>
                  </a:cubicBezTo>
                  <a:cubicBezTo>
                    <a:pt x="10031" y="17966"/>
                    <a:pt x="10049" y="17962"/>
                    <a:pt x="10066" y="17962"/>
                  </a:cubicBezTo>
                  <a:cubicBezTo>
                    <a:pt x="10143" y="17962"/>
                    <a:pt x="10215" y="18038"/>
                    <a:pt x="10264" y="18106"/>
                  </a:cubicBezTo>
                  <a:cubicBezTo>
                    <a:pt x="10859" y="18820"/>
                    <a:pt x="11597" y="19416"/>
                    <a:pt x="12478" y="19713"/>
                  </a:cubicBezTo>
                  <a:cubicBezTo>
                    <a:pt x="12838" y="19835"/>
                    <a:pt x="13219" y="19899"/>
                    <a:pt x="13601" y="19899"/>
                  </a:cubicBezTo>
                  <a:cubicBezTo>
                    <a:pt x="14156" y="19899"/>
                    <a:pt x="14711" y="19764"/>
                    <a:pt x="15205" y="19475"/>
                  </a:cubicBezTo>
                  <a:cubicBezTo>
                    <a:pt x="16026" y="18987"/>
                    <a:pt x="16622" y="18035"/>
                    <a:pt x="16562" y="17082"/>
                  </a:cubicBezTo>
                  <a:lnTo>
                    <a:pt x="16562" y="17082"/>
                  </a:lnTo>
                  <a:cubicBezTo>
                    <a:pt x="17217" y="17368"/>
                    <a:pt x="17872" y="17642"/>
                    <a:pt x="18586" y="17737"/>
                  </a:cubicBezTo>
                  <a:cubicBezTo>
                    <a:pt x="18713" y="17752"/>
                    <a:pt x="18842" y="17760"/>
                    <a:pt x="18972" y="17760"/>
                  </a:cubicBezTo>
                  <a:cubicBezTo>
                    <a:pt x="19554" y="17760"/>
                    <a:pt x="20155" y="17600"/>
                    <a:pt x="20622" y="17201"/>
                  </a:cubicBezTo>
                  <a:cubicBezTo>
                    <a:pt x="21277" y="16630"/>
                    <a:pt x="21527" y="15606"/>
                    <a:pt x="21182" y="14820"/>
                  </a:cubicBezTo>
                  <a:cubicBezTo>
                    <a:pt x="20894" y="14117"/>
                    <a:pt x="20160" y="13719"/>
                    <a:pt x="19412" y="13719"/>
                  </a:cubicBezTo>
                  <a:cubicBezTo>
                    <a:pt x="19323" y="13719"/>
                    <a:pt x="19234" y="13725"/>
                    <a:pt x="19146" y="13736"/>
                  </a:cubicBezTo>
                  <a:cubicBezTo>
                    <a:pt x="19052" y="13748"/>
                    <a:pt x="18958" y="13754"/>
                    <a:pt x="18865" y="13754"/>
                  </a:cubicBezTo>
                  <a:cubicBezTo>
                    <a:pt x="17531" y="13754"/>
                    <a:pt x="16355" y="12541"/>
                    <a:pt x="17134" y="9569"/>
                  </a:cubicBezTo>
                  <a:cubicBezTo>
                    <a:pt x="17646" y="7617"/>
                    <a:pt x="17396" y="5283"/>
                    <a:pt x="16622" y="3414"/>
                  </a:cubicBezTo>
                  <a:cubicBezTo>
                    <a:pt x="16526" y="3211"/>
                    <a:pt x="16443" y="3021"/>
                    <a:pt x="16336" y="2818"/>
                  </a:cubicBezTo>
                  <a:cubicBezTo>
                    <a:pt x="15669" y="1604"/>
                    <a:pt x="14633" y="663"/>
                    <a:pt x="13300" y="247"/>
                  </a:cubicBezTo>
                  <a:cubicBezTo>
                    <a:pt x="12743" y="74"/>
                    <a:pt x="12159" y="0"/>
                    <a:pt x="11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62"/>
            <p:cNvSpPr/>
            <p:nvPr/>
          </p:nvSpPr>
          <p:spPr>
            <a:xfrm>
              <a:off x="5994883" y="1892748"/>
              <a:ext cx="957852" cy="980576"/>
            </a:xfrm>
            <a:custGeom>
              <a:avLst/>
              <a:gdLst/>
              <a:ahLst/>
              <a:cxnLst/>
              <a:rect l="l" t="t" r="r" b="b"/>
              <a:pathLst>
                <a:path w="19432" h="19893" extrusionOk="0">
                  <a:moveTo>
                    <a:pt x="9868" y="1"/>
                  </a:moveTo>
                  <a:cubicBezTo>
                    <a:pt x="8835" y="1"/>
                    <a:pt x="7791" y="228"/>
                    <a:pt x="6847" y="560"/>
                  </a:cubicBezTo>
                  <a:cubicBezTo>
                    <a:pt x="5430" y="1060"/>
                    <a:pt x="4108" y="1977"/>
                    <a:pt x="3263" y="3251"/>
                  </a:cubicBezTo>
                  <a:cubicBezTo>
                    <a:pt x="3037" y="4132"/>
                    <a:pt x="3037" y="5049"/>
                    <a:pt x="3120" y="5965"/>
                  </a:cubicBezTo>
                  <a:cubicBezTo>
                    <a:pt x="3227" y="6954"/>
                    <a:pt x="3453" y="7930"/>
                    <a:pt x="3644" y="8906"/>
                  </a:cubicBezTo>
                  <a:cubicBezTo>
                    <a:pt x="3834" y="9906"/>
                    <a:pt x="3989" y="10918"/>
                    <a:pt x="3989" y="11942"/>
                  </a:cubicBezTo>
                  <a:cubicBezTo>
                    <a:pt x="3989" y="12883"/>
                    <a:pt x="3834" y="13788"/>
                    <a:pt x="3465" y="14657"/>
                  </a:cubicBezTo>
                  <a:cubicBezTo>
                    <a:pt x="3120" y="15455"/>
                    <a:pt x="2608" y="16169"/>
                    <a:pt x="1953" y="16741"/>
                  </a:cubicBezTo>
                  <a:cubicBezTo>
                    <a:pt x="1429" y="17193"/>
                    <a:pt x="798" y="17574"/>
                    <a:pt x="143" y="17812"/>
                  </a:cubicBezTo>
                  <a:cubicBezTo>
                    <a:pt x="108" y="17824"/>
                    <a:pt x="60" y="17836"/>
                    <a:pt x="1" y="17872"/>
                  </a:cubicBezTo>
                  <a:lnTo>
                    <a:pt x="84" y="17907"/>
                  </a:lnTo>
                  <a:cubicBezTo>
                    <a:pt x="400" y="18028"/>
                    <a:pt x="732" y="18082"/>
                    <a:pt x="1068" y="18082"/>
                  </a:cubicBezTo>
                  <a:cubicBezTo>
                    <a:pt x="1896" y="18082"/>
                    <a:pt x="2750" y="17749"/>
                    <a:pt x="3453" y="17241"/>
                  </a:cubicBezTo>
                  <a:lnTo>
                    <a:pt x="3453" y="17241"/>
                  </a:lnTo>
                  <a:cubicBezTo>
                    <a:pt x="3358" y="18348"/>
                    <a:pt x="4287" y="19312"/>
                    <a:pt x="5358" y="19431"/>
                  </a:cubicBezTo>
                  <a:cubicBezTo>
                    <a:pt x="5449" y="19442"/>
                    <a:pt x="5540" y="19447"/>
                    <a:pt x="5631" y="19447"/>
                  </a:cubicBezTo>
                  <a:cubicBezTo>
                    <a:pt x="6606" y="19447"/>
                    <a:pt x="7596" y="18880"/>
                    <a:pt x="8228" y="18074"/>
                  </a:cubicBezTo>
                  <a:cubicBezTo>
                    <a:pt x="8275" y="18026"/>
                    <a:pt x="8299" y="17991"/>
                    <a:pt x="8347" y="17967"/>
                  </a:cubicBezTo>
                  <a:cubicBezTo>
                    <a:pt x="8358" y="17964"/>
                    <a:pt x="8369" y="17963"/>
                    <a:pt x="8381" y="17963"/>
                  </a:cubicBezTo>
                  <a:cubicBezTo>
                    <a:pt x="8464" y="17963"/>
                    <a:pt x="8544" y="18036"/>
                    <a:pt x="8597" y="18110"/>
                  </a:cubicBezTo>
                  <a:cubicBezTo>
                    <a:pt x="9192" y="18824"/>
                    <a:pt x="9942" y="19419"/>
                    <a:pt x="10823" y="19717"/>
                  </a:cubicBezTo>
                  <a:cubicBezTo>
                    <a:pt x="11187" y="19830"/>
                    <a:pt x="11572" y="19892"/>
                    <a:pt x="11959" y="19892"/>
                  </a:cubicBezTo>
                  <a:cubicBezTo>
                    <a:pt x="12509" y="19892"/>
                    <a:pt x="13060" y="19766"/>
                    <a:pt x="13550" y="19479"/>
                  </a:cubicBezTo>
                  <a:cubicBezTo>
                    <a:pt x="14360" y="18979"/>
                    <a:pt x="14955" y="18026"/>
                    <a:pt x="14895" y="17074"/>
                  </a:cubicBezTo>
                  <a:lnTo>
                    <a:pt x="14895" y="17074"/>
                  </a:lnTo>
                  <a:cubicBezTo>
                    <a:pt x="15550" y="17360"/>
                    <a:pt x="16229" y="17645"/>
                    <a:pt x="16919" y="17729"/>
                  </a:cubicBezTo>
                  <a:cubicBezTo>
                    <a:pt x="17046" y="17744"/>
                    <a:pt x="17174" y="17751"/>
                    <a:pt x="17302" y="17751"/>
                  </a:cubicBezTo>
                  <a:cubicBezTo>
                    <a:pt x="17900" y="17751"/>
                    <a:pt x="18505" y="17585"/>
                    <a:pt x="18955" y="17193"/>
                  </a:cubicBezTo>
                  <a:cubicBezTo>
                    <a:pt x="19158" y="17014"/>
                    <a:pt x="19313" y="16812"/>
                    <a:pt x="19432" y="16574"/>
                  </a:cubicBezTo>
                  <a:lnTo>
                    <a:pt x="19432" y="16574"/>
                  </a:lnTo>
                  <a:cubicBezTo>
                    <a:pt x="19182" y="16693"/>
                    <a:pt x="18932" y="16764"/>
                    <a:pt x="18658" y="16812"/>
                  </a:cubicBezTo>
                  <a:cubicBezTo>
                    <a:pt x="18439" y="16845"/>
                    <a:pt x="18216" y="16860"/>
                    <a:pt x="17992" y="16860"/>
                  </a:cubicBezTo>
                  <a:cubicBezTo>
                    <a:pt x="17728" y="16860"/>
                    <a:pt x="17463" y="16839"/>
                    <a:pt x="17205" y="16800"/>
                  </a:cubicBezTo>
                  <a:cubicBezTo>
                    <a:pt x="16693" y="16717"/>
                    <a:pt x="16253" y="16526"/>
                    <a:pt x="15824" y="16264"/>
                  </a:cubicBezTo>
                  <a:cubicBezTo>
                    <a:pt x="15181" y="15859"/>
                    <a:pt x="14610" y="15348"/>
                    <a:pt x="14121" y="14788"/>
                  </a:cubicBezTo>
                  <a:cubicBezTo>
                    <a:pt x="13657" y="14252"/>
                    <a:pt x="13264" y="13621"/>
                    <a:pt x="13062" y="12931"/>
                  </a:cubicBezTo>
                  <a:cubicBezTo>
                    <a:pt x="12943" y="12514"/>
                    <a:pt x="12931" y="12073"/>
                    <a:pt x="12978" y="11645"/>
                  </a:cubicBezTo>
                  <a:cubicBezTo>
                    <a:pt x="13026" y="11216"/>
                    <a:pt x="13145" y="10811"/>
                    <a:pt x="13276" y="10406"/>
                  </a:cubicBezTo>
                  <a:cubicBezTo>
                    <a:pt x="13562" y="9549"/>
                    <a:pt x="13836" y="8680"/>
                    <a:pt x="14038" y="7811"/>
                  </a:cubicBezTo>
                  <a:cubicBezTo>
                    <a:pt x="14217" y="6989"/>
                    <a:pt x="14312" y="6144"/>
                    <a:pt x="14252" y="5311"/>
                  </a:cubicBezTo>
                  <a:cubicBezTo>
                    <a:pt x="14193" y="4596"/>
                    <a:pt x="14038" y="3882"/>
                    <a:pt x="13764" y="3203"/>
                  </a:cubicBezTo>
                  <a:cubicBezTo>
                    <a:pt x="13348" y="2155"/>
                    <a:pt x="12705" y="1203"/>
                    <a:pt x="11931" y="369"/>
                  </a:cubicBezTo>
                  <a:cubicBezTo>
                    <a:pt x="11835" y="322"/>
                    <a:pt x="11728" y="274"/>
                    <a:pt x="11621" y="250"/>
                  </a:cubicBezTo>
                  <a:cubicBezTo>
                    <a:pt x="11055" y="76"/>
                    <a:pt x="10463" y="1"/>
                    <a:pt x="98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62"/>
            <p:cNvSpPr/>
            <p:nvPr/>
          </p:nvSpPr>
          <p:spPr>
            <a:xfrm>
              <a:off x="5893932" y="3250813"/>
              <a:ext cx="194311" cy="269433"/>
            </a:xfrm>
            <a:custGeom>
              <a:avLst/>
              <a:gdLst/>
              <a:ahLst/>
              <a:cxnLst/>
              <a:rect l="l" t="t" r="r" b="b"/>
              <a:pathLst>
                <a:path w="3942" h="5466" extrusionOk="0">
                  <a:moveTo>
                    <a:pt x="2001" y="0"/>
                  </a:moveTo>
                  <a:cubicBezTo>
                    <a:pt x="1846" y="322"/>
                    <a:pt x="1632" y="739"/>
                    <a:pt x="1513" y="977"/>
                  </a:cubicBezTo>
                  <a:cubicBezTo>
                    <a:pt x="1215" y="1298"/>
                    <a:pt x="1" y="3358"/>
                    <a:pt x="298" y="3572"/>
                  </a:cubicBezTo>
                  <a:cubicBezTo>
                    <a:pt x="315" y="3585"/>
                    <a:pt x="333" y="3590"/>
                    <a:pt x="353" y="3590"/>
                  </a:cubicBezTo>
                  <a:cubicBezTo>
                    <a:pt x="582" y="3590"/>
                    <a:pt x="1030" y="2839"/>
                    <a:pt x="1096" y="2763"/>
                  </a:cubicBezTo>
                  <a:lnTo>
                    <a:pt x="1096" y="2763"/>
                  </a:lnTo>
                  <a:cubicBezTo>
                    <a:pt x="1025" y="2894"/>
                    <a:pt x="1025" y="4965"/>
                    <a:pt x="1382" y="5025"/>
                  </a:cubicBezTo>
                  <a:cubicBezTo>
                    <a:pt x="1385" y="5025"/>
                    <a:pt x="1388" y="5026"/>
                    <a:pt x="1391" y="5026"/>
                  </a:cubicBezTo>
                  <a:cubicBezTo>
                    <a:pt x="1622" y="5026"/>
                    <a:pt x="1704" y="3713"/>
                    <a:pt x="1751" y="3560"/>
                  </a:cubicBezTo>
                  <a:lnTo>
                    <a:pt x="1751" y="3560"/>
                  </a:lnTo>
                  <a:cubicBezTo>
                    <a:pt x="1704" y="3725"/>
                    <a:pt x="1902" y="5466"/>
                    <a:pt x="2275" y="5466"/>
                  </a:cubicBezTo>
                  <a:cubicBezTo>
                    <a:pt x="2279" y="5466"/>
                    <a:pt x="2283" y="5466"/>
                    <a:pt x="2287" y="5465"/>
                  </a:cubicBezTo>
                  <a:cubicBezTo>
                    <a:pt x="2561" y="5442"/>
                    <a:pt x="2358" y="3572"/>
                    <a:pt x="2418" y="3572"/>
                  </a:cubicBezTo>
                  <a:lnTo>
                    <a:pt x="2418" y="3572"/>
                  </a:lnTo>
                  <a:cubicBezTo>
                    <a:pt x="2383" y="3595"/>
                    <a:pt x="2867" y="5040"/>
                    <a:pt x="3145" y="5040"/>
                  </a:cubicBezTo>
                  <a:cubicBezTo>
                    <a:pt x="3153" y="5040"/>
                    <a:pt x="3161" y="5039"/>
                    <a:pt x="3168" y="5037"/>
                  </a:cubicBezTo>
                  <a:cubicBezTo>
                    <a:pt x="3358" y="4977"/>
                    <a:pt x="3061" y="3382"/>
                    <a:pt x="3108" y="3382"/>
                  </a:cubicBezTo>
                  <a:lnTo>
                    <a:pt x="3108" y="3382"/>
                  </a:lnTo>
                  <a:cubicBezTo>
                    <a:pt x="3097" y="3393"/>
                    <a:pt x="3432" y="4266"/>
                    <a:pt x="3626" y="4266"/>
                  </a:cubicBezTo>
                  <a:cubicBezTo>
                    <a:pt x="3632" y="4266"/>
                    <a:pt x="3638" y="4265"/>
                    <a:pt x="3644" y="4263"/>
                  </a:cubicBezTo>
                  <a:cubicBezTo>
                    <a:pt x="3787" y="4215"/>
                    <a:pt x="3430" y="2846"/>
                    <a:pt x="3501" y="2298"/>
                  </a:cubicBezTo>
                  <a:cubicBezTo>
                    <a:pt x="3501" y="1834"/>
                    <a:pt x="3823" y="929"/>
                    <a:pt x="3942" y="643"/>
                  </a:cubicBezTo>
                  <a:cubicBezTo>
                    <a:pt x="3299" y="465"/>
                    <a:pt x="2644" y="239"/>
                    <a:pt x="2001" y="0"/>
                  </a:cubicBezTo>
                  <a:close/>
                </a:path>
              </a:pathLst>
            </a:custGeom>
            <a:solidFill>
              <a:srgbClr val="FFB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62"/>
            <p:cNvSpPr/>
            <p:nvPr/>
          </p:nvSpPr>
          <p:spPr>
            <a:xfrm>
              <a:off x="5919761" y="2662504"/>
              <a:ext cx="321781" cy="729184"/>
            </a:xfrm>
            <a:custGeom>
              <a:avLst/>
              <a:gdLst/>
              <a:ahLst/>
              <a:cxnLst/>
              <a:rect l="l" t="t" r="r" b="b"/>
              <a:pathLst>
                <a:path w="6528" h="14793" extrusionOk="0">
                  <a:moveTo>
                    <a:pt x="5166" y="1"/>
                  </a:moveTo>
                  <a:cubicBezTo>
                    <a:pt x="4981" y="1"/>
                    <a:pt x="4785" y="96"/>
                    <a:pt x="4585" y="315"/>
                  </a:cubicBezTo>
                  <a:cubicBezTo>
                    <a:pt x="3727" y="1267"/>
                    <a:pt x="1251" y="6816"/>
                    <a:pt x="179" y="13067"/>
                  </a:cubicBezTo>
                  <a:cubicBezTo>
                    <a:pt x="179" y="13102"/>
                    <a:pt x="167" y="13126"/>
                    <a:pt x="167" y="13162"/>
                  </a:cubicBezTo>
                  <a:lnTo>
                    <a:pt x="84" y="13733"/>
                  </a:lnTo>
                  <a:cubicBezTo>
                    <a:pt x="1" y="14245"/>
                    <a:pt x="2346" y="14733"/>
                    <a:pt x="3299" y="14793"/>
                  </a:cubicBezTo>
                  <a:cubicBezTo>
                    <a:pt x="3299" y="14793"/>
                    <a:pt x="3346" y="14567"/>
                    <a:pt x="3430" y="14174"/>
                  </a:cubicBezTo>
                  <a:cubicBezTo>
                    <a:pt x="3430" y="14138"/>
                    <a:pt x="3430" y="14102"/>
                    <a:pt x="3442" y="14067"/>
                  </a:cubicBezTo>
                  <a:cubicBezTo>
                    <a:pt x="3668" y="13031"/>
                    <a:pt x="4132" y="10983"/>
                    <a:pt x="4680" y="8685"/>
                  </a:cubicBezTo>
                  <a:cubicBezTo>
                    <a:pt x="5466" y="5363"/>
                    <a:pt x="6454" y="4518"/>
                    <a:pt x="6490" y="2946"/>
                  </a:cubicBezTo>
                  <a:cubicBezTo>
                    <a:pt x="6528" y="1695"/>
                    <a:pt x="5944" y="1"/>
                    <a:pt x="51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62"/>
            <p:cNvSpPr/>
            <p:nvPr/>
          </p:nvSpPr>
          <p:spPr>
            <a:xfrm>
              <a:off x="6004298" y="2671525"/>
              <a:ext cx="237146" cy="721346"/>
            </a:xfrm>
            <a:custGeom>
              <a:avLst/>
              <a:gdLst/>
              <a:ahLst/>
              <a:cxnLst/>
              <a:rect l="l" t="t" r="r" b="b"/>
              <a:pathLst>
                <a:path w="4811" h="14634" extrusionOk="0">
                  <a:moveTo>
                    <a:pt x="3882" y="1"/>
                  </a:moveTo>
                  <a:cubicBezTo>
                    <a:pt x="3822" y="84"/>
                    <a:pt x="3751" y="180"/>
                    <a:pt x="3691" y="263"/>
                  </a:cubicBezTo>
                  <a:cubicBezTo>
                    <a:pt x="3024" y="1251"/>
                    <a:pt x="2477" y="2311"/>
                    <a:pt x="2036" y="3406"/>
                  </a:cubicBezTo>
                  <a:cubicBezTo>
                    <a:pt x="1596" y="4513"/>
                    <a:pt x="1262" y="5656"/>
                    <a:pt x="1024" y="6835"/>
                  </a:cubicBezTo>
                  <a:cubicBezTo>
                    <a:pt x="905" y="7430"/>
                    <a:pt x="810" y="8026"/>
                    <a:pt x="714" y="8621"/>
                  </a:cubicBezTo>
                  <a:cubicBezTo>
                    <a:pt x="631" y="9300"/>
                    <a:pt x="572" y="10002"/>
                    <a:pt x="524" y="10681"/>
                  </a:cubicBezTo>
                  <a:cubicBezTo>
                    <a:pt x="429" y="11919"/>
                    <a:pt x="345" y="13181"/>
                    <a:pt x="0" y="14372"/>
                  </a:cubicBezTo>
                  <a:cubicBezTo>
                    <a:pt x="584" y="14515"/>
                    <a:pt x="1179" y="14598"/>
                    <a:pt x="1560" y="14634"/>
                  </a:cubicBezTo>
                  <a:cubicBezTo>
                    <a:pt x="1560" y="14634"/>
                    <a:pt x="1607" y="14407"/>
                    <a:pt x="1703" y="14003"/>
                  </a:cubicBezTo>
                  <a:cubicBezTo>
                    <a:pt x="1715" y="13979"/>
                    <a:pt x="1715" y="13943"/>
                    <a:pt x="1715" y="13896"/>
                  </a:cubicBezTo>
                  <a:cubicBezTo>
                    <a:pt x="1941" y="12860"/>
                    <a:pt x="2393" y="10824"/>
                    <a:pt x="2953" y="8514"/>
                  </a:cubicBezTo>
                  <a:cubicBezTo>
                    <a:pt x="3751" y="5180"/>
                    <a:pt x="4715" y="4335"/>
                    <a:pt x="4763" y="2787"/>
                  </a:cubicBezTo>
                  <a:cubicBezTo>
                    <a:pt x="4810" y="1775"/>
                    <a:pt x="4441" y="477"/>
                    <a:pt x="3882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62"/>
            <p:cNvSpPr/>
            <p:nvPr/>
          </p:nvSpPr>
          <p:spPr>
            <a:xfrm>
              <a:off x="5927993" y="3306563"/>
              <a:ext cx="161433" cy="55208"/>
            </a:xfrm>
            <a:custGeom>
              <a:avLst/>
              <a:gdLst/>
              <a:ahLst/>
              <a:cxnLst/>
              <a:rect l="l" t="t" r="r" b="b"/>
              <a:pathLst>
                <a:path w="3275" h="1120" extrusionOk="0">
                  <a:moveTo>
                    <a:pt x="24" y="1"/>
                  </a:moveTo>
                  <a:cubicBezTo>
                    <a:pt x="24" y="36"/>
                    <a:pt x="0" y="60"/>
                    <a:pt x="0" y="96"/>
                  </a:cubicBezTo>
                  <a:cubicBezTo>
                    <a:pt x="584" y="274"/>
                    <a:pt x="1167" y="465"/>
                    <a:pt x="1751" y="643"/>
                  </a:cubicBezTo>
                  <a:cubicBezTo>
                    <a:pt x="2251" y="810"/>
                    <a:pt x="2751" y="989"/>
                    <a:pt x="3263" y="1120"/>
                  </a:cubicBezTo>
                  <a:cubicBezTo>
                    <a:pt x="3263" y="1096"/>
                    <a:pt x="3263" y="1048"/>
                    <a:pt x="3275" y="1013"/>
                  </a:cubicBezTo>
                  <a:cubicBezTo>
                    <a:pt x="2774" y="834"/>
                    <a:pt x="2262" y="703"/>
                    <a:pt x="1774" y="536"/>
                  </a:cubicBezTo>
                  <a:cubicBezTo>
                    <a:pt x="1191" y="358"/>
                    <a:pt x="596" y="179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62"/>
            <p:cNvSpPr/>
            <p:nvPr/>
          </p:nvSpPr>
          <p:spPr>
            <a:xfrm>
              <a:off x="6212609" y="2602810"/>
              <a:ext cx="576969" cy="719621"/>
            </a:xfrm>
            <a:custGeom>
              <a:avLst/>
              <a:gdLst/>
              <a:ahLst/>
              <a:cxnLst/>
              <a:rect l="l" t="t" r="r" b="b"/>
              <a:pathLst>
                <a:path w="11705" h="14599" extrusionOk="0">
                  <a:moveTo>
                    <a:pt x="5998" y="1"/>
                  </a:moveTo>
                  <a:cubicBezTo>
                    <a:pt x="3849" y="1"/>
                    <a:pt x="2018" y="371"/>
                    <a:pt x="1822" y="669"/>
                  </a:cubicBezTo>
                  <a:cubicBezTo>
                    <a:pt x="1" y="3431"/>
                    <a:pt x="215" y="12944"/>
                    <a:pt x="1168" y="13956"/>
                  </a:cubicBezTo>
                  <a:cubicBezTo>
                    <a:pt x="1597" y="14406"/>
                    <a:pt x="3407" y="14598"/>
                    <a:pt x="5351" y="14598"/>
                  </a:cubicBezTo>
                  <a:cubicBezTo>
                    <a:pt x="7723" y="14598"/>
                    <a:pt x="10296" y="14312"/>
                    <a:pt x="10800" y="13861"/>
                  </a:cubicBezTo>
                  <a:cubicBezTo>
                    <a:pt x="11705" y="13063"/>
                    <a:pt x="11264" y="7729"/>
                    <a:pt x="11264" y="5467"/>
                  </a:cubicBezTo>
                  <a:cubicBezTo>
                    <a:pt x="11264" y="3205"/>
                    <a:pt x="10693" y="407"/>
                    <a:pt x="7847" y="97"/>
                  </a:cubicBezTo>
                  <a:cubicBezTo>
                    <a:pt x="7225" y="30"/>
                    <a:pt x="6599" y="1"/>
                    <a:pt x="59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62"/>
            <p:cNvSpPr/>
            <p:nvPr/>
          </p:nvSpPr>
          <p:spPr>
            <a:xfrm>
              <a:off x="6608773" y="2631647"/>
              <a:ext cx="180213" cy="677920"/>
            </a:xfrm>
            <a:custGeom>
              <a:avLst/>
              <a:gdLst/>
              <a:ahLst/>
              <a:cxnLst/>
              <a:rect l="l" t="t" r="r" b="b"/>
              <a:pathLst>
                <a:path w="3656" h="13753" extrusionOk="0">
                  <a:moveTo>
                    <a:pt x="1298" y="0"/>
                  </a:moveTo>
                  <a:cubicBezTo>
                    <a:pt x="1084" y="167"/>
                    <a:pt x="894" y="393"/>
                    <a:pt x="751" y="643"/>
                  </a:cubicBezTo>
                  <a:cubicBezTo>
                    <a:pt x="405" y="1250"/>
                    <a:pt x="286" y="2001"/>
                    <a:pt x="227" y="2715"/>
                  </a:cubicBezTo>
                  <a:cubicBezTo>
                    <a:pt x="96" y="4382"/>
                    <a:pt x="36" y="6061"/>
                    <a:pt x="12" y="7727"/>
                  </a:cubicBezTo>
                  <a:cubicBezTo>
                    <a:pt x="1" y="8597"/>
                    <a:pt x="12" y="9442"/>
                    <a:pt x="60" y="10299"/>
                  </a:cubicBezTo>
                  <a:cubicBezTo>
                    <a:pt x="96" y="10823"/>
                    <a:pt x="120" y="11323"/>
                    <a:pt x="203" y="11835"/>
                  </a:cubicBezTo>
                  <a:cubicBezTo>
                    <a:pt x="274" y="12323"/>
                    <a:pt x="393" y="12800"/>
                    <a:pt x="632" y="13216"/>
                  </a:cubicBezTo>
                  <a:cubicBezTo>
                    <a:pt x="763" y="13454"/>
                    <a:pt x="941" y="13633"/>
                    <a:pt x="1132" y="13752"/>
                  </a:cubicBezTo>
                  <a:cubicBezTo>
                    <a:pt x="1929" y="13633"/>
                    <a:pt x="2525" y="13478"/>
                    <a:pt x="2739" y="13276"/>
                  </a:cubicBezTo>
                  <a:cubicBezTo>
                    <a:pt x="3656" y="12466"/>
                    <a:pt x="3215" y="7144"/>
                    <a:pt x="3215" y="4882"/>
                  </a:cubicBezTo>
                  <a:cubicBezTo>
                    <a:pt x="3227" y="3084"/>
                    <a:pt x="2858" y="953"/>
                    <a:pt x="12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62"/>
            <p:cNvSpPr/>
            <p:nvPr/>
          </p:nvSpPr>
          <p:spPr>
            <a:xfrm>
              <a:off x="6507280" y="2644216"/>
              <a:ext cx="301917" cy="383644"/>
            </a:xfrm>
            <a:custGeom>
              <a:avLst/>
              <a:gdLst/>
              <a:ahLst/>
              <a:cxnLst/>
              <a:rect l="l" t="t" r="r" b="b"/>
              <a:pathLst>
                <a:path w="6125" h="7783" extrusionOk="0">
                  <a:moveTo>
                    <a:pt x="836" y="1"/>
                  </a:moveTo>
                  <a:cubicBezTo>
                    <a:pt x="1" y="1"/>
                    <a:pt x="108" y="1881"/>
                    <a:pt x="643" y="3162"/>
                  </a:cubicBezTo>
                  <a:cubicBezTo>
                    <a:pt x="940" y="3841"/>
                    <a:pt x="1417" y="4401"/>
                    <a:pt x="1893" y="4960"/>
                  </a:cubicBezTo>
                  <a:cubicBezTo>
                    <a:pt x="2310" y="5448"/>
                    <a:pt x="3798" y="7401"/>
                    <a:pt x="4965" y="7746"/>
                  </a:cubicBezTo>
                  <a:cubicBezTo>
                    <a:pt x="5047" y="7771"/>
                    <a:pt x="5123" y="7782"/>
                    <a:pt x="5195" y="7782"/>
                  </a:cubicBezTo>
                  <a:cubicBezTo>
                    <a:pt x="5924" y="7782"/>
                    <a:pt x="6124" y="6601"/>
                    <a:pt x="5929" y="6091"/>
                  </a:cubicBezTo>
                  <a:cubicBezTo>
                    <a:pt x="5334" y="4424"/>
                    <a:pt x="4048" y="2770"/>
                    <a:pt x="2691" y="1365"/>
                  </a:cubicBezTo>
                  <a:cubicBezTo>
                    <a:pt x="2286" y="948"/>
                    <a:pt x="1869" y="507"/>
                    <a:pt x="1381" y="198"/>
                  </a:cubicBezTo>
                  <a:cubicBezTo>
                    <a:pt x="1167" y="62"/>
                    <a:pt x="986" y="1"/>
                    <a:pt x="836" y="1"/>
                  </a:cubicBezTo>
                  <a:close/>
                </a:path>
              </a:pathLst>
            </a:custGeom>
            <a:solidFill>
              <a:srgbClr val="E0E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62"/>
            <p:cNvSpPr/>
            <p:nvPr/>
          </p:nvSpPr>
          <p:spPr>
            <a:xfrm>
              <a:off x="5871060" y="4004401"/>
              <a:ext cx="1028291" cy="118598"/>
            </a:xfrm>
            <a:custGeom>
              <a:avLst/>
              <a:gdLst/>
              <a:ahLst/>
              <a:cxnLst/>
              <a:rect l="l" t="t" r="r" b="b"/>
              <a:pathLst>
                <a:path w="20861" h="2406" extrusionOk="0">
                  <a:moveTo>
                    <a:pt x="10430" y="0"/>
                  </a:moveTo>
                  <a:cubicBezTo>
                    <a:pt x="4668" y="0"/>
                    <a:pt x="0" y="536"/>
                    <a:pt x="0" y="1203"/>
                  </a:cubicBezTo>
                  <a:cubicBezTo>
                    <a:pt x="0" y="1869"/>
                    <a:pt x="4668" y="2405"/>
                    <a:pt x="10430" y="2405"/>
                  </a:cubicBezTo>
                  <a:cubicBezTo>
                    <a:pt x="16193" y="2405"/>
                    <a:pt x="20860" y="1869"/>
                    <a:pt x="20860" y="1203"/>
                  </a:cubicBezTo>
                  <a:cubicBezTo>
                    <a:pt x="20860" y="536"/>
                    <a:pt x="16193" y="0"/>
                    <a:pt x="10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62"/>
            <p:cNvSpPr/>
            <p:nvPr/>
          </p:nvSpPr>
          <p:spPr>
            <a:xfrm>
              <a:off x="6089377" y="3407515"/>
              <a:ext cx="1824" cy="641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2" y="0"/>
                  </a:moveTo>
                  <a:cubicBezTo>
                    <a:pt x="1" y="0"/>
                    <a:pt x="1" y="12"/>
                    <a:pt x="12" y="12"/>
                  </a:cubicBezTo>
                  <a:cubicBezTo>
                    <a:pt x="36" y="12"/>
                    <a:pt x="36" y="0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62"/>
            <p:cNvSpPr/>
            <p:nvPr/>
          </p:nvSpPr>
          <p:spPr>
            <a:xfrm>
              <a:off x="6057682" y="2620408"/>
              <a:ext cx="568737" cy="505938"/>
            </a:xfrm>
            <a:custGeom>
              <a:avLst/>
              <a:gdLst/>
              <a:ahLst/>
              <a:cxnLst/>
              <a:rect l="l" t="t" r="r" b="b"/>
              <a:pathLst>
                <a:path w="11538" h="10264" extrusionOk="0">
                  <a:moveTo>
                    <a:pt x="7214" y="0"/>
                  </a:moveTo>
                  <a:cubicBezTo>
                    <a:pt x="6101" y="0"/>
                    <a:pt x="4756" y="217"/>
                    <a:pt x="3692" y="455"/>
                  </a:cubicBezTo>
                  <a:cubicBezTo>
                    <a:pt x="3668" y="466"/>
                    <a:pt x="3620" y="466"/>
                    <a:pt x="3596" y="478"/>
                  </a:cubicBezTo>
                  <a:cubicBezTo>
                    <a:pt x="2739" y="693"/>
                    <a:pt x="2084" y="919"/>
                    <a:pt x="1953" y="1074"/>
                  </a:cubicBezTo>
                  <a:cubicBezTo>
                    <a:pt x="1667" y="1395"/>
                    <a:pt x="1525" y="1824"/>
                    <a:pt x="1370" y="2205"/>
                  </a:cubicBezTo>
                  <a:cubicBezTo>
                    <a:pt x="1060" y="3038"/>
                    <a:pt x="858" y="3919"/>
                    <a:pt x="655" y="4800"/>
                  </a:cubicBezTo>
                  <a:cubicBezTo>
                    <a:pt x="524" y="5360"/>
                    <a:pt x="441" y="5931"/>
                    <a:pt x="334" y="6491"/>
                  </a:cubicBezTo>
                  <a:cubicBezTo>
                    <a:pt x="227" y="7051"/>
                    <a:pt x="1" y="7598"/>
                    <a:pt x="108" y="8146"/>
                  </a:cubicBezTo>
                  <a:cubicBezTo>
                    <a:pt x="167" y="8456"/>
                    <a:pt x="334" y="8741"/>
                    <a:pt x="536" y="8979"/>
                  </a:cubicBezTo>
                  <a:cubicBezTo>
                    <a:pt x="1072" y="9575"/>
                    <a:pt x="1846" y="9837"/>
                    <a:pt x="2596" y="10039"/>
                  </a:cubicBezTo>
                  <a:cubicBezTo>
                    <a:pt x="3208" y="10209"/>
                    <a:pt x="3839" y="10264"/>
                    <a:pt x="4470" y="10264"/>
                  </a:cubicBezTo>
                  <a:cubicBezTo>
                    <a:pt x="4723" y="10264"/>
                    <a:pt x="4976" y="10255"/>
                    <a:pt x="5227" y="10241"/>
                  </a:cubicBezTo>
                  <a:cubicBezTo>
                    <a:pt x="6061" y="10206"/>
                    <a:pt x="6894" y="10099"/>
                    <a:pt x="7728" y="10039"/>
                  </a:cubicBezTo>
                  <a:cubicBezTo>
                    <a:pt x="8502" y="9980"/>
                    <a:pt x="9287" y="9932"/>
                    <a:pt x="10002" y="9634"/>
                  </a:cubicBezTo>
                  <a:cubicBezTo>
                    <a:pt x="10097" y="9610"/>
                    <a:pt x="10169" y="9575"/>
                    <a:pt x="10240" y="9539"/>
                  </a:cubicBezTo>
                  <a:cubicBezTo>
                    <a:pt x="10502" y="9396"/>
                    <a:pt x="10740" y="9218"/>
                    <a:pt x="10942" y="9015"/>
                  </a:cubicBezTo>
                  <a:cubicBezTo>
                    <a:pt x="11073" y="8860"/>
                    <a:pt x="11181" y="8717"/>
                    <a:pt x="11300" y="8551"/>
                  </a:cubicBezTo>
                  <a:cubicBezTo>
                    <a:pt x="11395" y="8432"/>
                    <a:pt x="11538" y="8265"/>
                    <a:pt x="11538" y="8122"/>
                  </a:cubicBezTo>
                  <a:cubicBezTo>
                    <a:pt x="11395" y="4979"/>
                    <a:pt x="11347" y="1478"/>
                    <a:pt x="11157" y="1228"/>
                  </a:cubicBezTo>
                  <a:cubicBezTo>
                    <a:pt x="10633" y="562"/>
                    <a:pt x="10073" y="347"/>
                    <a:pt x="8680" y="121"/>
                  </a:cubicBezTo>
                  <a:cubicBezTo>
                    <a:pt x="8633" y="121"/>
                    <a:pt x="8597" y="109"/>
                    <a:pt x="8549" y="109"/>
                  </a:cubicBezTo>
                  <a:cubicBezTo>
                    <a:pt x="8192" y="50"/>
                    <a:pt x="7799" y="26"/>
                    <a:pt x="7382" y="2"/>
                  </a:cubicBezTo>
                  <a:cubicBezTo>
                    <a:pt x="7327" y="1"/>
                    <a:pt x="7270" y="0"/>
                    <a:pt x="72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62"/>
            <p:cNvSpPr/>
            <p:nvPr/>
          </p:nvSpPr>
          <p:spPr>
            <a:xfrm>
              <a:off x="6243712" y="2553567"/>
              <a:ext cx="209000" cy="134815"/>
            </a:xfrm>
            <a:custGeom>
              <a:avLst/>
              <a:gdLst/>
              <a:ahLst/>
              <a:cxnLst/>
              <a:rect l="l" t="t" r="r" b="b"/>
              <a:pathLst>
                <a:path w="4240" h="2735" extrusionOk="0">
                  <a:moveTo>
                    <a:pt x="3692" y="1"/>
                  </a:moveTo>
                  <a:lnTo>
                    <a:pt x="1" y="787"/>
                  </a:lnTo>
                  <a:lnTo>
                    <a:pt x="453" y="2442"/>
                  </a:lnTo>
                  <a:cubicBezTo>
                    <a:pt x="453" y="2442"/>
                    <a:pt x="637" y="2735"/>
                    <a:pt x="1389" y="2735"/>
                  </a:cubicBezTo>
                  <a:cubicBezTo>
                    <a:pt x="1686" y="2735"/>
                    <a:pt x="2073" y="2689"/>
                    <a:pt x="2573" y="2561"/>
                  </a:cubicBezTo>
                  <a:cubicBezTo>
                    <a:pt x="4239" y="2108"/>
                    <a:pt x="4073" y="1311"/>
                    <a:pt x="4073" y="1311"/>
                  </a:cubicBezTo>
                  <a:lnTo>
                    <a:pt x="3692" y="1"/>
                  </a:lnTo>
                  <a:close/>
                </a:path>
              </a:pathLst>
            </a:custGeom>
            <a:solidFill>
              <a:srgbClr val="FFB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62"/>
            <p:cNvSpPr/>
            <p:nvPr/>
          </p:nvSpPr>
          <p:spPr>
            <a:xfrm>
              <a:off x="6247673" y="2533400"/>
              <a:ext cx="196221" cy="105601"/>
            </a:xfrm>
            <a:custGeom>
              <a:avLst/>
              <a:gdLst/>
              <a:ahLst/>
              <a:cxnLst/>
              <a:rect l="l" t="t" r="r" b="b"/>
              <a:pathLst>
                <a:path w="4644" h="2142" extrusionOk="0">
                  <a:moveTo>
                    <a:pt x="3689" y="0"/>
                  </a:moveTo>
                  <a:cubicBezTo>
                    <a:pt x="3558" y="0"/>
                    <a:pt x="3427" y="6"/>
                    <a:pt x="3298" y="17"/>
                  </a:cubicBezTo>
                  <a:cubicBezTo>
                    <a:pt x="2429" y="88"/>
                    <a:pt x="1572" y="315"/>
                    <a:pt x="727" y="565"/>
                  </a:cubicBezTo>
                  <a:cubicBezTo>
                    <a:pt x="524" y="624"/>
                    <a:pt x="310" y="696"/>
                    <a:pt x="191" y="850"/>
                  </a:cubicBezTo>
                  <a:cubicBezTo>
                    <a:pt x="48" y="1041"/>
                    <a:pt x="0" y="1458"/>
                    <a:pt x="120" y="1672"/>
                  </a:cubicBezTo>
                  <a:cubicBezTo>
                    <a:pt x="262" y="1922"/>
                    <a:pt x="727" y="2077"/>
                    <a:pt x="1060" y="2112"/>
                  </a:cubicBezTo>
                  <a:cubicBezTo>
                    <a:pt x="1194" y="2133"/>
                    <a:pt x="1331" y="2142"/>
                    <a:pt x="1470" y="2142"/>
                  </a:cubicBezTo>
                  <a:cubicBezTo>
                    <a:pt x="1736" y="2142"/>
                    <a:pt x="2008" y="2108"/>
                    <a:pt x="2275" y="2053"/>
                  </a:cubicBezTo>
                  <a:cubicBezTo>
                    <a:pt x="2763" y="1970"/>
                    <a:pt x="3263" y="1839"/>
                    <a:pt x="3679" y="1600"/>
                  </a:cubicBezTo>
                  <a:cubicBezTo>
                    <a:pt x="4096" y="1350"/>
                    <a:pt x="4453" y="1017"/>
                    <a:pt x="4584" y="612"/>
                  </a:cubicBezTo>
                  <a:cubicBezTo>
                    <a:pt x="4632" y="481"/>
                    <a:pt x="4644" y="315"/>
                    <a:pt x="4549" y="207"/>
                  </a:cubicBezTo>
                  <a:cubicBezTo>
                    <a:pt x="4465" y="112"/>
                    <a:pt x="4311" y="65"/>
                    <a:pt x="4168" y="29"/>
                  </a:cubicBezTo>
                  <a:cubicBezTo>
                    <a:pt x="4010" y="9"/>
                    <a:pt x="3849" y="0"/>
                    <a:pt x="3689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62"/>
            <p:cNvSpPr/>
            <p:nvPr/>
          </p:nvSpPr>
          <p:spPr>
            <a:xfrm>
              <a:off x="6443840" y="2628689"/>
              <a:ext cx="175531" cy="472321"/>
            </a:xfrm>
            <a:custGeom>
              <a:avLst/>
              <a:gdLst/>
              <a:ahLst/>
              <a:cxnLst/>
              <a:rect l="l" t="t" r="r" b="b"/>
              <a:pathLst>
                <a:path w="3561" h="9582" extrusionOk="0">
                  <a:moveTo>
                    <a:pt x="1263" y="1"/>
                  </a:moveTo>
                  <a:cubicBezTo>
                    <a:pt x="1239" y="1"/>
                    <a:pt x="1203" y="25"/>
                    <a:pt x="1180" y="48"/>
                  </a:cubicBezTo>
                  <a:cubicBezTo>
                    <a:pt x="168" y="1846"/>
                    <a:pt x="1" y="4037"/>
                    <a:pt x="358" y="5799"/>
                  </a:cubicBezTo>
                  <a:cubicBezTo>
                    <a:pt x="703" y="7478"/>
                    <a:pt x="1680" y="8847"/>
                    <a:pt x="2977" y="9550"/>
                  </a:cubicBezTo>
                  <a:cubicBezTo>
                    <a:pt x="3024" y="9571"/>
                    <a:pt x="3075" y="9582"/>
                    <a:pt x="3126" y="9582"/>
                  </a:cubicBezTo>
                  <a:cubicBezTo>
                    <a:pt x="3245" y="9582"/>
                    <a:pt x="3367" y="9523"/>
                    <a:pt x="3442" y="9407"/>
                  </a:cubicBezTo>
                  <a:cubicBezTo>
                    <a:pt x="3561" y="9216"/>
                    <a:pt x="3454" y="8978"/>
                    <a:pt x="3335" y="8811"/>
                  </a:cubicBezTo>
                  <a:cubicBezTo>
                    <a:pt x="3013" y="8359"/>
                    <a:pt x="2084" y="7049"/>
                    <a:pt x="1799" y="5240"/>
                  </a:cubicBezTo>
                  <a:cubicBezTo>
                    <a:pt x="1489" y="3275"/>
                    <a:pt x="2204" y="1572"/>
                    <a:pt x="2704" y="537"/>
                  </a:cubicBezTo>
                  <a:cubicBezTo>
                    <a:pt x="2739" y="477"/>
                    <a:pt x="2739" y="406"/>
                    <a:pt x="2680" y="382"/>
                  </a:cubicBezTo>
                  <a:cubicBezTo>
                    <a:pt x="2335" y="203"/>
                    <a:pt x="1644" y="48"/>
                    <a:pt x="1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62"/>
            <p:cNvSpPr/>
            <p:nvPr/>
          </p:nvSpPr>
          <p:spPr>
            <a:xfrm>
              <a:off x="6032444" y="2636034"/>
              <a:ext cx="205451" cy="402523"/>
            </a:xfrm>
            <a:custGeom>
              <a:avLst/>
              <a:gdLst/>
              <a:ahLst/>
              <a:cxnLst/>
              <a:rect l="l" t="t" r="r" b="b"/>
              <a:pathLst>
                <a:path w="4168" h="8166" extrusionOk="0">
                  <a:moveTo>
                    <a:pt x="4041" y="0"/>
                  </a:moveTo>
                  <a:cubicBezTo>
                    <a:pt x="3835" y="0"/>
                    <a:pt x="3446" y="132"/>
                    <a:pt x="3394" y="149"/>
                  </a:cubicBezTo>
                  <a:cubicBezTo>
                    <a:pt x="3346" y="197"/>
                    <a:pt x="3287" y="209"/>
                    <a:pt x="3239" y="233"/>
                  </a:cubicBezTo>
                  <a:cubicBezTo>
                    <a:pt x="2715" y="447"/>
                    <a:pt x="2263" y="804"/>
                    <a:pt x="1953" y="1328"/>
                  </a:cubicBezTo>
                  <a:cubicBezTo>
                    <a:pt x="1" y="4662"/>
                    <a:pt x="382" y="7996"/>
                    <a:pt x="489" y="8127"/>
                  </a:cubicBezTo>
                  <a:cubicBezTo>
                    <a:pt x="508" y="8154"/>
                    <a:pt x="527" y="8166"/>
                    <a:pt x="544" y="8166"/>
                  </a:cubicBezTo>
                  <a:cubicBezTo>
                    <a:pt x="630" y="8166"/>
                    <a:pt x="681" y="7865"/>
                    <a:pt x="691" y="7805"/>
                  </a:cubicBezTo>
                  <a:cubicBezTo>
                    <a:pt x="1322" y="4555"/>
                    <a:pt x="2203" y="2793"/>
                    <a:pt x="2715" y="1923"/>
                  </a:cubicBezTo>
                  <a:cubicBezTo>
                    <a:pt x="2953" y="1531"/>
                    <a:pt x="3215" y="1161"/>
                    <a:pt x="3513" y="828"/>
                  </a:cubicBezTo>
                  <a:cubicBezTo>
                    <a:pt x="3656" y="650"/>
                    <a:pt x="3823" y="483"/>
                    <a:pt x="3965" y="316"/>
                  </a:cubicBezTo>
                  <a:cubicBezTo>
                    <a:pt x="4013" y="269"/>
                    <a:pt x="4168" y="149"/>
                    <a:pt x="4168" y="66"/>
                  </a:cubicBezTo>
                  <a:cubicBezTo>
                    <a:pt x="4168" y="18"/>
                    <a:pt x="4117" y="0"/>
                    <a:pt x="40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62"/>
            <p:cNvSpPr/>
            <p:nvPr/>
          </p:nvSpPr>
          <p:spPr>
            <a:xfrm>
              <a:off x="6432109" y="2716627"/>
              <a:ext cx="206043" cy="216148"/>
            </a:xfrm>
            <a:custGeom>
              <a:avLst/>
              <a:gdLst/>
              <a:ahLst/>
              <a:cxnLst/>
              <a:rect l="l" t="t" r="r" b="b"/>
              <a:pathLst>
                <a:path w="4180" h="4385" extrusionOk="0">
                  <a:moveTo>
                    <a:pt x="811" y="1"/>
                  </a:moveTo>
                  <a:cubicBezTo>
                    <a:pt x="560" y="1"/>
                    <a:pt x="332" y="84"/>
                    <a:pt x="203" y="324"/>
                  </a:cubicBezTo>
                  <a:cubicBezTo>
                    <a:pt x="167" y="396"/>
                    <a:pt x="132" y="503"/>
                    <a:pt x="108" y="598"/>
                  </a:cubicBezTo>
                  <a:cubicBezTo>
                    <a:pt x="96" y="717"/>
                    <a:pt x="72" y="836"/>
                    <a:pt x="96" y="955"/>
                  </a:cubicBezTo>
                  <a:cubicBezTo>
                    <a:pt x="108" y="1134"/>
                    <a:pt x="156" y="1301"/>
                    <a:pt x="108" y="1479"/>
                  </a:cubicBezTo>
                  <a:cubicBezTo>
                    <a:pt x="60" y="1634"/>
                    <a:pt x="1" y="1753"/>
                    <a:pt x="60" y="1896"/>
                  </a:cubicBezTo>
                  <a:cubicBezTo>
                    <a:pt x="108" y="2015"/>
                    <a:pt x="179" y="2134"/>
                    <a:pt x="179" y="2289"/>
                  </a:cubicBezTo>
                  <a:cubicBezTo>
                    <a:pt x="179" y="2467"/>
                    <a:pt x="108" y="2610"/>
                    <a:pt x="156" y="2789"/>
                  </a:cubicBezTo>
                  <a:cubicBezTo>
                    <a:pt x="156" y="2825"/>
                    <a:pt x="167" y="2848"/>
                    <a:pt x="179" y="2884"/>
                  </a:cubicBezTo>
                  <a:lnTo>
                    <a:pt x="191" y="2896"/>
                  </a:lnTo>
                  <a:cubicBezTo>
                    <a:pt x="227" y="2920"/>
                    <a:pt x="263" y="2955"/>
                    <a:pt x="298" y="2967"/>
                  </a:cubicBezTo>
                  <a:cubicBezTo>
                    <a:pt x="644" y="3206"/>
                    <a:pt x="1072" y="3277"/>
                    <a:pt x="1453" y="3444"/>
                  </a:cubicBezTo>
                  <a:cubicBezTo>
                    <a:pt x="2037" y="3682"/>
                    <a:pt x="2573" y="4027"/>
                    <a:pt x="3108" y="4384"/>
                  </a:cubicBezTo>
                  <a:lnTo>
                    <a:pt x="4180" y="2170"/>
                  </a:lnTo>
                  <a:cubicBezTo>
                    <a:pt x="2978" y="1651"/>
                    <a:pt x="3257" y="38"/>
                    <a:pt x="2422" y="38"/>
                  </a:cubicBezTo>
                  <a:cubicBezTo>
                    <a:pt x="2412" y="38"/>
                    <a:pt x="2403" y="38"/>
                    <a:pt x="2394" y="38"/>
                  </a:cubicBezTo>
                  <a:cubicBezTo>
                    <a:pt x="2321" y="365"/>
                    <a:pt x="2231" y="453"/>
                    <a:pt x="2142" y="453"/>
                  </a:cubicBezTo>
                  <a:cubicBezTo>
                    <a:pt x="2085" y="453"/>
                    <a:pt x="2028" y="416"/>
                    <a:pt x="1977" y="384"/>
                  </a:cubicBezTo>
                  <a:cubicBezTo>
                    <a:pt x="1890" y="321"/>
                    <a:pt x="1306" y="1"/>
                    <a:pt x="811" y="1"/>
                  </a:cubicBezTo>
                  <a:close/>
                </a:path>
              </a:pathLst>
            </a:custGeom>
            <a:solidFill>
              <a:srgbClr val="FFB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62"/>
            <p:cNvSpPr/>
            <p:nvPr/>
          </p:nvSpPr>
          <p:spPr>
            <a:xfrm>
              <a:off x="6534243" y="2777208"/>
              <a:ext cx="314634" cy="277369"/>
            </a:xfrm>
            <a:custGeom>
              <a:avLst/>
              <a:gdLst/>
              <a:ahLst/>
              <a:cxnLst/>
              <a:rect l="l" t="t" r="r" b="b"/>
              <a:pathLst>
                <a:path w="6383" h="5627" extrusionOk="0">
                  <a:moveTo>
                    <a:pt x="1346" y="0"/>
                  </a:moveTo>
                  <a:cubicBezTo>
                    <a:pt x="1274" y="202"/>
                    <a:pt x="84" y="2691"/>
                    <a:pt x="0" y="2869"/>
                  </a:cubicBezTo>
                  <a:cubicBezTo>
                    <a:pt x="60" y="2929"/>
                    <a:pt x="215" y="3096"/>
                    <a:pt x="453" y="3298"/>
                  </a:cubicBezTo>
                  <a:cubicBezTo>
                    <a:pt x="477" y="3334"/>
                    <a:pt x="501" y="3346"/>
                    <a:pt x="536" y="3381"/>
                  </a:cubicBezTo>
                  <a:cubicBezTo>
                    <a:pt x="1432" y="4190"/>
                    <a:pt x="3216" y="5626"/>
                    <a:pt x="4453" y="5626"/>
                  </a:cubicBezTo>
                  <a:cubicBezTo>
                    <a:pt x="4893" y="5626"/>
                    <a:pt x="5264" y="5445"/>
                    <a:pt x="5501" y="4989"/>
                  </a:cubicBezTo>
                  <a:cubicBezTo>
                    <a:pt x="6382" y="3298"/>
                    <a:pt x="3251" y="1119"/>
                    <a:pt x="1905" y="310"/>
                  </a:cubicBezTo>
                  <a:cubicBezTo>
                    <a:pt x="1882" y="298"/>
                    <a:pt x="1870" y="298"/>
                    <a:pt x="1858" y="286"/>
                  </a:cubicBezTo>
                  <a:cubicBezTo>
                    <a:pt x="1620" y="131"/>
                    <a:pt x="1441" y="48"/>
                    <a:pt x="1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62"/>
            <p:cNvSpPr/>
            <p:nvPr/>
          </p:nvSpPr>
          <p:spPr>
            <a:xfrm>
              <a:off x="6557115" y="2789531"/>
              <a:ext cx="70488" cy="153201"/>
            </a:xfrm>
            <a:custGeom>
              <a:avLst/>
              <a:gdLst/>
              <a:ahLst/>
              <a:cxnLst/>
              <a:rect l="l" t="t" r="r" b="b"/>
              <a:pathLst>
                <a:path w="1430" h="3108" extrusionOk="0">
                  <a:moveTo>
                    <a:pt x="1382" y="0"/>
                  </a:moveTo>
                  <a:cubicBezTo>
                    <a:pt x="1287" y="250"/>
                    <a:pt x="1203" y="512"/>
                    <a:pt x="1096" y="750"/>
                  </a:cubicBezTo>
                  <a:cubicBezTo>
                    <a:pt x="810" y="1441"/>
                    <a:pt x="477" y="2119"/>
                    <a:pt x="132" y="2786"/>
                  </a:cubicBezTo>
                  <a:cubicBezTo>
                    <a:pt x="84" y="2870"/>
                    <a:pt x="37" y="2953"/>
                    <a:pt x="1" y="3036"/>
                  </a:cubicBezTo>
                  <a:cubicBezTo>
                    <a:pt x="13" y="3072"/>
                    <a:pt x="37" y="3084"/>
                    <a:pt x="72" y="3108"/>
                  </a:cubicBezTo>
                  <a:cubicBezTo>
                    <a:pt x="96" y="3048"/>
                    <a:pt x="120" y="3012"/>
                    <a:pt x="144" y="2965"/>
                  </a:cubicBezTo>
                  <a:cubicBezTo>
                    <a:pt x="322" y="2619"/>
                    <a:pt x="501" y="2274"/>
                    <a:pt x="668" y="1917"/>
                  </a:cubicBezTo>
                  <a:cubicBezTo>
                    <a:pt x="953" y="1310"/>
                    <a:pt x="1215" y="691"/>
                    <a:pt x="1430" y="48"/>
                  </a:cubicBezTo>
                  <a:lnTo>
                    <a:pt x="13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62"/>
            <p:cNvSpPr/>
            <p:nvPr/>
          </p:nvSpPr>
          <p:spPr>
            <a:xfrm>
              <a:off x="6599408" y="2776617"/>
              <a:ext cx="166707" cy="123281"/>
            </a:xfrm>
            <a:custGeom>
              <a:avLst/>
              <a:gdLst/>
              <a:ahLst/>
              <a:cxnLst/>
              <a:rect l="l" t="t" r="r" b="b"/>
              <a:pathLst>
                <a:path w="3382" h="2501" extrusionOk="0">
                  <a:moveTo>
                    <a:pt x="0" y="0"/>
                  </a:moveTo>
                  <a:cubicBezTo>
                    <a:pt x="143" y="84"/>
                    <a:pt x="298" y="191"/>
                    <a:pt x="441" y="274"/>
                  </a:cubicBezTo>
                  <a:cubicBezTo>
                    <a:pt x="595" y="369"/>
                    <a:pt x="738" y="453"/>
                    <a:pt x="893" y="560"/>
                  </a:cubicBezTo>
                  <a:cubicBezTo>
                    <a:pt x="1191" y="750"/>
                    <a:pt x="1476" y="953"/>
                    <a:pt x="1750" y="1155"/>
                  </a:cubicBezTo>
                  <a:cubicBezTo>
                    <a:pt x="2036" y="1369"/>
                    <a:pt x="2322" y="1572"/>
                    <a:pt x="2584" y="1798"/>
                  </a:cubicBezTo>
                  <a:cubicBezTo>
                    <a:pt x="2858" y="2024"/>
                    <a:pt x="3119" y="2262"/>
                    <a:pt x="3381" y="2500"/>
                  </a:cubicBezTo>
                  <a:cubicBezTo>
                    <a:pt x="3155" y="2227"/>
                    <a:pt x="2905" y="1977"/>
                    <a:pt x="2631" y="1738"/>
                  </a:cubicBezTo>
                  <a:cubicBezTo>
                    <a:pt x="2381" y="1500"/>
                    <a:pt x="2096" y="1274"/>
                    <a:pt x="1810" y="1072"/>
                  </a:cubicBezTo>
                  <a:cubicBezTo>
                    <a:pt x="1536" y="869"/>
                    <a:pt x="1238" y="667"/>
                    <a:pt x="941" y="488"/>
                  </a:cubicBezTo>
                  <a:cubicBezTo>
                    <a:pt x="619" y="310"/>
                    <a:pt x="322" y="13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62"/>
            <p:cNvSpPr/>
            <p:nvPr/>
          </p:nvSpPr>
          <p:spPr>
            <a:xfrm>
              <a:off x="6107566" y="3338259"/>
              <a:ext cx="236555" cy="637993"/>
            </a:xfrm>
            <a:custGeom>
              <a:avLst/>
              <a:gdLst/>
              <a:ahLst/>
              <a:cxnLst/>
              <a:rect l="l" t="t" r="r" b="b"/>
              <a:pathLst>
                <a:path w="4799" h="12943" extrusionOk="0">
                  <a:moveTo>
                    <a:pt x="1" y="0"/>
                  </a:moveTo>
                  <a:cubicBezTo>
                    <a:pt x="60" y="1548"/>
                    <a:pt x="155" y="2822"/>
                    <a:pt x="263" y="3560"/>
                  </a:cubicBezTo>
                  <a:cubicBezTo>
                    <a:pt x="679" y="6501"/>
                    <a:pt x="1346" y="12943"/>
                    <a:pt x="1346" y="12943"/>
                  </a:cubicBezTo>
                  <a:lnTo>
                    <a:pt x="4799" y="12943"/>
                  </a:lnTo>
                  <a:cubicBezTo>
                    <a:pt x="4787" y="10597"/>
                    <a:pt x="4442" y="2572"/>
                    <a:pt x="4465" y="358"/>
                  </a:cubicBezTo>
                  <a:cubicBezTo>
                    <a:pt x="3834" y="358"/>
                    <a:pt x="3191" y="346"/>
                    <a:pt x="2549" y="310"/>
                  </a:cubicBezTo>
                  <a:cubicBezTo>
                    <a:pt x="1703" y="262"/>
                    <a:pt x="858" y="179"/>
                    <a:pt x="36" y="0"/>
                  </a:cubicBezTo>
                  <a:close/>
                </a:path>
              </a:pathLst>
            </a:custGeom>
            <a:solidFill>
              <a:srgbClr val="FFB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62"/>
            <p:cNvSpPr/>
            <p:nvPr/>
          </p:nvSpPr>
          <p:spPr>
            <a:xfrm>
              <a:off x="6107566" y="3338259"/>
              <a:ext cx="222506" cy="162024"/>
            </a:xfrm>
            <a:custGeom>
              <a:avLst/>
              <a:gdLst/>
              <a:ahLst/>
              <a:cxnLst/>
              <a:rect l="l" t="t" r="r" b="b"/>
              <a:pathLst>
                <a:path w="4514" h="3287" extrusionOk="0">
                  <a:moveTo>
                    <a:pt x="1" y="0"/>
                  </a:moveTo>
                  <a:cubicBezTo>
                    <a:pt x="48" y="1132"/>
                    <a:pt x="108" y="2132"/>
                    <a:pt x="179" y="2858"/>
                  </a:cubicBezTo>
                  <a:cubicBezTo>
                    <a:pt x="429" y="2917"/>
                    <a:pt x="679" y="2965"/>
                    <a:pt x="917" y="3013"/>
                  </a:cubicBezTo>
                  <a:cubicBezTo>
                    <a:pt x="1763" y="3132"/>
                    <a:pt x="2608" y="3203"/>
                    <a:pt x="3477" y="3251"/>
                  </a:cubicBezTo>
                  <a:cubicBezTo>
                    <a:pt x="3811" y="3263"/>
                    <a:pt x="4168" y="3275"/>
                    <a:pt x="4513" y="3287"/>
                  </a:cubicBezTo>
                  <a:cubicBezTo>
                    <a:pt x="4489" y="2024"/>
                    <a:pt x="4454" y="965"/>
                    <a:pt x="4465" y="358"/>
                  </a:cubicBezTo>
                  <a:cubicBezTo>
                    <a:pt x="3834" y="358"/>
                    <a:pt x="3191" y="346"/>
                    <a:pt x="2549" y="310"/>
                  </a:cubicBezTo>
                  <a:cubicBezTo>
                    <a:pt x="1703" y="274"/>
                    <a:pt x="858" y="179"/>
                    <a:pt x="36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62"/>
            <p:cNvSpPr/>
            <p:nvPr/>
          </p:nvSpPr>
          <p:spPr>
            <a:xfrm>
              <a:off x="6150993" y="3765528"/>
              <a:ext cx="193720" cy="211317"/>
            </a:xfrm>
            <a:custGeom>
              <a:avLst/>
              <a:gdLst/>
              <a:ahLst/>
              <a:cxnLst/>
              <a:rect l="l" t="t" r="r" b="b"/>
              <a:pathLst>
                <a:path w="3930" h="4287" extrusionOk="0">
                  <a:moveTo>
                    <a:pt x="1" y="0"/>
                  </a:moveTo>
                  <a:cubicBezTo>
                    <a:pt x="1" y="36"/>
                    <a:pt x="13" y="84"/>
                    <a:pt x="13" y="119"/>
                  </a:cubicBezTo>
                  <a:cubicBezTo>
                    <a:pt x="13" y="143"/>
                    <a:pt x="36" y="179"/>
                    <a:pt x="36" y="203"/>
                  </a:cubicBezTo>
                  <a:cubicBezTo>
                    <a:pt x="286" y="2393"/>
                    <a:pt x="477" y="4286"/>
                    <a:pt x="477" y="4286"/>
                  </a:cubicBezTo>
                  <a:lnTo>
                    <a:pt x="3930" y="4286"/>
                  </a:lnTo>
                  <a:cubicBezTo>
                    <a:pt x="3930" y="3477"/>
                    <a:pt x="3882" y="2024"/>
                    <a:pt x="3823" y="357"/>
                  </a:cubicBezTo>
                  <a:cubicBezTo>
                    <a:pt x="3811" y="322"/>
                    <a:pt x="3811" y="298"/>
                    <a:pt x="3811" y="262"/>
                  </a:cubicBezTo>
                  <a:lnTo>
                    <a:pt x="3811" y="95"/>
                  </a:lnTo>
                  <a:cubicBezTo>
                    <a:pt x="2549" y="72"/>
                    <a:pt x="1287" y="12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62"/>
            <p:cNvSpPr/>
            <p:nvPr/>
          </p:nvSpPr>
          <p:spPr>
            <a:xfrm>
              <a:off x="6062365" y="3967924"/>
              <a:ext cx="306402" cy="96663"/>
            </a:xfrm>
            <a:custGeom>
              <a:avLst/>
              <a:gdLst/>
              <a:ahLst/>
              <a:cxnLst/>
              <a:rect l="l" t="t" r="r" b="b"/>
              <a:pathLst>
                <a:path w="6216" h="1961" extrusionOk="0">
                  <a:moveTo>
                    <a:pt x="2987" y="1"/>
                  </a:moveTo>
                  <a:cubicBezTo>
                    <a:pt x="2556" y="1"/>
                    <a:pt x="2239" y="8"/>
                    <a:pt x="2203" y="26"/>
                  </a:cubicBezTo>
                  <a:cubicBezTo>
                    <a:pt x="2203" y="26"/>
                    <a:pt x="1918" y="38"/>
                    <a:pt x="1013" y="633"/>
                  </a:cubicBezTo>
                  <a:cubicBezTo>
                    <a:pt x="465" y="990"/>
                    <a:pt x="179" y="1335"/>
                    <a:pt x="60" y="1573"/>
                  </a:cubicBezTo>
                  <a:cubicBezTo>
                    <a:pt x="1" y="1693"/>
                    <a:pt x="84" y="1847"/>
                    <a:pt x="227" y="1847"/>
                  </a:cubicBezTo>
                  <a:cubicBezTo>
                    <a:pt x="916" y="1869"/>
                    <a:pt x="2939" y="1961"/>
                    <a:pt x="4406" y="1961"/>
                  </a:cubicBezTo>
                  <a:cubicBezTo>
                    <a:pt x="5298" y="1961"/>
                    <a:pt x="5983" y="1927"/>
                    <a:pt x="6037" y="1823"/>
                  </a:cubicBezTo>
                  <a:cubicBezTo>
                    <a:pt x="6216" y="1514"/>
                    <a:pt x="5894" y="121"/>
                    <a:pt x="5728" y="73"/>
                  </a:cubicBezTo>
                  <a:cubicBezTo>
                    <a:pt x="5628" y="40"/>
                    <a:pt x="3996" y="1"/>
                    <a:pt x="29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62"/>
            <p:cNvSpPr/>
            <p:nvPr/>
          </p:nvSpPr>
          <p:spPr>
            <a:xfrm>
              <a:off x="6102883" y="3995134"/>
              <a:ext cx="78079" cy="26224"/>
            </a:xfrm>
            <a:custGeom>
              <a:avLst/>
              <a:gdLst/>
              <a:ahLst/>
              <a:cxnLst/>
              <a:rect l="l" t="t" r="r" b="b"/>
              <a:pathLst>
                <a:path w="1584" h="532" extrusionOk="0">
                  <a:moveTo>
                    <a:pt x="361" y="1"/>
                  </a:moveTo>
                  <a:cubicBezTo>
                    <a:pt x="270" y="1"/>
                    <a:pt x="178" y="7"/>
                    <a:pt x="84" y="21"/>
                  </a:cubicBezTo>
                  <a:cubicBezTo>
                    <a:pt x="0" y="45"/>
                    <a:pt x="24" y="176"/>
                    <a:pt x="96" y="176"/>
                  </a:cubicBezTo>
                  <a:cubicBezTo>
                    <a:pt x="524" y="176"/>
                    <a:pt x="917" y="248"/>
                    <a:pt x="1286" y="462"/>
                  </a:cubicBezTo>
                  <a:cubicBezTo>
                    <a:pt x="1339" y="485"/>
                    <a:pt x="1412" y="532"/>
                    <a:pt x="1470" y="532"/>
                  </a:cubicBezTo>
                  <a:cubicBezTo>
                    <a:pt x="1503" y="532"/>
                    <a:pt x="1531" y="517"/>
                    <a:pt x="1548" y="474"/>
                  </a:cubicBezTo>
                  <a:cubicBezTo>
                    <a:pt x="1584" y="367"/>
                    <a:pt x="1441" y="295"/>
                    <a:pt x="1370" y="248"/>
                  </a:cubicBezTo>
                  <a:cubicBezTo>
                    <a:pt x="1191" y="140"/>
                    <a:pt x="989" y="81"/>
                    <a:pt x="786" y="45"/>
                  </a:cubicBezTo>
                  <a:cubicBezTo>
                    <a:pt x="642" y="16"/>
                    <a:pt x="502" y="1"/>
                    <a:pt x="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62"/>
            <p:cNvSpPr/>
            <p:nvPr/>
          </p:nvSpPr>
          <p:spPr>
            <a:xfrm>
              <a:off x="6131029" y="3982663"/>
              <a:ext cx="80248" cy="30118"/>
            </a:xfrm>
            <a:custGeom>
              <a:avLst/>
              <a:gdLst/>
              <a:ahLst/>
              <a:cxnLst/>
              <a:rect l="l" t="t" r="r" b="b"/>
              <a:pathLst>
                <a:path w="1628" h="611" extrusionOk="0">
                  <a:moveTo>
                    <a:pt x="108" y="0"/>
                  </a:moveTo>
                  <a:cubicBezTo>
                    <a:pt x="1" y="0"/>
                    <a:pt x="1" y="143"/>
                    <a:pt x="108" y="155"/>
                  </a:cubicBezTo>
                  <a:cubicBezTo>
                    <a:pt x="346" y="179"/>
                    <a:pt x="584" y="215"/>
                    <a:pt x="822" y="298"/>
                  </a:cubicBezTo>
                  <a:cubicBezTo>
                    <a:pt x="941" y="322"/>
                    <a:pt x="1049" y="370"/>
                    <a:pt x="1156" y="429"/>
                  </a:cubicBezTo>
                  <a:cubicBezTo>
                    <a:pt x="1251" y="489"/>
                    <a:pt x="1358" y="560"/>
                    <a:pt x="1477" y="608"/>
                  </a:cubicBezTo>
                  <a:cubicBezTo>
                    <a:pt x="1484" y="609"/>
                    <a:pt x="1491" y="610"/>
                    <a:pt x="1498" y="610"/>
                  </a:cubicBezTo>
                  <a:cubicBezTo>
                    <a:pt x="1581" y="610"/>
                    <a:pt x="1628" y="484"/>
                    <a:pt x="1572" y="429"/>
                  </a:cubicBezTo>
                  <a:cubicBezTo>
                    <a:pt x="1549" y="417"/>
                    <a:pt x="1537" y="393"/>
                    <a:pt x="1525" y="393"/>
                  </a:cubicBezTo>
                  <a:cubicBezTo>
                    <a:pt x="1430" y="322"/>
                    <a:pt x="1311" y="274"/>
                    <a:pt x="1227" y="239"/>
                  </a:cubicBezTo>
                  <a:lnTo>
                    <a:pt x="870" y="96"/>
                  </a:lnTo>
                  <a:cubicBezTo>
                    <a:pt x="620" y="24"/>
                    <a:pt x="358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62"/>
            <p:cNvSpPr/>
            <p:nvPr/>
          </p:nvSpPr>
          <p:spPr>
            <a:xfrm>
              <a:off x="6155676" y="3969058"/>
              <a:ext cx="70488" cy="25287"/>
            </a:xfrm>
            <a:custGeom>
              <a:avLst/>
              <a:gdLst/>
              <a:ahLst/>
              <a:cxnLst/>
              <a:rect l="l" t="t" r="r" b="b"/>
              <a:pathLst>
                <a:path w="1430" h="513" extrusionOk="0">
                  <a:moveTo>
                    <a:pt x="331" y="0"/>
                  </a:moveTo>
                  <a:cubicBezTo>
                    <a:pt x="242" y="0"/>
                    <a:pt x="152" y="6"/>
                    <a:pt x="60" y="15"/>
                  </a:cubicBezTo>
                  <a:cubicBezTo>
                    <a:pt x="1" y="38"/>
                    <a:pt x="1" y="110"/>
                    <a:pt x="60" y="122"/>
                  </a:cubicBezTo>
                  <a:cubicBezTo>
                    <a:pt x="299" y="134"/>
                    <a:pt x="537" y="181"/>
                    <a:pt x="751" y="253"/>
                  </a:cubicBezTo>
                  <a:cubicBezTo>
                    <a:pt x="858" y="288"/>
                    <a:pt x="977" y="336"/>
                    <a:pt x="1072" y="396"/>
                  </a:cubicBezTo>
                  <a:cubicBezTo>
                    <a:pt x="1132" y="419"/>
                    <a:pt x="1168" y="443"/>
                    <a:pt x="1227" y="479"/>
                  </a:cubicBezTo>
                  <a:cubicBezTo>
                    <a:pt x="1262" y="500"/>
                    <a:pt x="1292" y="512"/>
                    <a:pt x="1324" y="512"/>
                  </a:cubicBezTo>
                  <a:cubicBezTo>
                    <a:pt x="1346" y="512"/>
                    <a:pt x="1369" y="506"/>
                    <a:pt x="1394" y="491"/>
                  </a:cubicBezTo>
                  <a:cubicBezTo>
                    <a:pt x="1406" y="479"/>
                    <a:pt x="1430" y="467"/>
                    <a:pt x="1430" y="431"/>
                  </a:cubicBezTo>
                  <a:cubicBezTo>
                    <a:pt x="1430" y="312"/>
                    <a:pt x="1251" y="241"/>
                    <a:pt x="1156" y="193"/>
                  </a:cubicBezTo>
                  <a:cubicBezTo>
                    <a:pt x="1037" y="134"/>
                    <a:pt x="918" y="98"/>
                    <a:pt x="799" y="62"/>
                  </a:cubicBezTo>
                  <a:cubicBezTo>
                    <a:pt x="640" y="17"/>
                    <a:pt x="486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62"/>
            <p:cNvSpPr/>
            <p:nvPr/>
          </p:nvSpPr>
          <p:spPr>
            <a:xfrm>
              <a:off x="6355804" y="3338259"/>
              <a:ext cx="307585" cy="638584"/>
            </a:xfrm>
            <a:custGeom>
              <a:avLst/>
              <a:gdLst/>
              <a:ahLst/>
              <a:cxnLst/>
              <a:rect l="l" t="t" r="r" b="b"/>
              <a:pathLst>
                <a:path w="6240" h="12955" extrusionOk="0">
                  <a:moveTo>
                    <a:pt x="1" y="0"/>
                  </a:moveTo>
                  <a:cubicBezTo>
                    <a:pt x="203" y="1358"/>
                    <a:pt x="418" y="2501"/>
                    <a:pt x="584" y="3263"/>
                  </a:cubicBezTo>
                  <a:cubicBezTo>
                    <a:pt x="608" y="3370"/>
                    <a:pt x="644" y="3465"/>
                    <a:pt x="656" y="3560"/>
                  </a:cubicBezTo>
                  <a:cubicBezTo>
                    <a:pt x="1394" y="6501"/>
                    <a:pt x="2787" y="12954"/>
                    <a:pt x="2787" y="12954"/>
                  </a:cubicBezTo>
                  <a:lnTo>
                    <a:pt x="6240" y="12954"/>
                  </a:lnTo>
                  <a:cubicBezTo>
                    <a:pt x="6026" y="11204"/>
                    <a:pt x="5299" y="6323"/>
                    <a:pt x="4835" y="3025"/>
                  </a:cubicBezTo>
                  <a:cubicBezTo>
                    <a:pt x="4668" y="1882"/>
                    <a:pt x="4549" y="929"/>
                    <a:pt x="4513" y="358"/>
                  </a:cubicBezTo>
                  <a:cubicBezTo>
                    <a:pt x="3870" y="358"/>
                    <a:pt x="3228" y="346"/>
                    <a:pt x="2585" y="310"/>
                  </a:cubicBezTo>
                  <a:cubicBezTo>
                    <a:pt x="1739" y="274"/>
                    <a:pt x="882" y="179"/>
                    <a:pt x="25" y="0"/>
                  </a:cubicBezTo>
                  <a:close/>
                </a:path>
              </a:pathLst>
            </a:custGeom>
            <a:solidFill>
              <a:srgbClr val="FFB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62"/>
            <p:cNvSpPr/>
            <p:nvPr/>
          </p:nvSpPr>
          <p:spPr>
            <a:xfrm>
              <a:off x="6356395" y="3338259"/>
              <a:ext cx="238329" cy="161630"/>
            </a:xfrm>
            <a:custGeom>
              <a:avLst/>
              <a:gdLst/>
              <a:ahLst/>
              <a:cxnLst/>
              <a:rect l="l" t="t" r="r" b="b"/>
              <a:pathLst>
                <a:path w="4835" h="3279" extrusionOk="0">
                  <a:moveTo>
                    <a:pt x="1" y="0"/>
                  </a:moveTo>
                  <a:cubicBezTo>
                    <a:pt x="215" y="1358"/>
                    <a:pt x="418" y="2501"/>
                    <a:pt x="584" y="3263"/>
                  </a:cubicBezTo>
                  <a:cubicBezTo>
                    <a:pt x="841" y="3270"/>
                    <a:pt x="1220" y="3278"/>
                    <a:pt x="1657" y="3278"/>
                  </a:cubicBezTo>
                  <a:cubicBezTo>
                    <a:pt x="2680" y="3278"/>
                    <a:pt x="4017" y="3233"/>
                    <a:pt x="4835" y="3025"/>
                  </a:cubicBezTo>
                  <a:cubicBezTo>
                    <a:pt x="4692" y="1894"/>
                    <a:pt x="4573" y="941"/>
                    <a:pt x="4513" y="358"/>
                  </a:cubicBezTo>
                  <a:cubicBezTo>
                    <a:pt x="3870" y="358"/>
                    <a:pt x="3227" y="346"/>
                    <a:pt x="2596" y="310"/>
                  </a:cubicBezTo>
                  <a:cubicBezTo>
                    <a:pt x="1739" y="274"/>
                    <a:pt x="882" y="179"/>
                    <a:pt x="37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62"/>
            <p:cNvSpPr/>
            <p:nvPr/>
          </p:nvSpPr>
          <p:spPr>
            <a:xfrm>
              <a:off x="6447389" y="3757296"/>
              <a:ext cx="214817" cy="220140"/>
            </a:xfrm>
            <a:custGeom>
              <a:avLst/>
              <a:gdLst/>
              <a:ahLst/>
              <a:cxnLst/>
              <a:rect l="l" t="t" r="r" b="b"/>
              <a:pathLst>
                <a:path w="4358" h="4466" extrusionOk="0">
                  <a:moveTo>
                    <a:pt x="3763" y="0"/>
                  </a:moveTo>
                  <a:cubicBezTo>
                    <a:pt x="3406" y="24"/>
                    <a:pt x="3072" y="72"/>
                    <a:pt x="2715" y="96"/>
                  </a:cubicBezTo>
                  <a:cubicBezTo>
                    <a:pt x="1822" y="179"/>
                    <a:pt x="905" y="239"/>
                    <a:pt x="0" y="262"/>
                  </a:cubicBezTo>
                  <a:lnTo>
                    <a:pt x="0" y="298"/>
                  </a:lnTo>
                  <a:cubicBezTo>
                    <a:pt x="0" y="322"/>
                    <a:pt x="12" y="358"/>
                    <a:pt x="12" y="381"/>
                  </a:cubicBezTo>
                  <a:cubicBezTo>
                    <a:pt x="512" y="2572"/>
                    <a:pt x="905" y="4465"/>
                    <a:pt x="905" y="4465"/>
                  </a:cubicBezTo>
                  <a:lnTo>
                    <a:pt x="4358" y="4465"/>
                  </a:lnTo>
                  <a:cubicBezTo>
                    <a:pt x="4275" y="3656"/>
                    <a:pt x="4060" y="2203"/>
                    <a:pt x="3822" y="536"/>
                  </a:cubicBezTo>
                  <a:cubicBezTo>
                    <a:pt x="3846" y="489"/>
                    <a:pt x="3822" y="465"/>
                    <a:pt x="3822" y="429"/>
                  </a:cubicBezTo>
                  <a:cubicBezTo>
                    <a:pt x="3810" y="298"/>
                    <a:pt x="3787" y="143"/>
                    <a:pt x="3763" y="12"/>
                  </a:cubicBezTo>
                  <a:lnTo>
                    <a:pt x="37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62"/>
            <p:cNvSpPr/>
            <p:nvPr/>
          </p:nvSpPr>
          <p:spPr>
            <a:xfrm>
              <a:off x="6381633" y="3967924"/>
              <a:ext cx="306402" cy="96663"/>
            </a:xfrm>
            <a:custGeom>
              <a:avLst/>
              <a:gdLst/>
              <a:ahLst/>
              <a:cxnLst/>
              <a:rect l="l" t="t" r="r" b="b"/>
              <a:pathLst>
                <a:path w="6216" h="1961" extrusionOk="0">
                  <a:moveTo>
                    <a:pt x="2985" y="1"/>
                  </a:moveTo>
                  <a:cubicBezTo>
                    <a:pt x="2555" y="1"/>
                    <a:pt x="2239" y="8"/>
                    <a:pt x="2203" y="26"/>
                  </a:cubicBezTo>
                  <a:cubicBezTo>
                    <a:pt x="2203" y="26"/>
                    <a:pt x="1906" y="38"/>
                    <a:pt x="1013" y="633"/>
                  </a:cubicBezTo>
                  <a:cubicBezTo>
                    <a:pt x="453" y="990"/>
                    <a:pt x="179" y="1335"/>
                    <a:pt x="60" y="1573"/>
                  </a:cubicBezTo>
                  <a:cubicBezTo>
                    <a:pt x="1" y="1693"/>
                    <a:pt x="84" y="1847"/>
                    <a:pt x="215" y="1847"/>
                  </a:cubicBezTo>
                  <a:cubicBezTo>
                    <a:pt x="911" y="1869"/>
                    <a:pt x="2938" y="1961"/>
                    <a:pt x="4405" y="1961"/>
                  </a:cubicBezTo>
                  <a:cubicBezTo>
                    <a:pt x="5298" y="1961"/>
                    <a:pt x="5983" y="1927"/>
                    <a:pt x="6037" y="1823"/>
                  </a:cubicBezTo>
                  <a:cubicBezTo>
                    <a:pt x="6216" y="1514"/>
                    <a:pt x="5894" y="121"/>
                    <a:pt x="5728" y="73"/>
                  </a:cubicBezTo>
                  <a:cubicBezTo>
                    <a:pt x="5619" y="40"/>
                    <a:pt x="3991" y="1"/>
                    <a:pt x="29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62"/>
            <p:cNvSpPr/>
            <p:nvPr/>
          </p:nvSpPr>
          <p:spPr>
            <a:xfrm>
              <a:off x="6422152" y="3995134"/>
              <a:ext cx="78079" cy="26224"/>
            </a:xfrm>
            <a:custGeom>
              <a:avLst/>
              <a:gdLst/>
              <a:ahLst/>
              <a:cxnLst/>
              <a:rect l="l" t="t" r="r" b="b"/>
              <a:pathLst>
                <a:path w="1584" h="532" extrusionOk="0">
                  <a:moveTo>
                    <a:pt x="361" y="1"/>
                  </a:moveTo>
                  <a:cubicBezTo>
                    <a:pt x="270" y="1"/>
                    <a:pt x="178" y="7"/>
                    <a:pt x="84" y="21"/>
                  </a:cubicBezTo>
                  <a:cubicBezTo>
                    <a:pt x="0" y="45"/>
                    <a:pt x="24" y="176"/>
                    <a:pt x="96" y="176"/>
                  </a:cubicBezTo>
                  <a:cubicBezTo>
                    <a:pt x="512" y="176"/>
                    <a:pt x="917" y="248"/>
                    <a:pt x="1286" y="462"/>
                  </a:cubicBezTo>
                  <a:cubicBezTo>
                    <a:pt x="1332" y="485"/>
                    <a:pt x="1407" y="532"/>
                    <a:pt x="1464" y="532"/>
                  </a:cubicBezTo>
                  <a:cubicBezTo>
                    <a:pt x="1497" y="532"/>
                    <a:pt x="1523" y="517"/>
                    <a:pt x="1536" y="474"/>
                  </a:cubicBezTo>
                  <a:cubicBezTo>
                    <a:pt x="1584" y="367"/>
                    <a:pt x="1441" y="295"/>
                    <a:pt x="1358" y="248"/>
                  </a:cubicBezTo>
                  <a:cubicBezTo>
                    <a:pt x="1191" y="140"/>
                    <a:pt x="989" y="81"/>
                    <a:pt x="786" y="45"/>
                  </a:cubicBezTo>
                  <a:cubicBezTo>
                    <a:pt x="642" y="16"/>
                    <a:pt x="502" y="1"/>
                    <a:pt x="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62"/>
            <p:cNvSpPr/>
            <p:nvPr/>
          </p:nvSpPr>
          <p:spPr>
            <a:xfrm>
              <a:off x="6449706" y="3982663"/>
              <a:ext cx="80199" cy="30118"/>
            </a:xfrm>
            <a:custGeom>
              <a:avLst/>
              <a:gdLst/>
              <a:ahLst/>
              <a:cxnLst/>
              <a:rect l="l" t="t" r="r" b="b"/>
              <a:pathLst>
                <a:path w="1627" h="611" extrusionOk="0">
                  <a:moveTo>
                    <a:pt x="108" y="0"/>
                  </a:moveTo>
                  <a:cubicBezTo>
                    <a:pt x="1" y="0"/>
                    <a:pt x="1" y="143"/>
                    <a:pt x="108" y="155"/>
                  </a:cubicBezTo>
                  <a:cubicBezTo>
                    <a:pt x="346" y="179"/>
                    <a:pt x="584" y="215"/>
                    <a:pt x="822" y="298"/>
                  </a:cubicBezTo>
                  <a:cubicBezTo>
                    <a:pt x="942" y="322"/>
                    <a:pt x="1037" y="370"/>
                    <a:pt x="1144" y="429"/>
                  </a:cubicBezTo>
                  <a:cubicBezTo>
                    <a:pt x="1251" y="489"/>
                    <a:pt x="1358" y="560"/>
                    <a:pt x="1477" y="608"/>
                  </a:cubicBezTo>
                  <a:cubicBezTo>
                    <a:pt x="1485" y="609"/>
                    <a:pt x="1492" y="610"/>
                    <a:pt x="1498" y="610"/>
                  </a:cubicBezTo>
                  <a:cubicBezTo>
                    <a:pt x="1581" y="610"/>
                    <a:pt x="1627" y="484"/>
                    <a:pt x="1561" y="429"/>
                  </a:cubicBezTo>
                  <a:cubicBezTo>
                    <a:pt x="1549" y="417"/>
                    <a:pt x="1537" y="393"/>
                    <a:pt x="1513" y="393"/>
                  </a:cubicBezTo>
                  <a:cubicBezTo>
                    <a:pt x="1430" y="322"/>
                    <a:pt x="1311" y="274"/>
                    <a:pt x="1215" y="239"/>
                  </a:cubicBezTo>
                  <a:lnTo>
                    <a:pt x="858" y="96"/>
                  </a:lnTo>
                  <a:cubicBezTo>
                    <a:pt x="608" y="24"/>
                    <a:pt x="358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62"/>
            <p:cNvSpPr/>
            <p:nvPr/>
          </p:nvSpPr>
          <p:spPr>
            <a:xfrm>
              <a:off x="6474402" y="3969058"/>
              <a:ext cx="70439" cy="25287"/>
            </a:xfrm>
            <a:custGeom>
              <a:avLst/>
              <a:gdLst/>
              <a:ahLst/>
              <a:cxnLst/>
              <a:rect l="l" t="t" r="r" b="b"/>
              <a:pathLst>
                <a:path w="1429" h="513" extrusionOk="0">
                  <a:moveTo>
                    <a:pt x="339" y="0"/>
                  </a:moveTo>
                  <a:cubicBezTo>
                    <a:pt x="248" y="0"/>
                    <a:pt x="155" y="6"/>
                    <a:pt x="60" y="15"/>
                  </a:cubicBezTo>
                  <a:cubicBezTo>
                    <a:pt x="0" y="38"/>
                    <a:pt x="0" y="110"/>
                    <a:pt x="60" y="122"/>
                  </a:cubicBezTo>
                  <a:cubicBezTo>
                    <a:pt x="298" y="134"/>
                    <a:pt x="536" y="181"/>
                    <a:pt x="762" y="253"/>
                  </a:cubicBezTo>
                  <a:cubicBezTo>
                    <a:pt x="869" y="288"/>
                    <a:pt x="988" y="336"/>
                    <a:pt x="1072" y="396"/>
                  </a:cubicBezTo>
                  <a:cubicBezTo>
                    <a:pt x="1131" y="419"/>
                    <a:pt x="1179" y="443"/>
                    <a:pt x="1238" y="479"/>
                  </a:cubicBezTo>
                  <a:cubicBezTo>
                    <a:pt x="1273" y="500"/>
                    <a:pt x="1303" y="512"/>
                    <a:pt x="1335" y="512"/>
                  </a:cubicBezTo>
                  <a:cubicBezTo>
                    <a:pt x="1357" y="512"/>
                    <a:pt x="1380" y="506"/>
                    <a:pt x="1405" y="491"/>
                  </a:cubicBezTo>
                  <a:cubicBezTo>
                    <a:pt x="1417" y="479"/>
                    <a:pt x="1429" y="467"/>
                    <a:pt x="1429" y="431"/>
                  </a:cubicBezTo>
                  <a:cubicBezTo>
                    <a:pt x="1429" y="312"/>
                    <a:pt x="1250" y="241"/>
                    <a:pt x="1167" y="193"/>
                  </a:cubicBezTo>
                  <a:cubicBezTo>
                    <a:pt x="1048" y="134"/>
                    <a:pt x="929" y="98"/>
                    <a:pt x="810" y="62"/>
                  </a:cubicBezTo>
                  <a:cubicBezTo>
                    <a:pt x="651" y="17"/>
                    <a:pt x="497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62"/>
            <p:cNvSpPr/>
            <p:nvPr/>
          </p:nvSpPr>
          <p:spPr>
            <a:xfrm>
              <a:off x="6016621" y="3073408"/>
              <a:ext cx="684919" cy="396805"/>
            </a:xfrm>
            <a:custGeom>
              <a:avLst/>
              <a:gdLst/>
              <a:ahLst/>
              <a:cxnLst/>
              <a:rect l="l" t="t" r="r" b="b"/>
              <a:pathLst>
                <a:path w="13895" h="8050" extrusionOk="0">
                  <a:moveTo>
                    <a:pt x="1573" y="1"/>
                  </a:moveTo>
                  <a:cubicBezTo>
                    <a:pt x="1540" y="1"/>
                    <a:pt x="1522" y="24"/>
                    <a:pt x="1512" y="63"/>
                  </a:cubicBezTo>
                  <a:cubicBezTo>
                    <a:pt x="1405" y="611"/>
                    <a:pt x="1286" y="1194"/>
                    <a:pt x="1179" y="1778"/>
                  </a:cubicBezTo>
                  <a:cubicBezTo>
                    <a:pt x="1167" y="1813"/>
                    <a:pt x="1167" y="1873"/>
                    <a:pt x="1155" y="1921"/>
                  </a:cubicBezTo>
                  <a:cubicBezTo>
                    <a:pt x="810" y="3766"/>
                    <a:pt x="417" y="5623"/>
                    <a:pt x="0" y="7052"/>
                  </a:cubicBezTo>
                  <a:cubicBezTo>
                    <a:pt x="2287" y="7773"/>
                    <a:pt x="5103" y="8050"/>
                    <a:pt x="7662" y="8050"/>
                  </a:cubicBezTo>
                  <a:cubicBezTo>
                    <a:pt x="9500" y="8050"/>
                    <a:pt x="11206" y="7907"/>
                    <a:pt x="12490" y="7683"/>
                  </a:cubicBezTo>
                  <a:cubicBezTo>
                    <a:pt x="12502" y="7683"/>
                    <a:pt x="12537" y="7671"/>
                    <a:pt x="12561" y="7671"/>
                  </a:cubicBezTo>
                  <a:cubicBezTo>
                    <a:pt x="13085" y="7576"/>
                    <a:pt x="13538" y="7469"/>
                    <a:pt x="13895" y="7350"/>
                  </a:cubicBezTo>
                  <a:cubicBezTo>
                    <a:pt x="13395" y="6659"/>
                    <a:pt x="12121" y="3599"/>
                    <a:pt x="11633" y="1837"/>
                  </a:cubicBezTo>
                  <a:cubicBezTo>
                    <a:pt x="11549" y="1540"/>
                    <a:pt x="11466" y="980"/>
                    <a:pt x="11371" y="313"/>
                  </a:cubicBezTo>
                  <a:cubicBezTo>
                    <a:pt x="11371" y="248"/>
                    <a:pt x="11311" y="193"/>
                    <a:pt x="11246" y="193"/>
                  </a:cubicBezTo>
                  <a:cubicBezTo>
                    <a:pt x="11240" y="193"/>
                    <a:pt x="11234" y="193"/>
                    <a:pt x="11228" y="194"/>
                  </a:cubicBezTo>
                  <a:cubicBezTo>
                    <a:pt x="10990" y="206"/>
                    <a:pt x="10751" y="242"/>
                    <a:pt x="10513" y="266"/>
                  </a:cubicBezTo>
                  <a:lnTo>
                    <a:pt x="10442" y="266"/>
                  </a:lnTo>
                  <a:cubicBezTo>
                    <a:pt x="10144" y="301"/>
                    <a:pt x="9847" y="313"/>
                    <a:pt x="9549" y="349"/>
                  </a:cubicBezTo>
                  <a:cubicBezTo>
                    <a:pt x="9287" y="373"/>
                    <a:pt x="9037" y="385"/>
                    <a:pt x="8787" y="409"/>
                  </a:cubicBezTo>
                  <a:lnTo>
                    <a:pt x="8668" y="409"/>
                  </a:lnTo>
                  <a:cubicBezTo>
                    <a:pt x="8038" y="442"/>
                    <a:pt x="7408" y="459"/>
                    <a:pt x="6777" y="459"/>
                  </a:cubicBezTo>
                  <a:cubicBezTo>
                    <a:pt x="6048" y="459"/>
                    <a:pt x="5318" y="436"/>
                    <a:pt x="4584" y="385"/>
                  </a:cubicBezTo>
                  <a:cubicBezTo>
                    <a:pt x="4560" y="373"/>
                    <a:pt x="4525" y="373"/>
                    <a:pt x="4501" y="373"/>
                  </a:cubicBezTo>
                  <a:cubicBezTo>
                    <a:pt x="4382" y="361"/>
                    <a:pt x="4251" y="361"/>
                    <a:pt x="4132" y="349"/>
                  </a:cubicBezTo>
                  <a:cubicBezTo>
                    <a:pt x="4084" y="349"/>
                    <a:pt x="4036" y="325"/>
                    <a:pt x="3977" y="325"/>
                  </a:cubicBezTo>
                  <a:lnTo>
                    <a:pt x="3929" y="325"/>
                  </a:lnTo>
                  <a:cubicBezTo>
                    <a:pt x="3358" y="289"/>
                    <a:pt x="2774" y="206"/>
                    <a:pt x="2191" y="123"/>
                  </a:cubicBezTo>
                  <a:cubicBezTo>
                    <a:pt x="2167" y="123"/>
                    <a:pt x="2119" y="123"/>
                    <a:pt x="2084" y="111"/>
                  </a:cubicBezTo>
                  <a:cubicBezTo>
                    <a:pt x="1929" y="75"/>
                    <a:pt x="1762" y="28"/>
                    <a:pt x="1596" y="4"/>
                  </a:cubicBezTo>
                  <a:cubicBezTo>
                    <a:pt x="1587" y="2"/>
                    <a:pt x="1580" y="1"/>
                    <a:pt x="15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62"/>
            <p:cNvSpPr/>
            <p:nvPr/>
          </p:nvSpPr>
          <p:spPr>
            <a:xfrm>
              <a:off x="6532468" y="3085880"/>
              <a:ext cx="103366" cy="366293"/>
            </a:xfrm>
            <a:custGeom>
              <a:avLst/>
              <a:gdLst/>
              <a:ahLst/>
              <a:cxnLst/>
              <a:rect l="l" t="t" r="r" b="b"/>
              <a:pathLst>
                <a:path w="2097" h="7431" extrusionOk="0">
                  <a:moveTo>
                    <a:pt x="1" y="1"/>
                  </a:moveTo>
                  <a:cubicBezTo>
                    <a:pt x="275" y="2061"/>
                    <a:pt x="775" y="4108"/>
                    <a:pt x="1501" y="6109"/>
                  </a:cubicBezTo>
                  <a:cubicBezTo>
                    <a:pt x="1632" y="6418"/>
                    <a:pt x="1739" y="6716"/>
                    <a:pt x="1858" y="7025"/>
                  </a:cubicBezTo>
                  <a:cubicBezTo>
                    <a:pt x="1930" y="7156"/>
                    <a:pt x="1965" y="7299"/>
                    <a:pt x="2025" y="7430"/>
                  </a:cubicBezTo>
                  <a:cubicBezTo>
                    <a:pt x="2037" y="7430"/>
                    <a:pt x="2072" y="7418"/>
                    <a:pt x="2096" y="7418"/>
                  </a:cubicBezTo>
                  <a:cubicBezTo>
                    <a:pt x="1953" y="7037"/>
                    <a:pt x="1799" y="6656"/>
                    <a:pt x="1656" y="6299"/>
                  </a:cubicBezTo>
                  <a:cubicBezTo>
                    <a:pt x="1465" y="5751"/>
                    <a:pt x="1263" y="5180"/>
                    <a:pt x="1108" y="4632"/>
                  </a:cubicBezTo>
                  <a:cubicBezTo>
                    <a:pt x="775" y="3513"/>
                    <a:pt x="501" y="2394"/>
                    <a:pt x="286" y="1263"/>
                  </a:cubicBezTo>
                  <a:cubicBezTo>
                    <a:pt x="215" y="846"/>
                    <a:pt x="144" y="429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62"/>
            <p:cNvSpPr/>
            <p:nvPr/>
          </p:nvSpPr>
          <p:spPr>
            <a:xfrm>
              <a:off x="6445023" y="3091745"/>
              <a:ext cx="117316" cy="158673"/>
            </a:xfrm>
            <a:custGeom>
              <a:avLst/>
              <a:gdLst/>
              <a:ahLst/>
              <a:cxnLst/>
              <a:rect l="l" t="t" r="r" b="b"/>
              <a:pathLst>
                <a:path w="2380" h="3219" extrusionOk="0">
                  <a:moveTo>
                    <a:pt x="1" y="1"/>
                  </a:moveTo>
                  <a:cubicBezTo>
                    <a:pt x="84" y="298"/>
                    <a:pt x="203" y="584"/>
                    <a:pt x="334" y="870"/>
                  </a:cubicBezTo>
                  <a:cubicBezTo>
                    <a:pt x="620" y="1465"/>
                    <a:pt x="1001" y="2013"/>
                    <a:pt x="1465" y="2489"/>
                  </a:cubicBezTo>
                  <a:cubicBezTo>
                    <a:pt x="1727" y="2775"/>
                    <a:pt x="2013" y="3025"/>
                    <a:pt x="2346" y="3216"/>
                  </a:cubicBezTo>
                  <a:cubicBezTo>
                    <a:pt x="2350" y="3218"/>
                    <a:pt x="2354" y="3219"/>
                    <a:pt x="2358" y="3219"/>
                  </a:cubicBezTo>
                  <a:cubicBezTo>
                    <a:pt x="2374" y="3219"/>
                    <a:pt x="2380" y="3197"/>
                    <a:pt x="2370" y="3168"/>
                  </a:cubicBezTo>
                  <a:cubicBezTo>
                    <a:pt x="1870" y="2751"/>
                    <a:pt x="1394" y="2311"/>
                    <a:pt x="1001" y="1775"/>
                  </a:cubicBezTo>
                  <a:cubicBezTo>
                    <a:pt x="620" y="1239"/>
                    <a:pt x="322" y="644"/>
                    <a:pt x="144" y="37"/>
                  </a:cubicBezTo>
                  <a:cubicBezTo>
                    <a:pt x="132" y="13"/>
                    <a:pt x="132" y="13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62"/>
            <p:cNvSpPr/>
            <p:nvPr/>
          </p:nvSpPr>
          <p:spPr>
            <a:xfrm>
              <a:off x="6072963" y="3077697"/>
              <a:ext cx="51659" cy="89811"/>
            </a:xfrm>
            <a:custGeom>
              <a:avLst/>
              <a:gdLst/>
              <a:ahLst/>
              <a:cxnLst/>
              <a:rect l="l" t="t" r="r" b="b"/>
              <a:pathLst>
                <a:path w="1048" h="1822" extrusionOk="0">
                  <a:moveTo>
                    <a:pt x="953" y="0"/>
                  </a:moveTo>
                  <a:cubicBezTo>
                    <a:pt x="845" y="262"/>
                    <a:pt x="738" y="524"/>
                    <a:pt x="607" y="774"/>
                  </a:cubicBezTo>
                  <a:cubicBezTo>
                    <a:pt x="441" y="1095"/>
                    <a:pt x="250" y="1393"/>
                    <a:pt x="24" y="1667"/>
                  </a:cubicBezTo>
                  <a:cubicBezTo>
                    <a:pt x="12" y="1715"/>
                    <a:pt x="12" y="1774"/>
                    <a:pt x="0" y="1822"/>
                  </a:cubicBezTo>
                  <a:cubicBezTo>
                    <a:pt x="262" y="1512"/>
                    <a:pt x="488" y="1179"/>
                    <a:pt x="679" y="822"/>
                  </a:cubicBezTo>
                  <a:cubicBezTo>
                    <a:pt x="810" y="572"/>
                    <a:pt x="953" y="286"/>
                    <a:pt x="1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62"/>
            <p:cNvSpPr/>
            <p:nvPr/>
          </p:nvSpPr>
          <p:spPr>
            <a:xfrm>
              <a:off x="6209109" y="3088837"/>
              <a:ext cx="38793" cy="126583"/>
            </a:xfrm>
            <a:custGeom>
              <a:avLst/>
              <a:gdLst/>
              <a:ahLst/>
              <a:cxnLst/>
              <a:rect l="l" t="t" r="r" b="b"/>
              <a:pathLst>
                <a:path w="787" h="2568" extrusionOk="0">
                  <a:moveTo>
                    <a:pt x="36" y="0"/>
                  </a:moveTo>
                  <a:cubicBezTo>
                    <a:pt x="12" y="274"/>
                    <a:pt x="0" y="536"/>
                    <a:pt x="0" y="810"/>
                  </a:cubicBezTo>
                  <a:cubicBezTo>
                    <a:pt x="0" y="1108"/>
                    <a:pt x="0" y="1417"/>
                    <a:pt x="12" y="1715"/>
                  </a:cubicBezTo>
                  <a:cubicBezTo>
                    <a:pt x="12" y="1953"/>
                    <a:pt x="0" y="2239"/>
                    <a:pt x="179" y="2429"/>
                  </a:cubicBezTo>
                  <a:cubicBezTo>
                    <a:pt x="259" y="2509"/>
                    <a:pt x="375" y="2567"/>
                    <a:pt x="480" y="2567"/>
                  </a:cubicBezTo>
                  <a:cubicBezTo>
                    <a:pt x="547" y="2567"/>
                    <a:pt x="609" y="2544"/>
                    <a:pt x="655" y="2489"/>
                  </a:cubicBezTo>
                  <a:cubicBezTo>
                    <a:pt x="786" y="2358"/>
                    <a:pt x="762" y="2132"/>
                    <a:pt x="727" y="1953"/>
                  </a:cubicBezTo>
                  <a:cubicBezTo>
                    <a:pt x="655" y="1370"/>
                    <a:pt x="643" y="786"/>
                    <a:pt x="679" y="227"/>
                  </a:cubicBezTo>
                  <a:cubicBezTo>
                    <a:pt x="703" y="167"/>
                    <a:pt x="703" y="107"/>
                    <a:pt x="703" y="60"/>
                  </a:cubicBezTo>
                  <a:cubicBezTo>
                    <a:pt x="667" y="48"/>
                    <a:pt x="643" y="48"/>
                    <a:pt x="608" y="48"/>
                  </a:cubicBezTo>
                  <a:cubicBezTo>
                    <a:pt x="572" y="477"/>
                    <a:pt x="548" y="905"/>
                    <a:pt x="584" y="1346"/>
                  </a:cubicBezTo>
                  <a:cubicBezTo>
                    <a:pt x="596" y="1596"/>
                    <a:pt x="643" y="1834"/>
                    <a:pt x="655" y="2084"/>
                  </a:cubicBezTo>
                  <a:cubicBezTo>
                    <a:pt x="665" y="2235"/>
                    <a:pt x="641" y="2480"/>
                    <a:pt x="468" y="2480"/>
                  </a:cubicBezTo>
                  <a:cubicBezTo>
                    <a:pt x="436" y="2480"/>
                    <a:pt x="400" y="2471"/>
                    <a:pt x="358" y="2453"/>
                  </a:cubicBezTo>
                  <a:cubicBezTo>
                    <a:pt x="96" y="2322"/>
                    <a:pt x="108" y="1965"/>
                    <a:pt x="96" y="1739"/>
                  </a:cubicBezTo>
                  <a:cubicBezTo>
                    <a:pt x="72" y="1465"/>
                    <a:pt x="60" y="1191"/>
                    <a:pt x="60" y="905"/>
                  </a:cubicBezTo>
                  <a:cubicBezTo>
                    <a:pt x="48" y="596"/>
                    <a:pt x="60" y="298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62"/>
            <p:cNvSpPr/>
            <p:nvPr/>
          </p:nvSpPr>
          <p:spPr>
            <a:xfrm>
              <a:off x="6003707" y="1923211"/>
              <a:ext cx="619212" cy="694728"/>
            </a:xfrm>
            <a:custGeom>
              <a:avLst/>
              <a:gdLst/>
              <a:ahLst/>
              <a:cxnLst/>
              <a:rect l="l" t="t" r="r" b="b"/>
              <a:pathLst>
                <a:path w="12562" h="14094" extrusionOk="0">
                  <a:moveTo>
                    <a:pt x="5447" y="0"/>
                  </a:moveTo>
                  <a:cubicBezTo>
                    <a:pt x="2196" y="0"/>
                    <a:pt x="395" y="2541"/>
                    <a:pt x="84" y="6717"/>
                  </a:cubicBezTo>
                  <a:cubicBezTo>
                    <a:pt x="48" y="7395"/>
                    <a:pt x="0" y="8062"/>
                    <a:pt x="12" y="8693"/>
                  </a:cubicBezTo>
                  <a:cubicBezTo>
                    <a:pt x="12" y="10146"/>
                    <a:pt x="262" y="11420"/>
                    <a:pt x="1119" y="12372"/>
                  </a:cubicBezTo>
                  <a:cubicBezTo>
                    <a:pt x="1834" y="13170"/>
                    <a:pt x="2977" y="13753"/>
                    <a:pt x="4787" y="14003"/>
                  </a:cubicBezTo>
                  <a:cubicBezTo>
                    <a:pt x="4953" y="14027"/>
                    <a:pt x="5132" y="14051"/>
                    <a:pt x="5310" y="14063"/>
                  </a:cubicBezTo>
                  <a:cubicBezTo>
                    <a:pt x="5521" y="14084"/>
                    <a:pt x="5729" y="14094"/>
                    <a:pt x="5935" y="14094"/>
                  </a:cubicBezTo>
                  <a:cubicBezTo>
                    <a:pt x="8079" y="14094"/>
                    <a:pt x="9992" y="12986"/>
                    <a:pt x="11133" y="11205"/>
                  </a:cubicBezTo>
                  <a:cubicBezTo>
                    <a:pt x="11716" y="10300"/>
                    <a:pt x="12097" y="9217"/>
                    <a:pt x="12204" y="8003"/>
                  </a:cubicBezTo>
                  <a:cubicBezTo>
                    <a:pt x="12561" y="4062"/>
                    <a:pt x="9835" y="430"/>
                    <a:pt x="6144" y="37"/>
                  </a:cubicBezTo>
                  <a:cubicBezTo>
                    <a:pt x="5905" y="13"/>
                    <a:pt x="5673" y="0"/>
                    <a:pt x="5447" y="0"/>
                  </a:cubicBezTo>
                  <a:close/>
                </a:path>
              </a:pathLst>
            </a:custGeom>
            <a:solidFill>
              <a:srgbClr val="FFB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62"/>
            <p:cNvSpPr/>
            <p:nvPr/>
          </p:nvSpPr>
          <p:spPr>
            <a:xfrm>
              <a:off x="5998432" y="1827829"/>
              <a:ext cx="771773" cy="536894"/>
            </a:xfrm>
            <a:custGeom>
              <a:avLst/>
              <a:gdLst/>
              <a:ahLst/>
              <a:cxnLst/>
              <a:rect l="l" t="t" r="r" b="b"/>
              <a:pathLst>
                <a:path w="15657" h="10892" extrusionOk="0">
                  <a:moveTo>
                    <a:pt x="7253" y="0"/>
                  </a:moveTo>
                  <a:cubicBezTo>
                    <a:pt x="6645" y="0"/>
                    <a:pt x="6037" y="58"/>
                    <a:pt x="5441" y="174"/>
                  </a:cubicBezTo>
                  <a:cubicBezTo>
                    <a:pt x="4453" y="365"/>
                    <a:pt x="3500" y="722"/>
                    <a:pt x="2655" y="1246"/>
                  </a:cubicBezTo>
                  <a:cubicBezTo>
                    <a:pt x="2596" y="1294"/>
                    <a:pt x="2524" y="1317"/>
                    <a:pt x="2465" y="1365"/>
                  </a:cubicBezTo>
                  <a:cubicBezTo>
                    <a:pt x="2250" y="1496"/>
                    <a:pt x="2048" y="1651"/>
                    <a:pt x="1846" y="1817"/>
                  </a:cubicBezTo>
                  <a:cubicBezTo>
                    <a:pt x="1238" y="2353"/>
                    <a:pt x="750" y="3020"/>
                    <a:pt x="452" y="3782"/>
                  </a:cubicBezTo>
                  <a:cubicBezTo>
                    <a:pt x="393" y="3937"/>
                    <a:pt x="333" y="4103"/>
                    <a:pt x="286" y="4270"/>
                  </a:cubicBezTo>
                  <a:cubicBezTo>
                    <a:pt x="226" y="4496"/>
                    <a:pt x="179" y="4711"/>
                    <a:pt x="155" y="4937"/>
                  </a:cubicBezTo>
                  <a:cubicBezTo>
                    <a:pt x="107" y="5294"/>
                    <a:pt x="0" y="5854"/>
                    <a:pt x="262" y="6116"/>
                  </a:cubicBezTo>
                  <a:cubicBezTo>
                    <a:pt x="345" y="6223"/>
                    <a:pt x="476" y="6282"/>
                    <a:pt x="691" y="6282"/>
                  </a:cubicBezTo>
                  <a:cubicBezTo>
                    <a:pt x="953" y="6282"/>
                    <a:pt x="1226" y="6211"/>
                    <a:pt x="1488" y="6187"/>
                  </a:cubicBezTo>
                  <a:cubicBezTo>
                    <a:pt x="1774" y="6175"/>
                    <a:pt x="2072" y="6139"/>
                    <a:pt x="2357" y="6104"/>
                  </a:cubicBezTo>
                  <a:cubicBezTo>
                    <a:pt x="3191" y="5997"/>
                    <a:pt x="4012" y="5854"/>
                    <a:pt x="4798" y="5627"/>
                  </a:cubicBezTo>
                  <a:cubicBezTo>
                    <a:pt x="5644" y="5389"/>
                    <a:pt x="6465" y="5056"/>
                    <a:pt x="7203" y="4615"/>
                  </a:cubicBezTo>
                  <a:cubicBezTo>
                    <a:pt x="7239" y="4604"/>
                    <a:pt x="7382" y="4508"/>
                    <a:pt x="7549" y="4401"/>
                  </a:cubicBezTo>
                  <a:cubicBezTo>
                    <a:pt x="7846" y="4211"/>
                    <a:pt x="8215" y="3949"/>
                    <a:pt x="8203" y="3889"/>
                  </a:cubicBezTo>
                  <a:lnTo>
                    <a:pt x="8203" y="3889"/>
                  </a:lnTo>
                  <a:cubicBezTo>
                    <a:pt x="8275" y="4092"/>
                    <a:pt x="8334" y="4282"/>
                    <a:pt x="8394" y="4496"/>
                  </a:cubicBezTo>
                  <a:cubicBezTo>
                    <a:pt x="8668" y="5377"/>
                    <a:pt x="8894" y="6247"/>
                    <a:pt x="9263" y="7104"/>
                  </a:cubicBezTo>
                  <a:cubicBezTo>
                    <a:pt x="9382" y="7366"/>
                    <a:pt x="9513" y="7628"/>
                    <a:pt x="9680" y="7890"/>
                  </a:cubicBezTo>
                  <a:cubicBezTo>
                    <a:pt x="9882" y="8211"/>
                    <a:pt x="10061" y="8592"/>
                    <a:pt x="10097" y="8985"/>
                  </a:cubicBezTo>
                  <a:cubicBezTo>
                    <a:pt x="10120" y="9366"/>
                    <a:pt x="10037" y="9735"/>
                    <a:pt x="10025" y="10092"/>
                  </a:cubicBezTo>
                  <a:cubicBezTo>
                    <a:pt x="10001" y="10485"/>
                    <a:pt x="9942" y="10866"/>
                    <a:pt x="10406" y="10890"/>
                  </a:cubicBezTo>
                  <a:cubicBezTo>
                    <a:pt x="10415" y="10891"/>
                    <a:pt x="10424" y="10891"/>
                    <a:pt x="10433" y="10891"/>
                  </a:cubicBezTo>
                  <a:cubicBezTo>
                    <a:pt x="10861" y="10891"/>
                    <a:pt x="11083" y="10068"/>
                    <a:pt x="11839" y="10068"/>
                  </a:cubicBezTo>
                  <a:cubicBezTo>
                    <a:pt x="11849" y="10068"/>
                    <a:pt x="11860" y="10068"/>
                    <a:pt x="11871" y="10068"/>
                  </a:cubicBezTo>
                  <a:cubicBezTo>
                    <a:pt x="12565" y="10101"/>
                    <a:pt x="12684" y="10775"/>
                    <a:pt x="13055" y="10775"/>
                  </a:cubicBezTo>
                  <a:cubicBezTo>
                    <a:pt x="13097" y="10775"/>
                    <a:pt x="13142" y="10767"/>
                    <a:pt x="13192" y="10747"/>
                  </a:cubicBezTo>
                  <a:cubicBezTo>
                    <a:pt x="13478" y="10628"/>
                    <a:pt x="13692" y="10283"/>
                    <a:pt x="13871" y="10057"/>
                  </a:cubicBezTo>
                  <a:cubicBezTo>
                    <a:pt x="15097" y="8664"/>
                    <a:pt x="15657" y="6961"/>
                    <a:pt x="15109" y="5223"/>
                  </a:cubicBezTo>
                  <a:cubicBezTo>
                    <a:pt x="15061" y="5056"/>
                    <a:pt x="14990" y="4889"/>
                    <a:pt x="14930" y="4734"/>
                  </a:cubicBezTo>
                  <a:cubicBezTo>
                    <a:pt x="14847" y="4532"/>
                    <a:pt x="14645" y="4080"/>
                    <a:pt x="14526" y="3842"/>
                  </a:cubicBezTo>
                  <a:cubicBezTo>
                    <a:pt x="14514" y="3806"/>
                    <a:pt x="14502" y="3794"/>
                    <a:pt x="14490" y="3758"/>
                  </a:cubicBezTo>
                  <a:cubicBezTo>
                    <a:pt x="14085" y="3080"/>
                    <a:pt x="13549" y="2484"/>
                    <a:pt x="12942" y="1972"/>
                  </a:cubicBezTo>
                  <a:cubicBezTo>
                    <a:pt x="12668" y="1758"/>
                    <a:pt x="12406" y="1556"/>
                    <a:pt x="12109" y="1377"/>
                  </a:cubicBezTo>
                  <a:cubicBezTo>
                    <a:pt x="10661" y="456"/>
                    <a:pt x="8956" y="0"/>
                    <a:pt x="7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62"/>
            <p:cNvSpPr/>
            <p:nvPr/>
          </p:nvSpPr>
          <p:spPr>
            <a:xfrm>
              <a:off x="6412737" y="2015980"/>
              <a:ext cx="330506" cy="192931"/>
            </a:xfrm>
            <a:custGeom>
              <a:avLst/>
              <a:gdLst/>
              <a:ahLst/>
              <a:cxnLst/>
              <a:rect l="l" t="t" r="r" b="b"/>
              <a:pathLst>
                <a:path w="6705" h="3914" extrusionOk="0">
                  <a:moveTo>
                    <a:pt x="6121" y="1"/>
                  </a:moveTo>
                  <a:cubicBezTo>
                    <a:pt x="5918" y="48"/>
                    <a:pt x="5704" y="96"/>
                    <a:pt x="5513" y="144"/>
                  </a:cubicBezTo>
                  <a:cubicBezTo>
                    <a:pt x="4010" y="478"/>
                    <a:pt x="2491" y="698"/>
                    <a:pt x="969" y="698"/>
                  </a:cubicBezTo>
                  <a:cubicBezTo>
                    <a:pt x="646" y="698"/>
                    <a:pt x="323" y="688"/>
                    <a:pt x="1" y="667"/>
                  </a:cubicBezTo>
                  <a:lnTo>
                    <a:pt x="1" y="667"/>
                  </a:lnTo>
                  <a:cubicBezTo>
                    <a:pt x="275" y="1537"/>
                    <a:pt x="501" y="2418"/>
                    <a:pt x="870" y="3263"/>
                  </a:cubicBezTo>
                  <a:lnTo>
                    <a:pt x="1037" y="3263"/>
                  </a:lnTo>
                  <a:cubicBezTo>
                    <a:pt x="1358" y="3215"/>
                    <a:pt x="1656" y="3001"/>
                    <a:pt x="1989" y="2989"/>
                  </a:cubicBezTo>
                  <a:cubicBezTo>
                    <a:pt x="1999" y="2989"/>
                    <a:pt x="2008" y="2989"/>
                    <a:pt x="2017" y="2989"/>
                  </a:cubicBezTo>
                  <a:cubicBezTo>
                    <a:pt x="2680" y="2989"/>
                    <a:pt x="3106" y="3812"/>
                    <a:pt x="3787" y="3906"/>
                  </a:cubicBezTo>
                  <a:cubicBezTo>
                    <a:pt x="3824" y="3911"/>
                    <a:pt x="3862" y="3913"/>
                    <a:pt x="3898" y="3913"/>
                  </a:cubicBezTo>
                  <a:cubicBezTo>
                    <a:pt x="4490" y="3913"/>
                    <a:pt x="4961" y="3298"/>
                    <a:pt x="5085" y="2715"/>
                  </a:cubicBezTo>
                  <a:cubicBezTo>
                    <a:pt x="5168" y="2322"/>
                    <a:pt x="5168" y="1894"/>
                    <a:pt x="5454" y="1632"/>
                  </a:cubicBezTo>
                  <a:cubicBezTo>
                    <a:pt x="5659" y="1419"/>
                    <a:pt x="5936" y="1363"/>
                    <a:pt x="6235" y="1363"/>
                  </a:cubicBezTo>
                  <a:cubicBezTo>
                    <a:pt x="6388" y="1363"/>
                    <a:pt x="6547" y="1378"/>
                    <a:pt x="6704" y="1394"/>
                  </a:cubicBezTo>
                  <a:cubicBezTo>
                    <a:pt x="6656" y="1227"/>
                    <a:pt x="6585" y="1060"/>
                    <a:pt x="6525" y="894"/>
                  </a:cubicBezTo>
                  <a:cubicBezTo>
                    <a:pt x="6442" y="703"/>
                    <a:pt x="6240" y="239"/>
                    <a:pt x="6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62"/>
            <p:cNvSpPr/>
            <p:nvPr/>
          </p:nvSpPr>
          <p:spPr>
            <a:xfrm>
              <a:off x="6012481" y="1915620"/>
              <a:ext cx="358061" cy="189037"/>
            </a:xfrm>
            <a:custGeom>
              <a:avLst/>
              <a:gdLst/>
              <a:ahLst/>
              <a:cxnLst/>
              <a:rect l="l" t="t" r="r" b="b"/>
              <a:pathLst>
                <a:path w="7264" h="3835" extrusionOk="0">
                  <a:moveTo>
                    <a:pt x="1537" y="1"/>
                  </a:moveTo>
                  <a:cubicBezTo>
                    <a:pt x="918" y="537"/>
                    <a:pt x="429" y="1215"/>
                    <a:pt x="132" y="1965"/>
                  </a:cubicBezTo>
                  <a:cubicBezTo>
                    <a:pt x="108" y="2144"/>
                    <a:pt x="48" y="2311"/>
                    <a:pt x="1" y="2477"/>
                  </a:cubicBezTo>
                  <a:cubicBezTo>
                    <a:pt x="120" y="2525"/>
                    <a:pt x="227" y="2549"/>
                    <a:pt x="322" y="2596"/>
                  </a:cubicBezTo>
                  <a:cubicBezTo>
                    <a:pt x="668" y="2739"/>
                    <a:pt x="953" y="3001"/>
                    <a:pt x="1275" y="3156"/>
                  </a:cubicBezTo>
                  <a:cubicBezTo>
                    <a:pt x="1640" y="3348"/>
                    <a:pt x="2035" y="3447"/>
                    <a:pt x="2437" y="3447"/>
                  </a:cubicBezTo>
                  <a:cubicBezTo>
                    <a:pt x="2534" y="3447"/>
                    <a:pt x="2630" y="3441"/>
                    <a:pt x="2727" y="3430"/>
                  </a:cubicBezTo>
                  <a:cubicBezTo>
                    <a:pt x="3001" y="3394"/>
                    <a:pt x="3287" y="3311"/>
                    <a:pt x="3573" y="3311"/>
                  </a:cubicBezTo>
                  <a:cubicBezTo>
                    <a:pt x="3593" y="3310"/>
                    <a:pt x="3613" y="3309"/>
                    <a:pt x="3633" y="3309"/>
                  </a:cubicBezTo>
                  <a:cubicBezTo>
                    <a:pt x="3901" y="3309"/>
                    <a:pt x="4180" y="3384"/>
                    <a:pt x="4347" y="3573"/>
                  </a:cubicBezTo>
                  <a:cubicBezTo>
                    <a:pt x="4418" y="3656"/>
                    <a:pt x="4466" y="3739"/>
                    <a:pt x="4513" y="3835"/>
                  </a:cubicBezTo>
                  <a:cubicBezTo>
                    <a:pt x="5359" y="3596"/>
                    <a:pt x="6180" y="3263"/>
                    <a:pt x="6918" y="2823"/>
                  </a:cubicBezTo>
                  <a:cubicBezTo>
                    <a:pt x="6954" y="2799"/>
                    <a:pt x="7097" y="2715"/>
                    <a:pt x="7264" y="2608"/>
                  </a:cubicBezTo>
                  <a:cubicBezTo>
                    <a:pt x="7085" y="2584"/>
                    <a:pt x="6895" y="2561"/>
                    <a:pt x="6716" y="2525"/>
                  </a:cubicBezTo>
                  <a:cubicBezTo>
                    <a:pt x="6073" y="2406"/>
                    <a:pt x="5442" y="2239"/>
                    <a:pt x="4823" y="2013"/>
                  </a:cubicBezTo>
                  <a:cubicBezTo>
                    <a:pt x="3716" y="1608"/>
                    <a:pt x="2668" y="1013"/>
                    <a:pt x="1787" y="239"/>
                  </a:cubicBezTo>
                  <a:cubicBezTo>
                    <a:pt x="1691" y="167"/>
                    <a:pt x="1620" y="96"/>
                    <a:pt x="15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62"/>
            <p:cNvSpPr/>
            <p:nvPr/>
          </p:nvSpPr>
          <p:spPr>
            <a:xfrm>
              <a:off x="6310060" y="2136895"/>
              <a:ext cx="1232" cy="641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12"/>
                  </a:moveTo>
                  <a:lnTo>
                    <a:pt x="0" y="12"/>
                  </a:lnTo>
                  <a:cubicBezTo>
                    <a:pt x="24" y="0"/>
                    <a:pt x="24" y="0"/>
                    <a:pt x="0" y="12"/>
                  </a:cubicBezTo>
                  <a:close/>
                </a:path>
              </a:pathLst>
            </a:custGeom>
            <a:solidFill>
              <a:srgbClr val="FF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62"/>
            <p:cNvSpPr/>
            <p:nvPr/>
          </p:nvSpPr>
          <p:spPr>
            <a:xfrm>
              <a:off x="6540700" y="2295716"/>
              <a:ext cx="180213" cy="183910"/>
            </a:xfrm>
            <a:custGeom>
              <a:avLst/>
              <a:gdLst/>
              <a:ahLst/>
              <a:cxnLst/>
              <a:rect l="l" t="t" r="r" b="b"/>
              <a:pathLst>
                <a:path w="3656" h="3731" extrusionOk="0">
                  <a:moveTo>
                    <a:pt x="2245" y="0"/>
                  </a:moveTo>
                  <a:cubicBezTo>
                    <a:pt x="1750" y="0"/>
                    <a:pt x="1232" y="178"/>
                    <a:pt x="893" y="386"/>
                  </a:cubicBezTo>
                  <a:cubicBezTo>
                    <a:pt x="310" y="779"/>
                    <a:pt x="108" y="1624"/>
                    <a:pt x="24" y="2339"/>
                  </a:cubicBezTo>
                  <a:cubicBezTo>
                    <a:pt x="0" y="2672"/>
                    <a:pt x="24" y="3041"/>
                    <a:pt x="250" y="3303"/>
                  </a:cubicBezTo>
                  <a:cubicBezTo>
                    <a:pt x="500" y="3619"/>
                    <a:pt x="860" y="3730"/>
                    <a:pt x="1227" y="3730"/>
                  </a:cubicBezTo>
                  <a:cubicBezTo>
                    <a:pt x="1578" y="3730"/>
                    <a:pt x="1935" y="3628"/>
                    <a:pt x="2203" y="3505"/>
                  </a:cubicBezTo>
                  <a:cubicBezTo>
                    <a:pt x="2858" y="3208"/>
                    <a:pt x="3358" y="2636"/>
                    <a:pt x="3560" y="1910"/>
                  </a:cubicBezTo>
                  <a:cubicBezTo>
                    <a:pt x="3644" y="1577"/>
                    <a:pt x="3656" y="1208"/>
                    <a:pt x="3537" y="850"/>
                  </a:cubicBezTo>
                  <a:cubicBezTo>
                    <a:pt x="3441" y="529"/>
                    <a:pt x="3239" y="315"/>
                    <a:pt x="3001" y="184"/>
                  </a:cubicBezTo>
                  <a:cubicBezTo>
                    <a:pt x="2778" y="53"/>
                    <a:pt x="2515" y="0"/>
                    <a:pt x="2245" y="0"/>
                  </a:cubicBezTo>
                  <a:close/>
                </a:path>
              </a:pathLst>
            </a:custGeom>
            <a:solidFill>
              <a:srgbClr val="FFB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62"/>
            <p:cNvSpPr/>
            <p:nvPr/>
          </p:nvSpPr>
          <p:spPr>
            <a:xfrm>
              <a:off x="6589401" y="2343136"/>
              <a:ext cx="112140" cy="64425"/>
            </a:xfrm>
            <a:custGeom>
              <a:avLst/>
              <a:gdLst/>
              <a:ahLst/>
              <a:cxnLst/>
              <a:rect l="l" t="t" r="r" b="b"/>
              <a:pathLst>
                <a:path w="2275" h="1307" extrusionOk="0">
                  <a:moveTo>
                    <a:pt x="1489" y="1"/>
                  </a:moveTo>
                  <a:cubicBezTo>
                    <a:pt x="1317" y="1"/>
                    <a:pt x="1143" y="45"/>
                    <a:pt x="989" y="115"/>
                  </a:cubicBezTo>
                  <a:cubicBezTo>
                    <a:pt x="751" y="222"/>
                    <a:pt x="560" y="365"/>
                    <a:pt x="382" y="543"/>
                  </a:cubicBezTo>
                  <a:cubicBezTo>
                    <a:pt x="215" y="722"/>
                    <a:pt x="108" y="924"/>
                    <a:pt x="24" y="1174"/>
                  </a:cubicBezTo>
                  <a:cubicBezTo>
                    <a:pt x="1" y="1229"/>
                    <a:pt x="45" y="1274"/>
                    <a:pt x="84" y="1274"/>
                  </a:cubicBezTo>
                  <a:cubicBezTo>
                    <a:pt x="104" y="1274"/>
                    <a:pt x="124" y="1262"/>
                    <a:pt x="132" y="1234"/>
                  </a:cubicBezTo>
                  <a:cubicBezTo>
                    <a:pt x="298" y="877"/>
                    <a:pt x="632" y="555"/>
                    <a:pt x="977" y="400"/>
                  </a:cubicBezTo>
                  <a:cubicBezTo>
                    <a:pt x="1072" y="353"/>
                    <a:pt x="1167" y="305"/>
                    <a:pt x="1275" y="293"/>
                  </a:cubicBezTo>
                  <a:cubicBezTo>
                    <a:pt x="1334" y="424"/>
                    <a:pt x="1370" y="579"/>
                    <a:pt x="1346" y="722"/>
                  </a:cubicBezTo>
                  <a:cubicBezTo>
                    <a:pt x="1346" y="817"/>
                    <a:pt x="1322" y="888"/>
                    <a:pt x="1275" y="960"/>
                  </a:cubicBezTo>
                  <a:cubicBezTo>
                    <a:pt x="1263" y="996"/>
                    <a:pt x="1239" y="1019"/>
                    <a:pt x="1215" y="1055"/>
                  </a:cubicBezTo>
                  <a:cubicBezTo>
                    <a:pt x="1203" y="1079"/>
                    <a:pt x="1179" y="1091"/>
                    <a:pt x="1167" y="1115"/>
                  </a:cubicBezTo>
                  <a:cubicBezTo>
                    <a:pt x="1156" y="1127"/>
                    <a:pt x="1156" y="1150"/>
                    <a:pt x="1144" y="1186"/>
                  </a:cubicBezTo>
                  <a:cubicBezTo>
                    <a:pt x="1122" y="1241"/>
                    <a:pt x="1171" y="1306"/>
                    <a:pt x="1226" y="1306"/>
                  </a:cubicBezTo>
                  <a:cubicBezTo>
                    <a:pt x="1230" y="1306"/>
                    <a:pt x="1234" y="1306"/>
                    <a:pt x="1239" y="1305"/>
                  </a:cubicBezTo>
                  <a:cubicBezTo>
                    <a:pt x="1287" y="1293"/>
                    <a:pt x="1322" y="1293"/>
                    <a:pt x="1346" y="1258"/>
                  </a:cubicBezTo>
                  <a:cubicBezTo>
                    <a:pt x="1382" y="1246"/>
                    <a:pt x="1394" y="1210"/>
                    <a:pt x="1406" y="1198"/>
                  </a:cubicBezTo>
                  <a:cubicBezTo>
                    <a:pt x="1453" y="1174"/>
                    <a:pt x="1477" y="1115"/>
                    <a:pt x="1513" y="1067"/>
                  </a:cubicBezTo>
                  <a:cubicBezTo>
                    <a:pt x="1560" y="972"/>
                    <a:pt x="1584" y="877"/>
                    <a:pt x="1596" y="769"/>
                  </a:cubicBezTo>
                  <a:cubicBezTo>
                    <a:pt x="1620" y="591"/>
                    <a:pt x="1572" y="424"/>
                    <a:pt x="1501" y="281"/>
                  </a:cubicBezTo>
                  <a:cubicBezTo>
                    <a:pt x="1560" y="281"/>
                    <a:pt x="1596" y="293"/>
                    <a:pt x="1656" y="305"/>
                  </a:cubicBezTo>
                  <a:cubicBezTo>
                    <a:pt x="1751" y="341"/>
                    <a:pt x="1822" y="376"/>
                    <a:pt x="1894" y="436"/>
                  </a:cubicBezTo>
                  <a:cubicBezTo>
                    <a:pt x="1953" y="484"/>
                    <a:pt x="2013" y="591"/>
                    <a:pt x="2096" y="615"/>
                  </a:cubicBezTo>
                  <a:cubicBezTo>
                    <a:pt x="2112" y="624"/>
                    <a:pt x="2129" y="629"/>
                    <a:pt x="2145" y="629"/>
                  </a:cubicBezTo>
                  <a:cubicBezTo>
                    <a:pt x="2190" y="629"/>
                    <a:pt x="2230" y="595"/>
                    <a:pt x="2239" y="543"/>
                  </a:cubicBezTo>
                  <a:cubicBezTo>
                    <a:pt x="2275" y="424"/>
                    <a:pt x="2156" y="293"/>
                    <a:pt x="2072" y="222"/>
                  </a:cubicBezTo>
                  <a:cubicBezTo>
                    <a:pt x="1989" y="126"/>
                    <a:pt x="1882" y="67"/>
                    <a:pt x="1763" y="43"/>
                  </a:cubicBezTo>
                  <a:cubicBezTo>
                    <a:pt x="1675" y="14"/>
                    <a:pt x="1582" y="1"/>
                    <a:pt x="1489" y="1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62"/>
            <p:cNvSpPr/>
            <p:nvPr/>
          </p:nvSpPr>
          <p:spPr>
            <a:xfrm>
              <a:off x="6224340" y="2406527"/>
              <a:ext cx="327549" cy="211416"/>
            </a:xfrm>
            <a:custGeom>
              <a:avLst/>
              <a:gdLst/>
              <a:ahLst/>
              <a:cxnLst/>
              <a:rect l="l" t="t" r="r" b="b"/>
              <a:pathLst>
                <a:path w="6645" h="4289" extrusionOk="0">
                  <a:moveTo>
                    <a:pt x="4119" y="1"/>
                  </a:moveTo>
                  <a:cubicBezTo>
                    <a:pt x="3426" y="1"/>
                    <a:pt x="2740" y="218"/>
                    <a:pt x="2132" y="543"/>
                  </a:cubicBezTo>
                  <a:cubicBezTo>
                    <a:pt x="1489" y="865"/>
                    <a:pt x="918" y="1329"/>
                    <a:pt x="525" y="1924"/>
                  </a:cubicBezTo>
                  <a:cubicBezTo>
                    <a:pt x="168" y="2519"/>
                    <a:pt x="1" y="3281"/>
                    <a:pt x="227" y="3972"/>
                  </a:cubicBezTo>
                  <a:cubicBezTo>
                    <a:pt x="251" y="4055"/>
                    <a:pt x="275" y="4127"/>
                    <a:pt x="299" y="4198"/>
                  </a:cubicBezTo>
                  <a:cubicBezTo>
                    <a:pt x="465" y="4222"/>
                    <a:pt x="644" y="4246"/>
                    <a:pt x="822" y="4258"/>
                  </a:cubicBezTo>
                  <a:cubicBezTo>
                    <a:pt x="1033" y="4279"/>
                    <a:pt x="1241" y="4289"/>
                    <a:pt x="1447" y="4289"/>
                  </a:cubicBezTo>
                  <a:cubicBezTo>
                    <a:pt x="3591" y="4289"/>
                    <a:pt x="5504" y="3181"/>
                    <a:pt x="6645" y="1400"/>
                  </a:cubicBezTo>
                  <a:cubicBezTo>
                    <a:pt x="6561" y="1246"/>
                    <a:pt x="6478" y="1103"/>
                    <a:pt x="6359" y="972"/>
                  </a:cubicBezTo>
                  <a:cubicBezTo>
                    <a:pt x="5871" y="376"/>
                    <a:pt x="5073" y="43"/>
                    <a:pt x="4323" y="7"/>
                  </a:cubicBezTo>
                  <a:cubicBezTo>
                    <a:pt x="4255" y="3"/>
                    <a:pt x="4187" y="1"/>
                    <a:pt x="4119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62"/>
            <p:cNvSpPr/>
            <p:nvPr/>
          </p:nvSpPr>
          <p:spPr>
            <a:xfrm>
              <a:off x="6003115" y="2351121"/>
              <a:ext cx="55799" cy="181988"/>
            </a:xfrm>
            <a:custGeom>
              <a:avLst/>
              <a:gdLst/>
              <a:ahLst/>
              <a:cxnLst/>
              <a:rect l="l" t="t" r="r" b="b"/>
              <a:pathLst>
                <a:path w="1132" h="3692" extrusionOk="0">
                  <a:moveTo>
                    <a:pt x="0" y="0"/>
                  </a:moveTo>
                  <a:cubicBezTo>
                    <a:pt x="24" y="1465"/>
                    <a:pt x="274" y="2739"/>
                    <a:pt x="1131" y="3691"/>
                  </a:cubicBezTo>
                  <a:cubicBezTo>
                    <a:pt x="1096" y="3048"/>
                    <a:pt x="1024" y="2405"/>
                    <a:pt x="858" y="1762"/>
                  </a:cubicBezTo>
                  <a:cubicBezTo>
                    <a:pt x="691" y="1143"/>
                    <a:pt x="417" y="512"/>
                    <a:pt x="0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62"/>
            <p:cNvSpPr/>
            <p:nvPr/>
          </p:nvSpPr>
          <p:spPr>
            <a:xfrm>
              <a:off x="6082920" y="2367980"/>
              <a:ext cx="168778" cy="72214"/>
            </a:xfrm>
            <a:custGeom>
              <a:avLst/>
              <a:gdLst/>
              <a:ahLst/>
              <a:cxnLst/>
              <a:rect l="l" t="t" r="r" b="b"/>
              <a:pathLst>
                <a:path w="3424" h="1465" extrusionOk="0">
                  <a:moveTo>
                    <a:pt x="384" y="0"/>
                  </a:moveTo>
                  <a:cubicBezTo>
                    <a:pt x="328" y="0"/>
                    <a:pt x="288" y="11"/>
                    <a:pt x="262" y="39"/>
                  </a:cubicBezTo>
                  <a:cubicBezTo>
                    <a:pt x="1" y="384"/>
                    <a:pt x="560" y="1325"/>
                    <a:pt x="1584" y="1456"/>
                  </a:cubicBezTo>
                  <a:cubicBezTo>
                    <a:pt x="1631" y="1461"/>
                    <a:pt x="1678" y="1464"/>
                    <a:pt x="1724" y="1464"/>
                  </a:cubicBezTo>
                  <a:cubicBezTo>
                    <a:pt x="2682" y="1464"/>
                    <a:pt x="3423" y="339"/>
                    <a:pt x="3049" y="146"/>
                  </a:cubicBezTo>
                  <a:cubicBezTo>
                    <a:pt x="2939" y="85"/>
                    <a:pt x="2832" y="64"/>
                    <a:pt x="2717" y="64"/>
                  </a:cubicBezTo>
                  <a:cubicBezTo>
                    <a:pt x="2456" y="64"/>
                    <a:pt x="2154" y="173"/>
                    <a:pt x="1697" y="173"/>
                  </a:cubicBezTo>
                  <a:cubicBezTo>
                    <a:pt x="1653" y="173"/>
                    <a:pt x="1607" y="172"/>
                    <a:pt x="1560" y="170"/>
                  </a:cubicBezTo>
                  <a:cubicBezTo>
                    <a:pt x="989" y="151"/>
                    <a:pt x="587" y="0"/>
                    <a:pt x="384" y="0"/>
                  </a:cubicBezTo>
                  <a:close/>
                </a:path>
              </a:pathLst>
            </a:custGeom>
            <a:solidFill>
              <a:srgbClr val="B2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62"/>
            <p:cNvSpPr/>
            <p:nvPr/>
          </p:nvSpPr>
          <p:spPr>
            <a:xfrm>
              <a:off x="6135761" y="2385479"/>
              <a:ext cx="102726" cy="54813"/>
            </a:xfrm>
            <a:custGeom>
              <a:avLst/>
              <a:gdLst/>
              <a:ahLst/>
              <a:cxnLst/>
              <a:rect l="l" t="t" r="r" b="b"/>
              <a:pathLst>
                <a:path w="2084" h="1112" extrusionOk="0">
                  <a:moveTo>
                    <a:pt x="1811" y="0"/>
                  </a:moveTo>
                  <a:cubicBezTo>
                    <a:pt x="1537" y="0"/>
                    <a:pt x="1226" y="120"/>
                    <a:pt x="1024" y="208"/>
                  </a:cubicBezTo>
                  <a:cubicBezTo>
                    <a:pt x="655" y="375"/>
                    <a:pt x="286" y="613"/>
                    <a:pt x="0" y="946"/>
                  </a:cubicBezTo>
                  <a:cubicBezTo>
                    <a:pt x="143" y="1030"/>
                    <a:pt x="322" y="1065"/>
                    <a:pt x="524" y="1101"/>
                  </a:cubicBezTo>
                  <a:cubicBezTo>
                    <a:pt x="577" y="1108"/>
                    <a:pt x="629" y="1112"/>
                    <a:pt x="681" y="1112"/>
                  </a:cubicBezTo>
                  <a:cubicBezTo>
                    <a:pt x="1408" y="1112"/>
                    <a:pt x="1995" y="442"/>
                    <a:pt x="2084" y="53"/>
                  </a:cubicBezTo>
                  <a:cubicBezTo>
                    <a:pt x="2002" y="16"/>
                    <a:pt x="1909" y="0"/>
                    <a:pt x="1811" y="0"/>
                  </a:cubicBezTo>
                  <a:close/>
                </a:path>
              </a:pathLst>
            </a:custGeom>
            <a:solidFill>
              <a:srgbClr val="FF5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62"/>
            <p:cNvSpPr/>
            <p:nvPr/>
          </p:nvSpPr>
          <p:spPr>
            <a:xfrm>
              <a:off x="6100517" y="2247952"/>
              <a:ext cx="64622" cy="113126"/>
            </a:xfrm>
            <a:custGeom>
              <a:avLst/>
              <a:gdLst/>
              <a:ahLst/>
              <a:cxnLst/>
              <a:rect l="l" t="t" r="r" b="b"/>
              <a:pathLst>
                <a:path w="1311" h="2295" extrusionOk="0">
                  <a:moveTo>
                    <a:pt x="1075" y="1"/>
                  </a:moveTo>
                  <a:cubicBezTo>
                    <a:pt x="1043" y="1"/>
                    <a:pt x="1013" y="16"/>
                    <a:pt x="1001" y="45"/>
                  </a:cubicBezTo>
                  <a:cubicBezTo>
                    <a:pt x="929" y="164"/>
                    <a:pt x="941" y="379"/>
                    <a:pt x="941" y="510"/>
                  </a:cubicBezTo>
                  <a:lnTo>
                    <a:pt x="941" y="986"/>
                  </a:lnTo>
                  <a:lnTo>
                    <a:pt x="941" y="1236"/>
                  </a:lnTo>
                  <a:cubicBezTo>
                    <a:pt x="941" y="1284"/>
                    <a:pt x="953" y="1391"/>
                    <a:pt x="929" y="1415"/>
                  </a:cubicBezTo>
                  <a:cubicBezTo>
                    <a:pt x="911" y="1438"/>
                    <a:pt x="880" y="1446"/>
                    <a:pt x="845" y="1446"/>
                  </a:cubicBezTo>
                  <a:cubicBezTo>
                    <a:pt x="791" y="1446"/>
                    <a:pt x="728" y="1424"/>
                    <a:pt x="691" y="1403"/>
                  </a:cubicBezTo>
                  <a:cubicBezTo>
                    <a:pt x="581" y="1359"/>
                    <a:pt x="451" y="1294"/>
                    <a:pt x="328" y="1294"/>
                  </a:cubicBezTo>
                  <a:cubicBezTo>
                    <a:pt x="318" y="1294"/>
                    <a:pt x="308" y="1295"/>
                    <a:pt x="298" y="1295"/>
                  </a:cubicBezTo>
                  <a:cubicBezTo>
                    <a:pt x="179" y="1319"/>
                    <a:pt x="72" y="1391"/>
                    <a:pt x="48" y="1510"/>
                  </a:cubicBezTo>
                  <a:cubicBezTo>
                    <a:pt x="1" y="1641"/>
                    <a:pt x="72" y="1772"/>
                    <a:pt x="120" y="1903"/>
                  </a:cubicBezTo>
                  <a:cubicBezTo>
                    <a:pt x="179" y="2046"/>
                    <a:pt x="275" y="2177"/>
                    <a:pt x="370" y="2284"/>
                  </a:cubicBezTo>
                  <a:cubicBezTo>
                    <a:pt x="380" y="2291"/>
                    <a:pt x="390" y="2295"/>
                    <a:pt x="400" y="2295"/>
                  </a:cubicBezTo>
                  <a:cubicBezTo>
                    <a:pt x="435" y="2295"/>
                    <a:pt x="462" y="2252"/>
                    <a:pt x="453" y="2224"/>
                  </a:cubicBezTo>
                  <a:cubicBezTo>
                    <a:pt x="406" y="2069"/>
                    <a:pt x="346" y="1938"/>
                    <a:pt x="298" y="1784"/>
                  </a:cubicBezTo>
                  <a:cubicBezTo>
                    <a:pt x="286" y="1748"/>
                    <a:pt x="251" y="1653"/>
                    <a:pt x="286" y="1617"/>
                  </a:cubicBezTo>
                  <a:cubicBezTo>
                    <a:pt x="302" y="1594"/>
                    <a:pt x="326" y="1586"/>
                    <a:pt x="354" y="1586"/>
                  </a:cubicBezTo>
                  <a:cubicBezTo>
                    <a:pt x="371" y="1586"/>
                    <a:pt x="388" y="1589"/>
                    <a:pt x="406" y="1593"/>
                  </a:cubicBezTo>
                  <a:cubicBezTo>
                    <a:pt x="525" y="1617"/>
                    <a:pt x="644" y="1700"/>
                    <a:pt x="763" y="1724"/>
                  </a:cubicBezTo>
                  <a:cubicBezTo>
                    <a:pt x="805" y="1738"/>
                    <a:pt x="849" y="1745"/>
                    <a:pt x="892" y="1745"/>
                  </a:cubicBezTo>
                  <a:cubicBezTo>
                    <a:pt x="958" y="1745"/>
                    <a:pt x="1022" y="1729"/>
                    <a:pt x="1072" y="1700"/>
                  </a:cubicBezTo>
                  <a:cubicBezTo>
                    <a:pt x="1310" y="1569"/>
                    <a:pt x="1251" y="1212"/>
                    <a:pt x="1251" y="950"/>
                  </a:cubicBezTo>
                  <a:lnTo>
                    <a:pt x="1251" y="498"/>
                  </a:lnTo>
                  <a:cubicBezTo>
                    <a:pt x="1239" y="343"/>
                    <a:pt x="1251" y="164"/>
                    <a:pt x="1168" y="45"/>
                  </a:cubicBezTo>
                  <a:cubicBezTo>
                    <a:pt x="1144" y="16"/>
                    <a:pt x="1108" y="1"/>
                    <a:pt x="1075" y="1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62"/>
            <p:cNvSpPr/>
            <p:nvPr/>
          </p:nvSpPr>
          <p:spPr>
            <a:xfrm>
              <a:off x="6246078" y="2260127"/>
              <a:ext cx="41701" cy="62897"/>
            </a:xfrm>
            <a:custGeom>
              <a:avLst/>
              <a:gdLst/>
              <a:ahLst/>
              <a:cxnLst/>
              <a:rect l="l" t="t" r="r" b="b"/>
              <a:pathLst>
                <a:path w="846" h="1276" extrusionOk="0">
                  <a:moveTo>
                    <a:pt x="441" y="1"/>
                  </a:moveTo>
                  <a:cubicBezTo>
                    <a:pt x="215" y="1"/>
                    <a:pt x="24" y="275"/>
                    <a:pt x="12" y="620"/>
                  </a:cubicBezTo>
                  <a:cubicBezTo>
                    <a:pt x="0" y="977"/>
                    <a:pt x="167" y="1263"/>
                    <a:pt x="393" y="1275"/>
                  </a:cubicBezTo>
                  <a:cubicBezTo>
                    <a:pt x="398" y="1275"/>
                    <a:pt x="402" y="1275"/>
                    <a:pt x="407" y="1275"/>
                  </a:cubicBezTo>
                  <a:cubicBezTo>
                    <a:pt x="627" y="1275"/>
                    <a:pt x="810" y="994"/>
                    <a:pt x="822" y="644"/>
                  </a:cubicBezTo>
                  <a:cubicBezTo>
                    <a:pt x="846" y="298"/>
                    <a:pt x="667" y="13"/>
                    <a:pt x="4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62"/>
            <p:cNvSpPr/>
            <p:nvPr/>
          </p:nvSpPr>
          <p:spPr>
            <a:xfrm>
              <a:off x="6058273" y="2255444"/>
              <a:ext cx="33519" cy="52299"/>
            </a:xfrm>
            <a:custGeom>
              <a:avLst/>
              <a:gdLst/>
              <a:ahLst/>
              <a:cxnLst/>
              <a:rect l="l" t="t" r="r" b="b"/>
              <a:pathLst>
                <a:path w="680" h="1061" extrusionOk="0">
                  <a:moveTo>
                    <a:pt x="358" y="0"/>
                  </a:moveTo>
                  <a:cubicBezTo>
                    <a:pt x="167" y="0"/>
                    <a:pt x="24" y="227"/>
                    <a:pt x="12" y="524"/>
                  </a:cubicBezTo>
                  <a:cubicBezTo>
                    <a:pt x="0" y="822"/>
                    <a:pt x="143" y="1060"/>
                    <a:pt x="322" y="1060"/>
                  </a:cubicBezTo>
                  <a:cubicBezTo>
                    <a:pt x="501" y="1060"/>
                    <a:pt x="667" y="834"/>
                    <a:pt x="667" y="536"/>
                  </a:cubicBezTo>
                  <a:cubicBezTo>
                    <a:pt x="679" y="239"/>
                    <a:pt x="536" y="0"/>
                    <a:pt x="3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62"/>
            <p:cNvSpPr/>
            <p:nvPr/>
          </p:nvSpPr>
          <p:spPr>
            <a:xfrm>
              <a:off x="6206743" y="2167999"/>
              <a:ext cx="83403" cy="53877"/>
            </a:xfrm>
            <a:custGeom>
              <a:avLst/>
              <a:gdLst/>
              <a:ahLst/>
              <a:cxnLst/>
              <a:rect l="l" t="t" r="r" b="b"/>
              <a:pathLst>
                <a:path w="1692" h="1093" extrusionOk="0">
                  <a:moveTo>
                    <a:pt x="310" y="0"/>
                  </a:moveTo>
                  <a:cubicBezTo>
                    <a:pt x="233" y="0"/>
                    <a:pt x="156" y="12"/>
                    <a:pt x="96" y="48"/>
                  </a:cubicBezTo>
                  <a:cubicBezTo>
                    <a:pt x="13" y="96"/>
                    <a:pt x="1" y="227"/>
                    <a:pt x="132" y="274"/>
                  </a:cubicBezTo>
                  <a:cubicBezTo>
                    <a:pt x="275" y="334"/>
                    <a:pt x="406" y="322"/>
                    <a:pt x="513" y="334"/>
                  </a:cubicBezTo>
                  <a:cubicBezTo>
                    <a:pt x="608" y="346"/>
                    <a:pt x="715" y="358"/>
                    <a:pt x="822" y="393"/>
                  </a:cubicBezTo>
                  <a:cubicBezTo>
                    <a:pt x="1191" y="500"/>
                    <a:pt x="1465" y="751"/>
                    <a:pt x="1596" y="1012"/>
                  </a:cubicBezTo>
                  <a:cubicBezTo>
                    <a:pt x="1608" y="1048"/>
                    <a:pt x="1620" y="1060"/>
                    <a:pt x="1644" y="1072"/>
                  </a:cubicBezTo>
                  <a:cubicBezTo>
                    <a:pt x="1658" y="1086"/>
                    <a:pt x="1668" y="1092"/>
                    <a:pt x="1675" y="1092"/>
                  </a:cubicBezTo>
                  <a:cubicBezTo>
                    <a:pt x="1691" y="1092"/>
                    <a:pt x="1691" y="1061"/>
                    <a:pt x="1691" y="1036"/>
                  </a:cubicBezTo>
                  <a:cubicBezTo>
                    <a:pt x="1691" y="1001"/>
                    <a:pt x="1691" y="989"/>
                    <a:pt x="1668" y="953"/>
                  </a:cubicBezTo>
                  <a:cubicBezTo>
                    <a:pt x="1644" y="715"/>
                    <a:pt x="1489" y="524"/>
                    <a:pt x="1322" y="381"/>
                  </a:cubicBezTo>
                  <a:cubicBezTo>
                    <a:pt x="1203" y="274"/>
                    <a:pt x="1049" y="167"/>
                    <a:pt x="870" y="108"/>
                  </a:cubicBezTo>
                  <a:cubicBezTo>
                    <a:pt x="763" y="84"/>
                    <a:pt x="644" y="48"/>
                    <a:pt x="525" y="24"/>
                  </a:cubicBezTo>
                  <a:cubicBezTo>
                    <a:pt x="465" y="12"/>
                    <a:pt x="388" y="0"/>
                    <a:pt x="310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62"/>
            <p:cNvSpPr/>
            <p:nvPr/>
          </p:nvSpPr>
          <p:spPr>
            <a:xfrm>
              <a:off x="6061773" y="2163316"/>
              <a:ext cx="62848" cy="44708"/>
            </a:xfrm>
            <a:custGeom>
              <a:avLst/>
              <a:gdLst/>
              <a:ahLst/>
              <a:cxnLst/>
              <a:rect l="l" t="t" r="r" b="b"/>
              <a:pathLst>
                <a:path w="1275" h="907" extrusionOk="0">
                  <a:moveTo>
                    <a:pt x="918" y="0"/>
                  </a:moveTo>
                  <a:cubicBezTo>
                    <a:pt x="834" y="0"/>
                    <a:pt x="739" y="12"/>
                    <a:pt x="668" y="24"/>
                  </a:cubicBezTo>
                  <a:cubicBezTo>
                    <a:pt x="537" y="72"/>
                    <a:pt x="418" y="143"/>
                    <a:pt x="310" y="238"/>
                  </a:cubicBezTo>
                  <a:cubicBezTo>
                    <a:pt x="180" y="357"/>
                    <a:pt x="60" y="536"/>
                    <a:pt x="13" y="750"/>
                  </a:cubicBezTo>
                  <a:cubicBezTo>
                    <a:pt x="1" y="786"/>
                    <a:pt x="1" y="798"/>
                    <a:pt x="1" y="834"/>
                  </a:cubicBezTo>
                  <a:cubicBezTo>
                    <a:pt x="1" y="866"/>
                    <a:pt x="1" y="907"/>
                    <a:pt x="18" y="907"/>
                  </a:cubicBezTo>
                  <a:cubicBezTo>
                    <a:pt x="20" y="907"/>
                    <a:pt x="22" y="906"/>
                    <a:pt x="25" y="905"/>
                  </a:cubicBezTo>
                  <a:cubicBezTo>
                    <a:pt x="25" y="893"/>
                    <a:pt x="37" y="869"/>
                    <a:pt x="60" y="846"/>
                  </a:cubicBezTo>
                  <a:cubicBezTo>
                    <a:pt x="180" y="595"/>
                    <a:pt x="382" y="381"/>
                    <a:pt x="668" y="334"/>
                  </a:cubicBezTo>
                  <a:cubicBezTo>
                    <a:pt x="739" y="322"/>
                    <a:pt x="811" y="322"/>
                    <a:pt x="906" y="322"/>
                  </a:cubicBezTo>
                  <a:cubicBezTo>
                    <a:pt x="947" y="322"/>
                    <a:pt x="992" y="325"/>
                    <a:pt x="1040" y="325"/>
                  </a:cubicBezTo>
                  <a:cubicBezTo>
                    <a:pt x="1087" y="325"/>
                    <a:pt x="1138" y="322"/>
                    <a:pt x="1192" y="310"/>
                  </a:cubicBezTo>
                  <a:cubicBezTo>
                    <a:pt x="1275" y="262"/>
                    <a:pt x="1275" y="143"/>
                    <a:pt x="1227" y="84"/>
                  </a:cubicBezTo>
                  <a:cubicBezTo>
                    <a:pt x="1156" y="0"/>
                    <a:pt x="1013" y="0"/>
                    <a:pt x="918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50" name="Google Shape;5950;p62"/>
          <p:cNvGrpSpPr/>
          <p:nvPr/>
        </p:nvGrpSpPr>
        <p:grpSpPr>
          <a:xfrm>
            <a:off x="3369448" y="1811690"/>
            <a:ext cx="1116738" cy="2311309"/>
            <a:chOff x="3407561" y="1811690"/>
            <a:chExt cx="1116738" cy="2311309"/>
          </a:xfrm>
        </p:grpSpPr>
        <p:sp>
          <p:nvSpPr>
            <p:cNvPr id="5951" name="Google Shape;5951;p62"/>
            <p:cNvSpPr/>
            <p:nvPr/>
          </p:nvSpPr>
          <p:spPr>
            <a:xfrm>
              <a:off x="3407561" y="4004401"/>
              <a:ext cx="1028882" cy="118598"/>
            </a:xfrm>
            <a:custGeom>
              <a:avLst/>
              <a:gdLst/>
              <a:ahLst/>
              <a:cxnLst/>
              <a:rect l="l" t="t" r="r" b="b"/>
              <a:pathLst>
                <a:path w="20873" h="2406" extrusionOk="0">
                  <a:moveTo>
                    <a:pt x="10443" y="0"/>
                  </a:moveTo>
                  <a:cubicBezTo>
                    <a:pt x="4680" y="0"/>
                    <a:pt x="1" y="536"/>
                    <a:pt x="1" y="1203"/>
                  </a:cubicBezTo>
                  <a:cubicBezTo>
                    <a:pt x="1" y="1869"/>
                    <a:pt x="4680" y="2405"/>
                    <a:pt x="10443" y="2405"/>
                  </a:cubicBezTo>
                  <a:cubicBezTo>
                    <a:pt x="16205" y="2405"/>
                    <a:pt x="20872" y="1869"/>
                    <a:pt x="20872" y="1203"/>
                  </a:cubicBezTo>
                  <a:cubicBezTo>
                    <a:pt x="20872" y="536"/>
                    <a:pt x="16205" y="0"/>
                    <a:pt x="10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62"/>
            <p:cNvSpPr/>
            <p:nvPr/>
          </p:nvSpPr>
          <p:spPr>
            <a:xfrm>
              <a:off x="4112652" y="3416377"/>
              <a:ext cx="411647" cy="383777"/>
            </a:xfrm>
            <a:custGeom>
              <a:avLst/>
              <a:gdLst/>
              <a:ahLst/>
              <a:cxnLst/>
              <a:rect l="l" t="t" r="r" b="b"/>
              <a:pathLst>
                <a:path w="8419" h="7849" extrusionOk="0">
                  <a:moveTo>
                    <a:pt x="6161" y="1"/>
                  </a:moveTo>
                  <a:cubicBezTo>
                    <a:pt x="5751" y="1"/>
                    <a:pt x="605" y="1016"/>
                    <a:pt x="239" y="1442"/>
                  </a:cubicBezTo>
                  <a:cubicBezTo>
                    <a:pt x="227" y="1442"/>
                    <a:pt x="227" y="1465"/>
                    <a:pt x="227" y="1465"/>
                  </a:cubicBezTo>
                  <a:cubicBezTo>
                    <a:pt x="0" y="1799"/>
                    <a:pt x="524" y="7061"/>
                    <a:pt x="881" y="7335"/>
                  </a:cubicBezTo>
                  <a:cubicBezTo>
                    <a:pt x="1223" y="7608"/>
                    <a:pt x="2151" y="7849"/>
                    <a:pt x="2514" y="7849"/>
                  </a:cubicBezTo>
                  <a:cubicBezTo>
                    <a:pt x="2530" y="7849"/>
                    <a:pt x="2546" y="7848"/>
                    <a:pt x="2560" y="7847"/>
                  </a:cubicBezTo>
                  <a:cubicBezTo>
                    <a:pt x="2679" y="7835"/>
                    <a:pt x="3287" y="7669"/>
                    <a:pt x="4084" y="7431"/>
                  </a:cubicBezTo>
                  <a:cubicBezTo>
                    <a:pt x="5108" y="7121"/>
                    <a:pt x="6418" y="6716"/>
                    <a:pt x="7299" y="6442"/>
                  </a:cubicBezTo>
                  <a:cubicBezTo>
                    <a:pt x="7799" y="6299"/>
                    <a:pt x="8156" y="6180"/>
                    <a:pt x="8216" y="6145"/>
                  </a:cubicBezTo>
                  <a:cubicBezTo>
                    <a:pt x="8418" y="6061"/>
                    <a:pt x="8132" y="2478"/>
                    <a:pt x="7918" y="1049"/>
                  </a:cubicBezTo>
                  <a:cubicBezTo>
                    <a:pt x="7859" y="763"/>
                    <a:pt x="7823" y="573"/>
                    <a:pt x="7787" y="489"/>
                  </a:cubicBezTo>
                  <a:cubicBezTo>
                    <a:pt x="7775" y="489"/>
                    <a:pt x="7775" y="477"/>
                    <a:pt x="7775" y="477"/>
                  </a:cubicBezTo>
                  <a:cubicBezTo>
                    <a:pt x="7537" y="180"/>
                    <a:pt x="6525" y="37"/>
                    <a:pt x="6168" y="1"/>
                  </a:cubicBezTo>
                  <a:cubicBezTo>
                    <a:pt x="6166" y="1"/>
                    <a:pt x="6164" y="1"/>
                    <a:pt x="61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62"/>
            <p:cNvSpPr/>
            <p:nvPr/>
          </p:nvSpPr>
          <p:spPr>
            <a:xfrm>
              <a:off x="4294884" y="3548052"/>
              <a:ext cx="174653" cy="231665"/>
            </a:xfrm>
            <a:custGeom>
              <a:avLst/>
              <a:gdLst/>
              <a:ahLst/>
              <a:cxnLst/>
              <a:rect l="l" t="t" r="r" b="b"/>
              <a:pathLst>
                <a:path w="3572" h="4738" extrusionOk="0">
                  <a:moveTo>
                    <a:pt x="2903" y="0"/>
                  </a:moveTo>
                  <a:cubicBezTo>
                    <a:pt x="2303" y="0"/>
                    <a:pt x="179" y="700"/>
                    <a:pt x="83" y="880"/>
                  </a:cubicBezTo>
                  <a:cubicBezTo>
                    <a:pt x="0" y="1047"/>
                    <a:pt x="250" y="3690"/>
                    <a:pt x="357" y="4738"/>
                  </a:cubicBezTo>
                  <a:cubicBezTo>
                    <a:pt x="1381" y="4428"/>
                    <a:pt x="2691" y="4023"/>
                    <a:pt x="3572" y="3749"/>
                  </a:cubicBezTo>
                  <a:cubicBezTo>
                    <a:pt x="3453" y="2487"/>
                    <a:pt x="3203" y="177"/>
                    <a:pt x="3048" y="35"/>
                  </a:cubicBezTo>
                  <a:cubicBezTo>
                    <a:pt x="3027" y="11"/>
                    <a:pt x="2976" y="0"/>
                    <a:pt x="2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62"/>
            <p:cNvSpPr/>
            <p:nvPr/>
          </p:nvSpPr>
          <p:spPr>
            <a:xfrm>
              <a:off x="4124289" y="3416964"/>
              <a:ext cx="369695" cy="100773"/>
            </a:xfrm>
            <a:custGeom>
              <a:avLst/>
              <a:gdLst/>
              <a:ahLst/>
              <a:cxnLst/>
              <a:rect l="l" t="t" r="r" b="b"/>
              <a:pathLst>
                <a:path w="7561" h="2061" extrusionOk="0">
                  <a:moveTo>
                    <a:pt x="5923" y="1"/>
                  </a:moveTo>
                  <a:cubicBezTo>
                    <a:pt x="5513" y="1"/>
                    <a:pt x="367" y="1016"/>
                    <a:pt x="1" y="1453"/>
                  </a:cubicBezTo>
                  <a:cubicBezTo>
                    <a:pt x="29" y="1449"/>
                    <a:pt x="63" y="1448"/>
                    <a:pt x="101" y="1448"/>
                  </a:cubicBezTo>
                  <a:cubicBezTo>
                    <a:pt x="622" y="1448"/>
                    <a:pt x="1910" y="1812"/>
                    <a:pt x="1977" y="1989"/>
                  </a:cubicBezTo>
                  <a:cubicBezTo>
                    <a:pt x="1977" y="2001"/>
                    <a:pt x="2001" y="2025"/>
                    <a:pt x="2001" y="2061"/>
                  </a:cubicBezTo>
                  <a:cubicBezTo>
                    <a:pt x="2275" y="1906"/>
                    <a:pt x="2620" y="1823"/>
                    <a:pt x="2918" y="1727"/>
                  </a:cubicBezTo>
                  <a:cubicBezTo>
                    <a:pt x="3501" y="1549"/>
                    <a:pt x="4096" y="1370"/>
                    <a:pt x="4692" y="1227"/>
                  </a:cubicBezTo>
                  <a:cubicBezTo>
                    <a:pt x="5299" y="1072"/>
                    <a:pt x="5930" y="942"/>
                    <a:pt x="6549" y="811"/>
                  </a:cubicBezTo>
                  <a:cubicBezTo>
                    <a:pt x="6894" y="739"/>
                    <a:pt x="7216" y="656"/>
                    <a:pt x="7561" y="596"/>
                  </a:cubicBezTo>
                  <a:cubicBezTo>
                    <a:pt x="7549" y="561"/>
                    <a:pt x="7549" y="513"/>
                    <a:pt x="7549" y="501"/>
                  </a:cubicBezTo>
                  <a:cubicBezTo>
                    <a:pt x="7537" y="501"/>
                    <a:pt x="7537" y="477"/>
                    <a:pt x="7537" y="477"/>
                  </a:cubicBezTo>
                  <a:cubicBezTo>
                    <a:pt x="7299" y="180"/>
                    <a:pt x="6287" y="37"/>
                    <a:pt x="5930" y="1"/>
                  </a:cubicBezTo>
                  <a:cubicBezTo>
                    <a:pt x="5928" y="1"/>
                    <a:pt x="5926" y="1"/>
                    <a:pt x="5923" y="1"/>
                  </a:cubicBezTo>
                  <a:close/>
                </a:path>
              </a:pathLst>
            </a:custGeom>
            <a:solidFill>
              <a:srgbClr val="CF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62"/>
            <p:cNvSpPr/>
            <p:nvPr/>
          </p:nvSpPr>
          <p:spPr>
            <a:xfrm>
              <a:off x="4112652" y="3486737"/>
              <a:ext cx="125220" cy="313417"/>
            </a:xfrm>
            <a:custGeom>
              <a:avLst/>
              <a:gdLst/>
              <a:ahLst/>
              <a:cxnLst/>
              <a:rect l="l" t="t" r="r" b="b"/>
              <a:pathLst>
                <a:path w="2561" h="6410" extrusionOk="0">
                  <a:moveTo>
                    <a:pt x="300" y="0"/>
                  </a:moveTo>
                  <a:cubicBezTo>
                    <a:pt x="277" y="0"/>
                    <a:pt x="257" y="1"/>
                    <a:pt x="239" y="3"/>
                  </a:cubicBezTo>
                  <a:cubicBezTo>
                    <a:pt x="227" y="3"/>
                    <a:pt x="227" y="26"/>
                    <a:pt x="227" y="26"/>
                  </a:cubicBezTo>
                  <a:cubicBezTo>
                    <a:pt x="0" y="360"/>
                    <a:pt x="524" y="5622"/>
                    <a:pt x="881" y="5896"/>
                  </a:cubicBezTo>
                  <a:cubicBezTo>
                    <a:pt x="1222" y="6180"/>
                    <a:pt x="2148" y="6410"/>
                    <a:pt x="2511" y="6410"/>
                  </a:cubicBezTo>
                  <a:cubicBezTo>
                    <a:pt x="2529" y="6410"/>
                    <a:pt x="2545" y="6409"/>
                    <a:pt x="2560" y="6408"/>
                  </a:cubicBezTo>
                  <a:cubicBezTo>
                    <a:pt x="2513" y="5444"/>
                    <a:pt x="2322" y="836"/>
                    <a:pt x="2215" y="538"/>
                  </a:cubicBezTo>
                  <a:cubicBezTo>
                    <a:pt x="2147" y="368"/>
                    <a:pt x="792" y="0"/>
                    <a:pt x="300" y="0"/>
                  </a:cubicBezTo>
                  <a:close/>
                </a:path>
              </a:pathLst>
            </a:custGeom>
            <a:solidFill>
              <a:srgbClr val="CF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62"/>
            <p:cNvSpPr/>
            <p:nvPr/>
          </p:nvSpPr>
          <p:spPr>
            <a:xfrm>
              <a:off x="4195334" y="3354085"/>
              <a:ext cx="204968" cy="128643"/>
            </a:xfrm>
            <a:custGeom>
              <a:avLst/>
              <a:gdLst/>
              <a:ahLst/>
              <a:cxnLst/>
              <a:rect l="l" t="t" r="r" b="b"/>
              <a:pathLst>
                <a:path w="4192" h="2631" extrusionOk="0">
                  <a:moveTo>
                    <a:pt x="3313" y="0"/>
                  </a:moveTo>
                  <a:cubicBezTo>
                    <a:pt x="2912" y="0"/>
                    <a:pt x="2402" y="129"/>
                    <a:pt x="1893" y="239"/>
                  </a:cubicBezTo>
                  <a:cubicBezTo>
                    <a:pt x="1215" y="370"/>
                    <a:pt x="464" y="549"/>
                    <a:pt x="226" y="834"/>
                  </a:cubicBezTo>
                  <a:cubicBezTo>
                    <a:pt x="0" y="1108"/>
                    <a:pt x="226" y="2525"/>
                    <a:pt x="322" y="2573"/>
                  </a:cubicBezTo>
                  <a:cubicBezTo>
                    <a:pt x="391" y="2612"/>
                    <a:pt x="498" y="2631"/>
                    <a:pt x="611" y="2631"/>
                  </a:cubicBezTo>
                  <a:cubicBezTo>
                    <a:pt x="805" y="2631"/>
                    <a:pt x="1016" y="2576"/>
                    <a:pt x="1084" y="2478"/>
                  </a:cubicBezTo>
                  <a:cubicBezTo>
                    <a:pt x="1143" y="2394"/>
                    <a:pt x="881" y="1513"/>
                    <a:pt x="1000" y="1346"/>
                  </a:cubicBezTo>
                  <a:cubicBezTo>
                    <a:pt x="1119" y="1192"/>
                    <a:pt x="1798" y="989"/>
                    <a:pt x="2072" y="930"/>
                  </a:cubicBezTo>
                  <a:cubicBezTo>
                    <a:pt x="2287" y="885"/>
                    <a:pt x="2773" y="766"/>
                    <a:pt x="3035" y="766"/>
                  </a:cubicBezTo>
                  <a:cubicBezTo>
                    <a:pt x="3121" y="766"/>
                    <a:pt x="3182" y="778"/>
                    <a:pt x="3203" y="811"/>
                  </a:cubicBezTo>
                  <a:cubicBezTo>
                    <a:pt x="3298" y="954"/>
                    <a:pt x="3298" y="1620"/>
                    <a:pt x="3322" y="1704"/>
                  </a:cubicBezTo>
                  <a:cubicBezTo>
                    <a:pt x="3346" y="1768"/>
                    <a:pt x="3518" y="1871"/>
                    <a:pt x="3738" y="1871"/>
                  </a:cubicBezTo>
                  <a:cubicBezTo>
                    <a:pt x="3842" y="1871"/>
                    <a:pt x="3957" y="1848"/>
                    <a:pt x="4072" y="1787"/>
                  </a:cubicBezTo>
                  <a:cubicBezTo>
                    <a:pt x="4191" y="1727"/>
                    <a:pt x="4036" y="203"/>
                    <a:pt x="3739" y="73"/>
                  </a:cubicBezTo>
                  <a:cubicBezTo>
                    <a:pt x="3619" y="21"/>
                    <a:pt x="3475" y="0"/>
                    <a:pt x="3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62"/>
            <p:cNvSpPr/>
            <p:nvPr/>
          </p:nvSpPr>
          <p:spPr>
            <a:xfrm>
              <a:off x="4188929" y="3217325"/>
              <a:ext cx="179347" cy="232594"/>
            </a:xfrm>
            <a:custGeom>
              <a:avLst/>
              <a:gdLst/>
              <a:ahLst/>
              <a:cxnLst/>
              <a:rect l="l" t="t" r="r" b="b"/>
              <a:pathLst>
                <a:path w="3668" h="4757" extrusionOk="0">
                  <a:moveTo>
                    <a:pt x="2584" y="0"/>
                  </a:moveTo>
                  <a:lnTo>
                    <a:pt x="453" y="786"/>
                  </a:lnTo>
                  <a:cubicBezTo>
                    <a:pt x="941" y="1941"/>
                    <a:pt x="0" y="2989"/>
                    <a:pt x="619" y="3548"/>
                  </a:cubicBezTo>
                  <a:cubicBezTo>
                    <a:pt x="876" y="3384"/>
                    <a:pt x="958" y="3310"/>
                    <a:pt x="987" y="3310"/>
                  </a:cubicBezTo>
                  <a:cubicBezTo>
                    <a:pt x="1006" y="3310"/>
                    <a:pt x="1003" y="3343"/>
                    <a:pt x="1012" y="3405"/>
                  </a:cubicBezTo>
                  <a:cubicBezTo>
                    <a:pt x="1045" y="3537"/>
                    <a:pt x="1289" y="4756"/>
                    <a:pt x="1866" y="4756"/>
                  </a:cubicBezTo>
                  <a:cubicBezTo>
                    <a:pt x="1916" y="4756"/>
                    <a:pt x="1969" y="4747"/>
                    <a:pt x="2024" y="4727"/>
                  </a:cubicBezTo>
                  <a:cubicBezTo>
                    <a:pt x="2108" y="4691"/>
                    <a:pt x="2191" y="4667"/>
                    <a:pt x="2286" y="4608"/>
                  </a:cubicBezTo>
                  <a:cubicBezTo>
                    <a:pt x="2369" y="4536"/>
                    <a:pt x="2441" y="4465"/>
                    <a:pt x="2524" y="4370"/>
                  </a:cubicBezTo>
                  <a:cubicBezTo>
                    <a:pt x="2619" y="4239"/>
                    <a:pt x="2703" y="4108"/>
                    <a:pt x="2834" y="4001"/>
                  </a:cubicBezTo>
                  <a:cubicBezTo>
                    <a:pt x="2953" y="3929"/>
                    <a:pt x="3072" y="3893"/>
                    <a:pt x="3120" y="3751"/>
                  </a:cubicBezTo>
                  <a:cubicBezTo>
                    <a:pt x="3155" y="3631"/>
                    <a:pt x="3191" y="3501"/>
                    <a:pt x="3274" y="3405"/>
                  </a:cubicBezTo>
                  <a:cubicBezTo>
                    <a:pt x="3393" y="3286"/>
                    <a:pt x="3536" y="3227"/>
                    <a:pt x="3620" y="3072"/>
                  </a:cubicBezTo>
                  <a:cubicBezTo>
                    <a:pt x="3632" y="3048"/>
                    <a:pt x="3655" y="3036"/>
                    <a:pt x="3667" y="3000"/>
                  </a:cubicBezTo>
                  <a:lnTo>
                    <a:pt x="3667" y="2989"/>
                  </a:lnTo>
                  <a:cubicBezTo>
                    <a:pt x="3655" y="2941"/>
                    <a:pt x="3655" y="2893"/>
                    <a:pt x="3632" y="2858"/>
                  </a:cubicBezTo>
                  <a:cubicBezTo>
                    <a:pt x="3548" y="2453"/>
                    <a:pt x="3298" y="2108"/>
                    <a:pt x="3131" y="1750"/>
                  </a:cubicBezTo>
                  <a:cubicBezTo>
                    <a:pt x="2881" y="1191"/>
                    <a:pt x="2715" y="595"/>
                    <a:pt x="2584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62"/>
            <p:cNvSpPr/>
            <p:nvPr/>
          </p:nvSpPr>
          <p:spPr>
            <a:xfrm>
              <a:off x="4065273" y="2657232"/>
              <a:ext cx="293566" cy="682379"/>
            </a:xfrm>
            <a:custGeom>
              <a:avLst/>
              <a:gdLst/>
              <a:ahLst/>
              <a:cxnLst/>
              <a:rect l="l" t="t" r="r" b="b"/>
              <a:pathLst>
                <a:path w="6004" h="13956" extrusionOk="0">
                  <a:moveTo>
                    <a:pt x="1194" y="1"/>
                  </a:moveTo>
                  <a:cubicBezTo>
                    <a:pt x="501" y="1"/>
                    <a:pt x="1" y="1486"/>
                    <a:pt x="29" y="2644"/>
                  </a:cubicBezTo>
                  <a:cubicBezTo>
                    <a:pt x="76" y="4097"/>
                    <a:pt x="981" y="4966"/>
                    <a:pt x="1719" y="8133"/>
                  </a:cubicBezTo>
                  <a:cubicBezTo>
                    <a:pt x="2196" y="10205"/>
                    <a:pt x="2589" y="12062"/>
                    <a:pt x="2815" y="13086"/>
                  </a:cubicBezTo>
                  <a:cubicBezTo>
                    <a:pt x="2815" y="13122"/>
                    <a:pt x="2827" y="13134"/>
                    <a:pt x="2827" y="13158"/>
                  </a:cubicBezTo>
                  <a:cubicBezTo>
                    <a:pt x="2934" y="13670"/>
                    <a:pt x="2993" y="13955"/>
                    <a:pt x="2993" y="13955"/>
                  </a:cubicBezTo>
                  <a:cubicBezTo>
                    <a:pt x="3013" y="13956"/>
                    <a:pt x="3034" y="13956"/>
                    <a:pt x="3055" y="13956"/>
                  </a:cubicBezTo>
                  <a:cubicBezTo>
                    <a:pt x="3970" y="13956"/>
                    <a:pt x="6004" y="13706"/>
                    <a:pt x="5922" y="13217"/>
                  </a:cubicBezTo>
                  <a:lnTo>
                    <a:pt x="5839" y="12646"/>
                  </a:lnTo>
                  <a:cubicBezTo>
                    <a:pt x="5839" y="12610"/>
                    <a:pt x="5827" y="12562"/>
                    <a:pt x="5827" y="12539"/>
                  </a:cubicBezTo>
                  <a:cubicBezTo>
                    <a:pt x="4827" y="6645"/>
                    <a:pt x="2565" y="1299"/>
                    <a:pt x="1779" y="347"/>
                  </a:cubicBezTo>
                  <a:cubicBezTo>
                    <a:pt x="1575" y="105"/>
                    <a:pt x="1378" y="1"/>
                    <a:pt x="11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62"/>
            <p:cNvSpPr/>
            <p:nvPr/>
          </p:nvSpPr>
          <p:spPr>
            <a:xfrm>
              <a:off x="4202277" y="3270866"/>
              <a:ext cx="148543" cy="29728"/>
            </a:xfrm>
            <a:custGeom>
              <a:avLst/>
              <a:gdLst/>
              <a:ahLst/>
              <a:cxnLst/>
              <a:rect l="l" t="t" r="r" b="b"/>
              <a:pathLst>
                <a:path w="3038" h="608" extrusionOk="0">
                  <a:moveTo>
                    <a:pt x="3001" y="0"/>
                  </a:moveTo>
                  <a:cubicBezTo>
                    <a:pt x="2787" y="72"/>
                    <a:pt x="2561" y="131"/>
                    <a:pt x="2335" y="191"/>
                  </a:cubicBezTo>
                  <a:cubicBezTo>
                    <a:pt x="1739" y="346"/>
                    <a:pt x="1132" y="453"/>
                    <a:pt x="525" y="512"/>
                  </a:cubicBezTo>
                  <a:cubicBezTo>
                    <a:pt x="358" y="524"/>
                    <a:pt x="180" y="524"/>
                    <a:pt x="1" y="536"/>
                  </a:cubicBezTo>
                  <a:cubicBezTo>
                    <a:pt x="1" y="572"/>
                    <a:pt x="13" y="584"/>
                    <a:pt x="13" y="608"/>
                  </a:cubicBezTo>
                  <a:cubicBezTo>
                    <a:pt x="1037" y="596"/>
                    <a:pt x="2073" y="405"/>
                    <a:pt x="3037" y="108"/>
                  </a:cubicBezTo>
                  <a:cubicBezTo>
                    <a:pt x="3037" y="60"/>
                    <a:pt x="3025" y="36"/>
                    <a:pt x="3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62"/>
            <p:cNvSpPr/>
            <p:nvPr/>
          </p:nvSpPr>
          <p:spPr>
            <a:xfrm>
              <a:off x="3486258" y="2589366"/>
              <a:ext cx="597350" cy="583122"/>
            </a:xfrm>
            <a:custGeom>
              <a:avLst/>
              <a:gdLst/>
              <a:ahLst/>
              <a:cxnLst/>
              <a:rect l="l" t="t" r="r" b="b"/>
              <a:pathLst>
                <a:path w="12217" h="11926" extrusionOk="0">
                  <a:moveTo>
                    <a:pt x="5471" y="0"/>
                  </a:moveTo>
                  <a:cubicBezTo>
                    <a:pt x="5177" y="0"/>
                    <a:pt x="4880" y="7"/>
                    <a:pt x="4584" y="20"/>
                  </a:cubicBezTo>
                  <a:cubicBezTo>
                    <a:pt x="1727" y="139"/>
                    <a:pt x="977" y="2389"/>
                    <a:pt x="858" y="4223"/>
                  </a:cubicBezTo>
                  <a:cubicBezTo>
                    <a:pt x="738" y="6057"/>
                    <a:pt x="0" y="10355"/>
                    <a:pt x="858" y="11057"/>
                  </a:cubicBezTo>
                  <a:cubicBezTo>
                    <a:pt x="1433" y="11515"/>
                    <a:pt x="5024" y="11925"/>
                    <a:pt x="7676" y="11925"/>
                  </a:cubicBezTo>
                  <a:cubicBezTo>
                    <a:pt x="9028" y="11925"/>
                    <a:pt x="10136" y="11818"/>
                    <a:pt x="10478" y="11557"/>
                  </a:cubicBezTo>
                  <a:cubicBezTo>
                    <a:pt x="11478" y="10795"/>
                    <a:pt x="12216" y="3092"/>
                    <a:pt x="10561" y="758"/>
                  </a:cubicBezTo>
                  <a:cubicBezTo>
                    <a:pt x="10369" y="470"/>
                    <a:pt x="8015" y="0"/>
                    <a:pt x="54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62"/>
            <p:cNvSpPr/>
            <p:nvPr/>
          </p:nvSpPr>
          <p:spPr>
            <a:xfrm>
              <a:off x="3486258" y="2606626"/>
              <a:ext cx="196216" cy="546695"/>
            </a:xfrm>
            <a:custGeom>
              <a:avLst/>
              <a:gdLst/>
              <a:ahLst/>
              <a:cxnLst/>
              <a:rect l="l" t="t" r="r" b="b"/>
              <a:pathLst>
                <a:path w="4013" h="11181" extrusionOk="0">
                  <a:moveTo>
                    <a:pt x="3060" y="0"/>
                  </a:moveTo>
                  <a:cubicBezTo>
                    <a:pt x="1441" y="715"/>
                    <a:pt x="953" y="2406"/>
                    <a:pt x="858" y="3882"/>
                  </a:cubicBezTo>
                  <a:cubicBezTo>
                    <a:pt x="738" y="5715"/>
                    <a:pt x="0" y="10014"/>
                    <a:pt x="858" y="10716"/>
                  </a:cubicBezTo>
                  <a:cubicBezTo>
                    <a:pt x="1072" y="10883"/>
                    <a:pt x="1655" y="11038"/>
                    <a:pt x="2441" y="11180"/>
                  </a:cubicBezTo>
                  <a:cubicBezTo>
                    <a:pt x="2643" y="11085"/>
                    <a:pt x="2822" y="10942"/>
                    <a:pt x="2977" y="10764"/>
                  </a:cubicBezTo>
                  <a:cubicBezTo>
                    <a:pt x="3227" y="10430"/>
                    <a:pt x="3382" y="10061"/>
                    <a:pt x="3477" y="9656"/>
                  </a:cubicBezTo>
                  <a:cubicBezTo>
                    <a:pt x="3584" y="9252"/>
                    <a:pt x="3644" y="8835"/>
                    <a:pt x="3703" y="8418"/>
                  </a:cubicBezTo>
                  <a:cubicBezTo>
                    <a:pt x="3798" y="7740"/>
                    <a:pt x="3858" y="7037"/>
                    <a:pt x="3894" y="6335"/>
                  </a:cubicBezTo>
                  <a:cubicBezTo>
                    <a:pt x="3977" y="4989"/>
                    <a:pt x="4013" y="3620"/>
                    <a:pt x="3977" y="2263"/>
                  </a:cubicBezTo>
                  <a:cubicBezTo>
                    <a:pt x="3953" y="1667"/>
                    <a:pt x="3882" y="1072"/>
                    <a:pt x="3572" y="548"/>
                  </a:cubicBezTo>
                  <a:cubicBezTo>
                    <a:pt x="3441" y="322"/>
                    <a:pt x="3274" y="131"/>
                    <a:pt x="30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62"/>
            <p:cNvSpPr/>
            <p:nvPr/>
          </p:nvSpPr>
          <p:spPr>
            <a:xfrm>
              <a:off x="3607322" y="3203341"/>
              <a:ext cx="577548" cy="757432"/>
            </a:xfrm>
            <a:custGeom>
              <a:avLst/>
              <a:gdLst/>
              <a:ahLst/>
              <a:cxnLst/>
              <a:rect l="l" t="t" r="r" b="b"/>
              <a:pathLst>
                <a:path w="11812" h="15491" extrusionOk="0">
                  <a:moveTo>
                    <a:pt x="11812" y="0"/>
                  </a:moveTo>
                  <a:lnTo>
                    <a:pt x="11812" y="0"/>
                  </a:lnTo>
                  <a:cubicBezTo>
                    <a:pt x="10681" y="298"/>
                    <a:pt x="9490" y="417"/>
                    <a:pt x="8323" y="477"/>
                  </a:cubicBezTo>
                  <a:cubicBezTo>
                    <a:pt x="7619" y="515"/>
                    <a:pt x="6912" y="535"/>
                    <a:pt x="6204" y="535"/>
                  </a:cubicBezTo>
                  <a:cubicBezTo>
                    <a:pt x="4913" y="535"/>
                    <a:pt x="3619" y="468"/>
                    <a:pt x="2334" y="322"/>
                  </a:cubicBezTo>
                  <a:cubicBezTo>
                    <a:pt x="2267" y="313"/>
                    <a:pt x="2206" y="305"/>
                    <a:pt x="2129" y="305"/>
                  </a:cubicBezTo>
                  <a:cubicBezTo>
                    <a:pt x="2097" y="305"/>
                    <a:pt x="2063" y="306"/>
                    <a:pt x="2025" y="310"/>
                  </a:cubicBezTo>
                  <a:cubicBezTo>
                    <a:pt x="1644" y="3322"/>
                    <a:pt x="310" y="12502"/>
                    <a:pt x="1" y="15490"/>
                  </a:cubicBezTo>
                  <a:lnTo>
                    <a:pt x="3418" y="15490"/>
                  </a:lnTo>
                  <a:cubicBezTo>
                    <a:pt x="3418" y="15490"/>
                    <a:pt x="5597" y="2894"/>
                    <a:pt x="6228" y="2560"/>
                  </a:cubicBezTo>
                  <a:cubicBezTo>
                    <a:pt x="6574" y="2361"/>
                    <a:pt x="6819" y="2300"/>
                    <a:pt x="7015" y="2300"/>
                  </a:cubicBezTo>
                  <a:cubicBezTo>
                    <a:pt x="7088" y="2300"/>
                    <a:pt x="7154" y="2309"/>
                    <a:pt x="7216" y="2322"/>
                  </a:cubicBezTo>
                  <a:cubicBezTo>
                    <a:pt x="7442" y="2358"/>
                    <a:pt x="6966" y="12752"/>
                    <a:pt x="6942" y="15490"/>
                  </a:cubicBezTo>
                  <a:lnTo>
                    <a:pt x="10395" y="15490"/>
                  </a:lnTo>
                  <a:cubicBezTo>
                    <a:pt x="10395" y="15490"/>
                    <a:pt x="11062" y="9049"/>
                    <a:pt x="11490" y="6096"/>
                  </a:cubicBezTo>
                  <a:cubicBezTo>
                    <a:pt x="11645" y="4977"/>
                    <a:pt x="11788" y="2620"/>
                    <a:pt x="11812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62"/>
            <p:cNvSpPr/>
            <p:nvPr/>
          </p:nvSpPr>
          <p:spPr>
            <a:xfrm>
              <a:off x="3666729" y="3201581"/>
              <a:ext cx="518727" cy="334442"/>
            </a:xfrm>
            <a:custGeom>
              <a:avLst/>
              <a:gdLst/>
              <a:ahLst/>
              <a:cxnLst/>
              <a:rect l="l" t="t" r="r" b="b"/>
              <a:pathLst>
                <a:path w="10609" h="6840" extrusionOk="0">
                  <a:moveTo>
                    <a:pt x="10609" y="1"/>
                  </a:moveTo>
                  <a:cubicBezTo>
                    <a:pt x="9478" y="298"/>
                    <a:pt x="8287" y="417"/>
                    <a:pt x="7132" y="477"/>
                  </a:cubicBezTo>
                  <a:cubicBezTo>
                    <a:pt x="6364" y="518"/>
                    <a:pt x="5593" y="542"/>
                    <a:pt x="4823" y="542"/>
                  </a:cubicBezTo>
                  <a:cubicBezTo>
                    <a:pt x="3585" y="542"/>
                    <a:pt x="2349" y="481"/>
                    <a:pt x="1131" y="334"/>
                  </a:cubicBezTo>
                  <a:cubicBezTo>
                    <a:pt x="1036" y="322"/>
                    <a:pt x="953" y="322"/>
                    <a:pt x="846" y="298"/>
                  </a:cubicBezTo>
                  <a:cubicBezTo>
                    <a:pt x="679" y="1572"/>
                    <a:pt x="357" y="3930"/>
                    <a:pt x="0" y="6466"/>
                  </a:cubicBezTo>
                  <a:lnTo>
                    <a:pt x="179" y="6513"/>
                  </a:lnTo>
                  <a:cubicBezTo>
                    <a:pt x="977" y="6692"/>
                    <a:pt x="1810" y="6811"/>
                    <a:pt x="2631" y="6835"/>
                  </a:cubicBezTo>
                  <a:cubicBezTo>
                    <a:pt x="2743" y="6838"/>
                    <a:pt x="2854" y="6839"/>
                    <a:pt x="2964" y="6839"/>
                  </a:cubicBezTo>
                  <a:cubicBezTo>
                    <a:pt x="3266" y="6839"/>
                    <a:pt x="3565" y="6828"/>
                    <a:pt x="3870" y="6811"/>
                  </a:cubicBezTo>
                  <a:cubicBezTo>
                    <a:pt x="4346" y="4549"/>
                    <a:pt x="4787" y="2703"/>
                    <a:pt x="5025" y="2560"/>
                  </a:cubicBezTo>
                  <a:cubicBezTo>
                    <a:pt x="5384" y="2381"/>
                    <a:pt x="5627" y="2324"/>
                    <a:pt x="5819" y="2324"/>
                  </a:cubicBezTo>
                  <a:cubicBezTo>
                    <a:pt x="5894" y="2324"/>
                    <a:pt x="5961" y="2333"/>
                    <a:pt x="6025" y="2346"/>
                  </a:cubicBezTo>
                  <a:cubicBezTo>
                    <a:pt x="6120" y="2358"/>
                    <a:pt x="6084" y="4287"/>
                    <a:pt x="6013" y="6692"/>
                  </a:cubicBezTo>
                  <a:cubicBezTo>
                    <a:pt x="6453" y="6692"/>
                    <a:pt x="6894" y="6668"/>
                    <a:pt x="7334" y="6668"/>
                  </a:cubicBezTo>
                  <a:cubicBezTo>
                    <a:pt x="8299" y="6656"/>
                    <a:pt x="9287" y="6609"/>
                    <a:pt x="10240" y="6478"/>
                  </a:cubicBezTo>
                  <a:cubicBezTo>
                    <a:pt x="10251" y="6347"/>
                    <a:pt x="10263" y="6228"/>
                    <a:pt x="10287" y="6109"/>
                  </a:cubicBezTo>
                  <a:cubicBezTo>
                    <a:pt x="10442" y="5001"/>
                    <a:pt x="10573" y="2644"/>
                    <a:pt x="10609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62"/>
            <p:cNvSpPr/>
            <p:nvPr/>
          </p:nvSpPr>
          <p:spPr>
            <a:xfrm>
              <a:off x="3922842" y="3950752"/>
              <a:ext cx="303931" cy="95883"/>
            </a:xfrm>
            <a:custGeom>
              <a:avLst/>
              <a:gdLst/>
              <a:ahLst/>
              <a:cxnLst/>
              <a:rect l="l" t="t" r="r" b="b"/>
              <a:pathLst>
                <a:path w="6216" h="1961" extrusionOk="0">
                  <a:moveTo>
                    <a:pt x="3232" y="1"/>
                  </a:moveTo>
                  <a:cubicBezTo>
                    <a:pt x="2226" y="1"/>
                    <a:pt x="598" y="40"/>
                    <a:pt x="489" y="73"/>
                  </a:cubicBezTo>
                  <a:cubicBezTo>
                    <a:pt x="322" y="109"/>
                    <a:pt x="1" y="1514"/>
                    <a:pt x="180" y="1824"/>
                  </a:cubicBezTo>
                  <a:cubicBezTo>
                    <a:pt x="234" y="1927"/>
                    <a:pt x="919" y="1961"/>
                    <a:pt x="1812" y="1961"/>
                  </a:cubicBezTo>
                  <a:cubicBezTo>
                    <a:pt x="3279" y="1961"/>
                    <a:pt x="5306" y="1870"/>
                    <a:pt x="6002" y="1847"/>
                  </a:cubicBezTo>
                  <a:cubicBezTo>
                    <a:pt x="6133" y="1847"/>
                    <a:pt x="6216" y="1693"/>
                    <a:pt x="6156" y="1574"/>
                  </a:cubicBezTo>
                  <a:cubicBezTo>
                    <a:pt x="6037" y="1335"/>
                    <a:pt x="5764" y="990"/>
                    <a:pt x="5204" y="633"/>
                  </a:cubicBezTo>
                  <a:cubicBezTo>
                    <a:pt x="4311" y="61"/>
                    <a:pt x="4013" y="26"/>
                    <a:pt x="4013" y="26"/>
                  </a:cubicBezTo>
                  <a:cubicBezTo>
                    <a:pt x="3978" y="8"/>
                    <a:pt x="3662" y="1"/>
                    <a:pt x="3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62"/>
            <p:cNvSpPr/>
            <p:nvPr/>
          </p:nvSpPr>
          <p:spPr>
            <a:xfrm>
              <a:off x="3581701" y="3950752"/>
              <a:ext cx="303931" cy="95883"/>
            </a:xfrm>
            <a:custGeom>
              <a:avLst/>
              <a:gdLst/>
              <a:ahLst/>
              <a:cxnLst/>
              <a:rect l="l" t="t" r="r" b="b"/>
              <a:pathLst>
                <a:path w="6216" h="1961" extrusionOk="0">
                  <a:moveTo>
                    <a:pt x="3232" y="1"/>
                  </a:moveTo>
                  <a:cubicBezTo>
                    <a:pt x="2226" y="1"/>
                    <a:pt x="598" y="40"/>
                    <a:pt x="489" y="73"/>
                  </a:cubicBezTo>
                  <a:cubicBezTo>
                    <a:pt x="322" y="109"/>
                    <a:pt x="1" y="1514"/>
                    <a:pt x="179" y="1824"/>
                  </a:cubicBezTo>
                  <a:cubicBezTo>
                    <a:pt x="234" y="1927"/>
                    <a:pt x="919" y="1961"/>
                    <a:pt x="1812" y="1961"/>
                  </a:cubicBezTo>
                  <a:cubicBezTo>
                    <a:pt x="3279" y="1961"/>
                    <a:pt x="5306" y="1870"/>
                    <a:pt x="6002" y="1847"/>
                  </a:cubicBezTo>
                  <a:cubicBezTo>
                    <a:pt x="6133" y="1847"/>
                    <a:pt x="6216" y="1693"/>
                    <a:pt x="6156" y="1574"/>
                  </a:cubicBezTo>
                  <a:cubicBezTo>
                    <a:pt x="6037" y="1335"/>
                    <a:pt x="5764" y="990"/>
                    <a:pt x="5204" y="633"/>
                  </a:cubicBezTo>
                  <a:cubicBezTo>
                    <a:pt x="4299" y="61"/>
                    <a:pt x="4013" y="26"/>
                    <a:pt x="4013" y="26"/>
                  </a:cubicBezTo>
                  <a:cubicBezTo>
                    <a:pt x="3978" y="8"/>
                    <a:pt x="3662" y="1"/>
                    <a:pt x="3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62"/>
            <p:cNvSpPr/>
            <p:nvPr/>
          </p:nvSpPr>
          <p:spPr>
            <a:xfrm>
              <a:off x="3625364" y="3121833"/>
              <a:ext cx="608400" cy="393703"/>
            </a:xfrm>
            <a:custGeom>
              <a:avLst/>
              <a:gdLst/>
              <a:ahLst/>
              <a:cxnLst/>
              <a:rect l="l" t="t" r="r" b="b"/>
              <a:pathLst>
                <a:path w="12443" h="8052" extrusionOk="0">
                  <a:moveTo>
                    <a:pt x="12050" y="0"/>
                  </a:moveTo>
                  <a:cubicBezTo>
                    <a:pt x="12026" y="0"/>
                    <a:pt x="11752" y="0"/>
                    <a:pt x="11336" y="12"/>
                  </a:cubicBezTo>
                  <a:lnTo>
                    <a:pt x="11240" y="12"/>
                  </a:lnTo>
                  <a:cubicBezTo>
                    <a:pt x="10490" y="24"/>
                    <a:pt x="9335" y="60"/>
                    <a:pt x="8049" y="108"/>
                  </a:cubicBezTo>
                  <a:lnTo>
                    <a:pt x="7978" y="108"/>
                  </a:lnTo>
                  <a:cubicBezTo>
                    <a:pt x="7859" y="108"/>
                    <a:pt x="7740" y="108"/>
                    <a:pt x="7621" y="120"/>
                  </a:cubicBezTo>
                  <a:lnTo>
                    <a:pt x="7526" y="120"/>
                  </a:lnTo>
                  <a:cubicBezTo>
                    <a:pt x="6478" y="143"/>
                    <a:pt x="5371" y="179"/>
                    <a:pt x="4406" y="203"/>
                  </a:cubicBezTo>
                  <a:lnTo>
                    <a:pt x="4299" y="203"/>
                  </a:lnTo>
                  <a:cubicBezTo>
                    <a:pt x="3323" y="239"/>
                    <a:pt x="2489" y="251"/>
                    <a:pt x="1989" y="262"/>
                  </a:cubicBezTo>
                  <a:lnTo>
                    <a:pt x="1858" y="262"/>
                  </a:lnTo>
                  <a:cubicBezTo>
                    <a:pt x="1632" y="262"/>
                    <a:pt x="1501" y="286"/>
                    <a:pt x="1501" y="286"/>
                  </a:cubicBezTo>
                  <a:cubicBezTo>
                    <a:pt x="1227" y="1060"/>
                    <a:pt x="1" y="7204"/>
                    <a:pt x="1" y="7204"/>
                  </a:cubicBezTo>
                  <a:cubicBezTo>
                    <a:pt x="1" y="7204"/>
                    <a:pt x="191" y="7501"/>
                    <a:pt x="787" y="7740"/>
                  </a:cubicBezTo>
                  <a:cubicBezTo>
                    <a:pt x="810" y="7751"/>
                    <a:pt x="846" y="7763"/>
                    <a:pt x="870" y="7763"/>
                  </a:cubicBezTo>
                  <a:cubicBezTo>
                    <a:pt x="1275" y="7918"/>
                    <a:pt x="1834" y="8037"/>
                    <a:pt x="2620" y="8049"/>
                  </a:cubicBezTo>
                  <a:cubicBezTo>
                    <a:pt x="2723" y="8051"/>
                    <a:pt x="2824" y="8052"/>
                    <a:pt x="2923" y="8052"/>
                  </a:cubicBezTo>
                  <a:cubicBezTo>
                    <a:pt x="4829" y="8052"/>
                    <a:pt x="5894" y="7740"/>
                    <a:pt x="5894" y="7740"/>
                  </a:cubicBezTo>
                  <a:cubicBezTo>
                    <a:pt x="5894" y="7740"/>
                    <a:pt x="6323" y="5680"/>
                    <a:pt x="6609" y="5311"/>
                  </a:cubicBezTo>
                  <a:cubicBezTo>
                    <a:pt x="6633" y="5287"/>
                    <a:pt x="6668" y="5251"/>
                    <a:pt x="6680" y="5251"/>
                  </a:cubicBezTo>
                  <a:cubicBezTo>
                    <a:pt x="6692" y="5251"/>
                    <a:pt x="6692" y="5251"/>
                    <a:pt x="6704" y="5263"/>
                  </a:cubicBezTo>
                  <a:cubicBezTo>
                    <a:pt x="6906" y="5477"/>
                    <a:pt x="6311" y="7787"/>
                    <a:pt x="6311" y="7787"/>
                  </a:cubicBezTo>
                  <a:cubicBezTo>
                    <a:pt x="6311" y="7787"/>
                    <a:pt x="6982" y="7898"/>
                    <a:pt x="7970" y="7898"/>
                  </a:cubicBezTo>
                  <a:cubicBezTo>
                    <a:pt x="8278" y="7898"/>
                    <a:pt x="8618" y="7887"/>
                    <a:pt x="8978" y="7859"/>
                  </a:cubicBezTo>
                  <a:cubicBezTo>
                    <a:pt x="10478" y="7740"/>
                    <a:pt x="12217" y="7442"/>
                    <a:pt x="12217" y="7442"/>
                  </a:cubicBezTo>
                  <a:cubicBezTo>
                    <a:pt x="12217" y="7442"/>
                    <a:pt x="12312" y="6989"/>
                    <a:pt x="12395" y="5311"/>
                  </a:cubicBezTo>
                  <a:cubicBezTo>
                    <a:pt x="12443" y="4453"/>
                    <a:pt x="12395" y="3084"/>
                    <a:pt x="12336" y="1929"/>
                  </a:cubicBezTo>
                  <a:lnTo>
                    <a:pt x="12336" y="1810"/>
                  </a:lnTo>
                  <a:cubicBezTo>
                    <a:pt x="12288" y="798"/>
                    <a:pt x="12229" y="0"/>
                    <a:pt x="122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62"/>
            <p:cNvSpPr/>
            <p:nvPr/>
          </p:nvSpPr>
          <p:spPr>
            <a:xfrm>
              <a:off x="3663796" y="3131710"/>
              <a:ext cx="177049" cy="369744"/>
            </a:xfrm>
            <a:custGeom>
              <a:avLst/>
              <a:gdLst/>
              <a:ahLst/>
              <a:cxnLst/>
              <a:rect l="l" t="t" r="r" b="b"/>
              <a:pathLst>
                <a:path w="3621" h="7562" extrusionOk="0">
                  <a:moveTo>
                    <a:pt x="3513" y="1"/>
                  </a:moveTo>
                  <a:cubicBezTo>
                    <a:pt x="3382" y="691"/>
                    <a:pt x="3061" y="1346"/>
                    <a:pt x="2584" y="1882"/>
                  </a:cubicBezTo>
                  <a:cubicBezTo>
                    <a:pt x="2108" y="2418"/>
                    <a:pt x="1489" y="2823"/>
                    <a:pt x="798" y="3097"/>
                  </a:cubicBezTo>
                  <a:cubicBezTo>
                    <a:pt x="822" y="2966"/>
                    <a:pt x="846" y="2835"/>
                    <a:pt x="858" y="2680"/>
                  </a:cubicBezTo>
                  <a:cubicBezTo>
                    <a:pt x="941" y="2108"/>
                    <a:pt x="1025" y="1525"/>
                    <a:pt x="1096" y="941"/>
                  </a:cubicBezTo>
                  <a:cubicBezTo>
                    <a:pt x="1144" y="644"/>
                    <a:pt x="1179" y="358"/>
                    <a:pt x="1203" y="60"/>
                  </a:cubicBezTo>
                  <a:lnTo>
                    <a:pt x="1203" y="49"/>
                  </a:lnTo>
                  <a:lnTo>
                    <a:pt x="1072" y="49"/>
                  </a:lnTo>
                  <a:cubicBezTo>
                    <a:pt x="1072" y="84"/>
                    <a:pt x="1060" y="120"/>
                    <a:pt x="1060" y="156"/>
                  </a:cubicBezTo>
                  <a:cubicBezTo>
                    <a:pt x="1013" y="477"/>
                    <a:pt x="977" y="799"/>
                    <a:pt x="941" y="1120"/>
                  </a:cubicBezTo>
                  <a:cubicBezTo>
                    <a:pt x="786" y="2287"/>
                    <a:pt x="620" y="3454"/>
                    <a:pt x="441" y="4621"/>
                  </a:cubicBezTo>
                  <a:lnTo>
                    <a:pt x="179" y="6359"/>
                  </a:lnTo>
                  <a:cubicBezTo>
                    <a:pt x="132" y="6645"/>
                    <a:pt x="84" y="6942"/>
                    <a:pt x="48" y="7228"/>
                  </a:cubicBezTo>
                  <a:cubicBezTo>
                    <a:pt x="24" y="7347"/>
                    <a:pt x="13" y="7442"/>
                    <a:pt x="1" y="7538"/>
                  </a:cubicBezTo>
                  <a:cubicBezTo>
                    <a:pt x="24" y="7549"/>
                    <a:pt x="60" y="7561"/>
                    <a:pt x="84" y="7561"/>
                  </a:cubicBezTo>
                  <a:cubicBezTo>
                    <a:pt x="120" y="7418"/>
                    <a:pt x="132" y="7264"/>
                    <a:pt x="167" y="7121"/>
                  </a:cubicBezTo>
                  <a:cubicBezTo>
                    <a:pt x="227" y="6787"/>
                    <a:pt x="286" y="6478"/>
                    <a:pt x="322" y="6156"/>
                  </a:cubicBezTo>
                  <a:cubicBezTo>
                    <a:pt x="489" y="5156"/>
                    <a:pt x="656" y="4156"/>
                    <a:pt x="786" y="3156"/>
                  </a:cubicBezTo>
                  <a:cubicBezTo>
                    <a:pt x="1203" y="3025"/>
                    <a:pt x="1596" y="2835"/>
                    <a:pt x="1929" y="2596"/>
                  </a:cubicBezTo>
                  <a:cubicBezTo>
                    <a:pt x="2822" y="1965"/>
                    <a:pt x="3442" y="1013"/>
                    <a:pt x="3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62"/>
            <p:cNvSpPr/>
            <p:nvPr/>
          </p:nvSpPr>
          <p:spPr>
            <a:xfrm>
              <a:off x="3993300" y="3127065"/>
              <a:ext cx="33249" cy="157246"/>
            </a:xfrm>
            <a:custGeom>
              <a:avLst/>
              <a:gdLst/>
              <a:ahLst/>
              <a:cxnLst/>
              <a:rect l="l" t="t" r="r" b="b"/>
              <a:pathLst>
                <a:path w="680" h="3216" extrusionOk="0">
                  <a:moveTo>
                    <a:pt x="1" y="1"/>
                  </a:moveTo>
                  <a:cubicBezTo>
                    <a:pt x="179" y="1048"/>
                    <a:pt x="191" y="2096"/>
                    <a:pt x="60" y="3120"/>
                  </a:cubicBezTo>
                  <a:cubicBezTo>
                    <a:pt x="60" y="3156"/>
                    <a:pt x="96" y="3168"/>
                    <a:pt x="108" y="3168"/>
                  </a:cubicBezTo>
                  <a:cubicBezTo>
                    <a:pt x="239" y="3180"/>
                    <a:pt x="394" y="3192"/>
                    <a:pt x="524" y="3215"/>
                  </a:cubicBezTo>
                  <a:cubicBezTo>
                    <a:pt x="560" y="3215"/>
                    <a:pt x="572" y="3192"/>
                    <a:pt x="572" y="3168"/>
                  </a:cubicBezTo>
                  <a:cubicBezTo>
                    <a:pt x="644" y="2560"/>
                    <a:pt x="679" y="1929"/>
                    <a:pt x="655" y="1310"/>
                  </a:cubicBezTo>
                  <a:cubicBezTo>
                    <a:pt x="644" y="870"/>
                    <a:pt x="620" y="429"/>
                    <a:pt x="536" y="1"/>
                  </a:cubicBezTo>
                  <a:lnTo>
                    <a:pt x="465" y="1"/>
                  </a:lnTo>
                  <a:cubicBezTo>
                    <a:pt x="524" y="441"/>
                    <a:pt x="572" y="894"/>
                    <a:pt x="584" y="1334"/>
                  </a:cubicBezTo>
                  <a:cubicBezTo>
                    <a:pt x="596" y="1929"/>
                    <a:pt x="572" y="2525"/>
                    <a:pt x="501" y="3120"/>
                  </a:cubicBezTo>
                  <a:cubicBezTo>
                    <a:pt x="394" y="3108"/>
                    <a:pt x="274" y="3096"/>
                    <a:pt x="167" y="3072"/>
                  </a:cubicBezTo>
                  <a:cubicBezTo>
                    <a:pt x="215" y="2763"/>
                    <a:pt x="227" y="2441"/>
                    <a:pt x="239" y="2108"/>
                  </a:cubicBezTo>
                  <a:cubicBezTo>
                    <a:pt x="263" y="1525"/>
                    <a:pt x="227" y="929"/>
                    <a:pt x="155" y="358"/>
                  </a:cubicBezTo>
                  <a:cubicBezTo>
                    <a:pt x="143" y="239"/>
                    <a:pt x="120" y="120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62"/>
            <p:cNvSpPr/>
            <p:nvPr/>
          </p:nvSpPr>
          <p:spPr>
            <a:xfrm>
              <a:off x="4175531" y="3123007"/>
              <a:ext cx="53589" cy="94367"/>
            </a:xfrm>
            <a:custGeom>
              <a:avLst/>
              <a:gdLst/>
              <a:ahLst/>
              <a:cxnLst/>
              <a:rect l="l" t="t" r="r" b="b"/>
              <a:pathLst>
                <a:path w="1096" h="1930" extrusionOk="0">
                  <a:moveTo>
                    <a:pt x="0" y="0"/>
                  </a:moveTo>
                  <a:cubicBezTo>
                    <a:pt x="191" y="715"/>
                    <a:pt x="560" y="1393"/>
                    <a:pt x="1096" y="1929"/>
                  </a:cubicBezTo>
                  <a:lnTo>
                    <a:pt x="1096" y="1810"/>
                  </a:lnTo>
                  <a:cubicBezTo>
                    <a:pt x="1048" y="1751"/>
                    <a:pt x="1000" y="1703"/>
                    <a:pt x="953" y="1643"/>
                  </a:cubicBezTo>
                  <a:cubicBezTo>
                    <a:pt x="560" y="1179"/>
                    <a:pt x="274" y="643"/>
                    <a:pt x="119" y="84"/>
                  </a:cubicBezTo>
                  <a:cubicBezTo>
                    <a:pt x="119" y="60"/>
                    <a:pt x="107" y="36"/>
                    <a:pt x="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62"/>
            <p:cNvSpPr/>
            <p:nvPr/>
          </p:nvSpPr>
          <p:spPr>
            <a:xfrm>
              <a:off x="3941080" y="3354134"/>
              <a:ext cx="99404" cy="29826"/>
            </a:xfrm>
            <a:custGeom>
              <a:avLst/>
              <a:gdLst/>
              <a:ahLst/>
              <a:cxnLst/>
              <a:rect l="l" t="t" r="r" b="b"/>
              <a:pathLst>
                <a:path w="2033" h="610" extrusionOk="0">
                  <a:moveTo>
                    <a:pt x="1997" y="0"/>
                  </a:moveTo>
                  <a:cubicBezTo>
                    <a:pt x="1307" y="83"/>
                    <a:pt x="640" y="274"/>
                    <a:pt x="33" y="560"/>
                  </a:cubicBezTo>
                  <a:cubicBezTo>
                    <a:pt x="1" y="570"/>
                    <a:pt x="7" y="609"/>
                    <a:pt x="42" y="609"/>
                  </a:cubicBezTo>
                  <a:cubicBezTo>
                    <a:pt x="47" y="609"/>
                    <a:pt x="51" y="609"/>
                    <a:pt x="57" y="607"/>
                  </a:cubicBezTo>
                  <a:cubicBezTo>
                    <a:pt x="688" y="369"/>
                    <a:pt x="1342" y="179"/>
                    <a:pt x="2009" y="36"/>
                  </a:cubicBezTo>
                  <a:cubicBezTo>
                    <a:pt x="2033" y="24"/>
                    <a:pt x="2021" y="0"/>
                    <a:pt x="19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62"/>
            <p:cNvSpPr/>
            <p:nvPr/>
          </p:nvSpPr>
          <p:spPr>
            <a:xfrm>
              <a:off x="3646340" y="2610635"/>
              <a:ext cx="606054" cy="570605"/>
            </a:xfrm>
            <a:custGeom>
              <a:avLst/>
              <a:gdLst/>
              <a:ahLst/>
              <a:cxnLst/>
              <a:rect l="l" t="t" r="r" b="b"/>
              <a:pathLst>
                <a:path w="12395" h="11670" extrusionOk="0">
                  <a:moveTo>
                    <a:pt x="4835" y="0"/>
                  </a:moveTo>
                  <a:cubicBezTo>
                    <a:pt x="4774" y="0"/>
                    <a:pt x="4715" y="1"/>
                    <a:pt x="4656" y="2"/>
                  </a:cubicBezTo>
                  <a:cubicBezTo>
                    <a:pt x="4239" y="26"/>
                    <a:pt x="3858" y="49"/>
                    <a:pt x="3501" y="109"/>
                  </a:cubicBezTo>
                  <a:cubicBezTo>
                    <a:pt x="3453" y="109"/>
                    <a:pt x="3406" y="121"/>
                    <a:pt x="3358" y="145"/>
                  </a:cubicBezTo>
                  <a:cubicBezTo>
                    <a:pt x="1977" y="359"/>
                    <a:pt x="1060" y="883"/>
                    <a:pt x="893" y="1240"/>
                  </a:cubicBezTo>
                  <a:cubicBezTo>
                    <a:pt x="762" y="1526"/>
                    <a:pt x="143" y="6348"/>
                    <a:pt x="0" y="9491"/>
                  </a:cubicBezTo>
                  <a:cubicBezTo>
                    <a:pt x="0" y="9634"/>
                    <a:pt x="143" y="9801"/>
                    <a:pt x="239" y="9920"/>
                  </a:cubicBezTo>
                  <a:cubicBezTo>
                    <a:pt x="358" y="10086"/>
                    <a:pt x="465" y="10229"/>
                    <a:pt x="596" y="10384"/>
                  </a:cubicBezTo>
                  <a:cubicBezTo>
                    <a:pt x="822" y="10586"/>
                    <a:pt x="1060" y="10765"/>
                    <a:pt x="1310" y="10896"/>
                  </a:cubicBezTo>
                  <a:cubicBezTo>
                    <a:pt x="1382" y="10944"/>
                    <a:pt x="1453" y="10979"/>
                    <a:pt x="1548" y="11003"/>
                  </a:cubicBezTo>
                  <a:cubicBezTo>
                    <a:pt x="2263" y="11301"/>
                    <a:pt x="3048" y="11348"/>
                    <a:pt x="3822" y="11408"/>
                  </a:cubicBezTo>
                  <a:cubicBezTo>
                    <a:pt x="4656" y="11468"/>
                    <a:pt x="5489" y="11575"/>
                    <a:pt x="6323" y="11610"/>
                  </a:cubicBezTo>
                  <a:cubicBezTo>
                    <a:pt x="6763" y="11634"/>
                    <a:pt x="7418" y="11670"/>
                    <a:pt x="8070" y="11670"/>
                  </a:cubicBezTo>
                  <a:cubicBezTo>
                    <a:pt x="8722" y="11670"/>
                    <a:pt x="9371" y="11634"/>
                    <a:pt x="9799" y="11515"/>
                  </a:cubicBezTo>
                  <a:cubicBezTo>
                    <a:pt x="10359" y="11360"/>
                    <a:pt x="10942" y="11170"/>
                    <a:pt x="11419" y="10825"/>
                  </a:cubicBezTo>
                  <a:cubicBezTo>
                    <a:pt x="11740" y="10598"/>
                    <a:pt x="12014" y="10289"/>
                    <a:pt x="12157" y="9920"/>
                  </a:cubicBezTo>
                  <a:cubicBezTo>
                    <a:pt x="12395" y="9277"/>
                    <a:pt x="12192" y="8670"/>
                    <a:pt x="12062" y="8039"/>
                  </a:cubicBezTo>
                  <a:cubicBezTo>
                    <a:pt x="11954" y="7538"/>
                    <a:pt x="11823" y="7015"/>
                    <a:pt x="11716" y="6491"/>
                  </a:cubicBezTo>
                  <a:cubicBezTo>
                    <a:pt x="11609" y="5931"/>
                    <a:pt x="11526" y="5360"/>
                    <a:pt x="11383" y="4800"/>
                  </a:cubicBezTo>
                  <a:cubicBezTo>
                    <a:pt x="11192" y="3919"/>
                    <a:pt x="10990" y="3038"/>
                    <a:pt x="10668" y="2204"/>
                  </a:cubicBezTo>
                  <a:cubicBezTo>
                    <a:pt x="10526" y="1823"/>
                    <a:pt x="10371" y="1395"/>
                    <a:pt x="10097" y="1073"/>
                  </a:cubicBezTo>
                  <a:cubicBezTo>
                    <a:pt x="9954" y="919"/>
                    <a:pt x="9299" y="692"/>
                    <a:pt x="8454" y="478"/>
                  </a:cubicBezTo>
                  <a:cubicBezTo>
                    <a:pt x="8430" y="466"/>
                    <a:pt x="8382" y="466"/>
                    <a:pt x="8347" y="454"/>
                  </a:cubicBezTo>
                  <a:cubicBezTo>
                    <a:pt x="7296" y="206"/>
                    <a:pt x="5956" y="0"/>
                    <a:pt x="48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62"/>
            <p:cNvSpPr/>
            <p:nvPr/>
          </p:nvSpPr>
          <p:spPr>
            <a:xfrm>
              <a:off x="3853020" y="2548979"/>
              <a:ext cx="207266" cy="134021"/>
            </a:xfrm>
            <a:custGeom>
              <a:avLst/>
              <a:gdLst/>
              <a:ahLst/>
              <a:cxnLst/>
              <a:rect l="l" t="t" r="r" b="b"/>
              <a:pathLst>
                <a:path w="4239" h="2741" extrusionOk="0">
                  <a:moveTo>
                    <a:pt x="548" y="1"/>
                  </a:moveTo>
                  <a:lnTo>
                    <a:pt x="167" y="1310"/>
                  </a:lnTo>
                  <a:cubicBezTo>
                    <a:pt x="167" y="1310"/>
                    <a:pt x="0" y="2120"/>
                    <a:pt x="1667" y="2561"/>
                  </a:cubicBezTo>
                  <a:cubicBezTo>
                    <a:pt x="2165" y="2693"/>
                    <a:pt x="2551" y="2740"/>
                    <a:pt x="2847" y="2740"/>
                  </a:cubicBezTo>
                  <a:cubicBezTo>
                    <a:pt x="3592" y="2740"/>
                    <a:pt x="3774" y="2442"/>
                    <a:pt x="3774" y="2442"/>
                  </a:cubicBezTo>
                  <a:lnTo>
                    <a:pt x="4239" y="787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62"/>
            <p:cNvSpPr/>
            <p:nvPr/>
          </p:nvSpPr>
          <p:spPr>
            <a:xfrm>
              <a:off x="3859425" y="2522575"/>
              <a:ext cx="199604" cy="105798"/>
            </a:xfrm>
            <a:custGeom>
              <a:avLst/>
              <a:gdLst/>
              <a:ahLst/>
              <a:cxnLst/>
              <a:rect l="l" t="t" r="r" b="b"/>
              <a:pathLst>
                <a:path w="4632" h="2164" extrusionOk="0">
                  <a:moveTo>
                    <a:pt x="982" y="0"/>
                  </a:moveTo>
                  <a:cubicBezTo>
                    <a:pt x="821" y="0"/>
                    <a:pt x="663" y="9"/>
                    <a:pt x="512" y="29"/>
                  </a:cubicBezTo>
                  <a:cubicBezTo>
                    <a:pt x="357" y="65"/>
                    <a:pt x="191" y="112"/>
                    <a:pt x="107" y="207"/>
                  </a:cubicBezTo>
                  <a:cubicBezTo>
                    <a:pt x="0" y="315"/>
                    <a:pt x="0" y="481"/>
                    <a:pt x="48" y="612"/>
                  </a:cubicBezTo>
                  <a:cubicBezTo>
                    <a:pt x="167" y="1029"/>
                    <a:pt x="488" y="1374"/>
                    <a:pt x="905" y="1612"/>
                  </a:cubicBezTo>
                  <a:cubicBezTo>
                    <a:pt x="1322" y="1850"/>
                    <a:pt x="1822" y="1981"/>
                    <a:pt x="2310" y="2077"/>
                  </a:cubicBezTo>
                  <a:cubicBezTo>
                    <a:pt x="2587" y="2125"/>
                    <a:pt x="2869" y="2163"/>
                    <a:pt x="3145" y="2163"/>
                  </a:cubicBezTo>
                  <a:cubicBezTo>
                    <a:pt x="3273" y="2163"/>
                    <a:pt x="3400" y="2155"/>
                    <a:pt x="3524" y="2136"/>
                  </a:cubicBezTo>
                  <a:cubicBezTo>
                    <a:pt x="3870" y="2077"/>
                    <a:pt x="4334" y="1922"/>
                    <a:pt x="4501" y="1684"/>
                  </a:cubicBezTo>
                  <a:cubicBezTo>
                    <a:pt x="4632" y="1481"/>
                    <a:pt x="4596" y="1065"/>
                    <a:pt x="4465" y="862"/>
                  </a:cubicBezTo>
                  <a:cubicBezTo>
                    <a:pt x="4358" y="707"/>
                    <a:pt x="4155" y="624"/>
                    <a:pt x="3941" y="565"/>
                  </a:cubicBezTo>
                  <a:cubicBezTo>
                    <a:pt x="3108" y="315"/>
                    <a:pt x="2262" y="88"/>
                    <a:pt x="1381" y="17"/>
                  </a:cubicBezTo>
                  <a:cubicBezTo>
                    <a:pt x="1248" y="6"/>
                    <a:pt x="1114" y="0"/>
                    <a:pt x="982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62"/>
            <p:cNvSpPr/>
            <p:nvPr/>
          </p:nvSpPr>
          <p:spPr>
            <a:xfrm>
              <a:off x="3655630" y="2611858"/>
              <a:ext cx="227117" cy="527968"/>
            </a:xfrm>
            <a:custGeom>
              <a:avLst/>
              <a:gdLst/>
              <a:ahLst/>
              <a:cxnLst/>
              <a:rect l="l" t="t" r="r" b="b"/>
              <a:pathLst>
                <a:path w="4645" h="10798" extrusionOk="0">
                  <a:moveTo>
                    <a:pt x="3740" y="1"/>
                  </a:moveTo>
                  <a:cubicBezTo>
                    <a:pt x="3382" y="24"/>
                    <a:pt x="2680" y="179"/>
                    <a:pt x="2335" y="358"/>
                  </a:cubicBezTo>
                  <a:cubicBezTo>
                    <a:pt x="2275" y="382"/>
                    <a:pt x="2275" y="441"/>
                    <a:pt x="2299" y="501"/>
                  </a:cubicBezTo>
                  <a:cubicBezTo>
                    <a:pt x="2668" y="1489"/>
                    <a:pt x="3204" y="3191"/>
                    <a:pt x="2656" y="5311"/>
                  </a:cubicBezTo>
                  <a:cubicBezTo>
                    <a:pt x="2096" y="7418"/>
                    <a:pt x="834" y="9133"/>
                    <a:pt x="358" y="9776"/>
                  </a:cubicBezTo>
                  <a:cubicBezTo>
                    <a:pt x="180" y="10014"/>
                    <a:pt x="1" y="10335"/>
                    <a:pt x="108" y="10597"/>
                  </a:cubicBezTo>
                  <a:cubicBezTo>
                    <a:pt x="161" y="10727"/>
                    <a:pt x="288" y="10798"/>
                    <a:pt x="422" y="10798"/>
                  </a:cubicBezTo>
                  <a:cubicBezTo>
                    <a:pt x="498" y="10798"/>
                    <a:pt x="575" y="10775"/>
                    <a:pt x="644" y="10728"/>
                  </a:cubicBezTo>
                  <a:cubicBezTo>
                    <a:pt x="2275" y="9657"/>
                    <a:pt x="3573" y="7847"/>
                    <a:pt x="4109" y="5858"/>
                  </a:cubicBezTo>
                  <a:cubicBezTo>
                    <a:pt x="4644" y="3906"/>
                    <a:pt x="4644" y="1715"/>
                    <a:pt x="3811" y="36"/>
                  </a:cubicBezTo>
                  <a:cubicBezTo>
                    <a:pt x="3799" y="13"/>
                    <a:pt x="3763" y="1"/>
                    <a:pt x="3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62"/>
            <p:cNvSpPr/>
            <p:nvPr/>
          </p:nvSpPr>
          <p:spPr>
            <a:xfrm>
              <a:off x="4071336" y="2632394"/>
              <a:ext cx="215431" cy="440299"/>
            </a:xfrm>
            <a:custGeom>
              <a:avLst/>
              <a:gdLst/>
              <a:ahLst/>
              <a:cxnLst/>
              <a:rect l="l" t="t" r="r" b="b"/>
              <a:pathLst>
                <a:path w="4406" h="9005" extrusionOk="0">
                  <a:moveTo>
                    <a:pt x="127" y="0"/>
                  </a:moveTo>
                  <a:cubicBezTo>
                    <a:pt x="51" y="0"/>
                    <a:pt x="0" y="19"/>
                    <a:pt x="0" y="69"/>
                  </a:cubicBezTo>
                  <a:cubicBezTo>
                    <a:pt x="0" y="152"/>
                    <a:pt x="143" y="271"/>
                    <a:pt x="191" y="331"/>
                  </a:cubicBezTo>
                  <a:cubicBezTo>
                    <a:pt x="357" y="509"/>
                    <a:pt x="524" y="688"/>
                    <a:pt x="679" y="890"/>
                  </a:cubicBezTo>
                  <a:cubicBezTo>
                    <a:pt x="1000" y="1259"/>
                    <a:pt x="1262" y="1676"/>
                    <a:pt x="1512" y="2105"/>
                  </a:cubicBezTo>
                  <a:cubicBezTo>
                    <a:pt x="2072" y="3069"/>
                    <a:pt x="2858" y="5022"/>
                    <a:pt x="3477" y="8606"/>
                  </a:cubicBezTo>
                  <a:cubicBezTo>
                    <a:pt x="3497" y="8675"/>
                    <a:pt x="3642" y="9004"/>
                    <a:pt x="3765" y="9004"/>
                  </a:cubicBezTo>
                  <a:cubicBezTo>
                    <a:pt x="3789" y="9004"/>
                    <a:pt x="3813" y="8992"/>
                    <a:pt x="3834" y="8963"/>
                  </a:cubicBezTo>
                  <a:cubicBezTo>
                    <a:pt x="3941" y="8820"/>
                    <a:pt x="4405" y="5141"/>
                    <a:pt x="2346" y="1450"/>
                  </a:cubicBezTo>
                  <a:cubicBezTo>
                    <a:pt x="2036" y="866"/>
                    <a:pt x="1548" y="486"/>
                    <a:pt x="976" y="235"/>
                  </a:cubicBezTo>
                  <a:cubicBezTo>
                    <a:pt x="917" y="200"/>
                    <a:pt x="857" y="188"/>
                    <a:pt x="833" y="176"/>
                  </a:cubicBezTo>
                  <a:cubicBezTo>
                    <a:pt x="763" y="150"/>
                    <a:pt x="343" y="0"/>
                    <a:pt x="1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62"/>
            <p:cNvSpPr/>
            <p:nvPr/>
          </p:nvSpPr>
          <p:spPr>
            <a:xfrm>
              <a:off x="3448413" y="3235954"/>
              <a:ext cx="198563" cy="282466"/>
            </a:xfrm>
            <a:custGeom>
              <a:avLst/>
              <a:gdLst/>
              <a:ahLst/>
              <a:cxnLst/>
              <a:rect l="l" t="t" r="r" b="b"/>
              <a:pathLst>
                <a:path w="4061" h="5777" extrusionOk="0">
                  <a:moveTo>
                    <a:pt x="1560" y="0"/>
                  </a:moveTo>
                  <a:cubicBezTo>
                    <a:pt x="1560" y="12"/>
                    <a:pt x="1203" y="1476"/>
                    <a:pt x="977" y="2072"/>
                  </a:cubicBezTo>
                  <a:cubicBezTo>
                    <a:pt x="762" y="2667"/>
                    <a:pt x="0" y="4167"/>
                    <a:pt x="179" y="4263"/>
                  </a:cubicBezTo>
                  <a:cubicBezTo>
                    <a:pt x="187" y="4266"/>
                    <a:pt x="195" y="4268"/>
                    <a:pt x="204" y="4268"/>
                  </a:cubicBezTo>
                  <a:cubicBezTo>
                    <a:pt x="408" y="4268"/>
                    <a:pt x="964" y="3406"/>
                    <a:pt x="965" y="3405"/>
                  </a:cubicBezTo>
                  <a:lnTo>
                    <a:pt x="965" y="3405"/>
                  </a:lnTo>
                  <a:cubicBezTo>
                    <a:pt x="965" y="3406"/>
                    <a:pt x="322" y="5120"/>
                    <a:pt x="584" y="5215"/>
                  </a:cubicBezTo>
                  <a:cubicBezTo>
                    <a:pt x="591" y="5217"/>
                    <a:pt x="598" y="5218"/>
                    <a:pt x="605" y="5218"/>
                  </a:cubicBezTo>
                  <a:cubicBezTo>
                    <a:pt x="876" y="5218"/>
                    <a:pt x="1619" y="3811"/>
                    <a:pt x="1620" y="3810"/>
                  </a:cubicBezTo>
                  <a:lnTo>
                    <a:pt x="1620" y="3810"/>
                  </a:lnTo>
                  <a:cubicBezTo>
                    <a:pt x="1619" y="3811"/>
                    <a:pt x="1132" y="5703"/>
                    <a:pt x="1489" y="5775"/>
                  </a:cubicBezTo>
                  <a:cubicBezTo>
                    <a:pt x="1495" y="5776"/>
                    <a:pt x="1502" y="5777"/>
                    <a:pt x="1509" y="5777"/>
                  </a:cubicBezTo>
                  <a:cubicBezTo>
                    <a:pt x="1863" y="5777"/>
                    <a:pt x="2310" y="3978"/>
                    <a:pt x="2310" y="3977"/>
                  </a:cubicBezTo>
                  <a:lnTo>
                    <a:pt x="2310" y="3977"/>
                  </a:lnTo>
                  <a:cubicBezTo>
                    <a:pt x="2310" y="3978"/>
                    <a:pt x="2144" y="5477"/>
                    <a:pt x="2453" y="5477"/>
                  </a:cubicBezTo>
                  <a:cubicBezTo>
                    <a:pt x="2763" y="5477"/>
                    <a:pt x="3203" y="3453"/>
                    <a:pt x="3203" y="3453"/>
                  </a:cubicBezTo>
                  <a:cubicBezTo>
                    <a:pt x="3203" y="3453"/>
                    <a:pt x="3504" y="4445"/>
                    <a:pt x="3772" y="4445"/>
                  </a:cubicBezTo>
                  <a:cubicBezTo>
                    <a:pt x="3781" y="4445"/>
                    <a:pt x="3790" y="4443"/>
                    <a:pt x="3798" y="4441"/>
                  </a:cubicBezTo>
                  <a:cubicBezTo>
                    <a:pt x="4060" y="4358"/>
                    <a:pt x="3572" y="2191"/>
                    <a:pt x="3560" y="1762"/>
                  </a:cubicBezTo>
                  <a:cubicBezTo>
                    <a:pt x="3537" y="1322"/>
                    <a:pt x="3739" y="298"/>
                    <a:pt x="3739" y="298"/>
                  </a:cubicBezTo>
                  <a:lnTo>
                    <a:pt x="1560" y="0"/>
                  </a:ln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62"/>
            <p:cNvSpPr/>
            <p:nvPr/>
          </p:nvSpPr>
          <p:spPr>
            <a:xfrm>
              <a:off x="3478826" y="2661535"/>
              <a:ext cx="300851" cy="725944"/>
            </a:xfrm>
            <a:custGeom>
              <a:avLst/>
              <a:gdLst/>
              <a:ahLst/>
              <a:cxnLst/>
              <a:rect l="l" t="t" r="r" b="b"/>
              <a:pathLst>
                <a:path w="6153" h="14847" extrusionOk="0">
                  <a:moveTo>
                    <a:pt x="4769" y="1"/>
                  </a:moveTo>
                  <a:cubicBezTo>
                    <a:pt x="4564" y="1"/>
                    <a:pt x="4347" y="114"/>
                    <a:pt x="4129" y="378"/>
                  </a:cubicBezTo>
                  <a:cubicBezTo>
                    <a:pt x="3296" y="1390"/>
                    <a:pt x="1010" y="7057"/>
                    <a:pt x="152" y="13332"/>
                  </a:cubicBezTo>
                  <a:cubicBezTo>
                    <a:pt x="152" y="13379"/>
                    <a:pt x="152" y="13427"/>
                    <a:pt x="140" y="13475"/>
                  </a:cubicBezTo>
                  <a:cubicBezTo>
                    <a:pt x="105" y="13665"/>
                    <a:pt x="93" y="13879"/>
                    <a:pt x="57" y="14082"/>
                  </a:cubicBezTo>
                  <a:cubicBezTo>
                    <a:pt x="1" y="14575"/>
                    <a:pt x="2090" y="14847"/>
                    <a:pt x="3138" y="14847"/>
                  </a:cubicBezTo>
                  <a:cubicBezTo>
                    <a:pt x="3203" y="14847"/>
                    <a:pt x="3263" y="14846"/>
                    <a:pt x="3319" y="14844"/>
                  </a:cubicBezTo>
                  <a:cubicBezTo>
                    <a:pt x="3319" y="14844"/>
                    <a:pt x="3367" y="14594"/>
                    <a:pt x="3438" y="14165"/>
                  </a:cubicBezTo>
                  <a:cubicBezTo>
                    <a:pt x="3438" y="14129"/>
                    <a:pt x="3450" y="14106"/>
                    <a:pt x="3450" y="14070"/>
                  </a:cubicBezTo>
                  <a:cubicBezTo>
                    <a:pt x="3665" y="13010"/>
                    <a:pt x="4034" y="10962"/>
                    <a:pt x="4510" y="8652"/>
                  </a:cubicBezTo>
                  <a:cubicBezTo>
                    <a:pt x="5201" y="5295"/>
                    <a:pt x="6153" y="4354"/>
                    <a:pt x="6153" y="2807"/>
                  </a:cubicBezTo>
                  <a:cubicBezTo>
                    <a:pt x="6153" y="1585"/>
                    <a:pt x="5538" y="1"/>
                    <a:pt x="47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62"/>
            <p:cNvSpPr/>
            <p:nvPr/>
          </p:nvSpPr>
          <p:spPr>
            <a:xfrm>
              <a:off x="3485671" y="3311595"/>
              <a:ext cx="161891" cy="42588"/>
            </a:xfrm>
            <a:custGeom>
              <a:avLst/>
              <a:gdLst/>
              <a:ahLst/>
              <a:cxnLst/>
              <a:rect l="l" t="t" r="r" b="b"/>
              <a:pathLst>
                <a:path w="3311" h="871" extrusionOk="0">
                  <a:moveTo>
                    <a:pt x="12" y="1"/>
                  </a:moveTo>
                  <a:cubicBezTo>
                    <a:pt x="12" y="60"/>
                    <a:pt x="12" y="108"/>
                    <a:pt x="0" y="156"/>
                  </a:cubicBezTo>
                  <a:cubicBezTo>
                    <a:pt x="84" y="191"/>
                    <a:pt x="179" y="227"/>
                    <a:pt x="262" y="251"/>
                  </a:cubicBezTo>
                  <a:cubicBezTo>
                    <a:pt x="977" y="525"/>
                    <a:pt x="1715" y="703"/>
                    <a:pt x="2453" y="787"/>
                  </a:cubicBezTo>
                  <a:cubicBezTo>
                    <a:pt x="2739" y="834"/>
                    <a:pt x="3013" y="870"/>
                    <a:pt x="3298" y="870"/>
                  </a:cubicBezTo>
                  <a:cubicBezTo>
                    <a:pt x="3298" y="834"/>
                    <a:pt x="3310" y="811"/>
                    <a:pt x="3310" y="775"/>
                  </a:cubicBezTo>
                  <a:cubicBezTo>
                    <a:pt x="2715" y="715"/>
                    <a:pt x="2108" y="644"/>
                    <a:pt x="1501" y="477"/>
                  </a:cubicBezTo>
                  <a:cubicBezTo>
                    <a:pt x="989" y="358"/>
                    <a:pt x="489" y="19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62"/>
            <p:cNvSpPr/>
            <p:nvPr/>
          </p:nvSpPr>
          <p:spPr>
            <a:xfrm>
              <a:off x="3663209" y="2865672"/>
              <a:ext cx="104831" cy="404655"/>
            </a:xfrm>
            <a:custGeom>
              <a:avLst/>
              <a:gdLst/>
              <a:ahLst/>
              <a:cxnLst/>
              <a:rect l="l" t="t" r="r" b="b"/>
              <a:pathLst>
                <a:path w="2144" h="8276" extrusionOk="0">
                  <a:moveTo>
                    <a:pt x="2144" y="1"/>
                  </a:moveTo>
                  <a:cubicBezTo>
                    <a:pt x="2025" y="322"/>
                    <a:pt x="1882" y="667"/>
                    <a:pt x="1751" y="1001"/>
                  </a:cubicBezTo>
                  <a:cubicBezTo>
                    <a:pt x="1620" y="1322"/>
                    <a:pt x="1501" y="1668"/>
                    <a:pt x="1382" y="1989"/>
                  </a:cubicBezTo>
                  <a:cubicBezTo>
                    <a:pt x="1144" y="2668"/>
                    <a:pt x="953" y="3358"/>
                    <a:pt x="798" y="4061"/>
                  </a:cubicBezTo>
                  <a:cubicBezTo>
                    <a:pt x="727" y="4418"/>
                    <a:pt x="668" y="4763"/>
                    <a:pt x="596" y="5120"/>
                  </a:cubicBezTo>
                  <a:cubicBezTo>
                    <a:pt x="537" y="5478"/>
                    <a:pt x="453" y="5823"/>
                    <a:pt x="394" y="6180"/>
                  </a:cubicBezTo>
                  <a:cubicBezTo>
                    <a:pt x="239" y="6871"/>
                    <a:pt x="96" y="7573"/>
                    <a:pt x="1" y="8276"/>
                  </a:cubicBezTo>
                  <a:cubicBezTo>
                    <a:pt x="156" y="7573"/>
                    <a:pt x="310" y="6871"/>
                    <a:pt x="453" y="6180"/>
                  </a:cubicBezTo>
                  <a:cubicBezTo>
                    <a:pt x="608" y="5478"/>
                    <a:pt x="739" y="4775"/>
                    <a:pt x="894" y="4073"/>
                  </a:cubicBezTo>
                  <a:cubicBezTo>
                    <a:pt x="1037" y="3370"/>
                    <a:pt x="1227" y="2692"/>
                    <a:pt x="1453" y="2025"/>
                  </a:cubicBezTo>
                  <a:cubicBezTo>
                    <a:pt x="1668" y="1334"/>
                    <a:pt x="1953" y="679"/>
                    <a:pt x="2144" y="1"/>
                  </a:cubicBezTo>
                  <a:close/>
                </a:path>
              </a:pathLst>
            </a:custGeom>
            <a:solidFill>
              <a:srgbClr val="ACC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62"/>
            <p:cNvSpPr/>
            <p:nvPr/>
          </p:nvSpPr>
          <p:spPr>
            <a:xfrm>
              <a:off x="4100429" y="1918379"/>
              <a:ext cx="183405" cy="285547"/>
            </a:xfrm>
            <a:custGeom>
              <a:avLst/>
              <a:gdLst/>
              <a:ahLst/>
              <a:cxnLst/>
              <a:rect l="l" t="t" r="r" b="b"/>
              <a:pathLst>
                <a:path w="3751" h="5840" extrusionOk="0">
                  <a:moveTo>
                    <a:pt x="823" y="1"/>
                  </a:moveTo>
                  <a:cubicBezTo>
                    <a:pt x="621" y="1"/>
                    <a:pt x="439" y="73"/>
                    <a:pt x="322" y="265"/>
                  </a:cubicBezTo>
                  <a:cubicBezTo>
                    <a:pt x="0" y="825"/>
                    <a:pt x="179" y="1873"/>
                    <a:pt x="310" y="2480"/>
                  </a:cubicBezTo>
                  <a:cubicBezTo>
                    <a:pt x="500" y="3313"/>
                    <a:pt x="846" y="4087"/>
                    <a:pt x="1203" y="4849"/>
                  </a:cubicBezTo>
                  <a:cubicBezTo>
                    <a:pt x="1417" y="5290"/>
                    <a:pt x="1715" y="5802"/>
                    <a:pt x="2203" y="5837"/>
                  </a:cubicBezTo>
                  <a:cubicBezTo>
                    <a:pt x="2222" y="5839"/>
                    <a:pt x="2241" y="5840"/>
                    <a:pt x="2261" y="5840"/>
                  </a:cubicBezTo>
                  <a:cubicBezTo>
                    <a:pt x="2505" y="5840"/>
                    <a:pt x="2752" y="5703"/>
                    <a:pt x="2917" y="5516"/>
                  </a:cubicBezTo>
                  <a:cubicBezTo>
                    <a:pt x="3108" y="5302"/>
                    <a:pt x="3215" y="5052"/>
                    <a:pt x="3286" y="4790"/>
                  </a:cubicBezTo>
                  <a:cubicBezTo>
                    <a:pt x="3751" y="3218"/>
                    <a:pt x="3167" y="1408"/>
                    <a:pt x="1870" y="432"/>
                  </a:cubicBezTo>
                  <a:cubicBezTo>
                    <a:pt x="1638" y="247"/>
                    <a:pt x="1196" y="1"/>
                    <a:pt x="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62"/>
            <p:cNvSpPr/>
            <p:nvPr/>
          </p:nvSpPr>
          <p:spPr>
            <a:xfrm>
              <a:off x="3686532" y="1927865"/>
              <a:ext cx="594417" cy="678809"/>
            </a:xfrm>
            <a:custGeom>
              <a:avLst/>
              <a:gdLst/>
              <a:ahLst/>
              <a:cxnLst/>
              <a:rect l="l" t="t" r="r" b="b"/>
              <a:pathLst>
                <a:path w="12157" h="13883" extrusionOk="0">
                  <a:moveTo>
                    <a:pt x="6280" y="0"/>
                  </a:moveTo>
                  <a:cubicBezTo>
                    <a:pt x="6157" y="0"/>
                    <a:pt x="6032" y="4"/>
                    <a:pt x="5906" y="12"/>
                  </a:cubicBezTo>
                  <a:cubicBezTo>
                    <a:pt x="2405" y="238"/>
                    <a:pt x="0" y="3846"/>
                    <a:pt x="417" y="7763"/>
                  </a:cubicBezTo>
                  <a:cubicBezTo>
                    <a:pt x="512" y="8715"/>
                    <a:pt x="774" y="9584"/>
                    <a:pt x="1143" y="10358"/>
                  </a:cubicBezTo>
                  <a:cubicBezTo>
                    <a:pt x="1214" y="10513"/>
                    <a:pt x="1286" y="10656"/>
                    <a:pt x="1381" y="10799"/>
                  </a:cubicBezTo>
                  <a:cubicBezTo>
                    <a:pt x="1393" y="10811"/>
                    <a:pt x="1393" y="10834"/>
                    <a:pt x="1405" y="10846"/>
                  </a:cubicBezTo>
                  <a:cubicBezTo>
                    <a:pt x="2441" y="12585"/>
                    <a:pt x="4120" y="13728"/>
                    <a:pt x="6013" y="13871"/>
                  </a:cubicBezTo>
                  <a:cubicBezTo>
                    <a:pt x="6167" y="13882"/>
                    <a:pt x="6322" y="13882"/>
                    <a:pt x="6465" y="13882"/>
                  </a:cubicBezTo>
                  <a:lnTo>
                    <a:pt x="6858" y="13882"/>
                  </a:lnTo>
                  <a:cubicBezTo>
                    <a:pt x="8180" y="13811"/>
                    <a:pt x="9192" y="13490"/>
                    <a:pt x="9954" y="13001"/>
                  </a:cubicBezTo>
                  <a:cubicBezTo>
                    <a:pt x="10132" y="12882"/>
                    <a:pt x="10311" y="12751"/>
                    <a:pt x="10454" y="12620"/>
                  </a:cubicBezTo>
                  <a:lnTo>
                    <a:pt x="10478" y="12597"/>
                  </a:lnTo>
                  <a:cubicBezTo>
                    <a:pt x="11347" y="11811"/>
                    <a:pt x="11811" y="10680"/>
                    <a:pt x="12025" y="9358"/>
                  </a:cubicBezTo>
                  <a:cubicBezTo>
                    <a:pt x="12037" y="9191"/>
                    <a:pt x="12061" y="9049"/>
                    <a:pt x="12085" y="8882"/>
                  </a:cubicBezTo>
                  <a:lnTo>
                    <a:pt x="12085" y="8846"/>
                  </a:lnTo>
                  <a:cubicBezTo>
                    <a:pt x="12144" y="8334"/>
                    <a:pt x="12156" y="7798"/>
                    <a:pt x="12156" y="7227"/>
                  </a:cubicBezTo>
                  <a:cubicBezTo>
                    <a:pt x="12110" y="2794"/>
                    <a:pt x="9649" y="0"/>
                    <a:pt x="6280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62"/>
            <p:cNvSpPr/>
            <p:nvPr/>
          </p:nvSpPr>
          <p:spPr>
            <a:xfrm>
              <a:off x="3588106" y="1811690"/>
              <a:ext cx="776648" cy="509730"/>
            </a:xfrm>
            <a:custGeom>
              <a:avLst/>
              <a:gdLst/>
              <a:ahLst/>
              <a:cxnLst/>
              <a:rect l="l" t="t" r="r" b="b"/>
              <a:pathLst>
                <a:path w="15884" h="10425" extrusionOk="0">
                  <a:moveTo>
                    <a:pt x="11593" y="0"/>
                  </a:moveTo>
                  <a:cubicBezTo>
                    <a:pt x="11534" y="0"/>
                    <a:pt x="11476" y="2"/>
                    <a:pt x="11419" y="6"/>
                  </a:cubicBezTo>
                  <a:cubicBezTo>
                    <a:pt x="10847" y="54"/>
                    <a:pt x="10300" y="173"/>
                    <a:pt x="9776" y="376"/>
                  </a:cubicBezTo>
                  <a:cubicBezTo>
                    <a:pt x="9478" y="495"/>
                    <a:pt x="9192" y="626"/>
                    <a:pt x="8942" y="804"/>
                  </a:cubicBezTo>
                  <a:cubicBezTo>
                    <a:pt x="8811" y="888"/>
                    <a:pt x="8692" y="971"/>
                    <a:pt x="8561" y="1078"/>
                  </a:cubicBezTo>
                  <a:cubicBezTo>
                    <a:pt x="8526" y="1102"/>
                    <a:pt x="8478" y="1138"/>
                    <a:pt x="8454" y="1161"/>
                  </a:cubicBezTo>
                  <a:cubicBezTo>
                    <a:pt x="8124" y="1155"/>
                    <a:pt x="7775" y="1148"/>
                    <a:pt x="7409" y="1148"/>
                  </a:cubicBezTo>
                  <a:cubicBezTo>
                    <a:pt x="7142" y="1148"/>
                    <a:pt x="6867" y="1151"/>
                    <a:pt x="6585" y="1161"/>
                  </a:cubicBezTo>
                  <a:cubicBezTo>
                    <a:pt x="6002" y="1197"/>
                    <a:pt x="5394" y="1245"/>
                    <a:pt x="4775" y="1328"/>
                  </a:cubicBezTo>
                  <a:cubicBezTo>
                    <a:pt x="3966" y="1459"/>
                    <a:pt x="3168" y="1661"/>
                    <a:pt x="2489" y="1971"/>
                  </a:cubicBezTo>
                  <a:lnTo>
                    <a:pt x="2394" y="2019"/>
                  </a:lnTo>
                  <a:cubicBezTo>
                    <a:pt x="2358" y="1959"/>
                    <a:pt x="2323" y="1900"/>
                    <a:pt x="2275" y="1840"/>
                  </a:cubicBezTo>
                  <a:cubicBezTo>
                    <a:pt x="2132" y="1638"/>
                    <a:pt x="1965" y="1399"/>
                    <a:pt x="1739" y="1304"/>
                  </a:cubicBezTo>
                  <a:cubicBezTo>
                    <a:pt x="1668" y="1266"/>
                    <a:pt x="1585" y="1245"/>
                    <a:pt x="1503" y="1245"/>
                  </a:cubicBezTo>
                  <a:cubicBezTo>
                    <a:pt x="1380" y="1245"/>
                    <a:pt x="1258" y="1292"/>
                    <a:pt x="1180" y="1399"/>
                  </a:cubicBezTo>
                  <a:cubicBezTo>
                    <a:pt x="1037" y="1614"/>
                    <a:pt x="1168" y="1900"/>
                    <a:pt x="1263" y="2090"/>
                  </a:cubicBezTo>
                  <a:cubicBezTo>
                    <a:pt x="1322" y="2209"/>
                    <a:pt x="1406" y="2316"/>
                    <a:pt x="1477" y="2412"/>
                  </a:cubicBezTo>
                  <a:cubicBezTo>
                    <a:pt x="1299" y="2352"/>
                    <a:pt x="1120" y="2316"/>
                    <a:pt x="941" y="2316"/>
                  </a:cubicBezTo>
                  <a:cubicBezTo>
                    <a:pt x="727" y="2316"/>
                    <a:pt x="191" y="2388"/>
                    <a:pt x="418" y="2697"/>
                  </a:cubicBezTo>
                  <a:cubicBezTo>
                    <a:pt x="572" y="2888"/>
                    <a:pt x="775" y="3043"/>
                    <a:pt x="1013" y="3102"/>
                  </a:cubicBezTo>
                  <a:cubicBezTo>
                    <a:pt x="418" y="3840"/>
                    <a:pt x="168" y="4769"/>
                    <a:pt x="96" y="5674"/>
                  </a:cubicBezTo>
                  <a:cubicBezTo>
                    <a:pt x="1" y="6781"/>
                    <a:pt x="179" y="7829"/>
                    <a:pt x="394" y="8519"/>
                  </a:cubicBezTo>
                  <a:cubicBezTo>
                    <a:pt x="465" y="8817"/>
                    <a:pt x="608" y="9055"/>
                    <a:pt x="775" y="9281"/>
                  </a:cubicBezTo>
                  <a:cubicBezTo>
                    <a:pt x="846" y="9341"/>
                    <a:pt x="930" y="9377"/>
                    <a:pt x="1013" y="9424"/>
                  </a:cubicBezTo>
                  <a:cubicBezTo>
                    <a:pt x="1382" y="9603"/>
                    <a:pt x="1787" y="9651"/>
                    <a:pt x="2192" y="9651"/>
                  </a:cubicBezTo>
                  <a:cubicBezTo>
                    <a:pt x="2358" y="9651"/>
                    <a:pt x="2537" y="9651"/>
                    <a:pt x="2680" y="9722"/>
                  </a:cubicBezTo>
                  <a:cubicBezTo>
                    <a:pt x="2954" y="9853"/>
                    <a:pt x="3049" y="10174"/>
                    <a:pt x="3287" y="10353"/>
                  </a:cubicBezTo>
                  <a:cubicBezTo>
                    <a:pt x="3323" y="10377"/>
                    <a:pt x="3370" y="10389"/>
                    <a:pt x="3394" y="10413"/>
                  </a:cubicBezTo>
                  <a:cubicBezTo>
                    <a:pt x="3418" y="10424"/>
                    <a:pt x="3454" y="10424"/>
                    <a:pt x="3489" y="10424"/>
                  </a:cubicBezTo>
                  <a:cubicBezTo>
                    <a:pt x="3739" y="10424"/>
                    <a:pt x="3954" y="10293"/>
                    <a:pt x="4085" y="10079"/>
                  </a:cubicBezTo>
                  <a:cubicBezTo>
                    <a:pt x="4228" y="9817"/>
                    <a:pt x="4251" y="9472"/>
                    <a:pt x="4228" y="9186"/>
                  </a:cubicBezTo>
                  <a:cubicBezTo>
                    <a:pt x="4216" y="8996"/>
                    <a:pt x="4168" y="8805"/>
                    <a:pt x="4109" y="8603"/>
                  </a:cubicBezTo>
                  <a:lnTo>
                    <a:pt x="4109" y="8591"/>
                  </a:lnTo>
                  <a:cubicBezTo>
                    <a:pt x="4239" y="8591"/>
                    <a:pt x="4394" y="8531"/>
                    <a:pt x="4525" y="8472"/>
                  </a:cubicBezTo>
                  <a:cubicBezTo>
                    <a:pt x="4716" y="8388"/>
                    <a:pt x="4906" y="8281"/>
                    <a:pt x="5049" y="8127"/>
                  </a:cubicBezTo>
                  <a:cubicBezTo>
                    <a:pt x="5287" y="7865"/>
                    <a:pt x="5371" y="7507"/>
                    <a:pt x="5371" y="7150"/>
                  </a:cubicBezTo>
                  <a:cubicBezTo>
                    <a:pt x="5371" y="6698"/>
                    <a:pt x="5240" y="6281"/>
                    <a:pt x="5252" y="5841"/>
                  </a:cubicBezTo>
                  <a:cubicBezTo>
                    <a:pt x="5263" y="5436"/>
                    <a:pt x="5430" y="5079"/>
                    <a:pt x="5656" y="4757"/>
                  </a:cubicBezTo>
                  <a:cubicBezTo>
                    <a:pt x="5716" y="4662"/>
                    <a:pt x="5787" y="4555"/>
                    <a:pt x="5859" y="4471"/>
                  </a:cubicBezTo>
                  <a:cubicBezTo>
                    <a:pt x="5918" y="4531"/>
                    <a:pt x="6002" y="4590"/>
                    <a:pt x="6061" y="4638"/>
                  </a:cubicBezTo>
                  <a:cubicBezTo>
                    <a:pt x="6335" y="4840"/>
                    <a:pt x="6680" y="4971"/>
                    <a:pt x="7026" y="5031"/>
                  </a:cubicBezTo>
                  <a:cubicBezTo>
                    <a:pt x="7119" y="5045"/>
                    <a:pt x="7215" y="5053"/>
                    <a:pt x="7310" y="5053"/>
                  </a:cubicBezTo>
                  <a:cubicBezTo>
                    <a:pt x="7544" y="5053"/>
                    <a:pt x="7779" y="5006"/>
                    <a:pt x="7990" y="4888"/>
                  </a:cubicBezTo>
                  <a:cubicBezTo>
                    <a:pt x="8204" y="4769"/>
                    <a:pt x="8359" y="4578"/>
                    <a:pt x="8442" y="4364"/>
                  </a:cubicBezTo>
                  <a:cubicBezTo>
                    <a:pt x="8692" y="4555"/>
                    <a:pt x="8978" y="4674"/>
                    <a:pt x="9288" y="4721"/>
                  </a:cubicBezTo>
                  <a:cubicBezTo>
                    <a:pt x="9343" y="4729"/>
                    <a:pt x="9401" y="4732"/>
                    <a:pt x="9460" y="4732"/>
                  </a:cubicBezTo>
                  <a:cubicBezTo>
                    <a:pt x="9784" y="4732"/>
                    <a:pt x="10150" y="4623"/>
                    <a:pt x="10371" y="4412"/>
                  </a:cubicBezTo>
                  <a:cubicBezTo>
                    <a:pt x="10490" y="4531"/>
                    <a:pt x="10609" y="4650"/>
                    <a:pt x="10740" y="4757"/>
                  </a:cubicBezTo>
                  <a:cubicBezTo>
                    <a:pt x="11145" y="5055"/>
                    <a:pt x="11633" y="5233"/>
                    <a:pt x="12133" y="5257"/>
                  </a:cubicBezTo>
                  <a:cubicBezTo>
                    <a:pt x="12169" y="5258"/>
                    <a:pt x="12207" y="5259"/>
                    <a:pt x="12245" y="5259"/>
                  </a:cubicBezTo>
                  <a:cubicBezTo>
                    <a:pt x="12547" y="5259"/>
                    <a:pt x="12906" y="5213"/>
                    <a:pt x="13181" y="5055"/>
                  </a:cubicBezTo>
                  <a:cubicBezTo>
                    <a:pt x="13253" y="5061"/>
                    <a:pt x="13321" y="5064"/>
                    <a:pt x="13388" y="5064"/>
                  </a:cubicBezTo>
                  <a:cubicBezTo>
                    <a:pt x="13455" y="5064"/>
                    <a:pt x="13520" y="5061"/>
                    <a:pt x="13586" y="5055"/>
                  </a:cubicBezTo>
                  <a:cubicBezTo>
                    <a:pt x="13919" y="5019"/>
                    <a:pt x="14241" y="4912"/>
                    <a:pt x="14479" y="4674"/>
                  </a:cubicBezTo>
                  <a:cubicBezTo>
                    <a:pt x="14657" y="4495"/>
                    <a:pt x="14753" y="4281"/>
                    <a:pt x="14753" y="4043"/>
                  </a:cubicBezTo>
                  <a:cubicBezTo>
                    <a:pt x="14872" y="3959"/>
                    <a:pt x="14967" y="3888"/>
                    <a:pt x="15074" y="3805"/>
                  </a:cubicBezTo>
                  <a:cubicBezTo>
                    <a:pt x="15598" y="3400"/>
                    <a:pt x="15884" y="2697"/>
                    <a:pt x="15658" y="2054"/>
                  </a:cubicBezTo>
                  <a:cubicBezTo>
                    <a:pt x="15550" y="1757"/>
                    <a:pt x="15348" y="1519"/>
                    <a:pt x="15086" y="1340"/>
                  </a:cubicBezTo>
                  <a:cubicBezTo>
                    <a:pt x="14788" y="1149"/>
                    <a:pt x="14431" y="1090"/>
                    <a:pt x="14098" y="1078"/>
                  </a:cubicBezTo>
                  <a:cubicBezTo>
                    <a:pt x="14046" y="1076"/>
                    <a:pt x="13993" y="1076"/>
                    <a:pt x="13940" y="1076"/>
                  </a:cubicBezTo>
                  <a:cubicBezTo>
                    <a:pt x="13586" y="1076"/>
                    <a:pt x="13224" y="1110"/>
                    <a:pt x="12872" y="1161"/>
                  </a:cubicBezTo>
                  <a:cubicBezTo>
                    <a:pt x="12907" y="971"/>
                    <a:pt x="12883" y="780"/>
                    <a:pt x="12800" y="590"/>
                  </a:cubicBezTo>
                  <a:cubicBezTo>
                    <a:pt x="12578" y="136"/>
                    <a:pt x="12057" y="0"/>
                    <a:pt x="11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62"/>
            <p:cNvSpPr/>
            <p:nvPr/>
          </p:nvSpPr>
          <p:spPr>
            <a:xfrm>
              <a:off x="3593925" y="1868457"/>
              <a:ext cx="318502" cy="234696"/>
            </a:xfrm>
            <a:custGeom>
              <a:avLst/>
              <a:gdLst/>
              <a:ahLst/>
              <a:cxnLst/>
              <a:rect l="l" t="t" r="r" b="b"/>
              <a:pathLst>
                <a:path w="6514" h="4800" extrusionOk="0">
                  <a:moveTo>
                    <a:pt x="6502" y="0"/>
                  </a:moveTo>
                  <a:cubicBezTo>
                    <a:pt x="5906" y="24"/>
                    <a:pt x="5299" y="84"/>
                    <a:pt x="4704" y="167"/>
                  </a:cubicBezTo>
                  <a:cubicBezTo>
                    <a:pt x="4621" y="346"/>
                    <a:pt x="4537" y="524"/>
                    <a:pt x="4394" y="655"/>
                  </a:cubicBezTo>
                  <a:cubicBezTo>
                    <a:pt x="3966" y="1060"/>
                    <a:pt x="3156" y="858"/>
                    <a:pt x="2680" y="1215"/>
                  </a:cubicBezTo>
                  <a:cubicBezTo>
                    <a:pt x="2501" y="1334"/>
                    <a:pt x="2394" y="1536"/>
                    <a:pt x="2263" y="1703"/>
                  </a:cubicBezTo>
                  <a:cubicBezTo>
                    <a:pt x="2072" y="1947"/>
                    <a:pt x="1886" y="2035"/>
                    <a:pt x="1664" y="2035"/>
                  </a:cubicBezTo>
                  <a:cubicBezTo>
                    <a:pt x="1540" y="2035"/>
                    <a:pt x="1405" y="2008"/>
                    <a:pt x="1251" y="1965"/>
                  </a:cubicBezTo>
                  <a:cubicBezTo>
                    <a:pt x="1144" y="1941"/>
                    <a:pt x="1061" y="1929"/>
                    <a:pt x="953" y="1905"/>
                  </a:cubicBezTo>
                  <a:cubicBezTo>
                    <a:pt x="346" y="2655"/>
                    <a:pt x="72" y="3608"/>
                    <a:pt x="1" y="4513"/>
                  </a:cubicBezTo>
                  <a:cubicBezTo>
                    <a:pt x="1" y="4549"/>
                    <a:pt x="13" y="4560"/>
                    <a:pt x="25" y="4584"/>
                  </a:cubicBezTo>
                  <a:cubicBezTo>
                    <a:pt x="103" y="4718"/>
                    <a:pt x="244" y="4800"/>
                    <a:pt x="398" y="4800"/>
                  </a:cubicBezTo>
                  <a:cubicBezTo>
                    <a:pt x="409" y="4800"/>
                    <a:pt x="419" y="4799"/>
                    <a:pt x="430" y="4799"/>
                  </a:cubicBezTo>
                  <a:cubicBezTo>
                    <a:pt x="680" y="4763"/>
                    <a:pt x="799" y="4477"/>
                    <a:pt x="882" y="4239"/>
                  </a:cubicBezTo>
                  <a:cubicBezTo>
                    <a:pt x="965" y="3977"/>
                    <a:pt x="1037" y="3727"/>
                    <a:pt x="1120" y="3453"/>
                  </a:cubicBezTo>
                  <a:cubicBezTo>
                    <a:pt x="1156" y="3275"/>
                    <a:pt x="1251" y="3072"/>
                    <a:pt x="1442" y="3036"/>
                  </a:cubicBezTo>
                  <a:cubicBezTo>
                    <a:pt x="1453" y="3035"/>
                    <a:pt x="1464" y="3035"/>
                    <a:pt x="1475" y="3035"/>
                  </a:cubicBezTo>
                  <a:cubicBezTo>
                    <a:pt x="1573" y="3035"/>
                    <a:pt x="1676" y="3078"/>
                    <a:pt x="1751" y="3132"/>
                  </a:cubicBezTo>
                  <a:cubicBezTo>
                    <a:pt x="1965" y="3251"/>
                    <a:pt x="2156" y="3394"/>
                    <a:pt x="2382" y="3489"/>
                  </a:cubicBezTo>
                  <a:cubicBezTo>
                    <a:pt x="2466" y="3518"/>
                    <a:pt x="2558" y="3534"/>
                    <a:pt x="2647" y="3534"/>
                  </a:cubicBezTo>
                  <a:cubicBezTo>
                    <a:pt x="2810" y="3534"/>
                    <a:pt x="2964" y="3481"/>
                    <a:pt x="3049" y="3358"/>
                  </a:cubicBezTo>
                  <a:cubicBezTo>
                    <a:pt x="3216" y="3096"/>
                    <a:pt x="3001" y="2763"/>
                    <a:pt x="3120" y="2489"/>
                  </a:cubicBezTo>
                  <a:cubicBezTo>
                    <a:pt x="3221" y="2265"/>
                    <a:pt x="3521" y="2178"/>
                    <a:pt x="3784" y="2178"/>
                  </a:cubicBezTo>
                  <a:cubicBezTo>
                    <a:pt x="3801" y="2178"/>
                    <a:pt x="3818" y="2178"/>
                    <a:pt x="3835" y="2179"/>
                  </a:cubicBezTo>
                  <a:cubicBezTo>
                    <a:pt x="4120" y="2203"/>
                    <a:pt x="4406" y="2298"/>
                    <a:pt x="4692" y="2298"/>
                  </a:cubicBezTo>
                  <a:cubicBezTo>
                    <a:pt x="4990" y="2286"/>
                    <a:pt x="5299" y="2132"/>
                    <a:pt x="5323" y="1870"/>
                  </a:cubicBezTo>
                  <a:cubicBezTo>
                    <a:pt x="5347" y="1751"/>
                    <a:pt x="5287" y="1608"/>
                    <a:pt x="5252" y="1489"/>
                  </a:cubicBezTo>
                  <a:cubicBezTo>
                    <a:pt x="5228" y="1370"/>
                    <a:pt x="5228" y="1215"/>
                    <a:pt x="5323" y="1131"/>
                  </a:cubicBezTo>
                  <a:cubicBezTo>
                    <a:pt x="5371" y="1108"/>
                    <a:pt x="5442" y="1072"/>
                    <a:pt x="5525" y="1060"/>
                  </a:cubicBezTo>
                  <a:cubicBezTo>
                    <a:pt x="5942" y="953"/>
                    <a:pt x="6383" y="762"/>
                    <a:pt x="6490" y="381"/>
                  </a:cubicBezTo>
                  <a:cubicBezTo>
                    <a:pt x="6514" y="262"/>
                    <a:pt x="6502" y="119"/>
                    <a:pt x="6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62"/>
            <p:cNvSpPr/>
            <p:nvPr/>
          </p:nvSpPr>
          <p:spPr>
            <a:xfrm>
              <a:off x="3580576" y="2238886"/>
              <a:ext cx="182232" cy="218463"/>
            </a:xfrm>
            <a:custGeom>
              <a:avLst/>
              <a:gdLst/>
              <a:ahLst/>
              <a:cxnLst/>
              <a:rect l="l" t="t" r="r" b="b"/>
              <a:pathLst>
                <a:path w="3727" h="4468" extrusionOk="0">
                  <a:moveTo>
                    <a:pt x="1408" y="1"/>
                  </a:moveTo>
                  <a:cubicBezTo>
                    <a:pt x="1300" y="1"/>
                    <a:pt x="1188" y="11"/>
                    <a:pt x="1072" y="32"/>
                  </a:cubicBezTo>
                  <a:cubicBezTo>
                    <a:pt x="798" y="92"/>
                    <a:pt x="524" y="247"/>
                    <a:pt x="322" y="521"/>
                  </a:cubicBezTo>
                  <a:cubicBezTo>
                    <a:pt x="95" y="842"/>
                    <a:pt x="0" y="1235"/>
                    <a:pt x="24" y="1604"/>
                  </a:cubicBezTo>
                  <a:cubicBezTo>
                    <a:pt x="24" y="2426"/>
                    <a:pt x="405" y="3211"/>
                    <a:pt x="1036" y="3771"/>
                  </a:cubicBezTo>
                  <a:cubicBezTo>
                    <a:pt x="1417" y="4104"/>
                    <a:pt x="1929" y="4426"/>
                    <a:pt x="2453" y="4462"/>
                  </a:cubicBezTo>
                  <a:cubicBezTo>
                    <a:pt x="2495" y="4466"/>
                    <a:pt x="2536" y="4468"/>
                    <a:pt x="2577" y="4468"/>
                  </a:cubicBezTo>
                  <a:cubicBezTo>
                    <a:pt x="3112" y="4468"/>
                    <a:pt x="3523" y="4111"/>
                    <a:pt x="3655" y="3569"/>
                  </a:cubicBezTo>
                  <a:cubicBezTo>
                    <a:pt x="3727" y="3295"/>
                    <a:pt x="3703" y="2973"/>
                    <a:pt x="3655" y="2699"/>
                  </a:cubicBezTo>
                  <a:cubicBezTo>
                    <a:pt x="3501" y="1554"/>
                    <a:pt x="2746" y="1"/>
                    <a:pt x="1408" y="1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62"/>
            <p:cNvSpPr/>
            <p:nvPr/>
          </p:nvSpPr>
          <p:spPr>
            <a:xfrm>
              <a:off x="3615487" y="2297511"/>
              <a:ext cx="89673" cy="103657"/>
            </a:xfrm>
            <a:custGeom>
              <a:avLst/>
              <a:gdLst/>
              <a:ahLst/>
              <a:cxnLst/>
              <a:rect l="l" t="t" r="r" b="b"/>
              <a:pathLst>
                <a:path w="1834" h="2120" extrusionOk="0">
                  <a:moveTo>
                    <a:pt x="560" y="0"/>
                  </a:moveTo>
                  <a:cubicBezTo>
                    <a:pt x="358" y="0"/>
                    <a:pt x="0" y="143"/>
                    <a:pt x="0" y="369"/>
                  </a:cubicBezTo>
                  <a:cubicBezTo>
                    <a:pt x="18" y="414"/>
                    <a:pt x="62" y="438"/>
                    <a:pt x="103" y="438"/>
                  </a:cubicBezTo>
                  <a:cubicBezTo>
                    <a:pt x="117" y="438"/>
                    <a:pt x="131" y="435"/>
                    <a:pt x="143" y="429"/>
                  </a:cubicBezTo>
                  <a:cubicBezTo>
                    <a:pt x="227" y="381"/>
                    <a:pt x="274" y="286"/>
                    <a:pt x="358" y="250"/>
                  </a:cubicBezTo>
                  <a:cubicBezTo>
                    <a:pt x="413" y="230"/>
                    <a:pt x="472" y="217"/>
                    <a:pt x="529" y="217"/>
                  </a:cubicBezTo>
                  <a:cubicBezTo>
                    <a:pt x="569" y="217"/>
                    <a:pt x="608" y="223"/>
                    <a:pt x="643" y="238"/>
                  </a:cubicBezTo>
                  <a:cubicBezTo>
                    <a:pt x="703" y="250"/>
                    <a:pt x="751" y="262"/>
                    <a:pt x="798" y="286"/>
                  </a:cubicBezTo>
                  <a:cubicBezTo>
                    <a:pt x="691" y="417"/>
                    <a:pt x="620" y="548"/>
                    <a:pt x="572" y="691"/>
                  </a:cubicBezTo>
                  <a:cubicBezTo>
                    <a:pt x="536" y="786"/>
                    <a:pt x="524" y="881"/>
                    <a:pt x="536" y="977"/>
                  </a:cubicBezTo>
                  <a:cubicBezTo>
                    <a:pt x="560" y="1084"/>
                    <a:pt x="572" y="1203"/>
                    <a:pt x="643" y="1274"/>
                  </a:cubicBezTo>
                  <a:cubicBezTo>
                    <a:pt x="662" y="1293"/>
                    <a:pt x="685" y="1301"/>
                    <a:pt x="707" y="1301"/>
                  </a:cubicBezTo>
                  <a:cubicBezTo>
                    <a:pt x="754" y="1301"/>
                    <a:pt x="798" y="1264"/>
                    <a:pt x="798" y="1215"/>
                  </a:cubicBezTo>
                  <a:cubicBezTo>
                    <a:pt x="810" y="1167"/>
                    <a:pt x="798" y="1131"/>
                    <a:pt x="774" y="1084"/>
                  </a:cubicBezTo>
                  <a:lnTo>
                    <a:pt x="774" y="1048"/>
                  </a:lnTo>
                  <a:lnTo>
                    <a:pt x="774" y="1036"/>
                  </a:lnTo>
                  <a:lnTo>
                    <a:pt x="774" y="977"/>
                  </a:lnTo>
                  <a:cubicBezTo>
                    <a:pt x="774" y="881"/>
                    <a:pt x="774" y="834"/>
                    <a:pt x="798" y="750"/>
                  </a:cubicBezTo>
                  <a:cubicBezTo>
                    <a:pt x="822" y="631"/>
                    <a:pt x="882" y="512"/>
                    <a:pt x="977" y="417"/>
                  </a:cubicBezTo>
                  <a:cubicBezTo>
                    <a:pt x="1060" y="488"/>
                    <a:pt x="1132" y="572"/>
                    <a:pt x="1191" y="667"/>
                  </a:cubicBezTo>
                  <a:cubicBezTo>
                    <a:pt x="1489" y="1048"/>
                    <a:pt x="1655" y="1560"/>
                    <a:pt x="1632" y="2048"/>
                  </a:cubicBezTo>
                  <a:cubicBezTo>
                    <a:pt x="1632" y="2096"/>
                    <a:pt x="1664" y="2120"/>
                    <a:pt x="1699" y="2120"/>
                  </a:cubicBezTo>
                  <a:cubicBezTo>
                    <a:pt x="1733" y="2120"/>
                    <a:pt x="1769" y="2096"/>
                    <a:pt x="1774" y="2048"/>
                  </a:cubicBezTo>
                  <a:cubicBezTo>
                    <a:pt x="1834" y="1441"/>
                    <a:pt x="1655" y="834"/>
                    <a:pt x="1251" y="369"/>
                  </a:cubicBezTo>
                  <a:cubicBezTo>
                    <a:pt x="1072" y="179"/>
                    <a:pt x="834" y="0"/>
                    <a:pt x="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62"/>
            <p:cNvSpPr/>
            <p:nvPr/>
          </p:nvSpPr>
          <p:spPr>
            <a:xfrm>
              <a:off x="4003763" y="2375890"/>
              <a:ext cx="174702" cy="71289"/>
            </a:xfrm>
            <a:custGeom>
              <a:avLst/>
              <a:gdLst/>
              <a:ahLst/>
              <a:cxnLst/>
              <a:rect l="l" t="t" r="r" b="b"/>
              <a:pathLst>
                <a:path w="3573" h="1458" extrusionOk="0">
                  <a:moveTo>
                    <a:pt x="676" y="1"/>
                  </a:moveTo>
                  <a:cubicBezTo>
                    <a:pt x="594" y="1"/>
                    <a:pt x="514" y="12"/>
                    <a:pt x="430" y="40"/>
                  </a:cubicBezTo>
                  <a:cubicBezTo>
                    <a:pt x="1" y="195"/>
                    <a:pt x="620" y="1457"/>
                    <a:pt x="1727" y="1457"/>
                  </a:cubicBezTo>
                  <a:cubicBezTo>
                    <a:pt x="2811" y="1457"/>
                    <a:pt x="3573" y="624"/>
                    <a:pt x="3347" y="267"/>
                  </a:cubicBezTo>
                  <a:cubicBezTo>
                    <a:pt x="3318" y="224"/>
                    <a:pt x="3252" y="210"/>
                    <a:pt x="3154" y="210"/>
                  </a:cubicBezTo>
                  <a:cubicBezTo>
                    <a:pt x="2975" y="210"/>
                    <a:pt x="2687" y="255"/>
                    <a:pt x="2311" y="255"/>
                  </a:cubicBezTo>
                  <a:cubicBezTo>
                    <a:pt x="2207" y="255"/>
                    <a:pt x="2095" y="252"/>
                    <a:pt x="1977" y="243"/>
                  </a:cubicBezTo>
                  <a:cubicBezTo>
                    <a:pt x="1355" y="195"/>
                    <a:pt x="1010" y="1"/>
                    <a:pt x="6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62"/>
            <p:cNvSpPr/>
            <p:nvPr/>
          </p:nvSpPr>
          <p:spPr>
            <a:xfrm>
              <a:off x="3742419" y="2376917"/>
              <a:ext cx="296939" cy="229171"/>
            </a:xfrm>
            <a:custGeom>
              <a:avLst/>
              <a:gdLst/>
              <a:ahLst/>
              <a:cxnLst/>
              <a:rect l="l" t="t" r="r" b="b"/>
              <a:pathLst>
                <a:path w="6073" h="4687" extrusionOk="0">
                  <a:moveTo>
                    <a:pt x="2122" y="1"/>
                  </a:moveTo>
                  <a:cubicBezTo>
                    <a:pt x="1482" y="1"/>
                    <a:pt x="833" y="208"/>
                    <a:pt x="369" y="650"/>
                  </a:cubicBezTo>
                  <a:cubicBezTo>
                    <a:pt x="226" y="793"/>
                    <a:pt x="107" y="960"/>
                    <a:pt x="0" y="1150"/>
                  </a:cubicBezTo>
                  <a:cubicBezTo>
                    <a:pt x="71" y="1317"/>
                    <a:pt x="143" y="1448"/>
                    <a:pt x="238" y="1603"/>
                  </a:cubicBezTo>
                  <a:cubicBezTo>
                    <a:pt x="250" y="1615"/>
                    <a:pt x="250" y="1627"/>
                    <a:pt x="262" y="1650"/>
                  </a:cubicBezTo>
                  <a:cubicBezTo>
                    <a:pt x="1298" y="3389"/>
                    <a:pt x="2977" y="4532"/>
                    <a:pt x="4870" y="4663"/>
                  </a:cubicBezTo>
                  <a:cubicBezTo>
                    <a:pt x="5024" y="4687"/>
                    <a:pt x="5179" y="4687"/>
                    <a:pt x="5322" y="4687"/>
                  </a:cubicBezTo>
                  <a:lnTo>
                    <a:pt x="5536" y="4687"/>
                  </a:lnTo>
                  <a:cubicBezTo>
                    <a:pt x="5655" y="4532"/>
                    <a:pt x="5739" y="4365"/>
                    <a:pt x="5822" y="4187"/>
                  </a:cubicBezTo>
                  <a:cubicBezTo>
                    <a:pt x="6072" y="3567"/>
                    <a:pt x="5965" y="2841"/>
                    <a:pt x="5655" y="2210"/>
                  </a:cubicBezTo>
                  <a:cubicBezTo>
                    <a:pt x="5346" y="1603"/>
                    <a:pt x="4834" y="1115"/>
                    <a:pt x="4274" y="734"/>
                  </a:cubicBezTo>
                  <a:cubicBezTo>
                    <a:pt x="3691" y="353"/>
                    <a:pt x="3024" y="67"/>
                    <a:pt x="2322" y="7"/>
                  </a:cubicBezTo>
                  <a:cubicBezTo>
                    <a:pt x="2255" y="3"/>
                    <a:pt x="2189" y="1"/>
                    <a:pt x="2122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62"/>
            <p:cNvSpPr/>
            <p:nvPr/>
          </p:nvSpPr>
          <p:spPr>
            <a:xfrm>
              <a:off x="4198806" y="2359804"/>
              <a:ext cx="79210" cy="183992"/>
            </a:xfrm>
            <a:custGeom>
              <a:avLst/>
              <a:gdLst/>
              <a:ahLst/>
              <a:cxnLst/>
              <a:rect l="l" t="t" r="r" b="b"/>
              <a:pathLst>
                <a:path w="1620" h="3763" extrusionOk="0">
                  <a:moveTo>
                    <a:pt x="1620" y="0"/>
                  </a:moveTo>
                  <a:cubicBezTo>
                    <a:pt x="1013" y="465"/>
                    <a:pt x="596" y="1143"/>
                    <a:pt x="358" y="1858"/>
                  </a:cubicBezTo>
                  <a:cubicBezTo>
                    <a:pt x="155" y="2477"/>
                    <a:pt x="60" y="3132"/>
                    <a:pt x="1" y="3763"/>
                  </a:cubicBezTo>
                  <a:lnTo>
                    <a:pt x="12" y="3751"/>
                  </a:lnTo>
                  <a:cubicBezTo>
                    <a:pt x="893" y="2965"/>
                    <a:pt x="1346" y="1834"/>
                    <a:pt x="1560" y="512"/>
                  </a:cubicBezTo>
                  <a:cubicBezTo>
                    <a:pt x="1572" y="346"/>
                    <a:pt x="1608" y="191"/>
                    <a:pt x="1620" y="36"/>
                  </a:cubicBezTo>
                  <a:lnTo>
                    <a:pt x="1620" y="0"/>
                  </a:ln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62"/>
            <p:cNvSpPr/>
            <p:nvPr/>
          </p:nvSpPr>
          <p:spPr>
            <a:xfrm>
              <a:off x="3981076" y="2259618"/>
              <a:ext cx="41365" cy="62390"/>
            </a:xfrm>
            <a:custGeom>
              <a:avLst/>
              <a:gdLst/>
              <a:ahLst/>
              <a:cxnLst/>
              <a:rect l="l" t="t" r="r" b="b"/>
              <a:pathLst>
                <a:path w="846" h="1276" extrusionOk="0">
                  <a:moveTo>
                    <a:pt x="430" y="0"/>
                  </a:moveTo>
                  <a:cubicBezTo>
                    <a:pt x="422" y="0"/>
                    <a:pt x="413" y="0"/>
                    <a:pt x="405" y="1"/>
                  </a:cubicBezTo>
                  <a:cubicBezTo>
                    <a:pt x="179" y="13"/>
                    <a:pt x="1" y="299"/>
                    <a:pt x="12" y="656"/>
                  </a:cubicBezTo>
                  <a:cubicBezTo>
                    <a:pt x="24" y="1006"/>
                    <a:pt x="218" y="1276"/>
                    <a:pt x="428" y="1276"/>
                  </a:cubicBezTo>
                  <a:cubicBezTo>
                    <a:pt x="432" y="1276"/>
                    <a:pt x="437" y="1276"/>
                    <a:pt x="441" y="1275"/>
                  </a:cubicBezTo>
                  <a:cubicBezTo>
                    <a:pt x="667" y="1263"/>
                    <a:pt x="846" y="978"/>
                    <a:pt x="834" y="620"/>
                  </a:cubicBezTo>
                  <a:cubicBezTo>
                    <a:pt x="834" y="288"/>
                    <a:pt x="636" y="0"/>
                    <a:pt x="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62"/>
            <p:cNvSpPr/>
            <p:nvPr/>
          </p:nvSpPr>
          <p:spPr>
            <a:xfrm>
              <a:off x="4176118" y="2255022"/>
              <a:ext cx="33200" cy="51829"/>
            </a:xfrm>
            <a:custGeom>
              <a:avLst/>
              <a:gdLst/>
              <a:ahLst/>
              <a:cxnLst/>
              <a:rect l="l" t="t" r="r" b="b"/>
              <a:pathLst>
                <a:path w="679" h="1060" extrusionOk="0">
                  <a:moveTo>
                    <a:pt x="322" y="0"/>
                  </a:moveTo>
                  <a:cubicBezTo>
                    <a:pt x="143" y="0"/>
                    <a:pt x="0" y="238"/>
                    <a:pt x="12" y="536"/>
                  </a:cubicBezTo>
                  <a:cubicBezTo>
                    <a:pt x="12" y="834"/>
                    <a:pt x="179" y="1060"/>
                    <a:pt x="357" y="1060"/>
                  </a:cubicBezTo>
                  <a:cubicBezTo>
                    <a:pt x="536" y="1060"/>
                    <a:pt x="679" y="822"/>
                    <a:pt x="667" y="524"/>
                  </a:cubicBezTo>
                  <a:cubicBezTo>
                    <a:pt x="655" y="226"/>
                    <a:pt x="500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62"/>
            <p:cNvSpPr/>
            <p:nvPr/>
          </p:nvSpPr>
          <p:spPr>
            <a:xfrm>
              <a:off x="3958046" y="2117529"/>
              <a:ext cx="102826" cy="83513"/>
            </a:xfrm>
            <a:custGeom>
              <a:avLst/>
              <a:gdLst/>
              <a:ahLst/>
              <a:cxnLst/>
              <a:rect l="l" t="t" r="r" b="b"/>
              <a:pathLst>
                <a:path w="2103" h="1708" extrusionOk="0">
                  <a:moveTo>
                    <a:pt x="1640" y="0"/>
                  </a:moveTo>
                  <a:cubicBezTo>
                    <a:pt x="1570" y="0"/>
                    <a:pt x="1501" y="15"/>
                    <a:pt x="1436" y="38"/>
                  </a:cubicBezTo>
                  <a:cubicBezTo>
                    <a:pt x="960" y="205"/>
                    <a:pt x="543" y="657"/>
                    <a:pt x="245" y="1098"/>
                  </a:cubicBezTo>
                  <a:lnTo>
                    <a:pt x="67" y="1419"/>
                  </a:lnTo>
                  <a:cubicBezTo>
                    <a:pt x="43" y="1455"/>
                    <a:pt x="19" y="1502"/>
                    <a:pt x="7" y="1562"/>
                  </a:cubicBezTo>
                  <a:cubicBezTo>
                    <a:pt x="0" y="1669"/>
                    <a:pt x="51" y="1708"/>
                    <a:pt x="130" y="1708"/>
                  </a:cubicBezTo>
                  <a:cubicBezTo>
                    <a:pt x="323" y="1708"/>
                    <a:pt x="681" y="1473"/>
                    <a:pt x="757" y="1431"/>
                  </a:cubicBezTo>
                  <a:cubicBezTo>
                    <a:pt x="948" y="1336"/>
                    <a:pt x="1138" y="1252"/>
                    <a:pt x="1329" y="1169"/>
                  </a:cubicBezTo>
                  <a:cubicBezTo>
                    <a:pt x="1650" y="1062"/>
                    <a:pt x="2007" y="919"/>
                    <a:pt x="2079" y="550"/>
                  </a:cubicBezTo>
                  <a:cubicBezTo>
                    <a:pt x="2103" y="395"/>
                    <a:pt x="2067" y="217"/>
                    <a:pt x="1948" y="121"/>
                  </a:cubicBezTo>
                  <a:cubicBezTo>
                    <a:pt x="1854" y="34"/>
                    <a:pt x="1747" y="0"/>
                    <a:pt x="1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62"/>
            <p:cNvSpPr/>
            <p:nvPr/>
          </p:nvSpPr>
          <p:spPr>
            <a:xfrm>
              <a:off x="4139985" y="2108239"/>
              <a:ext cx="88549" cy="62683"/>
            </a:xfrm>
            <a:custGeom>
              <a:avLst/>
              <a:gdLst/>
              <a:ahLst/>
              <a:cxnLst/>
              <a:rect l="l" t="t" r="r" b="b"/>
              <a:pathLst>
                <a:path w="1811" h="1282" extrusionOk="0">
                  <a:moveTo>
                    <a:pt x="533" y="0"/>
                  </a:moveTo>
                  <a:cubicBezTo>
                    <a:pt x="415" y="0"/>
                    <a:pt x="285" y="43"/>
                    <a:pt x="168" y="133"/>
                  </a:cubicBezTo>
                  <a:cubicBezTo>
                    <a:pt x="49" y="228"/>
                    <a:pt x="1" y="383"/>
                    <a:pt x="13" y="514"/>
                  </a:cubicBezTo>
                  <a:cubicBezTo>
                    <a:pt x="37" y="823"/>
                    <a:pt x="358" y="907"/>
                    <a:pt x="620" y="966"/>
                  </a:cubicBezTo>
                  <a:cubicBezTo>
                    <a:pt x="799" y="1002"/>
                    <a:pt x="965" y="1049"/>
                    <a:pt x="1144" y="1109"/>
                  </a:cubicBezTo>
                  <a:cubicBezTo>
                    <a:pt x="1200" y="1133"/>
                    <a:pt x="1477" y="1281"/>
                    <a:pt x="1656" y="1281"/>
                  </a:cubicBezTo>
                  <a:cubicBezTo>
                    <a:pt x="1743" y="1281"/>
                    <a:pt x="1807" y="1246"/>
                    <a:pt x="1811" y="1145"/>
                  </a:cubicBezTo>
                  <a:cubicBezTo>
                    <a:pt x="1811" y="1097"/>
                    <a:pt x="1799" y="1049"/>
                    <a:pt x="1787" y="1026"/>
                  </a:cubicBezTo>
                  <a:cubicBezTo>
                    <a:pt x="1739" y="954"/>
                    <a:pt x="1692" y="859"/>
                    <a:pt x="1632" y="764"/>
                  </a:cubicBezTo>
                  <a:cubicBezTo>
                    <a:pt x="1406" y="430"/>
                    <a:pt x="1084" y="85"/>
                    <a:pt x="644" y="14"/>
                  </a:cubicBezTo>
                  <a:cubicBezTo>
                    <a:pt x="609" y="5"/>
                    <a:pt x="572" y="0"/>
                    <a:pt x="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62"/>
            <p:cNvSpPr/>
            <p:nvPr/>
          </p:nvSpPr>
          <p:spPr>
            <a:xfrm>
              <a:off x="4123116" y="2250914"/>
              <a:ext cx="64688" cy="110552"/>
            </a:xfrm>
            <a:custGeom>
              <a:avLst/>
              <a:gdLst/>
              <a:ahLst/>
              <a:cxnLst/>
              <a:rect l="l" t="t" r="r" b="b"/>
              <a:pathLst>
                <a:path w="1323" h="2261" extrusionOk="0">
                  <a:moveTo>
                    <a:pt x="536" y="1"/>
                  </a:moveTo>
                  <a:cubicBezTo>
                    <a:pt x="522" y="1"/>
                    <a:pt x="506" y="4"/>
                    <a:pt x="489" y="13"/>
                  </a:cubicBezTo>
                  <a:cubicBezTo>
                    <a:pt x="417" y="36"/>
                    <a:pt x="370" y="120"/>
                    <a:pt x="322" y="179"/>
                  </a:cubicBezTo>
                  <a:cubicBezTo>
                    <a:pt x="298" y="239"/>
                    <a:pt x="251" y="298"/>
                    <a:pt x="215" y="358"/>
                  </a:cubicBezTo>
                  <a:cubicBezTo>
                    <a:pt x="155" y="489"/>
                    <a:pt x="96" y="620"/>
                    <a:pt x="72" y="751"/>
                  </a:cubicBezTo>
                  <a:cubicBezTo>
                    <a:pt x="36" y="906"/>
                    <a:pt x="13" y="1037"/>
                    <a:pt x="13" y="1191"/>
                  </a:cubicBezTo>
                  <a:cubicBezTo>
                    <a:pt x="13" y="1322"/>
                    <a:pt x="1" y="1489"/>
                    <a:pt x="72" y="1584"/>
                  </a:cubicBezTo>
                  <a:cubicBezTo>
                    <a:pt x="124" y="1680"/>
                    <a:pt x="221" y="1718"/>
                    <a:pt x="320" y="1718"/>
                  </a:cubicBezTo>
                  <a:cubicBezTo>
                    <a:pt x="357" y="1718"/>
                    <a:pt x="394" y="1713"/>
                    <a:pt x="429" y="1703"/>
                  </a:cubicBezTo>
                  <a:cubicBezTo>
                    <a:pt x="542" y="1681"/>
                    <a:pt x="655" y="1583"/>
                    <a:pt x="778" y="1583"/>
                  </a:cubicBezTo>
                  <a:cubicBezTo>
                    <a:pt x="785" y="1583"/>
                    <a:pt x="792" y="1584"/>
                    <a:pt x="798" y="1584"/>
                  </a:cubicBezTo>
                  <a:cubicBezTo>
                    <a:pt x="1084" y="1620"/>
                    <a:pt x="1156" y="1977"/>
                    <a:pt x="965" y="2168"/>
                  </a:cubicBezTo>
                  <a:cubicBezTo>
                    <a:pt x="926" y="2206"/>
                    <a:pt x="958" y="2261"/>
                    <a:pt x="997" y="2261"/>
                  </a:cubicBezTo>
                  <a:cubicBezTo>
                    <a:pt x="1006" y="2261"/>
                    <a:pt x="1016" y="2258"/>
                    <a:pt x="1025" y="2251"/>
                  </a:cubicBezTo>
                  <a:cubicBezTo>
                    <a:pt x="1239" y="2120"/>
                    <a:pt x="1322" y="1834"/>
                    <a:pt x="1191" y="1620"/>
                  </a:cubicBezTo>
                  <a:cubicBezTo>
                    <a:pt x="1096" y="1461"/>
                    <a:pt x="932" y="1387"/>
                    <a:pt x="763" y="1387"/>
                  </a:cubicBezTo>
                  <a:cubicBezTo>
                    <a:pt x="678" y="1387"/>
                    <a:pt x="592" y="1406"/>
                    <a:pt x="513" y="1441"/>
                  </a:cubicBezTo>
                  <a:cubicBezTo>
                    <a:pt x="453" y="1465"/>
                    <a:pt x="382" y="1513"/>
                    <a:pt x="310" y="1513"/>
                  </a:cubicBezTo>
                  <a:cubicBezTo>
                    <a:pt x="215" y="1513"/>
                    <a:pt x="215" y="1441"/>
                    <a:pt x="215" y="1382"/>
                  </a:cubicBezTo>
                  <a:cubicBezTo>
                    <a:pt x="215" y="1227"/>
                    <a:pt x="239" y="1060"/>
                    <a:pt x="263" y="918"/>
                  </a:cubicBezTo>
                  <a:cubicBezTo>
                    <a:pt x="298" y="763"/>
                    <a:pt x="346" y="632"/>
                    <a:pt x="406" y="501"/>
                  </a:cubicBezTo>
                  <a:cubicBezTo>
                    <a:pt x="429" y="429"/>
                    <a:pt x="477" y="370"/>
                    <a:pt x="501" y="310"/>
                  </a:cubicBezTo>
                  <a:cubicBezTo>
                    <a:pt x="536" y="251"/>
                    <a:pt x="596" y="179"/>
                    <a:pt x="608" y="96"/>
                  </a:cubicBezTo>
                  <a:cubicBezTo>
                    <a:pt x="617" y="41"/>
                    <a:pt x="584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94" name="Google Shape;5994;p62"/>
          <p:cNvSpPr/>
          <p:nvPr/>
        </p:nvSpPr>
        <p:spPr>
          <a:xfrm rot="-216096">
            <a:off x="2935268" y="852329"/>
            <a:ext cx="3273465" cy="214795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5" name="Google Shape;5995;p62"/>
          <p:cNvSpPr/>
          <p:nvPr/>
        </p:nvSpPr>
        <p:spPr>
          <a:xfrm>
            <a:off x="7798997" y="4242902"/>
            <a:ext cx="1374753" cy="1088146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6" name="Google Shape;5996;p62"/>
          <p:cNvSpPr/>
          <p:nvPr/>
        </p:nvSpPr>
        <p:spPr>
          <a:xfrm>
            <a:off x="-78250" y="4317774"/>
            <a:ext cx="1473538" cy="1080117"/>
          </a:xfrm>
          <a:custGeom>
            <a:avLst/>
            <a:gdLst/>
            <a:ahLst/>
            <a:cxnLst/>
            <a:rect l="l" t="t" r="r" b="b"/>
            <a:pathLst>
              <a:path w="51876" h="33283" extrusionOk="0">
                <a:moveTo>
                  <a:pt x="9463" y="0"/>
                </a:moveTo>
                <a:cubicBezTo>
                  <a:pt x="9333" y="0"/>
                  <a:pt x="9203" y="14"/>
                  <a:pt x="9073" y="43"/>
                </a:cubicBezTo>
                <a:cubicBezTo>
                  <a:pt x="8216" y="222"/>
                  <a:pt x="7620" y="1043"/>
                  <a:pt x="7239" y="1853"/>
                </a:cubicBezTo>
                <a:cubicBezTo>
                  <a:pt x="6358" y="3746"/>
                  <a:pt x="6168" y="5877"/>
                  <a:pt x="6227" y="7949"/>
                </a:cubicBezTo>
                <a:cubicBezTo>
                  <a:pt x="6334" y="12199"/>
                  <a:pt x="7454" y="16426"/>
                  <a:pt x="9442" y="20176"/>
                </a:cubicBezTo>
                <a:cubicBezTo>
                  <a:pt x="7525" y="17259"/>
                  <a:pt x="4644" y="14950"/>
                  <a:pt x="1346" y="13783"/>
                </a:cubicBezTo>
                <a:cubicBezTo>
                  <a:pt x="917" y="13616"/>
                  <a:pt x="441" y="13497"/>
                  <a:pt x="0" y="13497"/>
                </a:cubicBezTo>
                <a:lnTo>
                  <a:pt x="0" y="32726"/>
                </a:lnTo>
                <a:cubicBezTo>
                  <a:pt x="3322" y="33011"/>
                  <a:pt x="6680" y="33059"/>
                  <a:pt x="10025" y="33154"/>
                </a:cubicBezTo>
                <a:cubicBezTo>
                  <a:pt x="12938" y="33235"/>
                  <a:pt x="15844" y="33283"/>
                  <a:pt x="18753" y="33283"/>
                </a:cubicBezTo>
                <a:cubicBezTo>
                  <a:pt x="20126" y="33283"/>
                  <a:pt x="21498" y="33272"/>
                  <a:pt x="22872" y="33249"/>
                </a:cubicBezTo>
                <a:cubicBezTo>
                  <a:pt x="23753" y="33237"/>
                  <a:pt x="24622" y="33214"/>
                  <a:pt x="25504" y="33190"/>
                </a:cubicBezTo>
                <a:cubicBezTo>
                  <a:pt x="31611" y="33011"/>
                  <a:pt x="37719" y="32761"/>
                  <a:pt x="43827" y="32321"/>
                </a:cubicBezTo>
                <a:cubicBezTo>
                  <a:pt x="45399" y="32202"/>
                  <a:pt x="47030" y="32130"/>
                  <a:pt x="48590" y="31880"/>
                </a:cubicBezTo>
                <a:cubicBezTo>
                  <a:pt x="49316" y="31761"/>
                  <a:pt x="50459" y="31547"/>
                  <a:pt x="50995" y="31035"/>
                </a:cubicBezTo>
                <a:cubicBezTo>
                  <a:pt x="51876" y="30201"/>
                  <a:pt x="50840" y="25748"/>
                  <a:pt x="50483" y="24570"/>
                </a:cubicBezTo>
                <a:cubicBezTo>
                  <a:pt x="50245" y="23784"/>
                  <a:pt x="49804" y="22927"/>
                  <a:pt x="49018" y="22724"/>
                </a:cubicBezTo>
                <a:cubicBezTo>
                  <a:pt x="48901" y="22694"/>
                  <a:pt x="48782" y="22680"/>
                  <a:pt x="48663" y="22680"/>
                </a:cubicBezTo>
                <a:cubicBezTo>
                  <a:pt x="48175" y="22680"/>
                  <a:pt x="47679" y="22911"/>
                  <a:pt x="47268" y="23189"/>
                </a:cubicBezTo>
                <a:cubicBezTo>
                  <a:pt x="46220" y="23879"/>
                  <a:pt x="45387" y="24879"/>
                  <a:pt x="44899" y="26022"/>
                </a:cubicBezTo>
                <a:cubicBezTo>
                  <a:pt x="45625" y="23974"/>
                  <a:pt x="45875" y="21724"/>
                  <a:pt x="45613" y="19557"/>
                </a:cubicBezTo>
                <a:cubicBezTo>
                  <a:pt x="45458" y="18367"/>
                  <a:pt x="45161" y="17176"/>
                  <a:pt x="44542" y="16164"/>
                </a:cubicBezTo>
                <a:cubicBezTo>
                  <a:pt x="44125" y="15473"/>
                  <a:pt x="43458" y="14819"/>
                  <a:pt x="42649" y="14807"/>
                </a:cubicBezTo>
                <a:cubicBezTo>
                  <a:pt x="42635" y="14806"/>
                  <a:pt x="42621" y="14806"/>
                  <a:pt x="42607" y="14806"/>
                </a:cubicBezTo>
                <a:cubicBezTo>
                  <a:pt x="42159" y="14806"/>
                  <a:pt x="41744" y="14993"/>
                  <a:pt x="41375" y="15235"/>
                </a:cubicBezTo>
                <a:cubicBezTo>
                  <a:pt x="39922" y="16200"/>
                  <a:pt x="39243" y="17962"/>
                  <a:pt x="38993" y="19676"/>
                </a:cubicBezTo>
                <a:cubicBezTo>
                  <a:pt x="38779" y="21129"/>
                  <a:pt x="38815" y="22629"/>
                  <a:pt x="39089" y="24082"/>
                </a:cubicBezTo>
                <a:cubicBezTo>
                  <a:pt x="38755" y="22986"/>
                  <a:pt x="38196" y="21962"/>
                  <a:pt x="37469" y="21081"/>
                </a:cubicBezTo>
                <a:cubicBezTo>
                  <a:pt x="37350" y="20938"/>
                  <a:pt x="37207" y="20784"/>
                  <a:pt x="37029" y="20724"/>
                </a:cubicBezTo>
                <a:cubicBezTo>
                  <a:pt x="36980" y="20712"/>
                  <a:pt x="36930" y="20706"/>
                  <a:pt x="36880" y="20706"/>
                </a:cubicBezTo>
                <a:cubicBezTo>
                  <a:pt x="36540" y="20706"/>
                  <a:pt x="36190" y="20974"/>
                  <a:pt x="36076" y="21296"/>
                </a:cubicBezTo>
                <a:cubicBezTo>
                  <a:pt x="35695" y="22272"/>
                  <a:pt x="35481" y="23141"/>
                  <a:pt x="35398" y="24415"/>
                </a:cubicBezTo>
                <a:cubicBezTo>
                  <a:pt x="35326" y="23867"/>
                  <a:pt x="35195" y="21772"/>
                  <a:pt x="35076" y="21236"/>
                </a:cubicBezTo>
                <a:cubicBezTo>
                  <a:pt x="34802" y="19974"/>
                  <a:pt x="34421" y="18736"/>
                  <a:pt x="33993" y="17533"/>
                </a:cubicBezTo>
                <a:cubicBezTo>
                  <a:pt x="33731" y="16795"/>
                  <a:pt x="33421" y="16081"/>
                  <a:pt x="32993" y="15450"/>
                </a:cubicBezTo>
                <a:cubicBezTo>
                  <a:pt x="32677" y="14976"/>
                  <a:pt x="32175" y="14381"/>
                  <a:pt x="31561" y="14381"/>
                </a:cubicBezTo>
                <a:cubicBezTo>
                  <a:pt x="31481" y="14381"/>
                  <a:pt x="31398" y="14392"/>
                  <a:pt x="31314" y="14414"/>
                </a:cubicBezTo>
                <a:cubicBezTo>
                  <a:pt x="31171" y="14461"/>
                  <a:pt x="31040" y="14521"/>
                  <a:pt x="30921" y="14592"/>
                </a:cubicBezTo>
                <a:cubicBezTo>
                  <a:pt x="30909" y="14616"/>
                  <a:pt x="30897" y="14616"/>
                  <a:pt x="30897" y="14628"/>
                </a:cubicBezTo>
                <a:cubicBezTo>
                  <a:pt x="29266" y="16700"/>
                  <a:pt x="28540" y="19450"/>
                  <a:pt x="28921" y="22058"/>
                </a:cubicBezTo>
                <a:cubicBezTo>
                  <a:pt x="28468" y="20295"/>
                  <a:pt x="28671" y="18426"/>
                  <a:pt x="28254" y="16652"/>
                </a:cubicBezTo>
                <a:cubicBezTo>
                  <a:pt x="27853" y="14945"/>
                  <a:pt x="26547" y="13215"/>
                  <a:pt x="24826" y="13215"/>
                </a:cubicBezTo>
                <a:cubicBezTo>
                  <a:pt x="24759" y="13215"/>
                  <a:pt x="24691" y="13218"/>
                  <a:pt x="24622" y="13223"/>
                </a:cubicBezTo>
                <a:cubicBezTo>
                  <a:pt x="23420" y="13330"/>
                  <a:pt x="22408" y="14318"/>
                  <a:pt x="21967" y="15450"/>
                </a:cubicBezTo>
                <a:lnTo>
                  <a:pt x="21872" y="15712"/>
                </a:lnTo>
                <a:cubicBezTo>
                  <a:pt x="21765" y="14938"/>
                  <a:pt x="21574" y="14176"/>
                  <a:pt x="21289" y="13461"/>
                </a:cubicBezTo>
                <a:cubicBezTo>
                  <a:pt x="20959" y="12616"/>
                  <a:pt x="20219" y="11700"/>
                  <a:pt x="19386" y="11700"/>
                </a:cubicBezTo>
                <a:cubicBezTo>
                  <a:pt x="19256" y="11700"/>
                  <a:pt x="19124" y="11722"/>
                  <a:pt x="18991" y="11771"/>
                </a:cubicBezTo>
                <a:cubicBezTo>
                  <a:pt x="18372" y="11997"/>
                  <a:pt x="18062" y="12652"/>
                  <a:pt x="17860" y="13259"/>
                </a:cubicBezTo>
                <a:cubicBezTo>
                  <a:pt x="17360" y="14711"/>
                  <a:pt x="17157" y="16259"/>
                  <a:pt x="17264" y="17795"/>
                </a:cubicBezTo>
                <a:cubicBezTo>
                  <a:pt x="16610" y="13628"/>
                  <a:pt x="15562" y="9520"/>
                  <a:pt x="14145" y="5532"/>
                </a:cubicBezTo>
                <a:cubicBezTo>
                  <a:pt x="13490" y="3662"/>
                  <a:pt x="12657" y="1710"/>
                  <a:pt x="11026" y="579"/>
                </a:cubicBezTo>
                <a:cubicBezTo>
                  <a:pt x="10562" y="250"/>
                  <a:pt x="10020" y="0"/>
                  <a:pt x="9463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7" name="Google Shape;5997;p62"/>
          <p:cNvSpPr/>
          <p:nvPr/>
        </p:nvSpPr>
        <p:spPr>
          <a:xfrm>
            <a:off x="316274" y="3838286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98" name="Google Shape;5998;p62"/>
          <p:cNvGrpSpPr/>
          <p:nvPr/>
        </p:nvGrpSpPr>
        <p:grpSpPr>
          <a:xfrm>
            <a:off x="258269" y="4429634"/>
            <a:ext cx="1374789" cy="564602"/>
            <a:chOff x="653294" y="4365134"/>
            <a:chExt cx="1374789" cy="564602"/>
          </a:xfrm>
        </p:grpSpPr>
        <p:sp>
          <p:nvSpPr>
            <p:cNvPr id="5999" name="Google Shape;5999;p62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62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62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62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62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62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62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62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62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62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62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62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62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62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62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62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62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62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62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62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9" name="Google Shape;6019;p62"/>
          <p:cNvGrpSpPr/>
          <p:nvPr/>
        </p:nvGrpSpPr>
        <p:grpSpPr>
          <a:xfrm>
            <a:off x="480371" y="3059470"/>
            <a:ext cx="791411" cy="1080114"/>
            <a:chOff x="480371" y="2406470"/>
            <a:chExt cx="791411" cy="1080114"/>
          </a:xfrm>
        </p:grpSpPr>
        <p:sp>
          <p:nvSpPr>
            <p:cNvPr id="6020" name="Google Shape;6020;p62"/>
            <p:cNvSpPr/>
            <p:nvPr/>
          </p:nvSpPr>
          <p:spPr>
            <a:xfrm>
              <a:off x="10206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62"/>
            <p:cNvSpPr/>
            <p:nvPr/>
          </p:nvSpPr>
          <p:spPr>
            <a:xfrm>
              <a:off x="9517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62"/>
            <p:cNvSpPr/>
            <p:nvPr/>
          </p:nvSpPr>
          <p:spPr>
            <a:xfrm>
              <a:off x="9404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62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62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62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62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62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62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62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62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62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2" name="Google Shape;6032;p62"/>
          <p:cNvGrpSpPr/>
          <p:nvPr/>
        </p:nvGrpSpPr>
        <p:grpSpPr>
          <a:xfrm>
            <a:off x="-1847616" y="3519625"/>
            <a:ext cx="2209227" cy="701963"/>
            <a:chOff x="676459" y="2747475"/>
            <a:chExt cx="2209227" cy="701963"/>
          </a:xfrm>
        </p:grpSpPr>
        <p:sp>
          <p:nvSpPr>
            <p:cNvPr id="6033" name="Google Shape;6033;p62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62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62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62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62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62"/>
            <p:cNvSpPr/>
            <p:nvPr/>
          </p:nvSpPr>
          <p:spPr>
            <a:xfrm>
              <a:off x="1474249" y="34235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62"/>
            <p:cNvSpPr/>
            <p:nvPr/>
          </p:nvSpPr>
          <p:spPr>
            <a:xfrm>
              <a:off x="1488275" y="33707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62"/>
            <p:cNvSpPr/>
            <p:nvPr/>
          </p:nvSpPr>
          <p:spPr>
            <a:xfrm>
              <a:off x="1400999" y="33976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62"/>
            <p:cNvSpPr/>
            <p:nvPr/>
          </p:nvSpPr>
          <p:spPr>
            <a:xfrm>
              <a:off x="1372450" y="33098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62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62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62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62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62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62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62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62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62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62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62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62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62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55" name="Google Shape;6055;p62"/>
          <p:cNvSpPr/>
          <p:nvPr/>
        </p:nvSpPr>
        <p:spPr>
          <a:xfrm>
            <a:off x="1430584" y="483436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6" name="Google Shape;6056;p62"/>
          <p:cNvSpPr/>
          <p:nvPr/>
        </p:nvSpPr>
        <p:spPr>
          <a:xfrm flipH="1">
            <a:off x="8423997" y="3536986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57" name="Google Shape;6057;p62"/>
          <p:cNvGrpSpPr/>
          <p:nvPr/>
        </p:nvGrpSpPr>
        <p:grpSpPr>
          <a:xfrm rot="-4621276" flipH="1">
            <a:off x="7381699" y="3746380"/>
            <a:ext cx="2209332" cy="699554"/>
            <a:chOff x="676459" y="2747475"/>
            <a:chExt cx="2209227" cy="699520"/>
          </a:xfrm>
        </p:grpSpPr>
        <p:sp>
          <p:nvSpPr>
            <p:cNvPr id="6058" name="Google Shape;6058;p62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62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62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62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62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62"/>
            <p:cNvSpPr/>
            <p:nvPr/>
          </p:nvSpPr>
          <p:spPr>
            <a:xfrm>
              <a:off x="1245649" y="29663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62"/>
            <p:cNvSpPr/>
            <p:nvPr/>
          </p:nvSpPr>
          <p:spPr>
            <a:xfrm>
              <a:off x="1259675" y="29135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62"/>
            <p:cNvSpPr/>
            <p:nvPr/>
          </p:nvSpPr>
          <p:spPr>
            <a:xfrm>
              <a:off x="1172399" y="29404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62"/>
            <p:cNvSpPr/>
            <p:nvPr/>
          </p:nvSpPr>
          <p:spPr>
            <a:xfrm>
              <a:off x="1143850" y="28526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62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62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62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62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62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62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62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62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62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62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62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62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62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4" name="Google Shape;6084;p63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grpSp>
        <p:nvGrpSpPr>
          <p:cNvPr id="6085" name="Google Shape;6085;p63"/>
          <p:cNvGrpSpPr/>
          <p:nvPr/>
        </p:nvGrpSpPr>
        <p:grpSpPr>
          <a:xfrm>
            <a:off x="4709738" y="1800843"/>
            <a:ext cx="1027248" cy="2331555"/>
            <a:chOff x="4708876" y="1800843"/>
            <a:chExt cx="1027248" cy="2331555"/>
          </a:xfrm>
        </p:grpSpPr>
        <p:sp>
          <p:nvSpPr>
            <p:cNvPr id="6086" name="Google Shape;6086;p63"/>
            <p:cNvSpPr/>
            <p:nvPr/>
          </p:nvSpPr>
          <p:spPr>
            <a:xfrm>
              <a:off x="4708876" y="4013920"/>
              <a:ext cx="1027248" cy="118477"/>
            </a:xfrm>
            <a:custGeom>
              <a:avLst/>
              <a:gdLst/>
              <a:ahLst/>
              <a:cxnLst/>
              <a:rect l="l" t="t" r="r" b="b"/>
              <a:pathLst>
                <a:path w="20861" h="2406" extrusionOk="0">
                  <a:moveTo>
                    <a:pt x="10430" y="1"/>
                  </a:moveTo>
                  <a:cubicBezTo>
                    <a:pt x="4668" y="1"/>
                    <a:pt x="0" y="537"/>
                    <a:pt x="0" y="1203"/>
                  </a:cubicBezTo>
                  <a:cubicBezTo>
                    <a:pt x="0" y="1870"/>
                    <a:pt x="4668" y="2406"/>
                    <a:pt x="10430" y="2406"/>
                  </a:cubicBezTo>
                  <a:cubicBezTo>
                    <a:pt x="16193" y="2406"/>
                    <a:pt x="20860" y="1870"/>
                    <a:pt x="20860" y="1203"/>
                  </a:cubicBezTo>
                  <a:cubicBezTo>
                    <a:pt x="20860" y="537"/>
                    <a:pt x="16193" y="1"/>
                    <a:pt x="10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63"/>
            <p:cNvSpPr/>
            <p:nvPr/>
          </p:nvSpPr>
          <p:spPr>
            <a:xfrm>
              <a:off x="4846069" y="1975364"/>
              <a:ext cx="109663" cy="289300"/>
            </a:xfrm>
            <a:custGeom>
              <a:avLst/>
              <a:gdLst/>
              <a:ahLst/>
              <a:cxnLst/>
              <a:rect l="l" t="t" r="r" b="b"/>
              <a:pathLst>
                <a:path w="2227" h="5875" extrusionOk="0">
                  <a:moveTo>
                    <a:pt x="1678" y="0"/>
                  </a:moveTo>
                  <a:cubicBezTo>
                    <a:pt x="1556" y="0"/>
                    <a:pt x="1429" y="53"/>
                    <a:pt x="1334" y="131"/>
                  </a:cubicBezTo>
                  <a:cubicBezTo>
                    <a:pt x="1191" y="226"/>
                    <a:pt x="1108" y="393"/>
                    <a:pt x="1012" y="548"/>
                  </a:cubicBezTo>
                  <a:cubicBezTo>
                    <a:pt x="524" y="1393"/>
                    <a:pt x="143" y="2310"/>
                    <a:pt x="60" y="3298"/>
                  </a:cubicBezTo>
                  <a:cubicBezTo>
                    <a:pt x="0" y="4036"/>
                    <a:pt x="167" y="4810"/>
                    <a:pt x="536" y="5441"/>
                  </a:cubicBezTo>
                  <a:cubicBezTo>
                    <a:pt x="672" y="5641"/>
                    <a:pt x="809" y="5874"/>
                    <a:pt x="960" y="5874"/>
                  </a:cubicBezTo>
                  <a:cubicBezTo>
                    <a:pt x="1033" y="5874"/>
                    <a:pt x="1109" y="5819"/>
                    <a:pt x="1191" y="5679"/>
                  </a:cubicBezTo>
                  <a:cubicBezTo>
                    <a:pt x="1370" y="5381"/>
                    <a:pt x="1453" y="5024"/>
                    <a:pt x="1513" y="4679"/>
                  </a:cubicBezTo>
                  <a:cubicBezTo>
                    <a:pt x="1703" y="3667"/>
                    <a:pt x="1882" y="2643"/>
                    <a:pt x="2072" y="1631"/>
                  </a:cubicBezTo>
                  <a:cubicBezTo>
                    <a:pt x="2144" y="1238"/>
                    <a:pt x="2227" y="845"/>
                    <a:pt x="2120" y="452"/>
                  </a:cubicBezTo>
                  <a:cubicBezTo>
                    <a:pt x="2072" y="274"/>
                    <a:pt x="1965" y="95"/>
                    <a:pt x="1810" y="24"/>
                  </a:cubicBezTo>
                  <a:cubicBezTo>
                    <a:pt x="1768" y="7"/>
                    <a:pt x="1723" y="0"/>
                    <a:pt x="1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63"/>
            <p:cNvSpPr/>
            <p:nvPr/>
          </p:nvSpPr>
          <p:spPr>
            <a:xfrm>
              <a:off x="4793280" y="3235322"/>
              <a:ext cx="199974" cy="283243"/>
            </a:xfrm>
            <a:custGeom>
              <a:avLst/>
              <a:gdLst/>
              <a:ahLst/>
              <a:cxnLst/>
              <a:rect l="l" t="t" r="r" b="b"/>
              <a:pathLst>
                <a:path w="4061" h="5752" extrusionOk="0">
                  <a:moveTo>
                    <a:pt x="1037" y="0"/>
                  </a:moveTo>
                  <a:lnTo>
                    <a:pt x="1037" y="0"/>
                  </a:lnTo>
                  <a:lnTo>
                    <a:pt x="1037" y="0"/>
                  </a:lnTo>
                  <a:cubicBezTo>
                    <a:pt x="1037" y="0"/>
                    <a:pt x="1037" y="0"/>
                    <a:pt x="1037" y="0"/>
                  </a:cubicBezTo>
                  <a:close/>
                  <a:moveTo>
                    <a:pt x="1037" y="0"/>
                  </a:moveTo>
                  <a:cubicBezTo>
                    <a:pt x="1049" y="1"/>
                    <a:pt x="858" y="1489"/>
                    <a:pt x="715" y="2120"/>
                  </a:cubicBezTo>
                  <a:cubicBezTo>
                    <a:pt x="572" y="2739"/>
                    <a:pt x="1" y="4322"/>
                    <a:pt x="179" y="4394"/>
                  </a:cubicBezTo>
                  <a:cubicBezTo>
                    <a:pt x="186" y="4396"/>
                    <a:pt x="192" y="4397"/>
                    <a:pt x="199" y="4397"/>
                  </a:cubicBezTo>
                  <a:cubicBezTo>
                    <a:pt x="392" y="4397"/>
                    <a:pt x="858" y="3454"/>
                    <a:pt x="858" y="3453"/>
                  </a:cubicBezTo>
                  <a:lnTo>
                    <a:pt x="858" y="3453"/>
                  </a:lnTo>
                  <a:cubicBezTo>
                    <a:pt x="858" y="3454"/>
                    <a:pt x="441" y="5227"/>
                    <a:pt x="691" y="5299"/>
                  </a:cubicBezTo>
                  <a:cubicBezTo>
                    <a:pt x="696" y="5300"/>
                    <a:pt x="701" y="5300"/>
                    <a:pt x="706" y="5300"/>
                  </a:cubicBezTo>
                  <a:cubicBezTo>
                    <a:pt x="964" y="5300"/>
                    <a:pt x="1548" y="3787"/>
                    <a:pt x="1549" y="3787"/>
                  </a:cubicBezTo>
                  <a:lnTo>
                    <a:pt x="1549" y="3787"/>
                  </a:lnTo>
                  <a:cubicBezTo>
                    <a:pt x="1549" y="3787"/>
                    <a:pt x="1299" y="5715"/>
                    <a:pt x="1656" y="5751"/>
                  </a:cubicBezTo>
                  <a:cubicBezTo>
                    <a:pt x="1658" y="5751"/>
                    <a:pt x="1660" y="5751"/>
                    <a:pt x="1662" y="5751"/>
                  </a:cubicBezTo>
                  <a:cubicBezTo>
                    <a:pt x="2016" y="5751"/>
                    <a:pt x="2251" y="3858"/>
                    <a:pt x="2251" y="3858"/>
                  </a:cubicBezTo>
                  <a:cubicBezTo>
                    <a:pt x="2251" y="3858"/>
                    <a:pt x="2286" y="5335"/>
                    <a:pt x="2582" y="5335"/>
                  </a:cubicBezTo>
                  <a:cubicBezTo>
                    <a:pt x="2587" y="5335"/>
                    <a:pt x="2592" y="5335"/>
                    <a:pt x="2596" y="5334"/>
                  </a:cubicBezTo>
                  <a:cubicBezTo>
                    <a:pt x="2906" y="5287"/>
                    <a:pt x="3085" y="3227"/>
                    <a:pt x="3085" y="3227"/>
                  </a:cubicBezTo>
                  <a:cubicBezTo>
                    <a:pt x="3085" y="3227"/>
                    <a:pt x="3497" y="4150"/>
                    <a:pt x="3763" y="4150"/>
                  </a:cubicBezTo>
                  <a:cubicBezTo>
                    <a:pt x="3775" y="4150"/>
                    <a:pt x="3787" y="4148"/>
                    <a:pt x="3799" y="4144"/>
                  </a:cubicBezTo>
                  <a:cubicBezTo>
                    <a:pt x="4061" y="4037"/>
                    <a:pt x="3311" y="1941"/>
                    <a:pt x="3239" y="1512"/>
                  </a:cubicBezTo>
                  <a:cubicBezTo>
                    <a:pt x="3180" y="1072"/>
                    <a:pt x="3239" y="36"/>
                    <a:pt x="3239" y="36"/>
                  </a:cubicBezTo>
                  <a:lnTo>
                    <a:pt x="1037" y="0"/>
                  </a:ln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63"/>
            <p:cNvSpPr/>
            <p:nvPr/>
          </p:nvSpPr>
          <p:spPr>
            <a:xfrm>
              <a:off x="4800912" y="2667046"/>
              <a:ext cx="290285" cy="733615"/>
            </a:xfrm>
            <a:custGeom>
              <a:avLst/>
              <a:gdLst/>
              <a:ahLst/>
              <a:cxnLst/>
              <a:rect l="l" t="t" r="r" b="b"/>
              <a:pathLst>
                <a:path w="5895" h="14898" extrusionOk="0">
                  <a:moveTo>
                    <a:pt x="4388" y="1"/>
                  </a:moveTo>
                  <a:cubicBezTo>
                    <a:pt x="4195" y="1"/>
                    <a:pt x="3996" y="106"/>
                    <a:pt x="3799" y="348"/>
                  </a:cubicBezTo>
                  <a:cubicBezTo>
                    <a:pt x="2965" y="1384"/>
                    <a:pt x="667" y="7433"/>
                    <a:pt x="48" y="14017"/>
                  </a:cubicBezTo>
                  <a:cubicBezTo>
                    <a:pt x="1" y="14541"/>
                    <a:pt x="2358" y="14874"/>
                    <a:pt x="3323" y="14898"/>
                  </a:cubicBezTo>
                  <a:cubicBezTo>
                    <a:pt x="3323" y="14898"/>
                    <a:pt x="3751" y="12076"/>
                    <a:pt x="4358" y="8707"/>
                  </a:cubicBezTo>
                  <a:cubicBezTo>
                    <a:pt x="4966" y="5337"/>
                    <a:pt x="5894" y="4432"/>
                    <a:pt x="5859" y="2873"/>
                  </a:cubicBezTo>
                  <a:cubicBezTo>
                    <a:pt x="5811" y="1638"/>
                    <a:pt x="5149" y="1"/>
                    <a:pt x="4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63"/>
            <p:cNvSpPr/>
            <p:nvPr/>
          </p:nvSpPr>
          <p:spPr>
            <a:xfrm>
              <a:off x="4937515" y="2618984"/>
              <a:ext cx="500156" cy="591353"/>
            </a:xfrm>
            <a:custGeom>
              <a:avLst/>
              <a:gdLst/>
              <a:ahLst/>
              <a:cxnLst/>
              <a:rect l="l" t="t" r="r" b="b"/>
              <a:pathLst>
                <a:path w="10157" h="12009" extrusionOk="0">
                  <a:moveTo>
                    <a:pt x="6164" y="1"/>
                  </a:moveTo>
                  <a:cubicBezTo>
                    <a:pt x="4104" y="1"/>
                    <a:pt x="1291" y="812"/>
                    <a:pt x="1025" y="1217"/>
                  </a:cubicBezTo>
                  <a:cubicBezTo>
                    <a:pt x="215" y="2396"/>
                    <a:pt x="1" y="7278"/>
                    <a:pt x="25" y="11611"/>
                  </a:cubicBezTo>
                  <a:cubicBezTo>
                    <a:pt x="1593" y="11910"/>
                    <a:pt x="3209" y="12008"/>
                    <a:pt x="4813" y="12008"/>
                  </a:cubicBezTo>
                  <a:cubicBezTo>
                    <a:pt x="4999" y="12008"/>
                    <a:pt x="5185" y="12007"/>
                    <a:pt x="5371" y="12004"/>
                  </a:cubicBezTo>
                  <a:cubicBezTo>
                    <a:pt x="6347" y="11981"/>
                    <a:pt x="7347" y="11921"/>
                    <a:pt x="8323" y="11850"/>
                  </a:cubicBezTo>
                  <a:cubicBezTo>
                    <a:pt x="8800" y="11802"/>
                    <a:pt x="9264" y="11766"/>
                    <a:pt x="9728" y="11707"/>
                  </a:cubicBezTo>
                  <a:cubicBezTo>
                    <a:pt x="9716" y="11611"/>
                    <a:pt x="9716" y="11552"/>
                    <a:pt x="9716" y="11492"/>
                  </a:cubicBezTo>
                  <a:cubicBezTo>
                    <a:pt x="9573" y="9992"/>
                    <a:pt x="10157" y="1896"/>
                    <a:pt x="9978" y="1384"/>
                  </a:cubicBezTo>
                  <a:cubicBezTo>
                    <a:pt x="9800" y="884"/>
                    <a:pt x="8407" y="51"/>
                    <a:pt x="6335" y="3"/>
                  </a:cubicBezTo>
                  <a:cubicBezTo>
                    <a:pt x="6279" y="2"/>
                    <a:pt x="6222" y="1"/>
                    <a:pt x="6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63"/>
            <p:cNvSpPr/>
            <p:nvPr/>
          </p:nvSpPr>
          <p:spPr>
            <a:xfrm>
              <a:off x="5075890" y="2556345"/>
              <a:ext cx="194114" cy="127341"/>
            </a:xfrm>
            <a:custGeom>
              <a:avLst/>
              <a:gdLst/>
              <a:ahLst/>
              <a:cxnLst/>
              <a:rect l="l" t="t" r="r" b="b"/>
              <a:pathLst>
                <a:path w="3942" h="2586" extrusionOk="0">
                  <a:moveTo>
                    <a:pt x="3549" y="1"/>
                  </a:moveTo>
                  <a:lnTo>
                    <a:pt x="1" y="549"/>
                  </a:lnTo>
                  <a:lnTo>
                    <a:pt x="322" y="2227"/>
                  </a:lnTo>
                  <a:cubicBezTo>
                    <a:pt x="322" y="2227"/>
                    <a:pt x="501" y="2585"/>
                    <a:pt x="1375" y="2585"/>
                  </a:cubicBezTo>
                  <a:cubicBezTo>
                    <a:pt x="1628" y="2585"/>
                    <a:pt x="1940" y="2555"/>
                    <a:pt x="2322" y="2477"/>
                  </a:cubicBezTo>
                  <a:cubicBezTo>
                    <a:pt x="3942" y="2156"/>
                    <a:pt x="3835" y="1334"/>
                    <a:pt x="3835" y="1334"/>
                  </a:cubicBezTo>
                  <a:lnTo>
                    <a:pt x="3549" y="1"/>
                  </a:ln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63"/>
            <p:cNvSpPr/>
            <p:nvPr/>
          </p:nvSpPr>
          <p:spPr>
            <a:xfrm>
              <a:off x="5079978" y="2543700"/>
              <a:ext cx="174797" cy="104827"/>
            </a:xfrm>
            <a:custGeom>
              <a:avLst/>
              <a:gdLst/>
              <a:ahLst/>
              <a:cxnLst/>
              <a:rect l="l" t="t" r="r" b="b"/>
              <a:pathLst>
                <a:path w="4454" h="2129" extrusionOk="0">
                  <a:moveTo>
                    <a:pt x="3564" y="0"/>
                  </a:moveTo>
                  <a:cubicBezTo>
                    <a:pt x="3435" y="0"/>
                    <a:pt x="3306" y="9"/>
                    <a:pt x="3179" y="20"/>
                  </a:cubicBezTo>
                  <a:cubicBezTo>
                    <a:pt x="2358" y="67"/>
                    <a:pt x="1536" y="282"/>
                    <a:pt x="726" y="520"/>
                  </a:cubicBezTo>
                  <a:cubicBezTo>
                    <a:pt x="536" y="579"/>
                    <a:pt x="334" y="651"/>
                    <a:pt x="203" y="806"/>
                  </a:cubicBezTo>
                  <a:cubicBezTo>
                    <a:pt x="60" y="996"/>
                    <a:pt x="0" y="1413"/>
                    <a:pt x="119" y="1603"/>
                  </a:cubicBezTo>
                  <a:cubicBezTo>
                    <a:pt x="250" y="1889"/>
                    <a:pt x="667" y="2044"/>
                    <a:pt x="1000" y="2103"/>
                  </a:cubicBezTo>
                  <a:cubicBezTo>
                    <a:pt x="1131" y="2120"/>
                    <a:pt x="1266" y="2128"/>
                    <a:pt x="1403" y="2128"/>
                  </a:cubicBezTo>
                  <a:cubicBezTo>
                    <a:pt x="1653" y="2128"/>
                    <a:pt x="1909" y="2102"/>
                    <a:pt x="2155" y="2056"/>
                  </a:cubicBezTo>
                  <a:cubicBezTo>
                    <a:pt x="2631" y="1984"/>
                    <a:pt x="3096" y="1841"/>
                    <a:pt x="3513" y="1603"/>
                  </a:cubicBezTo>
                  <a:cubicBezTo>
                    <a:pt x="3917" y="1389"/>
                    <a:pt x="4251" y="1044"/>
                    <a:pt x="4394" y="639"/>
                  </a:cubicBezTo>
                  <a:cubicBezTo>
                    <a:pt x="4441" y="508"/>
                    <a:pt x="4453" y="353"/>
                    <a:pt x="4370" y="234"/>
                  </a:cubicBezTo>
                  <a:cubicBezTo>
                    <a:pt x="4298" y="139"/>
                    <a:pt x="4155" y="67"/>
                    <a:pt x="4001" y="44"/>
                  </a:cubicBezTo>
                  <a:cubicBezTo>
                    <a:pt x="3860" y="12"/>
                    <a:pt x="3713" y="0"/>
                    <a:pt x="356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63"/>
            <p:cNvSpPr/>
            <p:nvPr/>
          </p:nvSpPr>
          <p:spPr>
            <a:xfrm>
              <a:off x="4935201" y="2835510"/>
              <a:ext cx="584558" cy="1150305"/>
            </a:xfrm>
            <a:custGeom>
              <a:avLst/>
              <a:gdLst/>
              <a:ahLst/>
              <a:cxnLst/>
              <a:rect l="l" t="t" r="r" b="b"/>
              <a:pathLst>
                <a:path w="11871" h="23360" extrusionOk="0">
                  <a:moveTo>
                    <a:pt x="3851" y="1"/>
                  </a:moveTo>
                  <a:cubicBezTo>
                    <a:pt x="2902" y="1"/>
                    <a:pt x="1796" y="164"/>
                    <a:pt x="1179" y="904"/>
                  </a:cubicBezTo>
                  <a:cubicBezTo>
                    <a:pt x="726" y="1440"/>
                    <a:pt x="548" y="2226"/>
                    <a:pt x="429" y="2904"/>
                  </a:cubicBezTo>
                  <a:cubicBezTo>
                    <a:pt x="310" y="3559"/>
                    <a:pt x="238" y="4226"/>
                    <a:pt x="60" y="4881"/>
                  </a:cubicBezTo>
                  <a:cubicBezTo>
                    <a:pt x="0" y="8524"/>
                    <a:pt x="155" y="12322"/>
                    <a:pt x="369" y="13822"/>
                  </a:cubicBezTo>
                  <a:cubicBezTo>
                    <a:pt x="798" y="16811"/>
                    <a:pt x="1477" y="23359"/>
                    <a:pt x="1477" y="23359"/>
                  </a:cubicBezTo>
                  <a:lnTo>
                    <a:pt x="4917" y="23359"/>
                  </a:lnTo>
                  <a:cubicBezTo>
                    <a:pt x="4906" y="20585"/>
                    <a:pt x="4429" y="10024"/>
                    <a:pt x="4656" y="9989"/>
                  </a:cubicBezTo>
                  <a:cubicBezTo>
                    <a:pt x="4715" y="9989"/>
                    <a:pt x="4775" y="9965"/>
                    <a:pt x="4834" y="9965"/>
                  </a:cubicBezTo>
                  <a:cubicBezTo>
                    <a:pt x="4917" y="9965"/>
                    <a:pt x="5013" y="9989"/>
                    <a:pt x="5132" y="10012"/>
                  </a:cubicBezTo>
                  <a:cubicBezTo>
                    <a:pt x="5275" y="10048"/>
                    <a:pt x="5441" y="10120"/>
                    <a:pt x="5632" y="10227"/>
                  </a:cubicBezTo>
                  <a:cubicBezTo>
                    <a:pt x="6275" y="10572"/>
                    <a:pt x="8454" y="23359"/>
                    <a:pt x="8454" y="23359"/>
                  </a:cubicBezTo>
                  <a:lnTo>
                    <a:pt x="11871" y="23359"/>
                  </a:lnTo>
                  <a:cubicBezTo>
                    <a:pt x="11525" y="19942"/>
                    <a:pt x="9882" y="8596"/>
                    <a:pt x="9704" y="7131"/>
                  </a:cubicBezTo>
                  <a:cubicBezTo>
                    <a:pt x="9704" y="6988"/>
                    <a:pt x="9692" y="6798"/>
                    <a:pt x="9692" y="6572"/>
                  </a:cubicBezTo>
                  <a:cubicBezTo>
                    <a:pt x="9585" y="6476"/>
                    <a:pt x="9478" y="6369"/>
                    <a:pt x="9370" y="6250"/>
                  </a:cubicBezTo>
                  <a:cubicBezTo>
                    <a:pt x="9347" y="6214"/>
                    <a:pt x="9335" y="6191"/>
                    <a:pt x="9299" y="6155"/>
                  </a:cubicBezTo>
                  <a:cubicBezTo>
                    <a:pt x="9108" y="5941"/>
                    <a:pt x="8942" y="5702"/>
                    <a:pt x="8799" y="5429"/>
                  </a:cubicBezTo>
                  <a:cubicBezTo>
                    <a:pt x="8394" y="4726"/>
                    <a:pt x="8120" y="3928"/>
                    <a:pt x="7882" y="3154"/>
                  </a:cubicBezTo>
                  <a:cubicBezTo>
                    <a:pt x="7692" y="2500"/>
                    <a:pt x="7549" y="1809"/>
                    <a:pt x="7156" y="1249"/>
                  </a:cubicBezTo>
                  <a:cubicBezTo>
                    <a:pt x="6513" y="297"/>
                    <a:pt x="5346" y="59"/>
                    <a:pt x="4286" y="11"/>
                  </a:cubicBezTo>
                  <a:cubicBezTo>
                    <a:pt x="4147" y="5"/>
                    <a:pt x="4001" y="1"/>
                    <a:pt x="38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63"/>
            <p:cNvSpPr/>
            <p:nvPr/>
          </p:nvSpPr>
          <p:spPr>
            <a:xfrm>
              <a:off x="5394252" y="3137967"/>
              <a:ext cx="95629" cy="847857"/>
            </a:xfrm>
            <a:custGeom>
              <a:avLst/>
              <a:gdLst/>
              <a:ahLst/>
              <a:cxnLst/>
              <a:rect l="l" t="t" r="r" b="b"/>
              <a:pathLst>
                <a:path w="1942" h="17218" extrusionOk="0">
                  <a:moveTo>
                    <a:pt x="1" y="1"/>
                  </a:moveTo>
                  <a:cubicBezTo>
                    <a:pt x="1" y="1418"/>
                    <a:pt x="108" y="2835"/>
                    <a:pt x="215" y="4228"/>
                  </a:cubicBezTo>
                  <a:cubicBezTo>
                    <a:pt x="334" y="5752"/>
                    <a:pt x="453" y="7276"/>
                    <a:pt x="596" y="8800"/>
                  </a:cubicBezTo>
                  <a:cubicBezTo>
                    <a:pt x="739" y="10312"/>
                    <a:pt x="918" y="11836"/>
                    <a:pt x="1132" y="13336"/>
                  </a:cubicBezTo>
                  <a:cubicBezTo>
                    <a:pt x="1334" y="14634"/>
                    <a:pt x="1584" y="15943"/>
                    <a:pt x="1882" y="17217"/>
                  </a:cubicBezTo>
                  <a:lnTo>
                    <a:pt x="1942" y="17217"/>
                  </a:lnTo>
                  <a:cubicBezTo>
                    <a:pt x="1691" y="16122"/>
                    <a:pt x="1477" y="15015"/>
                    <a:pt x="1299" y="13907"/>
                  </a:cubicBezTo>
                  <a:cubicBezTo>
                    <a:pt x="1049" y="12395"/>
                    <a:pt x="870" y="10871"/>
                    <a:pt x="715" y="9347"/>
                  </a:cubicBezTo>
                  <a:cubicBezTo>
                    <a:pt x="572" y="7835"/>
                    <a:pt x="453" y="6311"/>
                    <a:pt x="334" y="4799"/>
                  </a:cubicBezTo>
                  <a:cubicBezTo>
                    <a:pt x="215" y="3287"/>
                    <a:pt x="96" y="1799"/>
                    <a:pt x="84" y="299"/>
                  </a:cubicBezTo>
                  <a:lnTo>
                    <a:pt x="84" y="96"/>
                  </a:lnTo>
                  <a:cubicBezTo>
                    <a:pt x="48" y="60"/>
                    <a:pt x="37" y="37"/>
                    <a:pt x="1" y="1"/>
                  </a:cubicBezTo>
                  <a:close/>
                </a:path>
              </a:pathLst>
            </a:custGeom>
            <a:solidFill>
              <a:srgbClr val="66B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63"/>
            <p:cNvSpPr/>
            <p:nvPr/>
          </p:nvSpPr>
          <p:spPr>
            <a:xfrm>
              <a:off x="5065352" y="3297271"/>
              <a:ext cx="157871" cy="38064"/>
            </a:xfrm>
            <a:custGeom>
              <a:avLst/>
              <a:gdLst/>
              <a:ahLst/>
              <a:cxnLst/>
              <a:rect l="l" t="t" r="r" b="b"/>
              <a:pathLst>
                <a:path w="3206" h="773" extrusionOk="0">
                  <a:moveTo>
                    <a:pt x="222" y="0"/>
                  </a:moveTo>
                  <a:cubicBezTo>
                    <a:pt x="160" y="0"/>
                    <a:pt x="98" y="2"/>
                    <a:pt x="36" y="4"/>
                  </a:cubicBezTo>
                  <a:cubicBezTo>
                    <a:pt x="0" y="4"/>
                    <a:pt x="0" y="52"/>
                    <a:pt x="36" y="52"/>
                  </a:cubicBezTo>
                  <a:cubicBezTo>
                    <a:pt x="286" y="76"/>
                    <a:pt x="548" y="88"/>
                    <a:pt x="810" y="112"/>
                  </a:cubicBezTo>
                  <a:cubicBezTo>
                    <a:pt x="1072" y="147"/>
                    <a:pt x="1346" y="183"/>
                    <a:pt x="1608" y="243"/>
                  </a:cubicBezTo>
                  <a:cubicBezTo>
                    <a:pt x="1977" y="338"/>
                    <a:pt x="2334" y="445"/>
                    <a:pt x="2679" y="576"/>
                  </a:cubicBezTo>
                  <a:cubicBezTo>
                    <a:pt x="2394" y="504"/>
                    <a:pt x="2096" y="457"/>
                    <a:pt x="1798" y="445"/>
                  </a:cubicBezTo>
                  <a:cubicBezTo>
                    <a:pt x="1655" y="433"/>
                    <a:pt x="1511" y="426"/>
                    <a:pt x="1367" y="426"/>
                  </a:cubicBezTo>
                  <a:cubicBezTo>
                    <a:pt x="1079" y="426"/>
                    <a:pt x="790" y="453"/>
                    <a:pt x="512" y="516"/>
                  </a:cubicBezTo>
                  <a:cubicBezTo>
                    <a:pt x="477" y="528"/>
                    <a:pt x="477" y="576"/>
                    <a:pt x="524" y="576"/>
                  </a:cubicBezTo>
                  <a:cubicBezTo>
                    <a:pt x="877" y="547"/>
                    <a:pt x="1222" y="525"/>
                    <a:pt x="1571" y="525"/>
                  </a:cubicBezTo>
                  <a:cubicBezTo>
                    <a:pt x="1647" y="525"/>
                    <a:pt x="1722" y="526"/>
                    <a:pt x="1798" y="528"/>
                  </a:cubicBezTo>
                  <a:cubicBezTo>
                    <a:pt x="2215" y="564"/>
                    <a:pt x="2655" y="600"/>
                    <a:pt x="3048" y="719"/>
                  </a:cubicBezTo>
                  <a:lnTo>
                    <a:pt x="3144" y="766"/>
                  </a:lnTo>
                  <a:cubicBezTo>
                    <a:pt x="3153" y="771"/>
                    <a:pt x="3161" y="773"/>
                    <a:pt x="3168" y="773"/>
                  </a:cubicBezTo>
                  <a:cubicBezTo>
                    <a:pt x="3198" y="773"/>
                    <a:pt x="3206" y="740"/>
                    <a:pt x="3167" y="731"/>
                  </a:cubicBezTo>
                  <a:cubicBezTo>
                    <a:pt x="3156" y="731"/>
                    <a:pt x="3144" y="707"/>
                    <a:pt x="3132" y="707"/>
                  </a:cubicBezTo>
                  <a:lnTo>
                    <a:pt x="3108" y="695"/>
                  </a:lnTo>
                  <a:cubicBezTo>
                    <a:pt x="3096" y="695"/>
                    <a:pt x="3084" y="695"/>
                    <a:pt x="3072" y="683"/>
                  </a:cubicBezTo>
                  <a:cubicBezTo>
                    <a:pt x="2608" y="469"/>
                    <a:pt x="2132" y="302"/>
                    <a:pt x="1643" y="183"/>
                  </a:cubicBezTo>
                  <a:cubicBezTo>
                    <a:pt x="1180" y="78"/>
                    <a:pt x="698" y="0"/>
                    <a:pt x="222" y="0"/>
                  </a:cubicBezTo>
                  <a:close/>
                </a:path>
              </a:pathLst>
            </a:custGeom>
            <a:solidFill>
              <a:srgbClr val="66B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63"/>
            <p:cNvSpPr/>
            <p:nvPr/>
          </p:nvSpPr>
          <p:spPr>
            <a:xfrm>
              <a:off x="5032506" y="2983981"/>
              <a:ext cx="188205" cy="178307"/>
            </a:xfrm>
            <a:custGeom>
              <a:avLst/>
              <a:gdLst/>
              <a:ahLst/>
              <a:cxnLst/>
              <a:rect l="l" t="t" r="r" b="b"/>
              <a:pathLst>
                <a:path w="3822" h="3621" extrusionOk="0">
                  <a:moveTo>
                    <a:pt x="1079" y="0"/>
                  </a:moveTo>
                  <a:cubicBezTo>
                    <a:pt x="539" y="0"/>
                    <a:pt x="121" y="8"/>
                    <a:pt x="84" y="20"/>
                  </a:cubicBezTo>
                  <a:cubicBezTo>
                    <a:pt x="84" y="20"/>
                    <a:pt x="72" y="116"/>
                    <a:pt x="60" y="282"/>
                  </a:cubicBezTo>
                  <a:lnTo>
                    <a:pt x="60" y="378"/>
                  </a:lnTo>
                  <a:cubicBezTo>
                    <a:pt x="1" y="1271"/>
                    <a:pt x="60" y="3497"/>
                    <a:pt x="1810" y="3616"/>
                  </a:cubicBezTo>
                  <a:cubicBezTo>
                    <a:pt x="1857" y="3619"/>
                    <a:pt x="1903" y="3621"/>
                    <a:pt x="1948" y="3621"/>
                  </a:cubicBezTo>
                  <a:cubicBezTo>
                    <a:pt x="3541" y="3621"/>
                    <a:pt x="3821" y="1612"/>
                    <a:pt x="3775" y="640"/>
                  </a:cubicBezTo>
                  <a:lnTo>
                    <a:pt x="3775" y="544"/>
                  </a:lnTo>
                  <a:cubicBezTo>
                    <a:pt x="3763" y="294"/>
                    <a:pt x="3739" y="151"/>
                    <a:pt x="3703" y="116"/>
                  </a:cubicBezTo>
                  <a:cubicBezTo>
                    <a:pt x="3594" y="30"/>
                    <a:pt x="2113" y="0"/>
                    <a:pt x="10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63"/>
            <p:cNvSpPr/>
            <p:nvPr/>
          </p:nvSpPr>
          <p:spPr>
            <a:xfrm>
              <a:off x="5035461" y="2999049"/>
              <a:ext cx="184118" cy="16447"/>
            </a:xfrm>
            <a:custGeom>
              <a:avLst/>
              <a:gdLst/>
              <a:ahLst/>
              <a:cxnLst/>
              <a:rect l="l" t="t" r="r" b="b"/>
              <a:pathLst>
                <a:path w="3739" h="334" extrusionOk="0">
                  <a:moveTo>
                    <a:pt x="0" y="0"/>
                  </a:moveTo>
                  <a:lnTo>
                    <a:pt x="0" y="83"/>
                  </a:lnTo>
                  <a:cubicBezTo>
                    <a:pt x="429" y="143"/>
                    <a:pt x="881" y="191"/>
                    <a:pt x="1310" y="238"/>
                  </a:cubicBezTo>
                  <a:cubicBezTo>
                    <a:pt x="2024" y="298"/>
                    <a:pt x="2739" y="322"/>
                    <a:pt x="3465" y="334"/>
                  </a:cubicBezTo>
                  <a:lnTo>
                    <a:pt x="3739" y="334"/>
                  </a:lnTo>
                  <a:cubicBezTo>
                    <a:pt x="3715" y="310"/>
                    <a:pt x="3715" y="262"/>
                    <a:pt x="3703" y="250"/>
                  </a:cubicBezTo>
                  <a:lnTo>
                    <a:pt x="3572" y="250"/>
                  </a:lnTo>
                  <a:cubicBezTo>
                    <a:pt x="3215" y="250"/>
                    <a:pt x="2858" y="238"/>
                    <a:pt x="2500" y="214"/>
                  </a:cubicBezTo>
                  <a:cubicBezTo>
                    <a:pt x="1798" y="179"/>
                    <a:pt x="1084" y="131"/>
                    <a:pt x="381" y="36"/>
                  </a:cubicBezTo>
                  <a:cubicBezTo>
                    <a:pt x="262" y="24"/>
                    <a:pt x="131" y="12"/>
                    <a:pt x="0" y="0"/>
                  </a:cubicBezTo>
                  <a:close/>
                </a:path>
              </a:pathLst>
            </a:custGeom>
            <a:solidFill>
              <a:srgbClr val="66B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63"/>
            <p:cNvSpPr/>
            <p:nvPr/>
          </p:nvSpPr>
          <p:spPr>
            <a:xfrm>
              <a:off x="4974448" y="2640208"/>
              <a:ext cx="105625" cy="280879"/>
            </a:xfrm>
            <a:custGeom>
              <a:avLst/>
              <a:gdLst/>
              <a:ahLst/>
              <a:cxnLst/>
              <a:rect l="l" t="t" r="r" b="b"/>
              <a:pathLst>
                <a:path w="2145" h="5704" extrusionOk="0">
                  <a:moveTo>
                    <a:pt x="2061" y="1"/>
                  </a:moveTo>
                  <a:lnTo>
                    <a:pt x="1965" y="36"/>
                  </a:lnTo>
                  <a:lnTo>
                    <a:pt x="1180" y="274"/>
                  </a:lnTo>
                  <a:lnTo>
                    <a:pt x="1072" y="298"/>
                  </a:lnTo>
                  <a:lnTo>
                    <a:pt x="1049" y="322"/>
                  </a:lnTo>
                  <a:cubicBezTo>
                    <a:pt x="1013" y="334"/>
                    <a:pt x="989" y="358"/>
                    <a:pt x="965" y="393"/>
                  </a:cubicBezTo>
                  <a:cubicBezTo>
                    <a:pt x="846" y="655"/>
                    <a:pt x="358" y="1846"/>
                    <a:pt x="227" y="3025"/>
                  </a:cubicBezTo>
                  <a:cubicBezTo>
                    <a:pt x="72" y="4275"/>
                    <a:pt x="13" y="5108"/>
                    <a:pt x="1" y="5644"/>
                  </a:cubicBezTo>
                  <a:cubicBezTo>
                    <a:pt x="1" y="5692"/>
                    <a:pt x="37" y="5704"/>
                    <a:pt x="60" y="5704"/>
                  </a:cubicBezTo>
                  <a:cubicBezTo>
                    <a:pt x="108" y="5704"/>
                    <a:pt x="156" y="5704"/>
                    <a:pt x="215" y="5692"/>
                  </a:cubicBezTo>
                  <a:lnTo>
                    <a:pt x="251" y="5692"/>
                  </a:lnTo>
                  <a:cubicBezTo>
                    <a:pt x="465" y="5656"/>
                    <a:pt x="775" y="5620"/>
                    <a:pt x="1013" y="5585"/>
                  </a:cubicBezTo>
                  <a:lnTo>
                    <a:pt x="1061" y="5585"/>
                  </a:lnTo>
                  <a:cubicBezTo>
                    <a:pt x="1168" y="5561"/>
                    <a:pt x="1251" y="5561"/>
                    <a:pt x="1311" y="5537"/>
                  </a:cubicBezTo>
                  <a:cubicBezTo>
                    <a:pt x="1346" y="5525"/>
                    <a:pt x="1358" y="5513"/>
                    <a:pt x="1358" y="5477"/>
                  </a:cubicBezTo>
                  <a:cubicBezTo>
                    <a:pt x="1323" y="4989"/>
                    <a:pt x="1299" y="4132"/>
                    <a:pt x="1442" y="2941"/>
                  </a:cubicBezTo>
                  <a:cubicBezTo>
                    <a:pt x="1608" y="1596"/>
                    <a:pt x="2013" y="417"/>
                    <a:pt x="2132" y="84"/>
                  </a:cubicBezTo>
                  <a:cubicBezTo>
                    <a:pt x="2144" y="48"/>
                    <a:pt x="2132" y="24"/>
                    <a:pt x="2085" y="1"/>
                  </a:cubicBezTo>
                  <a:close/>
                </a:path>
              </a:pathLst>
            </a:custGeom>
            <a:solidFill>
              <a:srgbClr val="66B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63"/>
            <p:cNvSpPr/>
            <p:nvPr/>
          </p:nvSpPr>
          <p:spPr>
            <a:xfrm>
              <a:off x="5024283" y="2640553"/>
              <a:ext cx="53428" cy="274675"/>
            </a:xfrm>
            <a:custGeom>
              <a:avLst/>
              <a:gdLst/>
              <a:ahLst/>
              <a:cxnLst/>
              <a:rect l="l" t="t" r="r" b="b"/>
              <a:pathLst>
                <a:path w="1085" h="5578" extrusionOk="0">
                  <a:moveTo>
                    <a:pt x="1069" y="1"/>
                  </a:moveTo>
                  <a:cubicBezTo>
                    <a:pt x="1064" y="1"/>
                    <a:pt x="1061" y="10"/>
                    <a:pt x="1061" y="29"/>
                  </a:cubicBezTo>
                  <a:lnTo>
                    <a:pt x="965" y="53"/>
                  </a:lnTo>
                  <a:cubicBezTo>
                    <a:pt x="930" y="160"/>
                    <a:pt x="894" y="267"/>
                    <a:pt x="846" y="386"/>
                  </a:cubicBezTo>
                  <a:cubicBezTo>
                    <a:pt x="703" y="803"/>
                    <a:pt x="572" y="1220"/>
                    <a:pt x="465" y="1648"/>
                  </a:cubicBezTo>
                  <a:cubicBezTo>
                    <a:pt x="239" y="2482"/>
                    <a:pt x="108" y="3351"/>
                    <a:pt x="49" y="4208"/>
                  </a:cubicBezTo>
                  <a:cubicBezTo>
                    <a:pt x="1" y="4673"/>
                    <a:pt x="1" y="5113"/>
                    <a:pt x="13" y="5578"/>
                  </a:cubicBezTo>
                  <a:lnTo>
                    <a:pt x="60" y="5578"/>
                  </a:lnTo>
                  <a:cubicBezTo>
                    <a:pt x="60" y="3863"/>
                    <a:pt x="334" y="2172"/>
                    <a:pt x="882" y="565"/>
                  </a:cubicBezTo>
                  <a:cubicBezTo>
                    <a:pt x="953" y="363"/>
                    <a:pt x="1013" y="184"/>
                    <a:pt x="1084" y="17"/>
                  </a:cubicBezTo>
                  <a:cubicBezTo>
                    <a:pt x="1079" y="7"/>
                    <a:pt x="1074" y="1"/>
                    <a:pt x="1069" y="1"/>
                  </a:cubicBezTo>
                  <a:close/>
                </a:path>
              </a:pathLst>
            </a:custGeom>
            <a:solidFill>
              <a:srgbClr val="66B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63"/>
            <p:cNvSpPr/>
            <p:nvPr/>
          </p:nvSpPr>
          <p:spPr>
            <a:xfrm>
              <a:off x="4982672" y="2654292"/>
              <a:ext cx="50474" cy="266205"/>
            </a:xfrm>
            <a:custGeom>
              <a:avLst/>
              <a:gdLst/>
              <a:ahLst/>
              <a:cxnLst/>
              <a:rect l="l" t="t" r="r" b="b"/>
              <a:pathLst>
                <a:path w="1025" h="5406" extrusionOk="0">
                  <a:moveTo>
                    <a:pt x="1025" y="0"/>
                  </a:moveTo>
                  <a:lnTo>
                    <a:pt x="917" y="36"/>
                  </a:lnTo>
                  <a:cubicBezTo>
                    <a:pt x="905" y="72"/>
                    <a:pt x="894" y="107"/>
                    <a:pt x="882" y="155"/>
                  </a:cubicBezTo>
                  <a:cubicBezTo>
                    <a:pt x="703" y="584"/>
                    <a:pt x="548" y="1024"/>
                    <a:pt x="429" y="1477"/>
                  </a:cubicBezTo>
                  <a:cubicBezTo>
                    <a:pt x="191" y="2370"/>
                    <a:pt x="60" y="3274"/>
                    <a:pt x="24" y="4203"/>
                  </a:cubicBezTo>
                  <a:cubicBezTo>
                    <a:pt x="13" y="4596"/>
                    <a:pt x="24" y="5001"/>
                    <a:pt x="60" y="5406"/>
                  </a:cubicBezTo>
                  <a:lnTo>
                    <a:pt x="108" y="5406"/>
                  </a:lnTo>
                  <a:cubicBezTo>
                    <a:pt x="1" y="3691"/>
                    <a:pt x="263" y="1965"/>
                    <a:pt x="882" y="369"/>
                  </a:cubicBezTo>
                  <a:cubicBezTo>
                    <a:pt x="917" y="250"/>
                    <a:pt x="965" y="119"/>
                    <a:pt x="1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63"/>
            <p:cNvSpPr/>
            <p:nvPr/>
          </p:nvSpPr>
          <p:spPr>
            <a:xfrm>
              <a:off x="5215447" y="2619673"/>
              <a:ext cx="139602" cy="309046"/>
            </a:xfrm>
            <a:custGeom>
              <a:avLst/>
              <a:gdLst/>
              <a:ahLst/>
              <a:cxnLst/>
              <a:rect l="l" t="t" r="r" b="b"/>
              <a:pathLst>
                <a:path w="2835" h="6276" extrusionOk="0">
                  <a:moveTo>
                    <a:pt x="1774" y="1"/>
                  </a:moveTo>
                  <a:cubicBezTo>
                    <a:pt x="1751" y="1"/>
                    <a:pt x="1715" y="13"/>
                    <a:pt x="1703" y="48"/>
                  </a:cubicBezTo>
                  <a:cubicBezTo>
                    <a:pt x="1572" y="251"/>
                    <a:pt x="1001" y="1132"/>
                    <a:pt x="655" y="2537"/>
                  </a:cubicBezTo>
                  <a:cubicBezTo>
                    <a:pt x="108" y="4787"/>
                    <a:pt x="24" y="5728"/>
                    <a:pt x="0" y="6025"/>
                  </a:cubicBezTo>
                  <a:cubicBezTo>
                    <a:pt x="0" y="6088"/>
                    <a:pt x="46" y="6123"/>
                    <a:pt x="97" y="6123"/>
                  </a:cubicBezTo>
                  <a:cubicBezTo>
                    <a:pt x="104" y="6123"/>
                    <a:pt x="112" y="6122"/>
                    <a:pt x="119" y="6121"/>
                  </a:cubicBezTo>
                  <a:lnTo>
                    <a:pt x="322" y="6133"/>
                  </a:lnTo>
                  <a:lnTo>
                    <a:pt x="381" y="6156"/>
                  </a:lnTo>
                  <a:lnTo>
                    <a:pt x="1167" y="6240"/>
                  </a:lnTo>
                  <a:lnTo>
                    <a:pt x="1227" y="6240"/>
                  </a:lnTo>
                  <a:lnTo>
                    <a:pt x="1453" y="6275"/>
                  </a:lnTo>
                  <a:cubicBezTo>
                    <a:pt x="1489" y="6275"/>
                    <a:pt x="1524" y="6228"/>
                    <a:pt x="1524" y="6180"/>
                  </a:cubicBezTo>
                  <a:cubicBezTo>
                    <a:pt x="1512" y="5894"/>
                    <a:pt x="1608" y="4370"/>
                    <a:pt x="1953" y="2763"/>
                  </a:cubicBezTo>
                  <a:cubicBezTo>
                    <a:pt x="2239" y="1465"/>
                    <a:pt x="2655" y="608"/>
                    <a:pt x="2798" y="334"/>
                  </a:cubicBezTo>
                  <a:cubicBezTo>
                    <a:pt x="2834" y="287"/>
                    <a:pt x="2798" y="215"/>
                    <a:pt x="2715" y="179"/>
                  </a:cubicBezTo>
                  <a:lnTo>
                    <a:pt x="2620" y="167"/>
                  </a:lnTo>
                  <a:lnTo>
                    <a:pt x="1882" y="13"/>
                  </a:lnTo>
                  <a:lnTo>
                    <a:pt x="1810" y="1"/>
                  </a:lnTo>
                  <a:close/>
                </a:path>
              </a:pathLst>
            </a:custGeom>
            <a:solidFill>
              <a:srgbClr val="66B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63"/>
            <p:cNvSpPr/>
            <p:nvPr/>
          </p:nvSpPr>
          <p:spPr>
            <a:xfrm>
              <a:off x="5272324" y="2628488"/>
              <a:ext cx="78000" cy="299050"/>
            </a:xfrm>
            <a:custGeom>
              <a:avLst/>
              <a:gdLst/>
              <a:ahLst/>
              <a:cxnLst/>
              <a:rect l="l" t="t" r="r" b="b"/>
              <a:pathLst>
                <a:path w="1584" h="6073" extrusionOk="0">
                  <a:moveTo>
                    <a:pt x="1489" y="0"/>
                  </a:moveTo>
                  <a:cubicBezTo>
                    <a:pt x="1143" y="631"/>
                    <a:pt x="858" y="1286"/>
                    <a:pt x="631" y="1953"/>
                  </a:cubicBezTo>
                  <a:cubicBezTo>
                    <a:pt x="322" y="2882"/>
                    <a:pt x="131" y="3846"/>
                    <a:pt x="36" y="4811"/>
                  </a:cubicBezTo>
                  <a:cubicBezTo>
                    <a:pt x="12" y="5227"/>
                    <a:pt x="0" y="5656"/>
                    <a:pt x="12" y="6073"/>
                  </a:cubicBezTo>
                  <a:lnTo>
                    <a:pt x="72" y="6073"/>
                  </a:lnTo>
                  <a:cubicBezTo>
                    <a:pt x="36" y="4263"/>
                    <a:pt x="441" y="2429"/>
                    <a:pt x="1203" y="774"/>
                  </a:cubicBezTo>
                  <a:cubicBezTo>
                    <a:pt x="1322" y="524"/>
                    <a:pt x="1453" y="274"/>
                    <a:pt x="1584" y="24"/>
                  </a:cubicBezTo>
                  <a:lnTo>
                    <a:pt x="1489" y="0"/>
                  </a:lnTo>
                  <a:close/>
                </a:path>
              </a:pathLst>
            </a:custGeom>
            <a:solidFill>
              <a:srgbClr val="66B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63"/>
            <p:cNvSpPr/>
            <p:nvPr/>
          </p:nvSpPr>
          <p:spPr>
            <a:xfrm>
              <a:off x="5230122" y="2619673"/>
              <a:ext cx="79182" cy="303777"/>
            </a:xfrm>
            <a:custGeom>
              <a:avLst/>
              <a:gdLst/>
              <a:ahLst/>
              <a:cxnLst/>
              <a:rect l="l" t="t" r="r" b="b"/>
              <a:pathLst>
                <a:path w="1608" h="6169" extrusionOk="0">
                  <a:moveTo>
                    <a:pt x="1512" y="1"/>
                  </a:moveTo>
                  <a:cubicBezTo>
                    <a:pt x="1405" y="191"/>
                    <a:pt x="1298" y="370"/>
                    <a:pt x="1214" y="572"/>
                  </a:cubicBezTo>
                  <a:cubicBezTo>
                    <a:pt x="988" y="1013"/>
                    <a:pt x="798" y="1477"/>
                    <a:pt x="631" y="1953"/>
                  </a:cubicBezTo>
                  <a:cubicBezTo>
                    <a:pt x="298" y="2906"/>
                    <a:pt x="107" y="3894"/>
                    <a:pt x="36" y="4882"/>
                  </a:cubicBezTo>
                  <a:cubicBezTo>
                    <a:pt x="0" y="5299"/>
                    <a:pt x="0" y="5728"/>
                    <a:pt x="24" y="6156"/>
                  </a:cubicBezTo>
                  <a:lnTo>
                    <a:pt x="83" y="6168"/>
                  </a:lnTo>
                  <a:cubicBezTo>
                    <a:pt x="24" y="4311"/>
                    <a:pt x="405" y="2430"/>
                    <a:pt x="1214" y="763"/>
                  </a:cubicBezTo>
                  <a:cubicBezTo>
                    <a:pt x="1334" y="513"/>
                    <a:pt x="1465" y="275"/>
                    <a:pt x="1607" y="13"/>
                  </a:cubicBezTo>
                  <a:lnTo>
                    <a:pt x="15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63"/>
            <p:cNvSpPr/>
            <p:nvPr/>
          </p:nvSpPr>
          <p:spPr>
            <a:xfrm>
              <a:off x="5196686" y="2903467"/>
              <a:ext cx="105576" cy="51655"/>
            </a:xfrm>
            <a:custGeom>
              <a:avLst/>
              <a:gdLst/>
              <a:ahLst/>
              <a:cxnLst/>
              <a:rect l="l" t="t" r="r" b="b"/>
              <a:pathLst>
                <a:path w="2144" h="1049" extrusionOk="0">
                  <a:moveTo>
                    <a:pt x="358" y="0"/>
                  </a:moveTo>
                  <a:cubicBezTo>
                    <a:pt x="298" y="0"/>
                    <a:pt x="239" y="12"/>
                    <a:pt x="179" y="96"/>
                  </a:cubicBezTo>
                  <a:cubicBezTo>
                    <a:pt x="84" y="239"/>
                    <a:pt x="0" y="524"/>
                    <a:pt x="108" y="667"/>
                  </a:cubicBezTo>
                  <a:cubicBezTo>
                    <a:pt x="167" y="762"/>
                    <a:pt x="262" y="774"/>
                    <a:pt x="358" y="810"/>
                  </a:cubicBezTo>
                  <a:cubicBezTo>
                    <a:pt x="524" y="834"/>
                    <a:pt x="679" y="881"/>
                    <a:pt x="846" y="905"/>
                  </a:cubicBezTo>
                  <a:cubicBezTo>
                    <a:pt x="1072" y="953"/>
                    <a:pt x="1298" y="1001"/>
                    <a:pt x="1536" y="1024"/>
                  </a:cubicBezTo>
                  <a:cubicBezTo>
                    <a:pt x="1596" y="1035"/>
                    <a:pt x="1695" y="1049"/>
                    <a:pt x="1795" y="1049"/>
                  </a:cubicBezTo>
                  <a:cubicBezTo>
                    <a:pt x="1913" y="1049"/>
                    <a:pt x="2032" y="1030"/>
                    <a:pt x="2084" y="965"/>
                  </a:cubicBezTo>
                  <a:cubicBezTo>
                    <a:pt x="2096" y="941"/>
                    <a:pt x="2108" y="905"/>
                    <a:pt x="2108" y="881"/>
                  </a:cubicBezTo>
                  <a:cubicBezTo>
                    <a:pt x="2132" y="810"/>
                    <a:pt x="2144" y="727"/>
                    <a:pt x="2144" y="655"/>
                  </a:cubicBezTo>
                  <a:cubicBezTo>
                    <a:pt x="2144" y="560"/>
                    <a:pt x="2144" y="477"/>
                    <a:pt x="2084" y="405"/>
                  </a:cubicBezTo>
                  <a:cubicBezTo>
                    <a:pt x="2036" y="358"/>
                    <a:pt x="1977" y="334"/>
                    <a:pt x="1905" y="298"/>
                  </a:cubicBezTo>
                  <a:cubicBezTo>
                    <a:pt x="1608" y="191"/>
                    <a:pt x="1274" y="131"/>
                    <a:pt x="965" y="96"/>
                  </a:cubicBezTo>
                  <a:cubicBezTo>
                    <a:pt x="798" y="60"/>
                    <a:pt x="655" y="48"/>
                    <a:pt x="489" y="36"/>
                  </a:cubicBezTo>
                  <a:cubicBezTo>
                    <a:pt x="465" y="12"/>
                    <a:pt x="417" y="0"/>
                    <a:pt x="3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63"/>
            <p:cNvSpPr/>
            <p:nvPr/>
          </p:nvSpPr>
          <p:spPr>
            <a:xfrm>
              <a:off x="4968588" y="2899724"/>
              <a:ext cx="91542" cy="47962"/>
            </a:xfrm>
            <a:custGeom>
              <a:avLst/>
              <a:gdLst/>
              <a:ahLst/>
              <a:cxnLst/>
              <a:rect l="l" t="t" r="r" b="b"/>
              <a:pathLst>
                <a:path w="1859" h="974" extrusionOk="0">
                  <a:moveTo>
                    <a:pt x="1532" y="1"/>
                  </a:moveTo>
                  <a:cubicBezTo>
                    <a:pt x="1500" y="1"/>
                    <a:pt x="1462" y="14"/>
                    <a:pt x="1418" y="41"/>
                  </a:cubicBezTo>
                  <a:cubicBezTo>
                    <a:pt x="1275" y="41"/>
                    <a:pt x="1132" y="65"/>
                    <a:pt x="1001" y="76"/>
                  </a:cubicBezTo>
                  <a:cubicBezTo>
                    <a:pt x="739" y="100"/>
                    <a:pt x="465" y="136"/>
                    <a:pt x="203" y="219"/>
                  </a:cubicBezTo>
                  <a:cubicBezTo>
                    <a:pt x="144" y="243"/>
                    <a:pt x="96" y="267"/>
                    <a:pt x="48" y="315"/>
                  </a:cubicBezTo>
                  <a:cubicBezTo>
                    <a:pt x="1" y="374"/>
                    <a:pt x="1" y="469"/>
                    <a:pt x="1" y="553"/>
                  </a:cubicBezTo>
                  <a:cubicBezTo>
                    <a:pt x="1" y="624"/>
                    <a:pt x="13" y="707"/>
                    <a:pt x="37" y="779"/>
                  </a:cubicBezTo>
                  <a:cubicBezTo>
                    <a:pt x="37" y="803"/>
                    <a:pt x="48" y="838"/>
                    <a:pt x="60" y="862"/>
                  </a:cubicBezTo>
                  <a:cubicBezTo>
                    <a:pt x="108" y="957"/>
                    <a:pt x="251" y="973"/>
                    <a:pt x="376" y="973"/>
                  </a:cubicBezTo>
                  <a:cubicBezTo>
                    <a:pt x="439" y="973"/>
                    <a:pt x="497" y="969"/>
                    <a:pt x="537" y="969"/>
                  </a:cubicBezTo>
                  <a:cubicBezTo>
                    <a:pt x="727" y="957"/>
                    <a:pt x="930" y="922"/>
                    <a:pt x="1120" y="898"/>
                  </a:cubicBezTo>
                  <a:cubicBezTo>
                    <a:pt x="1263" y="862"/>
                    <a:pt x="1406" y="850"/>
                    <a:pt x="1549" y="827"/>
                  </a:cubicBezTo>
                  <a:cubicBezTo>
                    <a:pt x="1644" y="803"/>
                    <a:pt x="1727" y="779"/>
                    <a:pt x="1775" y="707"/>
                  </a:cubicBezTo>
                  <a:cubicBezTo>
                    <a:pt x="1858" y="541"/>
                    <a:pt x="1787" y="255"/>
                    <a:pt x="1715" y="112"/>
                  </a:cubicBezTo>
                  <a:cubicBezTo>
                    <a:pt x="1668" y="29"/>
                    <a:pt x="1620" y="5"/>
                    <a:pt x="1561" y="5"/>
                  </a:cubicBezTo>
                  <a:cubicBezTo>
                    <a:pt x="1552" y="2"/>
                    <a:pt x="1542" y="1"/>
                    <a:pt x="15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63"/>
            <p:cNvSpPr/>
            <p:nvPr/>
          </p:nvSpPr>
          <p:spPr>
            <a:xfrm>
              <a:off x="5325064" y="3258467"/>
              <a:ext cx="347160" cy="468592"/>
            </a:xfrm>
            <a:custGeom>
              <a:avLst/>
              <a:gdLst/>
              <a:ahLst/>
              <a:cxnLst/>
              <a:rect l="l" t="t" r="r" b="b"/>
              <a:pathLst>
                <a:path w="7050" h="9516" extrusionOk="0">
                  <a:moveTo>
                    <a:pt x="2902" y="0"/>
                  </a:moveTo>
                  <a:cubicBezTo>
                    <a:pt x="1987" y="0"/>
                    <a:pt x="889" y="701"/>
                    <a:pt x="572" y="995"/>
                  </a:cubicBezTo>
                  <a:cubicBezTo>
                    <a:pt x="1" y="1578"/>
                    <a:pt x="1965" y="9198"/>
                    <a:pt x="2358" y="9436"/>
                  </a:cubicBezTo>
                  <a:cubicBezTo>
                    <a:pt x="2457" y="9493"/>
                    <a:pt x="2602" y="9516"/>
                    <a:pt x="2772" y="9516"/>
                  </a:cubicBezTo>
                  <a:cubicBezTo>
                    <a:pt x="3316" y="9516"/>
                    <a:pt x="4115" y="9280"/>
                    <a:pt x="4478" y="9162"/>
                  </a:cubicBezTo>
                  <a:cubicBezTo>
                    <a:pt x="4966" y="9032"/>
                    <a:pt x="6335" y="8436"/>
                    <a:pt x="6692" y="8079"/>
                  </a:cubicBezTo>
                  <a:cubicBezTo>
                    <a:pt x="7049" y="7722"/>
                    <a:pt x="5752" y="3209"/>
                    <a:pt x="5359" y="1709"/>
                  </a:cubicBezTo>
                  <a:cubicBezTo>
                    <a:pt x="4954" y="209"/>
                    <a:pt x="3989" y="102"/>
                    <a:pt x="3049" y="7"/>
                  </a:cubicBezTo>
                  <a:cubicBezTo>
                    <a:pt x="3001" y="2"/>
                    <a:pt x="2952" y="0"/>
                    <a:pt x="29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63"/>
            <p:cNvSpPr/>
            <p:nvPr/>
          </p:nvSpPr>
          <p:spPr>
            <a:xfrm>
              <a:off x="5427689" y="3257925"/>
              <a:ext cx="215239" cy="309489"/>
            </a:xfrm>
            <a:custGeom>
              <a:avLst/>
              <a:gdLst/>
              <a:ahLst/>
              <a:cxnLst/>
              <a:rect l="l" t="t" r="r" b="b"/>
              <a:pathLst>
                <a:path w="4371" h="6285" extrusionOk="0">
                  <a:moveTo>
                    <a:pt x="825" y="0"/>
                  </a:moveTo>
                  <a:cubicBezTo>
                    <a:pt x="556" y="0"/>
                    <a:pt x="274" y="56"/>
                    <a:pt x="0" y="137"/>
                  </a:cubicBezTo>
                  <a:cubicBezTo>
                    <a:pt x="262" y="732"/>
                    <a:pt x="489" y="1363"/>
                    <a:pt x="679" y="1982"/>
                  </a:cubicBezTo>
                  <a:cubicBezTo>
                    <a:pt x="929" y="2839"/>
                    <a:pt x="1155" y="3685"/>
                    <a:pt x="1382" y="4530"/>
                  </a:cubicBezTo>
                  <a:cubicBezTo>
                    <a:pt x="1513" y="4959"/>
                    <a:pt x="1620" y="5375"/>
                    <a:pt x="1739" y="5792"/>
                  </a:cubicBezTo>
                  <a:cubicBezTo>
                    <a:pt x="1822" y="5935"/>
                    <a:pt x="1941" y="6054"/>
                    <a:pt x="2108" y="6137"/>
                  </a:cubicBezTo>
                  <a:cubicBezTo>
                    <a:pt x="2320" y="6247"/>
                    <a:pt x="2564" y="6285"/>
                    <a:pt x="2812" y="6285"/>
                  </a:cubicBezTo>
                  <a:cubicBezTo>
                    <a:pt x="3049" y="6285"/>
                    <a:pt x="3291" y="6250"/>
                    <a:pt x="3513" y="6209"/>
                  </a:cubicBezTo>
                  <a:cubicBezTo>
                    <a:pt x="3810" y="6173"/>
                    <a:pt x="4108" y="6078"/>
                    <a:pt x="4370" y="5971"/>
                  </a:cubicBezTo>
                  <a:cubicBezTo>
                    <a:pt x="4025" y="4471"/>
                    <a:pt x="3489" y="2577"/>
                    <a:pt x="3275" y="1708"/>
                  </a:cubicBezTo>
                  <a:cubicBezTo>
                    <a:pt x="2870" y="196"/>
                    <a:pt x="1917" y="101"/>
                    <a:pt x="965" y="6"/>
                  </a:cubicBezTo>
                  <a:cubicBezTo>
                    <a:pt x="919" y="2"/>
                    <a:pt x="872" y="0"/>
                    <a:pt x="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63"/>
            <p:cNvSpPr/>
            <p:nvPr/>
          </p:nvSpPr>
          <p:spPr>
            <a:xfrm>
              <a:off x="5543165" y="3518033"/>
              <a:ext cx="46977" cy="89818"/>
            </a:xfrm>
            <a:custGeom>
              <a:avLst/>
              <a:gdLst/>
              <a:ahLst/>
              <a:cxnLst/>
              <a:rect l="l" t="t" r="r" b="b"/>
              <a:pathLst>
                <a:path w="954" h="1824" extrusionOk="0">
                  <a:moveTo>
                    <a:pt x="211" y="1"/>
                  </a:moveTo>
                  <a:cubicBezTo>
                    <a:pt x="109" y="1"/>
                    <a:pt x="24" y="52"/>
                    <a:pt x="1" y="189"/>
                  </a:cubicBezTo>
                  <a:cubicBezTo>
                    <a:pt x="1" y="236"/>
                    <a:pt x="1" y="260"/>
                    <a:pt x="13" y="308"/>
                  </a:cubicBezTo>
                  <a:cubicBezTo>
                    <a:pt x="72" y="605"/>
                    <a:pt x="180" y="903"/>
                    <a:pt x="180" y="1213"/>
                  </a:cubicBezTo>
                  <a:cubicBezTo>
                    <a:pt x="191" y="1308"/>
                    <a:pt x="215" y="1379"/>
                    <a:pt x="227" y="1463"/>
                  </a:cubicBezTo>
                  <a:cubicBezTo>
                    <a:pt x="239" y="1546"/>
                    <a:pt x="239" y="1629"/>
                    <a:pt x="275" y="1701"/>
                  </a:cubicBezTo>
                  <a:cubicBezTo>
                    <a:pt x="318" y="1787"/>
                    <a:pt x="392" y="1823"/>
                    <a:pt x="475" y="1823"/>
                  </a:cubicBezTo>
                  <a:cubicBezTo>
                    <a:pt x="507" y="1823"/>
                    <a:pt x="540" y="1818"/>
                    <a:pt x="572" y="1808"/>
                  </a:cubicBezTo>
                  <a:cubicBezTo>
                    <a:pt x="668" y="1796"/>
                    <a:pt x="811" y="1748"/>
                    <a:pt x="870" y="1641"/>
                  </a:cubicBezTo>
                  <a:cubicBezTo>
                    <a:pt x="953" y="1522"/>
                    <a:pt x="894" y="1367"/>
                    <a:pt x="870" y="1224"/>
                  </a:cubicBezTo>
                  <a:cubicBezTo>
                    <a:pt x="834" y="1070"/>
                    <a:pt x="787" y="891"/>
                    <a:pt x="763" y="724"/>
                  </a:cubicBezTo>
                  <a:cubicBezTo>
                    <a:pt x="739" y="570"/>
                    <a:pt x="703" y="415"/>
                    <a:pt x="644" y="260"/>
                  </a:cubicBezTo>
                  <a:cubicBezTo>
                    <a:pt x="585" y="135"/>
                    <a:pt x="376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63"/>
            <p:cNvSpPr/>
            <p:nvPr/>
          </p:nvSpPr>
          <p:spPr>
            <a:xfrm>
              <a:off x="5627028" y="3496217"/>
              <a:ext cx="32894" cy="86519"/>
            </a:xfrm>
            <a:custGeom>
              <a:avLst/>
              <a:gdLst/>
              <a:ahLst/>
              <a:cxnLst/>
              <a:rect l="l" t="t" r="r" b="b"/>
              <a:pathLst>
                <a:path w="668" h="1757" extrusionOk="0">
                  <a:moveTo>
                    <a:pt x="108" y="0"/>
                  </a:moveTo>
                  <a:cubicBezTo>
                    <a:pt x="50" y="0"/>
                    <a:pt x="5" y="50"/>
                    <a:pt x="1" y="179"/>
                  </a:cubicBezTo>
                  <a:cubicBezTo>
                    <a:pt x="1" y="215"/>
                    <a:pt x="1" y="263"/>
                    <a:pt x="12" y="286"/>
                  </a:cubicBezTo>
                  <a:cubicBezTo>
                    <a:pt x="72" y="572"/>
                    <a:pt x="167" y="870"/>
                    <a:pt x="179" y="1167"/>
                  </a:cubicBezTo>
                  <a:cubicBezTo>
                    <a:pt x="191" y="1251"/>
                    <a:pt x="203" y="1322"/>
                    <a:pt x="227" y="1417"/>
                  </a:cubicBezTo>
                  <a:cubicBezTo>
                    <a:pt x="239" y="1489"/>
                    <a:pt x="251" y="1584"/>
                    <a:pt x="263" y="1644"/>
                  </a:cubicBezTo>
                  <a:cubicBezTo>
                    <a:pt x="295" y="1725"/>
                    <a:pt x="339" y="1757"/>
                    <a:pt x="383" y="1757"/>
                  </a:cubicBezTo>
                  <a:cubicBezTo>
                    <a:pt x="403" y="1757"/>
                    <a:pt x="422" y="1750"/>
                    <a:pt x="441" y="1739"/>
                  </a:cubicBezTo>
                  <a:cubicBezTo>
                    <a:pt x="501" y="1727"/>
                    <a:pt x="584" y="1679"/>
                    <a:pt x="608" y="1596"/>
                  </a:cubicBezTo>
                  <a:cubicBezTo>
                    <a:pt x="667" y="1489"/>
                    <a:pt x="620" y="1334"/>
                    <a:pt x="596" y="1191"/>
                  </a:cubicBezTo>
                  <a:cubicBezTo>
                    <a:pt x="560" y="1025"/>
                    <a:pt x="513" y="870"/>
                    <a:pt x="489" y="703"/>
                  </a:cubicBezTo>
                  <a:cubicBezTo>
                    <a:pt x="465" y="560"/>
                    <a:pt x="429" y="394"/>
                    <a:pt x="382" y="263"/>
                  </a:cubicBezTo>
                  <a:cubicBezTo>
                    <a:pt x="337" y="136"/>
                    <a:pt x="204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63"/>
            <p:cNvSpPr/>
            <p:nvPr/>
          </p:nvSpPr>
          <p:spPr>
            <a:xfrm>
              <a:off x="5325064" y="3269892"/>
              <a:ext cx="199383" cy="456576"/>
            </a:xfrm>
            <a:custGeom>
              <a:avLst/>
              <a:gdLst/>
              <a:ahLst/>
              <a:cxnLst/>
              <a:rect l="l" t="t" r="r" b="b"/>
              <a:pathLst>
                <a:path w="4049" h="9272" extrusionOk="0">
                  <a:moveTo>
                    <a:pt x="1811" y="1"/>
                  </a:moveTo>
                  <a:cubicBezTo>
                    <a:pt x="1251" y="227"/>
                    <a:pt x="751" y="572"/>
                    <a:pt x="572" y="751"/>
                  </a:cubicBezTo>
                  <a:cubicBezTo>
                    <a:pt x="1" y="1322"/>
                    <a:pt x="1942" y="8942"/>
                    <a:pt x="2358" y="9181"/>
                  </a:cubicBezTo>
                  <a:cubicBezTo>
                    <a:pt x="2461" y="9245"/>
                    <a:pt x="2613" y="9271"/>
                    <a:pt x="2790" y="9271"/>
                  </a:cubicBezTo>
                  <a:cubicBezTo>
                    <a:pt x="3167" y="9271"/>
                    <a:pt x="3660" y="9155"/>
                    <a:pt x="4049" y="9050"/>
                  </a:cubicBezTo>
                  <a:cubicBezTo>
                    <a:pt x="3870" y="7383"/>
                    <a:pt x="3394" y="5728"/>
                    <a:pt x="2989" y="4097"/>
                  </a:cubicBezTo>
                  <a:cubicBezTo>
                    <a:pt x="2644" y="2727"/>
                    <a:pt x="2346" y="1322"/>
                    <a:pt x="1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63"/>
            <p:cNvSpPr/>
            <p:nvPr/>
          </p:nvSpPr>
          <p:spPr>
            <a:xfrm>
              <a:off x="5001434" y="2643507"/>
              <a:ext cx="426883" cy="702641"/>
            </a:xfrm>
            <a:custGeom>
              <a:avLst/>
              <a:gdLst/>
              <a:ahLst/>
              <a:cxnLst/>
              <a:rect l="l" t="t" r="r" b="b"/>
              <a:pathLst>
                <a:path w="8669" h="14269" extrusionOk="0">
                  <a:moveTo>
                    <a:pt x="1123" y="1"/>
                  </a:moveTo>
                  <a:cubicBezTo>
                    <a:pt x="1114" y="1"/>
                    <a:pt x="1104" y="2"/>
                    <a:pt x="1096" y="5"/>
                  </a:cubicBezTo>
                  <a:lnTo>
                    <a:pt x="48" y="398"/>
                  </a:lnTo>
                  <a:cubicBezTo>
                    <a:pt x="24" y="410"/>
                    <a:pt x="1" y="445"/>
                    <a:pt x="24" y="469"/>
                  </a:cubicBezTo>
                  <a:cubicBezTo>
                    <a:pt x="96" y="934"/>
                    <a:pt x="644" y="4339"/>
                    <a:pt x="2370" y="7423"/>
                  </a:cubicBezTo>
                  <a:cubicBezTo>
                    <a:pt x="4227" y="10744"/>
                    <a:pt x="7287" y="14269"/>
                    <a:pt x="7287" y="14269"/>
                  </a:cubicBezTo>
                  <a:lnTo>
                    <a:pt x="8668" y="13804"/>
                  </a:lnTo>
                  <a:cubicBezTo>
                    <a:pt x="8668" y="13804"/>
                    <a:pt x="6668" y="11304"/>
                    <a:pt x="4442" y="7911"/>
                  </a:cubicBezTo>
                  <a:cubicBezTo>
                    <a:pt x="2441" y="4875"/>
                    <a:pt x="1346" y="648"/>
                    <a:pt x="1191" y="53"/>
                  </a:cubicBezTo>
                  <a:cubicBezTo>
                    <a:pt x="1182" y="16"/>
                    <a:pt x="1152" y="1"/>
                    <a:pt x="1123" y="1"/>
                  </a:cubicBezTo>
                  <a:close/>
                </a:path>
              </a:pathLst>
            </a:custGeom>
            <a:solidFill>
              <a:srgbClr val="FF8C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63"/>
            <p:cNvSpPr/>
            <p:nvPr/>
          </p:nvSpPr>
          <p:spPr>
            <a:xfrm>
              <a:off x="5351459" y="3321992"/>
              <a:ext cx="95629" cy="74898"/>
            </a:xfrm>
            <a:custGeom>
              <a:avLst/>
              <a:gdLst/>
              <a:ahLst/>
              <a:cxnLst/>
              <a:rect l="l" t="t" r="r" b="b"/>
              <a:pathLst>
                <a:path w="1942" h="1521" extrusionOk="0">
                  <a:moveTo>
                    <a:pt x="1610" y="1"/>
                  </a:moveTo>
                  <a:cubicBezTo>
                    <a:pt x="1468" y="1"/>
                    <a:pt x="36" y="468"/>
                    <a:pt x="24" y="503"/>
                  </a:cubicBezTo>
                  <a:cubicBezTo>
                    <a:pt x="1" y="610"/>
                    <a:pt x="96" y="1443"/>
                    <a:pt x="203" y="1515"/>
                  </a:cubicBezTo>
                  <a:cubicBezTo>
                    <a:pt x="212" y="1519"/>
                    <a:pt x="228" y="1521"/>
                    <a:pt x="250" y="1521"/>
                  </a:cubicBezTo>
                  <a:cubicBezTo>
                    <a:pt x="539" y="1521"/>
                    <a:pt x="1884" y="1190"/>
                    <a:pt x="1918" y="1145"/>
                  </a:cubicBezTo>
                  <a:cubicBezTo>
                    <a:pt x="1941" y="1098"/>
                    <a:pt x="1668" y="26"/>
                    <a:pt x="1620" y="2"/>
                  </a:cubicBezTo>
                  <a:cubicBezTo>
                    <a:pt x="1618" y="1"/>
                    <a:pt x="1615" y="1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63"/>
            <p:cNvSpPr/>
            <p:nvPr/>
          </p:nvSpPr>
          <p:spPr>
            <a:xfrm>
              <a:off x="5318022" y="2652962"/>
              <a:ext cx="375277" cy="649804"/>
            </a:xfrm>
            <a:custGeom>
              <a:avLst/>
              <a:gdLst/>
              <a:ahLst/>
              <a:cxnLst/>
              <a:rect l="l" t="t" r="r" b="b"/>
              <a:pathLst>
                <a:path w="7621" h="13196" extrusionOk="0">
                  <a:moveTo>
                    <a:pt x="1145" y="1"/>
                  </a:moveTo>
                  <a:cubicBezTo>
                    <a:pt x="1128" y="1"/>
                    <a:pt x="1112" y="2"/>
                    <a:pt x="1096" y="3"/>
                  </a:cubicBezTo>
                  <a:cubicBezTo>
                    <a:pt x="96" y="99"/>
                    <a:pt x="1" y="1789"/>
                    <a:pt x="858" y="3075"/>
                  </a:cubicBezTo>
                  <a:cubicBezTo>
                    <a:pt x="1799" y="4528"/>
                    <a:pt x="3680" y="6219"/>
                    <a:pt x="3847" y="7481"/>
                  </a:cubicBezTo>
                  <a:cubicBezTo>
                    <a:pt x="4049" y="9243"/>
                    <a:pt x="2716" y="10421"/>
                    <a:pt x="1846" y="11553"/>
                  </a:cubicBezTo>
                  <a:cubicBezTo>
                    <a:pt x="2001" y="11624"/>
                    <a:pt x="2168" y="11695"/>
                    <a:pt x="2311" y="11767"/>
                  </a:cubicBezTo>
                  <a:cubicBezTo>
                    <a:pt x="2787" y="12005"/>
                    <a:pt x="3263" y="12267"/>
                    <a:pt x="3740" y="12529"/>
                  </a:cubicBezTo>
                  <a:cubicBezTo>
                    <a:pt x="4109" y="12743"/>
                    <a:pt x="4490" y="12957"/>
                    <a:pt x="4859" y="13196"/>
                  </a:cubicBezTo>
                  <a:cubicBezTo>
                    <a:pt x="6668" y="10921"/>
                    <a:pt x="7621" y="8481"/>
                    <a:pt x="6538" y="6052"/>
                  </a:cubicBezTo>
                  <a:cubicBezTo>
                    <a:pt x="5272" y="3217"/>
                    <a:pt x="2174" y="1"/>
                    <a:pt x="11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63"/>
            <p:cNvSpPr/>
            <p:nvPr/>
          </p:nvSpPr>
          <p:spPr>
            <a:xfrm>
              <a:off x="5352641" y="3196961"/>
              <a:ext cx="197019" cy="122860"/>
            </a:xfrm>
            <a:custGeom>
              <a:avLst/>
              <a:gdLst/>
              <a:ahLst/>
              <a:cxnLst/>
              <a:rect l="l" t="t" r="r" b="b"/>
              <a:pathLst>
                <a:path w="4001" h="2495" extrusionOk="0">
                  <a:moveTo>
                    <a:pt x="955" y="0"/>
                  </a:moveTo>
                  <a:cubicBezTo>
                    <a:pt x="699" y="0"/>
                    <a:pt x="512" y="99"/>
                    <a:pt x="370" y="279"/>
                  </a:cubicBezTo>
                  <a:cubicBezTo>
                    <a:pt x="0" y="720"/>
                    <a:pt x="131" y="1899"/>
                    <a:pt x="417" y="1910"/>
                  </a:cubicBezTo>
                  <a:cubicBezTo>
                    <a:pt x="421" y="1911"/>
                    <a:pt x="425" y="1911"/>
                    <a:pt x="429" y="1911"/>
                  </a:cubicBezTo>
                  <a:cubicBezTo>
                    <a:pt x="695" y="1911"/>
                    <a:pt x="834" y="1102"/>
                    <a:pt x="834" y="1101"/>
                  </a:cubicBezTo>
                  <a:lnTo>
                    <a:pt x="834" y="1101"/>
                  </a:lnTo>
                  <a:cubicBezTo>
                    <a:pt x="834" y="1102"/>
                    <a:pt x="715" y="2089"/>
                    <a:pt x="1084" y="2303"/>
                  </a:cubicBezTo>
                  <a:cubicBezTo>
                    <a:pt x="1118" y="2321"/>
                    <a:pt x="1150" y="2330"/>
                    <a:pt x="1180" y="2330"/>
                  </a:cubicBezTo>
                  <a:cubicBezTo>
                    <a:pt x="1485" y="2330"/>
                    <a:pt x="1584" y="1470"/>
                    <a:pt x="1584" y="1470"/>
                  </a:cubicBezTo>
                  <a:cubicBezTo>
                    <a:pt x="1584" y="1470"/>
                    <a:pt x="1608" y="2327"/>
                    <a:pt x="1822" y="2446"/>
                  </a:cubicBezTo>
                  <a:cubicBezTo>
                    <a:pt x="1836" y="2455"/>
                    <a:pt x="1851" y="2459"/>
                    <a:pt x="1865" y="2459"/>
                  </a:cubicBezTo>
                  <a:cubicBezTo>
                    <a:pt x="2058" y="2459"/>
                    <a:pt x="2275" y="1779"/>
                    <a:pt x="2275" y="1779"/>
                  </a:cubicBezTo>
                  <a:cubicBezTo>
                    <a:pt x="2275" y="1779"/>
                    <a:pt x="2298" y="2232"/>
                    <a:pt x="2489" y="2446"/>
                  </a:cubicBezTo>
                  <a:cubicBezTo>
                    <a:pt x="2517" y="2480"/>
                    <a:pt x="2547" y="2494"/>
                    <a:pt x="2577" y="2494"/>
                  </a:cubicBezTo>
                  <a:cubicBezTo>
                    <a:pt x="2749" y="2494"/>
                    <a:pt x="2929" y="2030"/>
                    <a:pt x="2929" y="2030"/>
                  </a:cubicBezTo>
                  <a:cubicBezTo>
                    <a:pt x="2929" y="2030"/>
                    <a:pt x="3257" y="2141"/>
                    <a:pt x="3604" y="2141"/>
                  </a:cubicBezTo>
                  <a:cubicBezTo>
                    <a:pt x="3739" y="2141"/>
                    <a:pt x="3878" y="2124"/>
                    <a:pt x="4001" y="2077"/>
                  </a:cubicBezTo>
                  <a:cubicBezTo>
                    <a:pt x="4001" y="2077"/>
                    <a:pt x="3965" y="1589"/>
                    <a:pt x="2667" y="744"/>
                  </a:cubicBezTo>
                  <a:cubicBezTo>
                    <a:pt x="1886" y="227"/>
                    <a:pt x="1342" y="0"/>
                    <a:pt x="955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63"/>
            <p:cNvSpPr/>
            <p:nvPr/>
          </p:nvSpPr>
          <p:spPr>
            <a:xfrm>
              <a:off x="4848975" y="1917305"/>
              <a:ext cx="599281" cy="683634"/>
            </a:xfrm>
            <a:custGeom>
              <a:avLst/>
              <a:gdLst/>
              <a:ahLst/>
              <a:cxnLst/>
              <a:rect l="l" t="t" r="r" b="b"/>
              <a:pathLst>
                <a:path w="12170" h="13883" extrusionOk="0">
                  <a:moveTo>
                    <a:pt x="5878" y="1"/>
                  </a:moveTo>
                  <a:cubicBezTo>
                    <a:pt x="2519" y="1"/>
                    <a:pt x="47" y="2794"/>
                    <a:pt x="1" y="7227"/>
                  </a:cubicBezTo>
                  <a:cubicBezTo>
                    <a:pt x="1" y="7799"/>
                    <a:pt x="25" y="8323"/>
                    <a:pt x="84" y="8846"/>
                  </a:cubicBezTo>
                  <a:lnTo>
                    <a:pt x="84" y="8882"/>
                  </a:lnTo>
                  <a:cubicBezTo>
                    <a:pt x="96" y="9049"/>
                    <a:pt x="120" y="9192"/>
                    <a:pt x="144" y="9358"/>
                  </a:cubicBezTo>
                  <a:cubicBezTo>
                    <a:pt x="346" y="10680"/>
                    <a:pt x="811" y="11811"/>
                    <a:pt x="1692" y="12597"/>
                  </a:cubicBezTo>
                  <a:lnTo>
                    <a:pt x="1704" y="12621"/>
                  </a:lnTo>
                  <a:cubicBezTo>
                    <a:pt x="1846" y="12752"/>
                    <a:pt x="2025" y="12883"/>
                    <a:pt x="2204" y="13002"/>
                  </a:cubicBezTo>
                  <a:cubicBezTo>
                    <a:pt x="2966" y="13490"/>
                    <a:pt x="3978" y="13811"/>
                    <a:pt x="5311" y="13883"/>
                  </a:cubicBezTo>
                  <a:lnTo>
                    <a:pt x="5692" y="13883"/>
                  </a:lnTo>
                  <a:cubicBezTo>
                    <a:pt x="5847" y="13883"/>
                    <a:pt x="5990" y="13883"/>
                    <a:pt x="6157" y="13859"/>
                  </a:cubicBezTo>
                  <a:cubicBezTo>
                    <a:pt x="8038" y="13728"/>
                    <a:pt x="9728" y="12585"/>
                    <a:pt x="10752" y="10847"/>
                  </a:cubicBezTo>
                  <a:cubicBezTo>
                    <a:pt x="10764" y="10823"/>
                    <a:pt x="10764" y="10811"/>
                    <a:pt x="10776" y="10799"/>
                  </a:cubicBezTo>
                  <a:cubicBezTo>
                    <a:pt x="10871" y="10644"/>
                    <a:pt x="10943" y="10513"/>
                    <a:pt x="11014" y="10347"/>
                  </a:cubicBezTo>
                  <a:cubicBezTo>
                    <a:pt x="11395" y="9573"/>
                    <a:pt x="11645" y="8716"/>
                    <a:pt x="11752" y="7763"/>
                  </a:cubicBezTo>
                  <a:cubicBezTo>
                    <a:pt x="12169" y="3846"/>
                    <a:pt x="9752" y="226"/>
                    <a:pt x="6252" y="12"/>
                  </a:cubicBezTo>
                  <a:cubicBezTo>
                    <a:pt x="6126" y="4"/>
                    <a:pt x="6002" y="1"/>
                    <a:pt x="5878" y="1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63"/>
            <p:cNvSpPr/>
            <p:nvPr/>
          </p:nvSpPr>
          <p:spPr>
            <a:xfrm>
              <a:off x="4823811" y="1800843"/>
              <a:ext cx="730562" cy="521921"/>
            </a:xfrm>
            <a:custGeom>
              <a:avLst/>
              <a:gdLst/>
              <a:ahLst/>
              <a:cxnLst/>
              <a:rect l="l" t="t" r="r" b="b"/>
              <a:pathLst>
                <a:path w="14836" h="10599" extrusionOk="0">
                  <a:moveTo>
                    <a:pt x="7216" y="1"/>
                  </a:moveTo>
                  <a:cubicBezTo>
                    <a:pt x="6676" y="1"/>
                    <a:pt x="6122" y="46"/>
                    <a:pt x="5560" y="163"/>
                  </a:cubicBezTo>
                  <a:cubicBezTo>
                    <a:pt x="5334" y="198"/>
                    <a:pt x="5132" y="258"/>
                    <a:pt x="4917" y="341"/>
                  </a:cubicBezTo>
                  <a:cubicBezTo>
                    <a:pt x="4477" y="413"/>
                    <a:pt x="4048" y="520"/>
                    <a:pt x="3608" y="663"/>
                  </a:cubicBezTo>
                  <a:cubicBezTo>
                    <a:pt x="2262" y="1139"/>
                    <a:pt x="1012" y="2079"/>
                    <a:pt x="333" y="3389"/>
                  </a:cubicBezTo>
                  <a:cubicBezTo>
                    <a:pt x="202" y="3651"/>
                    <a:pt x="0" y="4103"/>
                    <a:pt x="262" y="4342"/>
                  </a:cubicBezTo>
                  <a:cubicBezTo>
                    <a:pt x="333" y="4401"/>
                    <a:pt x="411" y="4424"/>
                    <a:pt x="491" y="4424"/>
                  </a:cubicBezTo>
                  <a:cubicBezTo>
                    <a:pt x="586" y="4424"/>
                    <a:pt x="683" y="4392"/>
                    <a:pt x="774" y="4353"/>
                  </a:cubicBezTo>
                  <a:lnTo>
                    <a:pt x="786" y="4353"/>
                  </a:lnTo>
                  <a:cubicBezTo>
                    <a:pt x="726" y="4473"/>
                    <a:pt x="655" y="4604"/>
                    <a:pt x="607" y="4711"/>
                  </a:cubicBezTo>
                  <a:cubicBezTo>
                    <a:pt x="200" y="5504"/>
                    <a:pt x="692" y="5850"/>
                    <a:pt x="1382" y="5850"/>
                  </a:cubicBezTo>
                  <a:cubicBezTo>
                    <a:pt x="1883" y="5850"/>
                    <a:pt x="2488" y="5667"/>
                    <a:pt x="2929" y="5342"/>
                  </a:cubicBezTo>
                  <a:cubicBezTo>
                    <a:pt x="3905" y="4604"/>
                    <a:pt x="5751" y="3865"/>
                    <a:pt x="5977" y="3770"/>
                  </a:cubicBezTo>
                  <a:lnTo>
                    <a:pt x="5977" y="3770"/>
                  </a:lnTo>
                  <a:cubicBezTo>
                    <a:pt x="5786" y="3865"/>
                    <a:pt x="4465" y="4484"/>
                    <a:pt x="4798" y="4949"/>
                  </a:cubicBezTo>
                  <a:cubicBezTo>
                    <a:pt x="4924" y="5121"/>
                    <a:pt x="5076" y="5180"/>
                    <a:pt x="5271" y="5180"/>
                  </a:cubicBezTo>
                  <a:cubicBezTo>
                    <a:pt x="5630" y="5180"/>
                    <a:pt x="6134" y="4978"/>
                    <a:pt x="6882" y="4901"/>
                  </a:cubicBezTo>
                  <a:cubicBezTo>
                    <a:pt x="7453" y="4842"/>
                    <a:pt x="8037" y="4758"/>
                    <a:pt x="8549" y="4723"/>
                  </a:cubicBezTo>
                  <a:lnTo>
                    <a:pt x="8549" y="4723"/>
                  </a:lnTo>
                  <a:cubicBezTo>
                    <a:pt x="8537" y="4758"/>
                    <a:pt x="8525" y="4770"/>
                    <a:pt x="8513" y="4806"/>
                  </a:cubicBezTo>
                  <a:cubicBezTo>
                    <a:pt x="8406" y="4985"/>
                    <a:pt x="8311" y="5163"/>
                    <a:pt x="8287" y="5354"/>
                  </a:cubicBezTo>
                  <a:cubicBezTo>
                    <a:pt x="8168" y="6116"/>
                    <a:pt x="9049" y="6497"/>
                    <a:pt x="9608" y="6592"/>
                  </a:cubicBezTo>
                  <a:cubicBezTo>
                    <a:pt x="9682" y="6602"/>
                    <a:pt x="9754" y="6608"/>
                    <a:pt x="9826" y="6608"/>
                  </a:cubicBezTo>
                  <a:cubicBezTo>
                    <a:pt x="9927" y="6608"/>
                    <a:pt x="10028" y="6596"/>
                    <a:pt x="10132" y="6568"/>
                  </a:cubicBezTo>
                  <a:lnTo>
                    <a:pt x="10132" y="6568"/>
                  </a:lnTo>
                  <a:cubicBezTo>
                    <a:pt x="10120" y="6747"/>
                    <a:pt x="10097" y="6949"/>
                    <a:pt x="10097" y="7140"/>
                  </a:cubicBezTo>
                  <a:cubicBezTo>
                    <a:pt x="10097" y="8163"/>
                    <a:pt x="10787" y="7937"/>
                    <a:pt x="10799" y="8699"/>
                  </a:cubicBezTo>
                  <a:cubicBezTo>
                    <a:pt x="10811" y="9461"/>
                    <a:pt x="10418" y="10342"/>
                    <a:pt x="10966" y="10545"/>
                  </a:cubicBezTo>
                  <a:cubicBezTo>
                    <a:pt x="11061" y="10582"/>
                    <a:pt x="11147" y="10598"/>
                    <a:pt x="11225" y="10598"/>
                  </a:cubicBezTo>
                  <a:cubicBezTo>
                    <a:pt x="11649" y="10598"/>
                    <a:pt x="11818" y="10102"/>
                    <a:pt x="11918" y="9699"/>
                  </a:cubicBezTo>
                  <a:cubicBezTo>
                    <a:pt x="11999" y="9376"/>
                    <a:pt x="12152" y="9276"/>
                    <a:pt x="12339" y="9276"/>
                  </a:cubicBezTo>
                  <a:cubicBezTo>
                    <a:pt x="12640" y="9276"/>
                    <a:pt x="13032" y="9533"/>
                    <a:pt x="13363" y="9533"/>
                  </a:cubicBezTo>
                  <a:cubicBezTo>
                    <a:pt x="13402" y="9533"/>
                    <a:pt x="13440" y="9529"/>
                    <a:pt x="13478" y="9521"/>
                  </a:cubicBezTo>
                  <a:cubicBezTo>
                    <a:pt x="14121" y="9366"/>
                    <a:pt x="14383" y="8390"/>
                    <a:pt x="14538" y="7842"/>
                  </a:cubicBezTo>
                  <a:cubicBezTo>
                    <a:pt x="14657" y="7378"/>
                    <a:pt x="14788" y="6842"/>
                    <a:pt x="14835" y="6318"/>
                  </a:cubicBezTo>
                  <a:cubicBezTo>
                    <a:pt x="14835" y="5854"/>
                    <a:pt x="14823" y="5461"/>
                    <a:pt x="14716" y="5080"/>
                  </a:cubicBezTo>
                  <a:cubicBezTo>
                    <a:pt x="14704" y="5056"/>
                    <a:pt x="14704" y="5020"/>
                    <a:pt x="14692" y="4985"/>
                  </a:cubicBezTo>
                  <a:cubicBezTo>
                    <a:pt x="14621" y="4806"/>
                    <a:pt x="14549" y="4639"/>
                    <a:pt x="14466" y="4484"/>
                  </a:cubicBezTo>
                  <a:lnTo>
                    <a:pt x="14288" y="4175"/>
                  </a:lnTo>
                  <a:cubicBezTo>
                    <a:pt x="14168" y="3984"/>
                    <a:pt x="14037" y="3806"/>
                    <a:pt x="13918" y="3627"/>
                  </a:cubicBezTo>
                  <a:lnTo>
                    <a:pt x="13930" y="3627"/>
                  </a:lnTo>
                  <a:cubicBezTo>
                    <a:pt x="14033" y="3637"/>
                    <a:pt x="14149" y="3652"/>
                    <a:pt x="14265" y="3652"/>
                  </a:cubicBezTo>
                  <a:cubicBezTo>
                    <a:pt x="14418" y="3652"/>
                    <a:pt x="14571" y="3627"/>
                    <a:pt x="14692" y="3532"/>
                  </a:cubicBezTo>
                  <a:cubicBezTo>
                    <a:pt x="14776" y="3461"/>
                    <a:pt x="14823" y="3353"/>
                    <a:pt x="14811" y="3234"/>
                  </a:cubicBezTo>
                  <a:cubicBezTo>
                    <a:pt x="14776" y="3103"/>
                    <a:pt x="14669" y="2996"/>
                    <a:pt x="14585" y="2913"/>
                  </a:cubicBezTo>
                  <a:cubicBezTo>
                    <a:pt x="14395" y="2734"/>
                    <a:pt x="14168" y="2603"/>
                    <a:pt x="13930" y="2508"/>
                  </a:cubicBezTo>
                  <a:cubicBezTo>
                    <a:pt x="13752" y="2448"/>
                    <a:pt x="13561" y="2401"/>
                    <a:pt x="13359" y="2401"/>
                  </a:cubicBezTo>
                  <a:cubicBezTo>
                    <a:pt x="13347" y="2008"/>
                    <a:pt x="13275" y="1615"/>
                    <a:pt x="13037" y="1305"/>
                  </a:cubicBezTo>
                  <a:cubicBezTo>
                    <a:pt x="12912" y="1135"/>
                    <a:pt x="12668" y="899"/>
                    <a:pt x="12428" y="899"/>
                  </a:cubicBezTo>
                  <a:cubicBezTo>
                    <a:pt x="12417" y="899"/>
                    <a:pt x="12406" y="900"/>
                    <a:pt x="12394" y="901"/>
                  </a:cubicBezTo>
                  <a:cubicBezTo>
                    <a:pt x="12049" y="936"/>
                    <a:pt x="12263" y="1413"/>
                    <a:pt x="12335" y="1603"/>
                  </a:cubicBezTo>
                  <a:cubicBezTo>
                    <a:pt x="12394" y="1770"/>
                    <a:pt x="12454" y="1925"/>
                    <a:pt x="12525" y="2079"/>
                  </a:cubicBezTo>
                  <a:cubicBezTo>
                    <a:pt x="11918" y="1544"/>
                    <a:pt x="11251" y="1091"/>
                    <a:pt x="10537" y="758"/>
                  </a:cubicBezTo>
                  <a:cubicBezTo>
                    <a:pt x="9608" y="317"/>
                    <a:pt x="8632" y="67"/>
                    <a:pt x="7584" y="8"/>
                  </a:cubicBezTo>
                  <a:cubicBezTo>
                    <a:pt x="7462" y="3"/>
                    <a:pt x="7340" y="1"/>
                    <a:pt x="7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63"/>
            <p:cNvSpPr/>
            <p:nvPr/>
          </p:nvSpPr>
          <p:spPr>
            <a:xfrm>
              <a:off x="5160934" y="1801778"/>
              <a:ext cx="393448" cy="322686"/>
            </a:xfrm>
            <a:custGeom>
              <a:avLst/>
              <a:gdLst/>
              <a:ahLst/>
              <a:cxnLst/>
              <a:rect l="l" t="t" r="r" b="b"/>
              <a:pathLst>
                <a:path w="7990" h="6553" extrusionOk="0">
                  <a:moveTo>
                    <a:pt x="738" y="1"/>
                  </a:moveTo>
                  <a:cubicBezTo>
                    <a:pt x="548" y="96"/>
                    <a:pt x="381" y="239"/>
                    <a:pt x="238" y="441"/>
                  </a:cubicBezTo>
                  <a:cubicBezTo>
                    <a:pt x="83" y="644"/>
                    <a:pt x="0" y="953"/>
                    <a:pt x="191" y="1132"/>
                  </a:cubicBezTo>
                  <a:cubicBezTo>
                    <a:pt x="262" y="1191"/>
                    <a:pt x="357" y="1227"/>
                    <a:pt x="441" y="1251"/>
                  </a:cubicBezTo>
                  <a:cubicBezTo>
                    <a:pt x="965" y="1406"/>
                    <a:pt x="1500" y="1489"/>
                    <a:pt x="1977" y="1751"/>
                  </a:cubicBezTo>
                  <a:cubicBezTo>
                    <a:pt x="2108" y="1822"/>
                    <a:pt x="2262" y="1929"/>
                    <a:pt x="2298" y="2072"/>
                  </a:cubicBezTo>
                  <a:cubicBezTo>
                    <a:pt x="2405" y="2406"/>
                    <a:pt x="2024" y="2763"/>
                    <a:pt x="2167" y="3072"/>
                  </a:cubicBezTo>
                  <a:cubicBezTo>
                    <a:pt x="2247" y="3241"/>
                    <a:pt x="2440" y="3290"/>
                    <a:pt x="2645" y="3290"/>
                  </a:cubicBezTo>
                  <a:cubicBezTo>
                    <a:pt x="2745" y="3290"/>
                    <a:pt x="2847" y="3279"/>
                    <a:pt x="2941" y="3263"/>
                  </a:cubicBezTo>
                  <a:cubicBezTo>
                    <a:pt x="3042" y="3251"/>
                    <a:pt x="3145" y="3243"/>
                    <a:pt x="3247" y="3243"/>
                  </a:cubicBezTo>
                  <a:cubicBezTo>
                    <a:pt x="3543" y="3243"/>
                    <a:pt x="3830" y="3306"/>
                    <a:pt x="4024" y="3501"/>
                  </a:cubicBezTo>
                  <a:cubicBezTo>
                    <a:pt x="4251" y="3739"/>
                    <a:pt x="4298" y="4084"/>
                    <a:pt x="4382" y="4394"/>
                  </a:cubicBezTo>
                  <a:cubicBezTo>
                    <a:pt x="4472" y="4677"/>
                    <a:pt x="4692" y="4992"/>
                    <a:pt x="4989" y="4992"/>
                  </a:cubicBezTo>
                  <a:cubicBezTo>
                    <a:pt x="5005" y="4992"/>
                    <a:pt x="5020" y="4991"/>
                    <a:pt x="5036" y="4989"/>
                  </a:cubicBezTo>
                  <a:cubicBezTo>
                    <a:pt x="5215" y="4977"/>
                    <a:pt x="5382" y="4823"/>
                    <a:pt x="5560" y="4799"/>
                  </a:cubicBezTo>
                  <a:cubicBezTo>
                    <a:pt x="5589" y="4794"/>
                    <a:pt x="5617" y="4791"/>
                    <a:pt x="5646" y="4791"/>
                  </a:cubicBezTo>
                  <a:cubicBezTo>
                    <a:pt x="5888" y="4791"/>
                    <a:pt x="6112" y="4967"/>
                    <a:pt x="6251" y="5180"/>
                  </a:cubicBezTo>
                  <a:cubicBezTo>
                    <a:pt x="6394" y="5418"/>
                    <a:pt x="6453" y="5704"/>
                    <a:pt x="6560" y="5954"/>
                  </a:cubicBezTo>
                  <a:cubicBezTo>
                    <a:pt x="6668" y="6228"/>
                    <a:pt x="6858" y="6478"/>
                    <a:pt x="7120" y="6537"/>
                  </a:cubicBezTo>
                  <a:cubicBezTo>
                    <a:pt x="7167" y="6548"/>
                    <a:pt x="7215" y="6553"/>
                    <a:pt x="7262" y="6553"/>
                  </a:cubicBezTo>
                  <a:cubicBezTo>
                    <a:pt x="7475" y="6553"/>
                    <a:pt x="7683" y="6452"/>
                    <a:pt x="7858" y="6335"/>
                  </a:cubicBezTo>
                  <a:cubicBezTo>
                    <a:pt x="7882" y="6299"/>
                    <a:pt x="7918" y="6287"/>
                    <a:pt x="7942" y="6251"/>
                  </a:cubicBezTo>
                  <a:cubicBezTo>
                    <a:pt x="7989" y="5835"/>
                    <a:pt x="7977" y="5442"/>
                    <a:pt x="7882" y="5085"/>
                  </a:cubicBezTo>
                  <a:cubicBezTo>
                    <a:pt x="7870" y="5037"/>
                    <a:pt x="7870" y="5001"/>
                    <a:pt x="7858" y="4977"/>
                  </a:cubicBezTo>
                  <a:cubicBezTo>
                    <a:pt x="7799" y="4811"/>
                    <a:pt x="7727" y="4644"/>
                    <a:pt x="7632" y="4489"/>
                  </a:cubicBezTo>
                  <a:cubicBezTo>
                    <a:pt x="7549" y="4489"/>
                    <a:pt x="7453" y="4465"/>
                    <a:pt x="7370" y="4465"/>
                  </a:cubicBezTo>
                  <a:cubicBezTo>
                    <a:pt x="6965" y="4442"/>
                    <a:pt x="6537" y="4323"/>
                    <a:pt x="6299" y="4013"/>
                  </a:cubicBezTo>
                  <a:cubicBezTo>
                    <a:pt x="6215" y="3906"/>
                    <a:pt x="6156" y="3787"/>
                    <a:pt x="6072" y="3680"/>
                  </a:cubicBezTo>
                  <a:cubicBezTo>
                    <a:pt x="5894" y="3489"/>
                    <a:pt x="5620" y="3430"/>
                    <a:pt x="5358" y="3370"/>
                  </a:cubicBezTo>
                  <a:cubicBezTo>
                    <a:pt x="5025" y="3299"/>
                    <a:pt x="4703" y="3215"/>
                    <a:pt x="4453" y="3013"/>
                  </a:cubicBezTo>
                  <a:cubicBezTo>
                    <a:pt x="4191" y="2799"/>
                    <a:pt x="4060" y="2429"/>
                    <a:pt x="4227" y="2144"/>
                  </a:cubicBezTo>
                  <a:cubicBezTo>
                    <a:pt x="4310" y="2013"/>
                    <a:pt x="4465" y="1906"/>
                    <a:pt x="4513" y="1751"/>
                  </a:cubicBezTo>
                  <a:cubicBezTo>
                    <a:pt x="4572" y="1525"/>
                    <a:pt x="4394" y="1310"/>
                    <a:pt x="4191" y="1179"/>
                  </a:cubicBezTo>
                  <a:cubicBezTo>
                    <a:pt x="4013" y="1060"/>
                    <a:pt x="3798" y="953"/>
                    <a:pt x="3691" y="751"/>
                  </a:cubicBezTo>
                  <a:cubicBezTo>
                    <a:pt x="2762" y="322"/>
                    <a:pt x="1774" y="60"/>
                    <a:pt x="7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63"/>
            <p:cNvSpPr/>
            <p:nvPr/>
          </p:nvSpPr>
          <p:spPr>
            <a:xfrm>
              <a:off x="5370812" y="2231285"/>
              <a:ext cx="183576" cy="220459"/>
            </a:xfrm>
            <a:custGeom>
              <a:avLst/>
              <a:gdLst/>
              <a:ahLst/>
              <a:cxnLst/>
              <a:rect l="l" t="t" r="r" b="b"/>
              <a:pathLst>
                <a:path w="3728" h="4477" extrusionOk="0">
                  <a:moveTo>
                    <a:pt x="2328" y="0"/>
                  </a:moveTo>
                  <a:cubicBezTo>
                    <a:pt x="983" y="0"/>
                    <a:pt x="216" y="1538"/>
                    <a:pt x="84" y="2697"/>
                  </a:cubicBezTo>
                  <a:cubicBezTo>
                    <a:pt x="36" y="2982"/>
                    <a:pt x="1" y="3292"/>
                    <a:pt x="84" y="3578"/>
                  </a:cubicBezTo>
                  <a:cubicBezTo>
                    <a:pt x="206" y="4120"/>
                    <a:pt x="625" y="4477"/>
                    <a:pt x="1162" y="4477"/>
                  </a:cubicBezTo>
                  <a:cubicBezTo>
                    <a:pt x="1203" y="4477"/>
                    <a:pt x="1244" y="4475"/>
                    <a:pt x="1286" y="4471"/>
                  </a:cubicBezTo>
                  <a:cubicBezTo>
                    <a:pt x="1810" y="4423"/>
                    <a:pt x="2310" y="4114"/>
                    <a:pt x="2703" y="3768"/>
                  </a:cubicBezTo>
                  <a:cubicBezTo>
                    <a:pt x="3322" y="3221"/>
                    <a:pt x="3715" y="2435"/>
                    <a:pt x="3715" y="1613"/>
                  </a:cubicBezTo>
                  <a:cubicBezTo>
                    <a:pt x="3727" y="1244"/>
                    <a:pt x="3632" y="839"/>
                    <a:pt x="3418" y="530"/>
                  </a:cubicBezTo>
                  <a:cubicBezTo>
                    <a:pt x="3203" y="244"/>
                    <a:pt x="2941" y="89"/>
                    <a:pt x="2656" y="30"/>
                  </a:cubicBezTo>
                  <a:cubicBezTo>
                    <a:pt x="2543" y="10"/>
                    <a:pt x="2433" y="0"/>
                    <a:pt x="2328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63"/>
            <p:cNvSpPr/>
            <p:nvPr/>
          </p:nvSpPr>
          <p:spPr>
            <a:xfrm>
              <a:off x="5428870" y="2289590"/>
              <a:ext cx="90311" cy="104394"/>
            </a:xfrm>
            <a:custGeom>
              <a:avLst/>
              <a:gdLst/>
              <a:ahLst/>
              <a:cxnLst/>
              <a:rect l="l" t="t" r="r" b="b"/>
              <a:pathLst>
                <a:path w="1834" h="2120" extrusionOk="0">
                  <a:moveTo>
                    <a:pt x="1286" y="1"/>
                  </a:moveTo>
                  <a:cubicBezTo>
                    <a:pt x="1000" y="1"/>
                    <a:pt x="762" y="167"/>
                    <a:pt x="584" y="370"/>
                  </a:cubicBezTo>
                  <a:cubicBezTo>
                    <a:pt x="179" y="834"/>
                    <a:pt x="0" y="1441"/>
                    <a:pt x="60" y="2048"/>
                  </a:cubicBezTo>
                  <a:cubicBezTo>
                    <a:pt x="66" y="2096"/>
                    <a:pt x="104" y="2120"/>
                    <a:pt x="142" y="2120"/>
                  </a:cubicBezTo>
                  <a:cubicBezTo>
                    <a:pt x="179" y="2120"/>
                    <a:pt x="215" y="2096"/>
                    <a:pt x="215" y="2048"/>
                  </a:cubicBezTo>
                  <a:cubicBezTo>
                    <a:pt x="179" y="1560"/>
                    <a:pt x="346" y="1048"/>
                    <a:pt x="643" y="667"/>
                  </a:cubicBezTo>
                  <a:cubicBezTo>
                    <a:pt x="703" y="572"/>
                    <a:pt x="774" y="489"/>
                    <a:pt x="869" y="417"/>
                  </a:cubicBezTo>
                  <a:cubicBezTo>
                    <a:pt x="953" y="513"/>
                    <a:pt x="1012" y="632"/>
                    <a:pt x="1048" y="751"/>
                  </a:cubicBezTo>
                  <a:cubicBezTo>
                    <a:pt x="1060" y="834"/>
                    <a:pt x="1060" y="894"/>
                    <a:pt x="1060" y="977"/>
                  </a:cubicBezTo>
                  <a:lnTo>
                    <a:pt x="1060" y="1036"/>
                  </a:lnTo>
                  <a:lnTo>
                    <a:pt x="1060" y="1048"/>
                  </a:lnTo>
                  <a:lnTo>
                    <a:pt x="1060" y="1084"/>
                  </a:lnTo>
                  <a:cubicBezTo>
                    <a:pt x="1048" y="1132"/>
                    <a:pt x="1024" y="1167"/>
                    <a:pt x="1048" y="1215"/>
                  </a:cubicBezTo>
                  <a:cubicBezTo>
                    <a:pt x="1048" y="1264"/>
                    <a:pt x="1087" y="1302"/>
                    <a:pt x="1131" y="1302"/>
                  </a:cubicBezTo>
                  <a:cubicBezTo>
                    <a:pt x="1151" y="1302"/>
                    <a:pt x="1172" y="1293"/>
                    <a:pt x="1191" y="1275"/>
                  </a:cubicBezTo>
                  <a:cubicBezTo>
                    <a:pt x="1262" y="1203"/>
                    <a:pt x="1286" y="1084"/>
                    <a:pt x="1298" y="977"/>
                  </a:cubicBezTo>
                  <a:cubicBezTo>
                    <a:pt x="1310" y="882"/>
                    <a:pt x="1298" y="786"/>
                    <a:pt x="1262" y="691"/>
                  </a:cubicBezTo>
                  <a:cubicBezTo>
                    <a:pt x="1227" y="548"/>
                    <a:pt x="1143" y="417"/>
                    <a:pt x="1048" y="298"/>
                  </a:cubicBezTo>
                  <a:cubicBezTo>
                    <a:pt x="1084" y="263"/>
                    <a:pt x="1131" y="251"/>
                    <a:pt x="1191" y="239"/>
                  </a:cubicBezTo>
                  <a:cubicBezTo>
                    <a:pt x="1231" y="224"/>
                    <a:pt x="1271" y="217"/>
                    <a:pt x="1311" y="217"/>
                  </a:cubicBezTo>
                  <a:cubicBezTo>
                    <a:pt x="1366" y="217"/>
                    <a:pt x="1421" y="230"/>
                    <a:pt x="1477" y="251"/>
                  </a:cubicBezTo>
                  <a:cubicBezTo>
                    <a:pt x="1560" y="298"/>
                    <a:pt x="1608" y="382"/>
                    <a:pt x="1703" y="429"/>
                  </a:cubicBezTo>
                  <a:cubicBezTo>
                    <a:pt x="1712" y="435"/>
                    <a:pt x="1724" y="438"/>
                    <a:pt x="1738" y="438"/>
                  </a:cubicBezTo>
                  <a:cubicBezTo>
                    <a:pt x="1777" y="438"/>
                    <a:pt x="1825" y="414"/>
                    <a:pt x="1834" y="370"/>
                  </a:cubicBezTo>
                  <a:cubicBezTo>
                    <a:pt x="1834" y="143"/>
                    <a:pt x="1477" y="13"/>
                    <a:pt x="1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63"/>
            <p:cNvSpPr/>
            <p:nvPr/>
          </p:nvSpPr>
          <p:spPr>
            <a:xfrm>
              <a:off x="5088201" y="2120338"/>
              <a:ext cx="118182" cy="76966"/>
            </a:xfrm>
            <a:custGeom>
              <a:avLst/>
              <a:gdLst/>
              <a:ahLst/>
              <a:cxnLst/>
              <a:rect l="l" t="t" r="r" b="b"/>
              <a:pathLst>
                <a:path w="2400" h="1563" extrusionOk="0">
                  <a:moveTo>
                    <a:pt x="661" y="0"/>
                  </a:moveTo>
                  <a:cubicBezTo>
                    <a:pt x="503" y="0"/>
                    <a:pt x="347" y="35"/>
                    <a:pt x="227" y="128"/>
                  </a:cubicBezTo>
                  <a:cubicBezTo>
                    <a:pt x="84" y="223"/>
                    <a:pt x="1" y="366"/>
                    <a:pt x="25" y="532"/>
                  </a:cubicBezTo>
                  <a:cubicBezTo>
                    <a:pt x="60" y="699"/>
                    <a:pt x="227" y="842"/>
                    <a:pt x="406" y="913"/>
                  </a:cubicBezTo>
                  <a:cubicBezTo>
                    <a:pt x="596" y="997"/>
                    <a:pt x="822" y="1009"/>
                    <a:pt x="1025" y="1056"/>
                  </a:cubicBezTo>
                  <a:cubicBezTo>
                    <a:pt x="1429" y="1140"/>
                    <a:pt x="1799" y="1306"/>
                    <a:pt x="2132" y="1533"/>
                  </a:cubicBezTo>
                  <a:cubicBezTo>
                    <a:pt x="2162" y="1554"/>
                    <a:pt x="2194" y="1563"/>
                    <a:pt x="2226" y="1563"/>
                  </a:cubicBezTo>
                  <a:cubicBezTo>
                    <a:pt x="2318" y="1563"/>
                    <a:pt x="2400" y="1485"/>
                    <a:pt x="2382" y="1414"/>
                  </a:cubicBezTo>
                  <a:cubicBezTo>
                    <a:pt x="2370" y="1068"/>
                    <a:pt x="2132" y="735"/>
                    <a:pt x="1846" y="485"/>
                  </a:cubicBezTo>
                  <a:cubicBezTo>
                    <a:pt x="1572" y="247"/>
                    <a:pt x="1191" y="56"/>
                    <a:pt x="798" y="9"/>
                  </a:cubicBezTo>
                  <a:cubicBezTo>
                    <a:pt x="753" y="3"/>
                    <a:pt x="707" y="0"/>
                    <a:pt x="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63"/>
            <p:cNvSpPr/>
            <p:nvPr/>
          </p:nvSpPr>
          <p:spPr>
            <a:xfrm>
              <a:off x="4951599" y="2368578"/>
              <a:ext cx="177027" cy="71746"/>
            </a:xfrm>
            <a:custGeom>
              <a:avLst/>
              <a:gdLst/>
              <a:ahLst/>
              <a:cxnLst/>
              <a:rect l="l" t="t" r="r" b="b"/>
              <a:pathLst>
                <a:path w="3595" h="1457" extrusionOk="0">
                  <a:moveTo>
                    <a:pt x="2898" y="0"/>
                  </a:moveTo>
                  <a:cubicBezTo>
                    <a:pt x="2563" y="0"/>
                    <a:pt x="2218" y="194"/>
                    <a:pt x="1596" y="242"/>
                  </a:cubicBezTo>
                  <a:cubicBezTo>
                    <a:pt x="1478" y="251"/>
                    <a:pt x="1367" y="255"/>
                    <a:pt x="1262" y="255"/>
                  </a:cubicBezTo>
                  <a:cubicBezTo>
                    <a:pt x="886" y="255"/>
                    <a:pt x="598" y="209"/>
                    <a:pt x="419" y="209"/>
                  </a:cubicBezTo>
                  <a:cubicBezTo>
                    <a:pt x="321" y="209"/>
                    <a:pt x="255" y="223"/>
                    <a:pt x="227" y="266"/>
                  </a:cubicBezTo>
                  <a:cubicBezTo>
                    <a:pt x="1" y="623"/>
                    <a:pt x="763" y="1457"/>
                    <a:pt x="1846" y="1457"/>
                  </a:cubicBezTo>
                  <a:cubicBezTo>
                    <a:pt x="1851" y="1457"/>
                    <a:pt x="1856" y="1457"/>
                    <a:pt x="1861" y="1457"/>
                  </a:cubicBezTo>
                  <a:cubicBezTo>
                    <a:pt x="2959" y="1457"/>
                    <a:pt x="3594" y="194"/>
                    <a:pt x="3144" y="40"/>
                  </a:cubicBezTo>
                  <a:cubicBezTo>
                    <a:pt x="3060" y="12"/>
                    <a:pt x="2979" y="0"/>
                    <a:pt x="2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63"/>
            <p:cNvSpPr/>
            <p:nvPr/>
          </p:nvSpPr>
          <p:spPr>
            <a:xfrm>
              <a:off x="4885661" y="2117630"/>
              <a:ext cx="93561" cy="66871"/>
            </a:xfrm>
            <a:custGeom>
              <a:avLst/>
              <a:gdLst/>
              <a:ahLst/>
              <a:cxnLst/>
              <a:rect l="l" t="t" r="r" b="b"/>
              <a:pathLst>
                <a:path w="1900" h="1358" extrusionOk="0">
                  <a:moveTo>
                    <a:pt x="1335" y="0"/>
                  </a:moveTo>
                  <a:cubicBezTo>
                    <a:pt x="1305" y="0"/>
                    <a:pt x="1274" y="2"/>
                    <a:pt x="1244" y="4"/>
                  </a:cubicBezTo>
                  <a:cubicBezTo>
                    <a:pt x="935" y="52"/>
                    <a:pt x="637" y="218"/>
                    <a:pt x="423" y="421"/>
                  </a:cubicBezTo>
                  <a:cubicBezTo>
                    <a:pt x="197" y="635"/>
                    <a:pt x="18" y="933"/>
                    <a:pt x="18" y="1230"/>
                  </a:cubicBezTo>
                  <a:cubicBezTo>
                    <a:pt x="1" y="1291"/>
                    <a:pt x="65" y="1358"/>
                    <a:pt x="143" y="1358"/>
                  </a:cubicBezTo>
                  <a:cubicBezTo>
                    <a:pt x="172" y="1358"/>
                    <a:pt x="203" y="1348"/>
                    <a:pt x="232" y="1326"/>
                  </a:cubicBezTo>
                  <a:cubicBezTo>
                    <a:pt x="482" y="1135"/>
                    <a:pt x="780" y="992"/>
                    <a:pt x="1090" y="909"/>
                  </a:cubicBezTo>
                  <a:cubicBezTo>
                    <a:pt x="1256" y="873"/>
                    <a:pt x="1435" y="873"/>
                    <a:pt x="1590" y="790"/>
                  </a:cubicBezTo>
                  <a:cubicBezTo>
                    <a:pt x="1732" y="730"/>
                    <a:pt x="1863" y="599"/>
                    <a:pt x="1875" y="457"/>
                  </a:cubicBezTo>
                  <a:cubicBezTo>
                    <a:pt x="1899" y="314"/>
                    <a:pt x="1816" y="183"/>
                    <a:pt x="1697" y="111"/>
                  </a:cubicBezTo>
                  <a:cubicBezTo>
                    <a:pt x="1591" y="25"/>
                    <a:pt x="1462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63"/>
            <p:cNvSpPr/>
            <p:nvPr/>
          </p:nvSpPr>
          <p:spPr>
            <a:xfrm>
              <a:off x="5092338" y="2370153"/>
              <a:ext cx="299050" cy="230800"/>
            </a:xfrm>
            <a:custGeom>
              <a:avLst/>
              <a:gdLst/>
              <a:ahLst/>
              <a:cxnLst/>
              <a:rect l="l" t="t" r="r" b="b"/>
              <a:pathLst>
                <a:path w="6073" h="4687" extrusionOk="0">
                  <a:moveTo>
                    <a:pt x="3951" y="1"/>
                  </a:moveTo>
                  <a:cubicBezTo>
                    <a:pt x="3884" y="1"/>
                    <a:pt x="3817" y="3"/>
                    <a:pt x="3751" y="8"/>
                  </a:cubicBezTo>
                  <a:cubicBezTo>
                    <a:pt x="3060" y="67"/>
                    <a:pt x="2393" y="353"/>
                    <a:pt x="1810" y="734"/>
                  </a:cubicBezTo>
                  <a:cubicBezTo>
                    <a:pt x="1238" y="1115"/>
                    <a:pt x="738" y="1603"/>
                    <a:pt x="417" y="2210"/>
                  </a:cubicBezTo>
                  <a:cubicBezTo>
                    <a:pt x="95" y="2829"/>
                    <a:pt x="0" y="3568"/>
                    <a:pt x="262" y="4187"/>
                  </a:cubicBezTo>
                  <a:cubicBezTo>
                    <a:pt x="333" y="4365"/>
                    <a:pt x="417" y="4532"/>
                    <a:pt x="536" y="4687"/>
                  </a:cubicBezTo>
                  <a:lnTo>
                    <a:pt x="750" y="4687"/>
                  </a:lnTo>
                  <a:cubicBezTo>
                    <a:pt x="905" y="4687"/>
                    <a:pt x="1048" y="4687"/>
                    <a:pt x="1215" y="4663"/>
                  </a:cubicBezTo>
                  <a:cubicBezTo>
                    <a:pt x="3096" y="4532"/>
                    <a:pt x="4786" y="3389"/>
                    <a:pt x="5810" y="1651"/>
                  </a:cubicBezTo>
                  <a:cubicBezTo>
                    <a:pt x="5822" y="1627"/>
                    <a:pt x="5822" y="1615"/>
                    <a:pt x="5834" y="1603"/>
                  </a:cubicBezTo>
                  <a:cubicBezTo>
                    <a:pt x="5929" y="1448"/>
                    <a:pt x="6001" y="1317"/>
                    <a:pt x="6072" y="1151"/>
                  </a:cubicBezTo>
                  <a:cubicBezTo>
                    <a:pt x="5977" y="960"/>
                    <a:pt x="5858" y="793"/>
                    <a:pt x="5703" y="651"/>
                  </a:cubicBezTo>
                  <a:cubicBezTo>
                    <a:pt x="5250" y="209"/>
                    <a:pt x="4593" y="1"/>
                    <a:pt x="3951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63"/>
            <p:cNvSpPr/>
            <p:nvPr/>
          </p:nvSpPr>
          <p:spPr>
            <a:xfrm>
              <a:off x="4851929" y="2352918"/>
              <a:ext cx="80364" cy="185890"/>
            </a:xfrm>
            <a:custGeom>
              <a:avLst/>
              <a:gdLst/>
              <a:ahLst/>
              <a:cxnLst/>
              <a:rect l="l" t="t" r="r" b="b"/>
              <a:pathLst>
                <a:path w="1632" h="3775" extrusionOk="0">
                  <a:moveTo>
                    <a:pt x="1" y="0"/>
                  </a:moveTo>
                  <a:lnTo>
                    <a:pt x="1" y="36"/>
                  </a:lnTo>
                  <a:cubicBezTo>
                    <a:pt x="24" y="203"/>
                    <a:pt x="48" y="346"/>
                    <a:pt x="60" y="512"/>
                  </a:cubicBezTo>
                  <a:cubicBezTo>
                    <a:pt x="274" y="1834"/>
                    <a:pt x="739" y="2965"/>
                    <a:pt x="1620" y="3751"/>
                  </a:cubicBezTo>
                  <a:lnTo>
                    <a:pt x="1632" y="3775"/>
                  </a:lnTo>
                  <a:cubicBezTo>
                    <a:pt x="1572" y="3132"/>
                    <a:pt x="1465" y="2477"/>
                    <a:pt x="1274" y="1858"/>
                  </a:cubicBezTo>
                  <a:cubicBezTo>
                    <a:pt x="1036" y="1132"/>
                    <a:pt x="620" y="453"/>
                    <a:pt x="1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63"/>
            <p:cNvSpPr/>
            <p:nvPr/>
          </p:nvSpPr>
          <p:spPr>
            <a:xfrm>
              <a:off x="5108736" y="2252066"/>
              <a:ext cx="41659" cy="62833"/>
            </a:xfrm>
            <a:custGeom>
              <a:avLst/>
              <a:gdLst/>
              <a:ahLst/>
              <a:cxnLst/>
              <a:rect l="l" t="t" r="r" b="b"/>
              <a:pathLst>
                <a:path w="846" h="1276" extrusionOk="0">
                  <a:moveTo>
                    <a:pt x="441" y="1"/>
                  </a:moveTo>
                  <a:cubicBezTo>
                    <a:pt x="227" y="1"/>
                    <a:pt x="24" y="263"/>
                    <a:pt x="12" y="620"/>
                  </a:cubicBezTo>
                  <a:cubicBezTo>
                    <a:pt x="0" y="977"/>
                    <a:pt x="179" y="1263"/>
                    <a:pt x="405" y="1275"/>
                  </a:cubicBezTo>
                  <a:cubicBezTo>
                    <a:pt x="414" y="1276"/>
                    <a:pt x="422" y="1276"/>
                    <a:pt x="430" y="1276"/>
                  </a:cubicBezTo>
                  <a:cubicBezTo>
                    <a:pt x="635" y="1276"/>
                    <a:pt x="822" y="999"/>
                    <a:pt x="834" y="655"/>
                  </a:cubicBezTo>
                  <a:cubicBezTo>
                    <a:pt x="846" y="298"/>
                    <a:pt x="667" y="13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63"/>
            <p:cNvSpPr/>
            <p:nvPr/>
          </p:nvSpPr>
          <p:spPr>
            <a:xfrm>
              <a:off x="4921117" y="2246797"/>
              <a:ext cx="33485" cy="52246"/>
            </a:xfrm>
            <a:custGeom>
              <a:avLst/>
              <a:gdLst/>
              <a:ahLst/>
              <a:cxnLst/>
              <a:rect l="l" t="t" r="r" b="b"/>
              <a:pathLst>
                <a:path w="680" h="1061" extrusionOk="0">
                  <a:moveTo>
                    <a:pt x="358" y="0"/>
                  </a:moveTo>
                  <a:cubicBezTo>
                    <a:pt x="179" y="0"/>
                    <a:pt x="12" y="239"/>
                    <a:pt x="12" y="524"/>
                  </a:cubicBezTo>
                  <a:cubicBezTo>
                    <a:pt x="0" y="822"/>
                    <a:pt x="143" y="1060"/>
                    <a:pt x="322" y="1060"/>
                  </a:cubicBezTo>
                  <a:cubicBezTo>
                    <a:pt x="501" y="1060"/>
                    <a:pt x="667" y="834"/>
                    <a:pt x="667" y="536"/>
                  </a:cubicBezTo>
                  <a:cubicBezTo>
                    <a:pt x="679" y="239"/>
                    <a:pt x="536" y="0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63"/>
            <p:cNvSpPr/>
            <p:nvPr/>
          </p:nvSpPr>
          <p:spPr>
            <a:xfrm>
              <a:off x="4965092" y="2245024"/>
              <a:ext cx="77902" cy="110993"/>
            </a:xfrm>
            <a:custGeom>
              <a:avLst/>
              <a:gdLst/>
              <a:ahLst/>
              <a:cxnLst/>
              <a:rect l="l" t="t" r="r" b="b"/>
              <a:pathLst>
                <a:path w="1582" h="2254" extrusionOk="0">
                  <a:moveTo>
                    <a:pt x="480" y="0"/>
                  </a:moveTo>
                  <a:cubicBezTo>
                    <a:pt x="432" y="0"/>
                    <a:pt x="387" y="41"/>
                    <a:pt x="405" y="96"/>
                  </a:cubicBezTo>
                  <a:cubicBezTo>
                    <a:pt x="417" y="156"/>
                    <a:pt x="441" y="179"/>
                    <a:pt x="477" y="227"/>
                  </a:cubicBezTo>
                  <a:cubicBezTo>
                    <a:pt x="500" y="263"/>
                    <a:pt x="524" y="310"/>
                    <a:pt x="548" y="346"/>
                  </a:cubicBezTo>
                  <a:cubicBezTo>
                    <a:pt x="596" y="441"/>
                    <a:pt x="620" y="525"/>
                    <a:pt x="691" y="596"/>
                  </a:cubicBezTo>
                  <a:cubicBezTo>
                    <a:pt x="751" y="775"/>
                    <a:pt x="762" y="977"/>
                    <a:pt x="727" y="1156"/>
                  </a:cubicBezTo>
                  <a:cubicBezTo>
                    <a:pt x="524" y="1156"/>
                    <a:pt x="298" y="1239"/>
                    <a:pt x="167" y="1418"/>
                  </a:cubicBezTo>
                  <a:cubicBezTo>
                    <a:pt x="60" y="1549"/>
                    <a:pt x="0" y="1703"/>
                    <a:pt x="12" y="1870"/>
                  </a:cubicBezTo>
                  <a:cubicBezTo>
                    <a:pt x="12" y="1941"/>
                    <a:pt x="36" y="2025"/>
                    <a:pt x="72" y="2108"/>
                  </a:cubicBezTo>
                  <a:cubicBezTo>
                    <a:pt x="108" y="2168"/>
                    <a:pt x="179" y="2239"/>
                    <a:pt x="250" y="2251"/>
                  </a:cubicBezTo>
                  <a:cubicBezTo>
                    <a:pt x="255" y="2253"/>
                    <a:pt x="260" y="2253"/>
                    <a:pt x="265" y="2253"/>
                  </a:cubicBezTo>
                  <a:cubicBezTo>
                    <a:pt x="298" y="2253"/>
                    <a:pt x="334" y="2221"/>
                    <a:pt x="334" y="2180"/>
                  </a:cubicBezTo>
                  <a:cubicBezTo>
                    <a:pt x="334" y="2132"/>
                    <a:pt x="298" y="2108"/>
                    <a:pt x="286" y="2061"/>
                  </a:cubicBezTo>
                  <a:cubicBezTo>
                    <a:pt x="262" y="2025"/>
                    <a:pt x="250" y="1989"/>
                    <a:pt x="239" y="1953"/>
                  </a:cubicBezTo>
                  <a:cubicBezTo>
                    <a:pt x="227" y="1882"/>
                    <a:pt x="215" y="1822"/>
                    <a:pt x="227" y="1751"/>
                  </a:cubicBezTo>
                  <a:cubicBezTo>
                    <a:pt x="239" y="1596"/>
                    <a:pt x="346" y="1477"/>
                    <a:pt x="477" y="1406"/>
                  </a:cubicBezTo>
                  <a:cubicBezTo>
                    <a:pt x="565" y="1360"/>
                    <a:pt x="656" y="1340"/>
                    <a:pt x="746" y="1340"/>
                  </a:cubicBezTo>
                  <a:cubicBezTo>
                    <a:pt x="1011" y="1340"/>
                    <a:pt x="1269" y="1511"/>
                    <a:pt x="1429" y="1715"/>
                  </a:cubicBezTo>
                  <a:cubicBezTo>
                    <a:pt x="1443" y="1740"/>
                    <a:pt x="1464" y="1750"/>
                    <a:pt x="1484" y="1750"/>
                  </a:cubicBezTo>
                  <a:cubicBezTo>
                    <a:pt x="1533" y="1750"/>
                    <a:pt x="1582" y="1694"/>
                    <a:pt x="1548" y="1644"/>
                  </a:cubicBezTo>
                  <a:cubicBezTo>
                    <a:pt x="1429" y="1465"/>
                    <a:pt x="1262" y="1322"/>
                    <a:pt x="1072" y="1227"/>
                  </a:cubicBezTo>
                  <a:cubicBezTo>
                    <a:pt x="1001" y="1203"/>
                    <a:pt x="929" y="1179"/>
                    <a:pt x="846" y="1168"/>
                  </a:cubicBezTo>
                  <a:cubicBezTo>
                    <a:pt x="893" y="953"/>
                    <a:pt x="881" y="751"/>
                    <a:pt x="834" y="560"/>
                  </a:cubicBezTo>
                  <a:cubicBezTo>
                    <a:pt x="810" y="453"/>
                    <a:pt x="762" y="346"/>
                    <a:pt x="715" y="263"/>
                  </a:cubicBezTo>
                  <a:cubicBezTo>
                    <a:pt x="703" y="215"/>
                    <a:pt x="667" y="167"/>
                    <a:pt x="643" y="132"/>
                  </a:cubicBezTo>
                  <a:cubicBezTo>
                    <a:pt x="608" y="84"/>
                    <a:pt x="584" y="36"/>
                    <a:pt x="524" y="13"/>
                  </a:cubicBezTo>
                  <a:cubicBezTo>
                    <a:pt x="510" y="4"/>
                    <a:pt x="495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63"/>
            <p:cNvSpPr/>
            <p:nvPr/>
          </p:nvSpPr>
          <p:spPr>
            <a:xfrm>
              <a:off x="5241251" y="3976938"/>
              <a:ext cx="306682" cy="96269"/>
            </a:xfrm>
            <a:custGeom>
              <a:avLst/>
              <a:gdLst/>
              <a:ahLst/>
              <a:cxnLst/>
              <a:rect l="l" t="t" r="r" b="b"/>
              <a:pathLst>
                <a:path w="6228" h="1955" extrusionOk="0">
                  <a:moveTo>
                    <a:pt x="3017" y="0"/>
                  </a:moveTo>
                  <a:cubicBezTo>
                    <a:pt x="2571" y="0"/>
                    <a:pt x="2239" y="7"/>
                    <a:pt x="2203" y="26"/>
                  </a:cubicBezTo>
                  <a:cubicBezTo>
                    <a:pt x="2203" y="26"/>
                    <a:pt x="1905" y="37"/>
                    <a:pt x="1012" y="633"/>
                  </a:cubicBezTo>
                  <a:cubicBezTo>
                    <a:pt x="465" y="990"/>
                    <a:pt x="179" y="1335"/>
                    <a:pt x="60" y="1573"/>
                  </a:cubicBezTo>
                  <a:cubicBezTo>
                    <a:pt x="0" y="1692"/>
                    <a:pt x="96" y="1835"/>
                    <a:pt x="226" y="1835"/>
                  </a:cubicBezTo>
                  <a:cubicBezTo>
                    <a:pt x="924" y="1865"/>
                    <a:pt x="2954" y="1955"/>
                    <a:pt x="4422" y="1955"/>
                  </a:cubicBezTo>
                  <a:cubicBezTo>
                    <a:pt x="5309" y="1955"/>
                    <a:pt x="5990" y="1922"/>
                    <a:pt x="6049" y="1823"/>
                  </a:cubicBezTo>
                  <a:cubicBezTo>
                    <a:pt x="6227" y="1514"/>
                    <a:pt x="5894" y="109"/>
                    <a:pt x="5727" y="61"/>
                  </a:cubicBezTo>
                  <a:cubicBezTo>
                    <a:pt x="5628" y="36"/>
                    <a:pt x="4028" y="0"/>
                    <a:pt x="30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63"/>
            <p:cNvSpPr/>
            <p:nvPr/>
          </p:nvSpPr>
          <p:spPr>
            <a:xfrm>
              <a:off x="5240660" y="4043861"/>
              <a:ext cx="299641" cy="29546"/>
            </a:xfrm>
            <a:custGeom>
              <a:avLst/>
              <a:gdLst/>
              <a:ahLst/>
              <a:cxnLst/>
              <a:rect l="l" t="t" r="r" b="b"/>
              <a:pathLst>
                <a:path w="6085" h="600" extrusionOk="0">
                  <a:moveTo>
                    <a:pt x="191" y="0"/>
                  </a:moveTo>
                  <a:cubicBezTo>
                    <a:pt x="131" y="71"/>
                    <a:pt x="84" y="155"/>
                    <a:pt x="60" y="214"/>
                  </a:cubicBezTo>
                  <a:cubicBezTo>
                    <a:pt x="0" y="333"/>
                    <a:pt x="84" y="464"/>
                    <a:pt x="227" y="476"/>
                  </a:cubicBezTo>
                  <a:cubicBezTo>
                    <a:pt x="922" y="513"/>
                    <a:pt x="2905" y="599"/>
                    <a:pt x="4363" y="599"/>
                  </a:cubicBezTo>
                  <a:cubicBezTo>
                    <a:pt x="5275" y="599"/>
                    <a:pt x="5982" y="565"/>
                    <a:pt x="6037" y="464"/>
                  </a:cubicBezTo>
                  <a:cubicBezTo>
                    <a:pt x="6073" y="417"/>
                    <a:pt x="6084" y="345"/>
                    <a:pt x="6084" y="250"/>
                  </a:cubicBezTo>
                  <a:lnTo>
                    <a:pt x="3775" y="250"/>
                  </a:lnTo>
                  <a:cubicBezTo>
                    <a:pt x="2584" y="238"/>
                    <a:pt x="1381" y="191"/>
                    <a:pt x="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63"/>
            <p:cNvSpPr/>
            <p:nvPr/>
          </p:nvSpPr>
          <p:spPr>
            <a:xfrm>
              <a:off x="4897086" y="3976938"/>
              <a:ext cx="306091" cy="96269"/>
            </a:xfrm>
            <a:custGeom>
              <a:avLst/>
              <a:gdLst/>
              <a:ahLst/>
              <a:cxnLst/>
              <a:rect l="l" t="t" r="r" b="b"/>
              <a:pathLst>
                <a:path w="6216" h="1955" extrusionOk="0">
                  <a:moveTo>
                    <a:pt x="3015" y="0"/>
                  </a:moveTo>
                  <a:cubicBezTo>
                    <a:pt x="2570" y="0"/>
                    <a:pt x="2239" y="7"/>
                    <a:pt x="2203" y="26"/>
                  </a:cubicBezTo>
                  <a:cubicBezTo>
                    <a:pt x="2203" y="26"/>
                    <a:pt x="1905" y="37"/>
                    <a:pt x="1012" y="633"/>
                  </a:cubicBezTo>
                  <a:cubicBezTo>
                    <a:pt x="453" y="990"/>
                    <a:pt x="179" y="1335"/>
                    <a:pt x="60" y="1573"/>
                  </a:cubicBezTo>
                  <a:cubicBezTo>
                    <a:pt x="0" y="1692"/>
                    <a:pt x="84" y="1835"/>
                    <a:pt x="215" y="1835"/>
                  </a:cubicBezTo>
                  <a:cubicBezTo>
                    <a:pt x="912" y="1865"/>
                    <a:pt x="2947" y="1955"/>
                    <a:pt x="4416" y="1955"/>
                  </a:cubicBezTo>
                  <a:cubicBezTo>
                    <a:pt x="5303" y="1955"/>
                    <a:pt x="5983" y="1922"/>
                    <a:pt x="6037" y="1823"/>
                  </a:cubicBezTo>
                  <a:cubicBezTo>
                    <a:pt x="6215" y="1514"/>
                    <a:pt x="5894" y="109"/>
                    <a:pt x="5727" y="61"/>
                  </a:cubicBezTo>
                  <a:cubicBezTo>
                    <a:pt x="5620" y="36"/>
                    <a:pt x="4023" y="0"/>
                    <a:pt x="30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63"/>
            <p:cNvSpPr/>
            <p:nvPr/>
          </p:nvSpPr>
          <p:spPr>
            <a:xfrm>
              <a:off x="4897677" y="4044993"/>
              <a:ext cx="299641" cy="26936"/>
            </a:xfrm>
            <a:custGeom>
              <a:avLst/>
              <a:gdLst/>
              <a:ahLst/>
              <a:cxnLst/>
              <a:rect l="l" t="t" r="r" b="b"/>
              <a:pathLst>
                <a:path w="6085" h="547" extrusionOk="0">
                  <a:moveTo>
                    <a:pt x="143" y="1"/>
                  </a:moveTo>
                  <a:cubicBezTo>
                    <a:pt x="119" y="60"/>
                    <a:pt x="72" y="108"/>
                    <a:pt x="60" y="156"/>
                  </a:cubicBezTo>
                  <a:cubicBezTo>
                    <a:pt x="0" y="275"/>
                    <a:pt x="84" y="406"/>
                    <a:pt x="226" y="429"/>
                  </a:cubicBezTo>
                  <a:cubicBezTo>
                    <a:pt x="920" y="459"/>
                    <a:pt x="2896" y="546"/>
                    <a:pt x="4353" y="546"/>
                  </a:cubicBezTo>
                  <a:cubicBezTo>
                    <a:pt x="5270" y="546"/>
                    <a:pt x="5981" y="511"/>
                    <a:pt x="6037" y="406"/>
                  </a:cubicBezTo>
                  <a:cubicBezTo>
                    <a:pt x="6072" y="358"/>
                    <a:pt x="6084" y="298"/>
                    <a:pt x="6084" y="215"/>
                  </a:cubicBezTo>
                  <a:lnTo>
                    <a:pt x="6084" y="215"/>
                  </a:lnTo>
                  <a:cubicBezTo>
                    <a:pt x="6013" y="251"/>
                    <a:pt x="5953" y="251"/>
                    <a:pt x="5894" y="251"/>
                  </a:cubicBezTo>
                  <a:cubicBezTo>
                    <a:pt x="5406" y="268"/>
                    <a:pt x="4924" y="279"/>
                    <a:pt x="4435" y="279"/>
                  </a:cubicBezTo>
                  <a:cubicBezTo>
                    <a:pt x="4256" y="279"/>
                    <a:pt x="4075" y="278"/>
                    <a:pt x="3894" y="275"/>
                  </a:cubicBezTo>
                  <a:cubicBezTo>
                    <a:pt x="2858" y="263"/>
                    <a:pt x="1810" y="203"/>
                    <a:pt x="786" y="37"/>
                  </a:cubicBezTo>
                  <a:cubicBezTo>
                    <a:pt x="584" y="25"/>
                    <a:pt x="369" y="25"/>
                    <a:pt x="1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32" name="Google Shape;6132;p63"/>
          <p:cNvGrpSpPr/>
          <p:nvPr/>
        </p:nvGrpSpPr>
        <p:grpSpPr>
          <a:xfrm>
            <a:off x="3331948" y="1789467"/>
            <a:ext cx="1027248" cy="2342930"/>
            <a:chOff x="3559686" y="1789467"/>
            <a:chExt cx="1027248" cy="2342930"/>
          </a:xfrm>
        </p:grpSpPr>
        <p:sp>
          <p:nvSpPr>
            <p:cNvPr id="6133" name="Google Shape;6133;p63"/>
            <p:cNvSpPr/>
            <p:nvPr/>
          </p:nvSpPr>
          <p:spPr>
            <a:xfrm flipH="1">
              <a:off x="3559686" y="4013920"/>
              <a:ext cx="1027248" cy="118477"/>
            </a:xfrm>
            <a:custGeom>
              <a:avLst/>
              <a:gdLst/>
              <a:ahLst/>
              <a:cxnLst/>
              <a:rect l="l" t="t" r="r" b="b"/>
              <a:pathLst>
                <a:path w="20861" h="2406" extrusionOk="0">
                  <a:moveTo>
                    <a:pt x="10430" y="1"/>
                  </a:moveTo>
                  <a:cubicBezTo>
                    <a:pt x="4668" y="1"/>
                    <a:pt x="0" y="537"/>
                    <a:pt x="0" y="1203"/>
                  </a:cubicBezTo>
                  <a:cubicBezTo>
                    <a:pt x="0" y="1870"/>
                    <a:pt x="4668" y="2406"/>
                    <a:pt x="10430" y="2406"/>
                  </a:cubicBezTo>
                  <a:cubicBezTo>
                    <a:pt x="16193" y="2406"/>
                    <a:pt x="20860" y="1870"/>
                    <a:pt x="20860" y="1203"/>
                  </a:cubicBezTo>
                  <a:cubicBezTo>
                    <a:pt x="20860" y="537"/>
                    <a:pt x="16193" y="1"/>
                    <a:pt x="10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63"/>
            <p:cNvSpPr/>
            <p:nvPr/>
          </p:nvSpPr>
          <p:spPr>
            <a:xfrm flipH="1">
              <a:off x="3645308" y="2612927"/>
              <a:ext cx="576334" cy="718793"/>
            </a:xfrm>
            <a:custGeom>
              <a:avLst/>
              <a:gdLst/>
              <a:ahLst/>
              <a:cxnLst/>
              <a:rect l="l" t="t" r="r" b="b"/>
              <a:pathLst>
                <a:path w="11704" h="14597" extrusionOk="0">
                  <a:moveTo>
                    <a:pt x="5972" y="1"/>
                  </a:moveTo>
                  <a:cubicBezTo>
                    <a:pt x="3834" y="1"/>
                    <a:pt x="2016" y="374"/>
                    <a:pt x="1822" y="662"/>
                  </a:cubicBezTo>
                  <a:cubicBezTo>
                    <a:pt x="0" y="3448"/>
                    <a:pt x="214" y="12961"/>
                    <a:pt x="1167" y="13949"/>
                  </a:cubicBezTo>
                  <a:cubicBezTo>
                    <a:pt x="1599" y="14403"/>
                    <a:pt x="3431" y="14597"/>
                    <a:pt x="5390" y="14597"/>
                  </a:cubicBezTo>
                  <a:cubicBezTo>
                    <a:pt x="7752" y="14597"/>
                    <a:pt x="10298" y="14315"/>
                    <a:pt x="10799" y="13866"/>
                  </a:cubicBezTo>
                  <a:cubicBezTo>
                    <a:pt x="11704" y="13056"/>
                    <a:pt x="11275" y="7734"/>
                    <a:pt x="11275" y="5472"/>
                  </a:cubicBezTo>
                  <a:cubicBezTo>
                    <a:pt x="11275" y="3210"/>
                    <a:pt x="10692" y="412"/>
                    <a:pt x="7846" y="102"/>
                  </a:cubicBezTo>
                  <a:cubicBezTo>
                    <a:pt x="7216" y="31"/>
                    <a:pt x="6581" y="1"/>
                    <a:pt x="5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63"/>
            <p:cNvSpPr/>
            <p:nvPr/>
          </p:nvSpPr>
          <p:spPr>
            <a:xfrm flipH="1">
              <a:off x="3645888" y="2641981"/>
              <a:ext cx="180031" cy="677183"/>
            </a:xfrm>
            <a:custGeom>
              <a:avLst/>
              <a:gdLst/>
              <a:ahLst/>
              <a:cxnLst/>
              <a:rect l="l" t="t" r="r" b="b"/>
              <a:pathLst>
                <a:path w="3656" h="13752" extrusionOk="0">
                  <a:moveTo>
                    <a:pt x="1299" y="0"/>
                  </a:moveTo>
                  <a:cubicBezTo>
                    <a:pt x="1096" y="167"/>
                    <a:pt x="894" y="381"/>
                    <a:pt x="751" y="643"/>
                  </a:cubicBezTo>
                  <a:cubicBezTo>
                    <a:pt x="406" y="1250"/>
                    <a:pt x="287" y="1989"/>
                    <a:pt x="227" y="2703"/>
                  </a:cubicBezTo>
                  <a:cubicBezTo>
                    <a:pt x="96" y="4370"/>
                    <a:pt x="36" y="6061"/>
                    <a:pt x="25" y="7727"/>
                  </a:cubicBezTo>
                  <a:cubicBezTo>
                    <a:pt x="1" y="8585"/>
                    <a:pt x="25" y="9430"/>
                    <a:pt x="60" y="10299"/>
                  </a:cubicBezTo>
                  <a:cubicBezTo>
                    <a:pt x="96" y="10823"/>
                    <a:pt x="120" y="11323"/>
                    <a:pt x="203" y="11835"/>
                  </a:cubicBezTo>
                  <a:cubicBezTo>
                    <a:pt x="275" y="12323"/>
                    <a:pt x="394" y="12799"/>
                    <a:pt x="632" y="13216"/>
                  </a:cubicBezTo>
                  <a:cubicBezTo>
                    <a:pt x="763" y="13454"/>
                    <a:pt x="941" y="13633"/>
                    <a:pt x="1144" y="13752"/>
                  </a:cubicBezTo>
                  <a:cubicBezTo>
                    <a:pt x="1930" y="13633"/>
                    <a:pt x="2525" y="13466"/>
                    <a:pt x="2751" y="13276"/>
                  </a:cubicBezTo>
                  <a:cubicBezTo>
                    <a:pt x="3656" y="12454"/>
                    <a:pt x="3227" y="7144"/>
                    <a:pt x="3227" y="4882"/>
                  </a:cubicBezTo>
                  <a:cubicBezTo>
                    <a:pt x="3239" y="3096"/>
                    <a:pt x="2858" y="965"/>
                    <a:pt x="1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63"/>
            <p:cNvSpPr/>
            <p:nvPr/>
          </p:nvSpPr>
          <p:spPr>
            <a:xfrm flipH="1">
              <a:off x="4307235" y="2677732"/>
              <a:ext cx="242766" cy="547084"/>
            </a:xfrm>
            <a:custGeom>
              <a:avLst/>
              <a:gdLst/>
              <a:ahLst/>
              <a:cxnLst/>
              <a:rect l="l" t="t" r="r" b="b"/>
              <a:pathLst>
                <a:path w="4930" h="11110" extrusionOk="0">
                  <a:moveTo>
                    <a:pt x="4930" y="1"/>
                  </a:moveTo>
                  <a:lnTo>
                    <a:pt x="4930" y="1"/>
                  </a:lnTo>
                  <a:cubicBezTo>
                    <a:pt x="4929" y="1"/>
                    <a:pt x="453" y="3549"/>
                    <a:pt x="227" y="5073"/>
                  </a:cubicBezTo>
                  <a:cubicBezTo>
                    <a:pt x="1" y="6597"/>
                    <a:pt x="3382" y="11109"/>
                    <a:pt x="3382" y="11109"/>
                  </a:cubicBezTo>
                  <a:lnTo>
                    <a:pt x="49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63"/>
            <p:cNvSpPr/>
            <p:nvPr/>
          </p:nvSpPr>
          <p:spPr>
            <a:xfrm flipH="1">
              <a:off x="4307234" y="2677141"/>
              <a:ext cx="189978" cy="546493"/>
            </a:xfrm>
            <a:custGeom>
              <a:avLst/>
              <a:gdLst/>
              <a:ahLst/>
              <a:cxnLst/>
              <a:rect l="l" t="t" r="r" b="b"/>
              <a:pathLst>
                <a:path w="3858" h="11098" extrusionOk="0">
                  <a:moveTo>
                    <a:pt x="3858" y="1"/>
                  </a:moveTo>
                  <a:lnTo>
                    <a:pt x="3858" y="1"/>
                  </a:lnTo>
                  <a:lnTo>
                    <a:pt x="3858" y="1"/>
                  </a:lnTo>
                  <a:cubicBezTo>
                    <a:pt x="3858" y="1"/>
                    <a:pt x="3858" y="1"/>
                    <a:pt x="3858" y="1"/>
                  </a:cubicBezTo>
                  <a:close/>
                  <a:moveTo>
                    <a:pt x="3858" y="1"/>
                  </a:moveTo>
                  <a:lnTo>
                    <a:pt x="3858" y="1"/>
                  </a:lnTo>
                  <a:cubicBezTo>
                    <a:pt x="3854" y="15"/>
                    <a:pt x="3724" y="110"/>
                    <a:pt x="3512" y="286"/>
                  </a:cubicBezTo>
                  <a:lnTo>
                    <a:pt x="3512" y="322"/>
                  </a:lnTo>
                  <a:cubicBezTo>
                    <a:pt x="3322" y="1858"/>
                    <a:pt x="2667" y="3275"/>
                    <a:pt x="1905" y="4608"/>
                  </a:cubicBezTo>
                  <a:cubicBezTo>
                    <a:pt x="1536" y="5263"/>
                    <a:pt x="1167" y="5942"/>
                    <a:pt x="750" y="6561"/>
                  </a:cubicBezTo>
                  <a:cubicBezTo>
                    <a:pt x="560" y="6859"/>
                    <a:pt x="333" y="7144"/>
                    <a:pt x="107" y="7430"/>
                  </a:cubicBezTo>
                  <a:cubicBezTo>
                    <a:pt x="83" y="7466"/>
                    <a:pt x="36" y="7502"/>
                    <a:pt x="0" y="7549"/>
                  </a:cubicBezTo>
                  <a:cubicBezTo>
                    <a:pt x="941" y="9276"/>
                    <a:pt x="2322" y="11097"/>
                    <a:pt x="2322" y="11097"/>
                  </a:cubicBezTo>
                  <a:lnTo>
                    <a:pt x="3858" y="1"/>
                  </a:lnTo>
                  <a:close/>
                </a:path>
              </a:pathLst>
            </a:custGeom>
            <a:solidFill>
              <a:srgbClr val="FFD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63"/>
            <p:cNvSpPr/>
            <p:nvPr/>
          </p:nvSpPr>
          <p:spPr>
            <a:xfrm flipH="1">
              <a:off x="4378782" y="2933309"/>
              <a:ext cx="90163" cy="70712"/>
            </a:xfrm>
            <a:custGeom>
              <a:avLst/>
              <a:gdLst/>
              <a:ahLst/>
              <a:cxnLst/>
              <a:rect l="l" t="t" r="r" b="b"/>
              <a:pathLst>
                <a:path w="1831" h="1436" extrusionOk="0">
                  <a:moveTo>
                    <a:pt x="50" y="0"/>
                  </a:moveTo>
                  <a:cubicBezTo>
                    <a:pt x="27" y="0"/>
                    <a:pt x="1" y="50"/>
                    <a:pt x="33" y="61"/>
                  </a:cubicBezTo>
                  <a:cubicBezTo>
                    <a:pt x="188" y="156"/>
                    <a:pt x="343" y="228"/>
                    <a:pt x="510" y="311"/>
                  </a:cubicBezTo>
                  <a:cubicBezTo>
                    <a:pt x="664" y="406"/>
                    <a:pt x="819" y="526"/>
                    <a:pt x="962" y="633"/>
                  </a:cubicBezTo>
                  <a:cubicBezTo>
                    <a:pt x="1260" y="847"/>
                    <a:pt x="1510" y="1121"/>
                    <a:pt x="1760" y="1407"/>
                  </a:cubicBezTo>
                  <a:cubicBezTo>
                    <a:pt x="1768" y="1428"/>
                    <a:pt x="1781" y="1435"/>
                    <a:pt x="1793" y="1435"/>
                  </a:cubicBezTo>
                  <a:cubicBezTo>
                    <a:pt x="1814" y="1435"/>
                    <a:pt x="1830" y="1410"/>
                    <a:pt x="1807" y="1395"/>
                  </a:cubicBezTo>
                  <a:cubicBezTo>
                    <a:pt x="1724" y="1276"/>
                    <a:pt x="1617" y="1145"/>
                    <a:pt x="1510" y="1037"/>
                  </a:cubicBezTo>
                  <a:cubicBezTo>
                    <a:pt x="1486" y="978"/>
                    <a:pt x="1438" y="895"/>
                    <a:pt x="1414" y="835"/>
                  </a:cubicBezTo>
                  <a:cubicBezTo>
                    <a:pt x="1367" y="764"/>
                    <a:pt x="1319" y="692"/>
                    <a:pt x="1260" y="597"/>
                  </a:cubicBezTo>
                  <a:cubicBezTo>
                    <a:pt x="1176" y="454"/>
                    <a:pt x="1081" y="287"/>
                    <a:pt x="962" y="133"/>
                  </a:cubicBezTo>
                  <a:cubicBezTo>
                    <a:pt x="959" y="126"/>
                    <a:pt x="953" y="123"/>
                    <a:pt x="946" y="123"/>
                  </a:cubicBezTo>
                  <a:cubicBezTo>
                    <a:pt x="928" y="123"/>
                    <a:pt x="906" y="143"/>
                    <a:pt x="914" y="168"/>
                  </a:cubicBezTo>
                  <a:cubicBezTo>
                    <a:pt x="998" y="335"/>
                    <a:pt x="1117" y="478"/>
                    <a:pt x="1200" y="645"/>
                  </a:cubicBezTo>
                  <a:cubicBezTo>
                    <a:pt x="1248" y="704"/>
                    <a:pt x="1295" y="776"/>
                    <a:pt x="1319" y="835"/>
                  </a:cubicBezTo>
                  <a:cubicBezTo>
                    <a:pt x="1224" y="752"/>
                    <a:pt x="1129" y="656"/>
                    <a:pt x="1022" y="573"/>
                  </a:cubicBezTo>
                  <a:cubicBezTo>
                    <a:pt x="736" y="347"/>
                    <a:pt x="414" y="121"/>
                    <a:pt x="57" y="2"/>
                  </a:cubicBezTo>
                  <a:cubicBezTo>
                    <a:pt x="55" y="1"/>
                    <a:pt x="53" y="0"/>
                    <a:pt x="50" y="0"/>
                  </a:cubicBezTo>
                  <a:close/>
                </a:path>
              </a:pathLst>
            </a:custGeom>
            <a:solidFill>
              <a:srgbClr val="C78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63"/>
            <p:cNvSpPr/>
            <p:nvPr/>
          </p:nvSpPr>
          <p:spPr>
            <a:xfrm flipH="1">
              <a:off x="3774869" y="3223602"/>
              <a:ext cx="582243" cy="763406"/>
            </a:xfrm>
            <a:custGeom>
              <a:avLst/>
              <a:gdLst/>
              <a:ahLst/>
              <a:cxnLst/>
              <a:rect l="l" t="t" r="r" b="b"/>
              <a:pathLst>
                <a:path w="11824" h="15503" extrusionOk="0">
                  <a:moveTo>
                    <a:pt x="1" y="0"/>
                  </a:moveTo>
                  <a:lnTo>
                    <a:pt x="1" y="0"/>
                  </a:lnTo>
                  <a:cubicBezTo>
                    <a:pt x="36" y="2620"/>
                    <a:pt x="167" y="4989"/>
                    <a:pt x="334" y="6108"/>
                  </a:cubicBezTo>
                  <a:cubicBezTo>
                    <a:pt x="751" y="9049"/>
                    <a:pt x="1418" y="15502"/>
                    <a:pt x="1418" y="15502"/>
                  </a:cubicBezTo>
                  <a:lnTo>
                    <a:pt x="4870" y="15502"/>
                  </a:lnTo>
                  <a:cubicBezTo>
                    <a:pt x="4858" y="12764"/>
                    <a:pt x="4382" y="2370"/>
                    <a:pt x="4597" y="2322"/>
                  </a:cubicBezTo>
                  <a:cubicBezTo>
                    <a:pt x="4652" y="2313"/>
                    <a:pt x="4711" y="2307"/>
                    <a:pt x="4776" y="2307"/>
                  </a:cubicBezTo>
                  <a:cubicBezTo>
                    <a:pt x="4975" y="2307"/>
                    <a:pt x="5226" y="2363"/>
                    <a:pt x="5585" y="2560"/>
                  </a:cubicBezTo>
                  <a:cubicBezTo>
                    <a:pt x="6228" y="2905"/>
                    <a:pt x="8395" y="15502"/>
                    <a:pt x="8395" y="15502"/>
                  </a:cubicBezTo>
                  <a:lnTo>
                    <a:pt x="11824" y="15502"/>
                  </a:lnTo>
                  <a:cubicBezTo>
                    <a:pt x="11502" y="12502"/>
                    <a:pt x="10169" y="3322"/>
                    <a:pt x="9800" y="322"/>
                  </a:cubicBezTo>
                  <a:cubicBezTo>
                    <a:pt x="9755" y="314"/>
                    <a:pt x="9717" y="312"/>
                    <a:pt x="9682" y="312"/>
                  </a:cubicBezTo>
                  <a:cubicBezTo>
                    <a:pt x="9604" y="312"/>
                    <a:pt x="9544" y="325"/>
                    <a:pt x="9478" y="334"/>
                  </a:cubicBezTo>
                  <a:cubicBezTo>
                    <a:pt x="8228" y="476"/>
                    <a:pt x="6969" y="538"/>
                    <a:pt x="5712" y="538"/>
                  </a:cubicBezTo>
                  <a:cubicBezTo>
                    <a:pt x="4970" y="538"/>
                    <a:pt x="4228" y="516"/>
                    <a:pt x="3489" y="476"/>
                  </a:cubicBezTo>
                  <a:cubicBezTo>
                    <a:pt x="2322" y="417"/>
                    <a:pt x="1132" y="298"/>
                    <a:pt x="1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63"/>
            <p:cNvSpPr/>
            <p:nvPr/>
          </p:nvSpPr>
          <p:spPr>
            <a:xfrm flipH="1">
              <a:off x="3814756" y="3224784"/>
              <a:ext cx="542357" cy="477849"/>
            </a:xfrm>
            <a:custGeom>
              <a:avLst/>
              <a:gdLst/>
              <a:ahLst/>
              <a:cxnLst/>
              <a:rect l="l" t="t" r="r" b="b"/>
              <a:pathLst>
                <a:path w="11014" h="9704" extrusionOk="0">
                  <a:moveTo>
                    <a:pt x="1" y="0"/>
                  </a:moveTo>
                  <a:lnTo>
                    <a:pt x="1" y="0"/>
                  </a:lnTo>
                  <a:cubicBezTo>
                    <a:pt x="36" y="2619"/>
                    <a:pt x="167" y="4977"/>
                    <a:pt x="334" y="6096"/>
                  </a:cubicBezTo>
                  <a:cubicBezTo>
                    <a:pt x="429" y="6882"/>
                    <a:pt x="572" y="8001"/>
                    <a:pt x="703" y="9168"/>
                  </a:cubicBezTo>
                  <a:cubicBezTo>
                    <a:pt x="1013" y="9215"/>
                    <a:pt x="1322" y="9287"/>
                    <a:pt x="1656" y="9323"/>
                  </a:cubicBezTo>
                  <a:cubicBezTo>
                    <a:pt x="2513" y="9442"/>
                    <a:pt x="3394" y="9525"/>
                    <a:pt x="4263" y="9596"/>
                  </a:cubicBezTo>
                  <a:cubicBezTo>
                    <a:pt x="4406" y="9608"/>
                    <a:pt x="4537" y="9608"/>
                    <a:pt x="4692" y="9620"/>
                  </a:cubicBezTo>
                  <a:cubicBezTo>
                    <a:pt x="4573" y="6048"/>
                    <a:pt x="4454" y="2334"/>
                    <a:pt x="4585" y="2298"/>
                  </a:cubicBezTo>
                  <a:cubicBezTo>
                    <a:pt x="4640" y="2289"/>
                    <a:pt x="4700" y="2283"/>
                    <a:pt x="4764" y="2283"/>
                  </a:cubicBezTo>
                  <a:cubicBezTo>
                    <a:pt x="4963" y="2283"/>
                    <a:pt x="5214" y="2339"/>
                    <a:pt x="5573" y="2536"/>
                  </a:cubicBezTo>
                  <a:cubicBezTo>
                    <a:pt x="5906" y="2715"/>
                    <a:pt x="6668" y="6334"/>
                    <a:pt x="7323" y="9704"/>
                  </a:cubicBezTo>
                  <a:cubicBezTo>
                    <a:pt x="8561" y="9668"/>
                    <a:pt x="9800" y="9549"/>
                    <a:pt x="11014" y="9382"/>
                  </a:cubicBezTo>
                  <a:cubicBezTo>
                    <a:pt x="10538" y="5894"/>
                    <a:pt x="9990" y="2048"/>
                    <a:pt x="9764" y="298"/>
                  </a:cubicBezTo>
                  <a:cubicBezTo>
                    <a:pt x="9680" y="310"/>
                    <a:pt x="9573" y="310"/>
                    <a:pt x="9478" y="322"/>
                  </a:cubicBezTo>
                  <a:cubicBezTo>
                    <a:pt x="8197" y="467"/>
                    <a:pt x="6906" y="529"/>
                    <a:pt x="5618" y="529"/>
                  </a:cubicBezTo>
                  <a:cubicBezTo>
                    <a:pt x="4907" y="529"/>
                    <a:pt x="4196" y="510"/>
                    <a:pt x="3489" y="476"/>
                  </a:cubicBezTo>
                  <a:cubicBezTo>
                    <a:pt x="2322" y="417"/>
                    <a:pt x="1132" y="298"/>
                    <a:pt x="1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63"/>
            <p:cNvSpPr/>
            <p:nvPr/>
          </p:nvSpPr>
          <p:spPr>
            <a:xfrm flipH="1">
              <a:off x="4093223" y="3976938"/>
              <a:ext cx="306091" cy="96269"/>
            </a:xfrm>
            <a:custGeom>
              <a:avLst/>
              <a:gdLst/>
              <a:ahLst/>
              <a:cxnLst/>
              <a:rect l="l" t="t" r="r" b="b"/>
              <a:pathLst>
                <a:path w="6216" h="1955" extrusionOk="0">
                  <a:moveTo>
                    <a:pt x="3015" y="0"/>
                  </a:moveTo>
                  <a:cubicBezTo>
                    <a:pt x="2570" y="0"/>
                    <a:pt x="2240" y="7"/>
                    <a:pt x="2203" y="26"/>
                  </a:cubicBezTo>
                  <a:cubicBezTo>
                    <a:pt x="2203" y="26"/>
                    <a:pt x="1917" y="37"/>
                    <a:pt x="1012" y="633"/>
                  </a:cubicBezTo>
                  <a:cubicBezTo>
                    <a:pt x="453" y="990"/>
                    <a:pt x="179" y="1335"/>
                    <a:pt x="60" y="1573"/>
                  </a:cubicBezTo>
                  <a:cubicBezTo>
                    <a:pt x="0" y="1692"/>
                    <a:pt x="84" y="1835"/>
                    <a:pt x="215" y="1835"/>
                  </a:cubicBezTo>
                  <a:cubicBezTo>
                    <a:pt x="912" y="1865"/>
                    <a:pt x="2947" y="1955"/>
                    <a:pt x="4416" y="1955"/>
                  </a:cubicBezTo>
                  <a:cubicBezTo>
                    <a:pt x="5303" y="1955"/>
                    <a:pt x="5983" y="1922"/>
                    <a:pt x="6037" y="1823"/>
                  </a:cubicBezTo>
                  <a:cubicBezTo>
                    <a:pt x="6216" y="1514"/>
                    <a:pt x="5894" y="109"/>
                    <a:pt x="5727" y="61"/>
                  </a:cubicBezTo>
                  <a:cubicBezTo>
                    <a:pt x="5620" y="36"/>
                    <a:pt x="4023" y="0"/>
                    <a:pt x="3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63"/>
            <p:cNvSpPr/>
            <p:nvPr/>
          </p:nvSpPr>
          <p:spPr>
            <a:xfrm flipH="1">
              <a:off x="4286697" y="3994567"/>
              <a:ext cx="113209" cy="76277"/>
            </a:xfrm>
            <a:custGeom>
              <a:avLst/>
              <a:gdLst/>
              <a:ahLst/>
              <a:cxnLst/>
              <a:rect l="l" t="t" r="r" b="b"/>
              <a:pathLst>
                <a:path w="2299" h="1549" extrusionOk="0">
                  <a:moveTo>
                    <a:pt x="1405" y="1"/>
                  </a:moveTo>
                  <a:cubicBezTo>
                    <a:pt x="1286" y="84"/>
                    <a:pt x="1155" y="156"/>
                    <a:pt x="1013" y="263"/>
                  </a:cubicBezTo>
                  <a:cubicBezTo>
                    <a:pt x="453" y="608"/>
                    <a:pt x="179" y="953"/>
                    <a:pt x="60" y="1192"/>
                  </a:cubicBezTo>
                  <a:cubicBezTo>
                    <a:pt x="1" y="1311"/>
                    <a:pt x="84" y="1453"/>
                    <a:pt x="215" y="1465"/>
                  </a:cubicBezTo>
                  <a:cubicBezTo>
                    <a:pt x="608" y="1477"/>
                    <a:pt x="1405" y="1525"/>
                    <a:pt x="2298" y="1549"/>
                  </a:cubicBezTo>
                  <a:cubicBezTo>
                    <a:pt x="2298" y="1477"/>
                    <a:pt x="2275" y="1394"/>
                    <a:pt x="2239" y="1311"/>
                  </a:cubicBezTo>
                  <a:cubicBezTo>
                    <a:pt x="2120" y="989"/>
                    <a:pt x="1977" y="691"/>
                    <a:pt x="1763" y="418"/>
                  </a:cubicBezTo>
                  <a:cubicBezTo>
                    <a:pt x="1656" y="287"/>
                    <a:pt x="1560" y="156"/>
                    <a:pt x="1441" y="37"/>
                  </a:cubicBezTo>
                  <a:lnTo>
                    <a:pt x="1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63"/>
            <p:cNvSpPr/>
            <p:nvPr/>
          </p:nvSpPr>
          <p:spPr>
            <a:xfrm flipH="1">
              <a:off x="3748467" y="3976938"/>
              <a:ext cx="306682" cy="96269"/>
            </a:xfrm>
            <a:custGeom>
              <a:avLst/>
              <a:gdLst/>
              <a:ahLst/>
              <a:cxnLst/>
              <a:rect l="l" t="t" r="r" b="b"/>
              <a:pathLst>
                <a:path w="6228" h="1955" extrusionOk="0">
                  <a:moveTo>
                    <a:pt x="3017" y="0"/>
                  </a:moveTo>
                  <a:cubicBezTo>
                    <a:pt x="2571" y="0"/>
                    <a:pt x="2240" y="7"/>
                    <a:pt x="2203" y="26"/>
                  </a:cubicBezTo>
                  <a:cubicBezTo>
                    <a:pt x="2203" y="26"/>
                    <a:pt x="1905" y="37"/>
                    <a:pt x="1012" y="633"/>
                  </a:cubicBezTo>
                  <a:cubicBezTo>
                    <a:pt x="465" y="990"/>
                    <a:pt x="179" y="1335"/>
                    <a:pt x="60" y="1573"/>
                  </a:cubicBezTo>
                  <a:cubicBezTo>
                    <a:pt x="0" y="1692"/>
                    <a:pt x="96" y="1835"/>
                    <a:pt x="227" y="1835"/>
                  </a:cubicBezTo>
                  <a:cubicBezTo>
                    <a:pt x="924" y="1865"/>
                    <a:pt x="2955" y="1955"/>
                    <a:pt x="4422" y="1955"/>
                  </a:cubicBezTo>
                  <a:cubicBezTo>
                    <a:pt x="5309" y="1955"/>
                    <a:pt x="5990" y="1922"/>
                    <a:pt x="6049" y="1823"/>
                  </a:cubicBezTo>
                  <a:cubicBezTo>
                    <a:pt x="6227" y="1514"/>
                    <a:pt x="5894" y="109"/>
                    <a:pt x="5727" y="61"/>
                  </a:cubicBezTo>
                  <a:cubicBezTo>
                    <a:pt x="5628" y="36"/>
                    <a:pt x="4028" y="0"/>
                    <a:pt x="3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63"/>
            <p:cNvSpPr/>
            <p:nvPr/>
          </p:nvSpPr>
          <p:spPr>
            <a:xfrm flipH="1">
              <a:off x="3946077" y="3999295"/>
              <a:ext cx="109072" cy="71549"/>
            </a:xfrm>
            <a:custGeom>
              <a:avLst/>
              <a:gdLst/>
              <a:ahLst/>
              <a:cxnLst/>
              <a:rect l="l" t="t" r="r" b="b"/>
              <a:pathLst>
                <a:path w="2215" h="1453" extrusionOk="0">
                  <a:moveTo>
                    <a:pt x="1298" y="0"/>
                  </a:moveTo>
                  <a:cubicBezTo>
                    <a:pt x="1203" y="48"/>
                    <a:pt x="1120" y="107"/>
                    <a:pt x="1012" y="179"/>
                  </a:cubicBezTo>
                  <a:cubicBezTo>
                    <a:pt x="465" y="536"/>
                    <a:pt x="179" y="881"/>
                    <a:pt x="60" y="1119"/>
                  </a:cubicBezTo>
                  <a:cubicBezTo>
                    <a:pt x="0" y="1238"/>
                    <a:pt x="96" y="1369"/>
                    <a:pt x="227" y="1381"/>
                  </a:cubicBezTo>
                  <a:cubicBezTo>
                    <a:pt x="596" y="1393"/>
                    <a:pt x="1370" y="1441"/>
                    <a:pt x="2215" y="1453"/>
                  </a:cubicBezTo>
                  <a:cubicBezTo>
                    <a:pt x="2120" y="1119"/>
                    <a:pt x="1965" y="798"/>
                    <a:pt x="1763" y="524"/>
                  </a:cubicBezTo>
                  <a:cubicBezTo>
                    <a:pt x="1620" y="322"/>
                    <a:pt x="1465" y="167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63"/>
            <p:cNvSpPr/>
            <p:nvPr/>
          </p:nvSpPr>
          <p:spPr>
            <a:xfrm flipH="1">
              <a:off x="3768420" y="3215969"/>
              <a:ext cx="642024" cy="449929"/>
            </a:xfrm>
            <a:custGeom>
              <a:avLst/>
              <a:gdLst/>
              <a:ahLst/>
              <a:cxnLst/>
              <a:rect l="l" t="t" r="r" b="b"/>
              <a:pathLst>
                <a:path w="13038" h="9137" extrusionOk="0">
                  <a:moveTo>
                    <a:pt x="215" y="0"/>
                  </a:moveTo>
                  <a:cubicBezTo>
                    <a:pt x="215" y="0"/>
                    <a:pt x="167" y="893"/>
                    <a:pt x="107" y="2048"/>
                  </a:cubicBezTo>
                  <a:lnTo>
                    <a:pt x="107" y="2203"/>
                  </a:lnTo>
                  <a:cubicBezTo>
                    <a:pt x="48" y="3477"/>
                    <a:pt x="0" y="5037"/>
                    <a:pt x="48" y="6025"/>
                  </a:cubicBezTo>
                  <a:cubicBezTo>
                    <a:pt x="155" y="7930"/>
                    <a:pt x="238" y="8430"/>
                    <a:pt x="238" y="8430"/>
                  </a:cubicBezTo>
                  <a:cubicBezTo>
                    <a:pt x="238" y="8430"/>
                    <a:pt x="2060" y="8775"/>
                    <a:pt x="3632" y="8906"/>
                  </a:cubicBezTo>
                  <a:cubicBezTo>
                    <a:pt x="4029" y="8946"/>
                    <a:pt x="4405" y="8960"/>
                    <a:pt x="4745" y="8960"/>
                  </a:cubicBezTo>
                  <a:cubicBezTo>
                    <a:pt x="5737" y="8960"/>
                    <a:pt x="6418" y="8835"/>
                    <a:pt x="6418" y="8835"/>
                  </a:cubicBezTo>
                  <a:cubicBezTo>
                    <a:pt x="6418" y="8835"/>
                    <a:pt x="5787" y="6215"/>
                    <a:pt x="6001" y="5977"/>
                  </a:cubicBezTo>
                  <a:cubicBezTo>
                    <a:pt x="6013" y="5965"/>
                    <a:pt x="6013" y="5965"/>
                    <a:pt x="6025" y="5965"/>
                  </a:cubicBezTo>
                  <a:cubicBezTo>
                    <a:pt x="6061" y="5965"/>
                    <a:pt x="6084" y="5977"/>
                    <a:pt x="6120" y="6025"/>
                  </a:cubicBezTo>
                  <a:cubicBezTo>
                    <a:pt x="6406" y="6442"/>
                    <a:pt x="6858" y="8775"/>
                    <a:pt x="6858" y="8775"/>
                  </a:cubicBezTo>
                  <a:cubicBezTo>
                    <a:pt x="6858" y="8775"/>
                    <a:pt x="7963" y="9136"/>
                    <a:pt x="9931" y="9136"/>
                  </a:cubicBezTo>
                  <a:cubicBezTo>
                    <a:pt x="10047" y="9136"/>
                    <a:pt x="10166" y="9135"/>
                    <a:pt x="10287" y="9133"/>
                  </a:cubicBezTo>
                  <a:cubicBezTo>
                    <a:pt x="11109" y="9133"/>
                    <a:pt x="11680" y="8990"/>
                    <a:pt x="12097" y="8823"/>
                  </a:cubicBezTo>
                  <a:cubicBezTo>
                    <a:pt x="12145" y="8811"/>
                    <a:pt x="12180" y="8787"/>
                    <a:pt x="12204" y="8775"/>
                  </a:cubicBezTo>
                  <a:cubicBezTo>
                    <a:pt x="12847" y="8513"/>
                    <a:pt x="13038" y="8168"/>
                    <a:pt x="13038" y="8168"/>
                  </a:cubicBezTo>
                  <a:cubicBezTo>
                    <a:pt x="13038" y="8168"/>
                    <a:pt x="11740" y="1203"/>
                    <a:pt x="11430" y="298"/>
                  </a:cubicBezTo>
                  <a:cubicBezTo>
                    <a:pt x="11430" y="298"/>
                    <a:pt x="11299" y="274"/>
                    <a:pt x="11061" y="274"/>
                  </a:cubicBezTo>
                  <a:lnTo>
                    <a:pt x="10930" y="274"/>
                  </a:lnTo>
                  <a:cubicBezTo>
                    <a:pt x="10418" y="262"/>
                    <a:pt x="9537" y="239"/>
                    <a:pt x="8513" y="203"/>
                  </a:cubicBezTo>
                  <a:lnTo>
                    <a:pt x="8394" y="203"/>
                  </a:lnTo>
                  <a:cubicBezTo>
                    <a:pt x="7382" y="179"/>
                    <a:pt x="6239" y="143"/>
                    <a:pt x="5132" y="120"/>
                  </a:cubicBezTo>
                  <a:lnTo>
                    <a:pt x="5048" y="120"/>
                  </a:lnTo>
                  <a:cubicBezTo>
                    <a:pt x="4906" y="120"/>
                    <a:pt x="4775" y="96"/>
                    <a:pt x="4656" y="96"/>
                  </a:cubicBezTo>
                  <a:lnTo>
                    <a:pt x="4584" y="96"/>
                  </a:lnTo>
                  <a:cubicBezTo>
                    <a:pt x="3251" y="72"/>
                    <a:pt x="2024" y="24"/>
                    <a:pt x="1250" y="12"/>
                  </a:cubicBezTo>
                  <a:lnTo>
                    <a:pt x="1143" y="12"/>
                  </a:lnTo>
                  <a:cubicBezTo>
                    <a:pt x="691" y="12"/>
                    <a:pt x="417" y="0"/>
                    <a:pt x="3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63"/>
            <p:cNvSpPr/>
            <p:nvPr/>
          </p:nvSpPr>
          <p:spPr>
            <a:xfrm flipH="1">
              <a:off x="3809427" y="3228871"/>
              <a:ext cx="187663" cy="421565"/>
            </a:xfrm>
            <a:custGeom>
              <a:avLst/>
              <a:gdLst/>
              <a:ahLst/>
              <a:cxnLst/>
              <a:rect l="l" t="t" r="r" b="b"/>
              <a:pathLst>
                <a:path w="3811" h="8561" extrusionOk="0">
                  <a:moveTo>
                    <a:pt x="0" y="0"/>
                  </a:moveTo>
                  <a:cubicBezTo>
                    <a:pt x="191" y="1143"/>
                    <a:pt x="834" y="2215"/>
                    <a:pt x="1774" y="2929"/>
                  </a:cubicBezTo>
                  <a:cubicBezTo>
                    <a:pt x="2131" y="3215"/>
                    <a:pt x="2524" y="3429"/>
                    <a:pt x="2965" y="3572"/>
                  </a:cubicBezTo>
                  <a:cubicBezTo>
                    <a:pt x="3108" y="4703"/>
                    <a:pt x="3274" y="5834"/>
                    <a:pt x="3453" y="6966"/>
                  </a:cubicBezTo>
                  <a:cubicBezTo>
                    <a:pt x="3512" y="7323"/>
                    <a:pt x="3572" y="7692"/>
                    <a:pt x="3632" y="8049"/>
                  </a:cubicBezTo>
                  <a:cubicBezTo>
                    <a:pt x="3643" y="8216"/>
                    <a:pt x="3679" y="8394"/>
                    <a:pt x="3703" y="8561"/>
                  </a:cubicBezTo>
                  <a:cubicBezTo>
                    <a:pt x="3751" y="8549"/>
                    <a:pt x="3774" y="8525"/>
                    <a:pt x="3810" y="8513"/>
                  </a:cubicBezTo>
                  <a:lnTo>
                    <a:pt x="3763" y="8204"/>
                  </a:lnTo>
                  <a:cubicBezTo>
                    <a:pt x="3715" y="7870"/>
                    <a:pt x="3655" y="7549"/>
                    <a:pt x="3620" y="7216"/>
                  </a:cubicBezTo>
                  <a:cubicBezTo>
                    <a:pt x="3524" y="6561"/>
                    <a:pt x="3417" y="5906"/>
                    <a:pt x="3334" y="5251"/>
                  </a:cubicBezTo>
                  <a:cubicBezTo>
                    <a:pt x="3155" y="3941"/>
                    <a:pt x="2989" y="2620"/>
                    <a:pt x="2822" y="1298"/>
                  </a:cubicBezTo>
                  <a:cubicBezTo>
                    <a:pt x="2786" y="929"/>
                    <a:pt x="2739" y="572"/>
                    <a:pt x="2691" y="191"/>
                  </a:cubicBezTo>
                  <a:cubicBezTo>
                    <a:pt x="2691" y="167"/>
                    <a:pt x="2679" y="119"/>
                    <a:pt x="2679" y="72"/>
                  </a:cubicBezTo>
                  <a:lnTo>
                    <a:pt x="2548" y="72"/>
                  </a:lnTo>
                  <a:lnTo>
                    <a:pt x="2548" y="96"/>
                  </a:lnTo>
                  <a:cubicBezTo>
                    <a:pt x="2584" y="417"/>
                    <a:pt x="2620" y="750"/>
                    <a:pt x="2667" y="1072"/>
                  </a:cubicBezTo>
                  <a:cubicBezTo>
                    <a:pt x="2739" y="1739"/>
                    <a:pt x="2810" y="2394"/>
                    <a:pt x="2905" y="3048"/>
                  </a:cubicBezTo>
                  <a:cubicBezTo>
                    <a:pt x="2917" y="3203"/>
                    <a:pt x="2941" y="3370"/>
                    <a:pt x="2965" y="3513"/>
                  </a:cubicBezTo>
                  <a:cubicBezTo>
                    <a:pt x="2227" y="3203"/>
                    <a:pt x="1596" y="2739"/>
                    <a:pt x="1084" y="2132"/>
                  </a:cubicBezTo>
                  <a:cubicBezTo>
                    <a:pt x="584" y="1524"/>
                    <a:pt x="250" y="774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63"/>
            <p:cNvSpPr/>
            <p:nvPr/>
          </p:nvSpPr>
          <p:spPr>
            <a:xfrm flipH="1">
              <a:off x="4157725" y="3222420"/>
              <a:ext cx="33436" cy="179440"/>
            </a:xfrm>
            <a:custGeom>
              <a:avLst/>
              <a:gdLst/>
              <a:ahLst/>
              <a:cxnLst/>
              <a:rect l="l" t="t" r="r" b="b"/>
              <a:pathLst>
                <a:path w="679" h="3644" extrusionOk="0">
                  <a:moveTo>
                    <a:pt x="143" y="0"/>
                  </a:moveTo>
                  <a:cubicBezTo>
                    <a:pt x="72" y="489"/>
                    <a:pt x="36" y="1001"/>
                    <a:pt x="24" y="1489"/>
                  </a:cubicBezTo>
                  <a:cubicBezTo>
                    <a:pt x="0" y="2203"/>
                    <a:pt x="36" y="2906"/>
                    <a:pt x="119" y="3596"/>
                  </a:cubicBezTo>
                  <a:cubicBezTo>
                    <a:pt x="119" y="3620"/>
                    <a:pt x="131" y="3644"/>
                    <a:pt x="155" y="3644"/>
                  </a:cubicBezTo>
                  <a:cubicBezTo>
                    <a:pt x="310" y="3620"/>
                    <a:pt x="441" y="3596"/>
                    <a:pt x="595" y="3584"/>
                  </a:cubicBezTo>
                  <a:cubicBezTo>
                    <a:pt x="607" y="3584"/>
                    <a:pt x="631" y="3572"/>
                    <a:pt x="631" y="3537"/>
                  </a:cubicBezTo>
                  <a:cubicBezTo>
                    <a:pt x="500" y="2382"/>
                    <a:pt x="512" y="1191"/>
                    <a:pt x="679" y="12"/>
                  </a:cubicBezTo>
                  <a:lnTo>
                    <a:pt x="595" y="12"/>
                  </a:lnTo>
                  <a:cubicBezTo>
                    <a:pt x="560" y="143"/>
                    <a:pt x="548" y="286"/>
                    <a:pt x="536" y="417"/>
                  </a:cubicBezTo>
                  <a:cubicBezTo>
                    <a:pt x="453" y="1072"/>
                    <a:pt x="429" y="1739"/>
                    <a:pt x="441" y="2405"/>
                  </a:cubicBezTo>
                  <a:cubicBezTo>
                    <a:pt x="453" y="2763"/>
                    <a:pt x="488" y="3144"/>
                    <a:pt x="536" y="3501"/>
                  </a:cubicBezTo>
                  <a:cubicBezTo>
                    <a:pt x="429" y="3513"/>
                    <a:pt x="310" y="3525"/>
                    <a:pt x="191" y="3537"/>
                  </a:cubicBezTo>
                  <a:cubicBezTo>
                    <a:pt x="119" y="2870"/>
                    <a:pt x="84" y="2191"/>
                    <a:pt x="95" y="1513"/>
                  </a:cubicBezTo>
                  <a:cubicBezTo>
                    <a:pt x="119" y="1012"/>
                    <a:pt x="155" y="50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63"/>
            <p:cNvSpPr/>
            <p:nvPr/>
          </p:nvSpPr>
          <p:spPr>
            <a:xfrm flipH="1">
              <a:off x="4348250" y="3217742"/>
              <a:ext cx="56924" cy="107299"/>
            </a:xfrm>
            <a:custGeom>
              <a:avLst/>
              <a:gdLst/>
              <a:ahLst/>
              <a:cxnLst/>
              <a:rect l="l" t="t" r="r" b="b"/>
              <a:pathLst>
                <a:path w="1156" h="2179" extrusionOk="0">
                  <a:moveTo>
                    <a:pt x="1036" y="0"/>
                  </a:moveTo>
                  <a:cubicBezTo>
                    <a:pt x="1036" y="24"/>
                    <a:pt x="1024" y="48"/>
                    <a:pt x="1024" y="84"/>
                  </a:cubicBezTo>
                  <a:cubicBezTo>
                    <a:pt x="846" y="715"/>
                    <a:pt x="548" y="1334"/>
                    <a:pt x="143" y="1846"/>
                  </a:cubicBezTo>
                  <a:cubicBezTo>
                    <a:pt x="96" y="1905"/>
                    <a:pt x="60" y="1965"/>
                    <a:pt x="0" y="2024"/>
                  </a:cubicBezTo>
                  <a:lnTo>
                    <a:pt x="0" y="2179"/>
                  </a:lnTo>
                  <a:cubicBezTo>
                    <a:pt x="560" y="1572"/>
                    <a:pt x="965" y="810"/>
                    <a:pt x="1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63"/>
            <p:cNvSpPr/>
            <p:nvPr/>
          </p:nvSpPr>
          <p:spPr>
            <a:xfrm flipH="1">
              <a:off x="4101441" y="3481543"/>
              <a:ext cx="104394" cy="34667"/>
            </a:xfrm>
            <a:custGeom>
              <a:avLst/>
              <a:gdLst/>
              <a:ahLst/>
              <a:cxnLst/>
              <a:rect l="l" t="t" r="r" b="b"/>
              <a:pathLst>
                <a:path w="2120" h="704" extrusionOk="0">
                  <a:moveTo>
                    <a:pt x="36" y="1"/>
                  </a:moveTo>
                  <a:cubicBezTo>
                    <a:pt x="12" y="1"/>
                    <a:pt x="1" y="49"/>
                    <a:pt x="24" y="49"/>
                  </a:cubicBezTo>
                  <a:cubicBezTo>
                    <a:pt x="727" y="215"/>
                    <a:pt x="1405" y="418"/>
                    <a:pt x="2060" y="703"/>
                  </a:cubicBezTo>
                  <a:cubicBezTo>
                    <a:pt x="2108" y="703"/>
                    <a:pt x="2120" y="644"/>
                    <a:pt x="2096" y="644"/>
                  </a:cubicBezTo>
                  <a:cubicBezTo>
                    <a:pt x="1453" y="322"/>
                    <a:pt x="751" y="96"/>
                    <a:pt x="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63"/>
            <p:cNvSpPr/>
            <p:nvPr/>
          </p:nvSpPr>
          <p:spPr>
            <a:xfrm flipH="1">
              <a:off x="3821750" y="2627798"/>
              <a:ext cx="623902" cy="677921"/>
            </a:xfrm>
            <a:custGeom>
              <a:avLst/>
              <a:gdLst/>
              <a:ahLst/>
              <a:cxnLst/>
              <a:rect l="l" t="t" r="r" b="b"/>
              <a:pathLst>
                <a:path w="12670" h="13767" extrusionOk="0">
                  <a:moveTo>
                    <a:pt x="7906" y="1"/>
                  </a:moveTo>
                  <a:cubicBezTo>
                    <a:pt x="6785" y="1"/>
                    <a:pt x="5445" y="206"/>
                    <a:pt x="4394" y="455"/>
                  </a:cubicBezTo>
                  <a:cubicBezTo>
                    <a:pt x="4359" y="467"/>
                    <a:pt x="4311" y="467"/>
                    <a:pt x="4287" y="479"/>
                  </a:cubicBezTo>
                  <a:cubicBezTo>
                    <a:pt x="3442" y="693"/>
                    <a:pt x="2787" y="907"/>
                    <a:pt x="2644" y="1074"/>
                  </a:cubicBezTo>
                  <a:cubicBezTo>
                    <a:pt x="1680" y="2158"/>
                    <a:pt x="727" y="7337"/>
                    <a:pt x="1" y="12992"/>
                  </a:cubicBezTo>
                  <a:cubicBezTo>
                    <a:pt x="477" y="13147"/>
                    <a:pt x="965" y="13266"/>
                    <a:pt x="1453" y="13349"/>
                  </a:cubicBezTo>
                  <a:cubicBezTo>
                    <a:pt x="3171" y="13663"/>
                    <a:pt x="4966" y="13766"/>
                    <a:pt x="6748" y="13766"/>
                  </a:cubicBezTo>
                  <a:cubicBezTo>
                    <a:pt x="7399" y="13766"/>
                    <a:pt x="8049" y="13753"/>
                    <a:pt x="8692" y="13730"/>
                  </a:cubicBezTo>
                  <a:cubicBezTo>
                    <a:pt x="10026" y="13683"/>
                    <a:pt x="11359" y="13552"/>
                    <a:pt x="12669" y="13373"/>
                  </a:cubicBezTo>
                  <a:cubicBezTo>
                    <a:pt x="12621" y="13111"/>
                    <a:pt x="12586" y="12909"/>
                    <a:pt x="12562" y="12754"/>
                  </a:cubicBezTo>
                  <a:cubicBezTo>
                    <a:pt x="12205" y="10670"/>
                    <a:pt x="12074" y="1705"/>
                    <a:pt x="11848" y="1229"/>
                  </a:cubicBezTo>
                  <a:cubicBezTo>
                    <a:pt x="11681" y="872"/>
                    <a:pt x="10764" y="360"/>
                    <a:pt x="9383" y="122"/>
                  </a:cubicBezTo>
                  <a:cubicBezTo>
                    <a:pt x="9335" y="122"/>
                    <a:pt x="9288" y="110"/>
                    <a:pt x="9240" y="110"/>
                  </a:cubicBezTo>
                  <a:cubicBezTo>
                    <a:pt x="8883" y="50"/>
                    <a:pt x="8502" y="14"/>
                    <a:pt x="8085" y="2"/>
                  </a:cubicBezTo>
                  <a:cubicBezTo>
                    <a:pt x="8026" y="1"/>
                    <a:pt x="7967" y="1"/>
                    <a:pt x="7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63"/>
            <p:cNvSpPr/>
            <p:nvPr/>
          </p:nvSpPr>
          <p:spPr>
            <a:xfrm flipH="1">
              <a:off x="3984196" y="2632575"/>
              <a:ext cx="255667" cy="89178"/>
            </a:xfrm>
            <a:custGeom>
              <a:avLst/>
              <a:gdLst/>
              <a:ahLst/>
              <a:cxnLst/>
              <a:rect l="l" t="t" r="r" b="b"/>
              <a:pathLst>
                <a:path w="5192" h="1811" extrusionOk="0">
                  <a:moveTo>
                    <a:pt x="5073" y="1"/>
                  </a:moveTo>
                  <a:cubicBezTo>
                    <a:pt x="4918" y="191"/>
                    <a:pt x="4704" y="346"/>
                    <a:pt x="4513" y="513"/>
                  </a:cubicBezTo>
                  <a:cubicBezTo>
                    <a:pt x="4275" y="727"/>
                    <a:pt x="4025" y="906"/>
                    <a:pt x="3751" y="1072"/>
                  </a:cubicBezTo>
                  <a:cubicBezTo>
                    <a:pt x="3216" y="1394"/>
                    <a:pt x="2632" y="1620"/>
                    <a:pt x="2013" y="1680"/>
                  </a:cubicBezTo>
                  <a:cubicBezTo>
                    <a:pt x="1904" y="1688"/>
                    <a:pt x="1790" y="1694"/>
                    <a:pt x="1675" y="1694"/>
                  </a:cubicBezTo>
                  <a:cubicBezTo>
                    <a:pt x="1476" y="1694"/>
                    <a:pt x="1273" y="1677"/>
                    <a:pt x="1084" y="1632"/>
                  </a:cubicBezTo>
                  <a:cubicBezTo>
                    <a:pt x="811" y="1572"/>
                    <a:pt x="477" y="1465"/>
                    <a:pt x="287" y="1239"/>
                  </a:cubicBezTo>
                  <a:cubicBezTo>
                    <a:pt x="72" y="1013"/>
                    <a:pt x="96" y="644"/>
                    <a:pt x="227" y="370"/>
                  </a:cubicBezTo>
                  <a:lnTo>
                    <a:pt x="227" y="370"/>
                  </a:lnTo>
                  <a:cubicBezTo>
                    <a:pt x="191" y="382"/>
                    <a:pt x="156" y="382"/>
                    <a:pt x="120" y="394"/>
                  </a:cubicBezTo>
                  <a:cubicBezTo>
                    <a:pt x="37" y="596"/>
                    <a:pt x="1" y="798"/>
                    <a:pt x="60" y="1037"/>
                  </a:cubicBezTo>
                  <a:cubicBezTo>
                    <a:pt x="156" y="1346"/>
                    <a:pt x="406" y="1525"/>
                    <a:pt x="692" y="1632"/>
                  </a:cubicBezTo>
                  <a:cubicBezTo>
                    <a:pt x="1001" y="1751"/>
                    <a:pt x="1358" y="1810"/>
                    <a:pt x="1704" y="1810"/>
                  </a:cubicBezTo>
                  <a:cubicBezTo>
                    <a:pt x="2406" y="1810"/>
                    <a:pt x="3085" y="1584"/>
                    <a:pt x="3680" y="1239"/>
                  </a:cubicBezTo>
                  <a:cubicBezTo>
                    <a:pt x="3978" y="1084"/>
                    <a:pt x="4240" y="870"/>
                    <a:pt x="4513" y="667"/>
                  </a:cubicBezTo>
                  <a:cubicBezTo>
                    <a:pt x="4752" y="477"/>
                    <a:pt x="4990" y="263"/>
                    <a:pt x="5192" y="36"/>
                  </a:cubicBezTo>
                  <a:cubicBezTo>
                    <a:pt x="5156" y="25"/>
                    <a:pt x="5109" y="25"/>
                    <a:pt x="5073" y="1"/>
                  </a:cubicBezTo>
                  <a:close/>
                </a:path>
              </a:pathLst>
            </a:custGeom>
            <a:solidFill>
              <a:srgbClr val="C78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63"/>
            <p:cNvSpPr/>
            <p:nvPr/>
          </p:nvSpPr>
          <p:spPr>
            <a:xfrm flipH="1">
              <a:off x="4022851" y="2565160"/>
              <a:ext cx="208788" cy="134678"/>
            </a:xfrm>
            <a:custGeom>
              <a:avLst/>
              <a:gdLst/>
              <a:ahLst/>
              <a:cxnLst/>
              <a:rect l="l" t="t" r="r" b="b"/>
              <a:pathLst>
                <a:path w="4240" h="2735" extrusionOk="0">
                  <a:moveTo>
                    <a:pt x="3692" y="1"/>
                  </a:moveTo>
                  <a:lnTo>
                    <a:pt x="1" y="786"/>
                  </a:lnTo>
                  <a:lnTo>
                    <a:pt x="465" y="2441"/>
                  </a:lnTo>
                  <a:cubicBezTo>
                    <a:pt x="465" y="2441"/>
                    <a:pt x="648" y="2735"/>
                    <a:pt x="1396" y="2735"/>
                  </a:cubicBezTo>
                  <a:cubicBezTo>
                    <a:pt x="1692" y="2735"/>
                    <a:pt x="2076" y="2689"/>
                    <a:pt x="2572" y="2560"/>
                  </a:cubicBezTo>
                  <a:cubicBezTo>
                    <a:pt x="4239" y="2108"/>
                    <a:pt x="4073" y="1310"/>
                    <a:pt x="4073" y="1310"/>
                  </a:cubicBezTo>
                  <a:lnTo>
                    <a:pt x="3692" y="1"/>
                  </a:ln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63"/>
            <p:cNvSpPr/>
            <p:nvPr/>
          </p:nvSpPr>
          <p:spPr>
            <a:xfrm flipH="1">
              <a:off x="4045750" y="2555225"/>
              <a:ext cx="180025" cy="112152"/>
            </a:xfrm>
            <a:custGeom>
              <a:avLst/>
              <a:gdLst/>
              <a:ahLst/>
              <a:cxnLst/>
              <a:rect l="l" t="t" r="r" b="b"/>
              <a:pathLst>
                <a:path w="4584" h="2278" extrusionOk="0">
                  <a:moveTo>
                    <a:pt x="3807" y="0"/>
                  </a:moveTo>
                  <a:cubicBezTo>
                    <a:pt x="3614" y="0"/>
                    <a:pt x="3421" y="16"/>
                    <a:pt x="3239" y="48"/>
                  </a:cubicBezTo>
                  <a:cubicBezTo>
                    <a:pt x="2357" y="167"/>
                    <a:pt x="1524" y="429"/>
                    <a:pt x="691" y="726"/>
                  </a:cubicBezTo>
                  <a:cubicBezTo>
                    <a:pt x="500" y="810"/>
                    <a:pt x="274" y="893"/>
                    <a:pt x="167" y="1048"/>
                  </a:cubicBezTo>
                  <a:cubicBezTo>
                    <a:pt x="36" y="1238"/>
                    <a:pt x="0" y="1667"/>
                    <a:pt x="143" y="1869"/>
                  </a:cubicBezTo>
                  <a:cubicBezTo>
                    <a:pt x="286" y="2108"/>
                    <a:pt x="750" y="2238"/>
                    <a:pt x="1095" y="2262"/>
                  </a:cubicBezTo>
                  <a:cubicBezTo>
                    <a:pt x="1182" y="2273"/>
                    <a:pt x="1269" y="2277"/>
                    <a:pt x="1357" y="2277"/>
                  </a:cubicBezTo>
                  <a:cubicBezTo>
                    <a:pt x="1670" y="2277"/>
                    <a:pt x="1994" y="2218"/>
                    <a:pt x="2310" y="2143"/>
                  </a:cubicBezTo>
                  <a:cubicBezTo>
                    <a:pt x="2798" y="2024"/>
                    <a:pt x="3274" y="1881"/>
                    <a:pt x="3691" y="1607"/>
                  </a:cubicBezTo>
                  <a:cubicBezTo>
                    <a:pt x="4108" y="1357"/>
                    <a:pt x="4441" y="988"/>
                    <a:pt x="4548" y="584"/>
                  </a:cubicBezTo>
                  <a:cubicBezTo>
                    <a:pt x="4572" y="453"/>
                    <a:pt x="4584" y="286"/>
                    <a:pt x="4501" y="179"/>
                  </a:cubicBezTo>
                  <a:cubicBezTo>
                    <a:pt x="4405" y="83"/>
                    <a:pt x="4262" y="48"/>
                    <a:pt x="4096" y="12"/>
                  </a:cubicBezTo>
                  <a:cubicBezTo>
                    <a:pt x="4001" y="4"/>
                    <a:pt x="3904" y="0"/>
                    <a:pt x="3807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63"/>
            <p:cNvSpPr/>
            <p:nvPr/>
          </p:nvSpPr>
          <p:spPr>
            <a:xfrm flipH="1">
              <a:off x="3627127" y="3249406"/>
              <a:ext cx="199974" cy="284474"/>
            </a:xfrm>
            <a:custGeom>
              <a:avLst/>
              <a:gdLst/>
              <a:ahLst/>
              <a:cxnLst/>
              <a:rect l="l" t="t" r="r" b="b"/>
              <a:pathLst>
                <a:path w="4061" h="5777" extrusionOk="0">
                  <a:moveTo>
                    <a:pt x="2501" y="0"/>
                  </a:moveTo>
                  <a:lnTo>
                    <a:pt x="322" y="298"/>
                  </a:lnTo>
                  <a:cubicBezTo>
                    <a:pt x="322" y="298"/>
                    <a:pt x="525" y="1310"/>
                    <a:pt x="501" y="1762"/>
                  </a:cubicBezTo>
                  <a:cubicBezTo>
                    <a:pt x="489" y="2191"/>
                    <a:pt x="1" y="4358"/>
                    <a:pt x="263" y="4441"/>
                  </a:cubicBezTo>
                  <a:cubicBezTo>
                    <a:pt x="272" y="4443"/>
                    <a:pt x="281" y="4445"/>
                    <a:pt x="290" y="4445"/>
                  </a:cubicBezTo>
                  <a:cubicBezTo>
                    <a:pt x="557" y="4445"/>
                    <a:pt x="858" y="3453"/>
                    <a:pt x="858" y="3453"/>
                  </a:cubicBezTo>
                  <a:cubicBezTo>
                    <a:pt x="858" y="3453"/>
                    <a:pt x="1299" y="5477"/>
                    <a:pt x="1608" y="5477"/>
                  </a:cubicBezTo>
                  <a:cubicBezTo>
                    <a:pt x="1918" y="5477"/>
                    <a:pt x="1751" y="3978"/>
                    <a:pt x="1751" y="3977"/>
                  </a:cubicBezTo>
                  <a:lnTo>
                    <a:pt x="1751" y="3977"/>
                  </a:lnTo>
                  <a:cubicBezTo>
                    <a:pt x="1751" y="3978"/>
                    <a:pt x="2198" y="5777"/>
                    <a:pt x="2552" y="5777"/>
                  </a:cubicBezTo>
                  <a:cubicBezTo>
                    <a:pt x="2559" y="5777"/>
                    <a:pt x="2566" y="5776"/>
                    <a:pt x="2573" y="5775"/>
                  </a:cubicBezTo>
                  <a:cubicBezTo>
                    <a:pt x="2930" y="5703"/>
                    <a:pt x="2442" y="3811"/>
                    <a:pt x="2442" y="3810"/>
                  </a:cubicBezTo>
                  <a:lnTo>
                    <a:pt x="2442" y="3810"/>
                  </a:lnTo>
                  <a:cubicBezTo>
                    <a:pt x="2442" y="3811"/>
                    <a:pt x="3185" y="5218"/>
                    <a:pt x="3456" y="5218"/>
                  </a:cubicBezTo>
                  <a:cubicBezTo>
                    <a:pt x="3464" y="5218"/>
                    <a:pt x="3471" y="5217"/>
                    <a:pt x="3478" y="5215"/>
                  </a:cubicBezTo>
                  <a:cubicBezTo>
                    <a:pt x="3739" y="5120"/>
                    <a:pt x="3097" y="3406"/>
                    <a:pt x="3097" y="3405"/>
                  </a:cubicBezTo>
                  <a:lnTo>
                    <a:pt x="3097" y="3405"/>
                  </a:lnTo>
                  <a:cubicBezTo>
                    <a:pt x="3097" y="3406"/>
                    <a:pt x="3653" y="4268"/>
                    <a:pt x="3857" y="4268"/>
                  </a:cubicBezTo>
                  <a:cubicBezTo>
                    <a:pt x="3866" y="4268"/>
                    <a:pt x="3875" y="4266"/>
                    <a:pt x="3882" y="4263"/>
                  </a:cubicBezTo>
                  <a:cubicBezTo>
                    <a:pt x="4061" y="4167"/>
                    <a:pt x="3299" y="2667"/>
                    <a:pt x="3085" y="2072"/>
                  </a:cubicBezTo>
                  <a:cubicBezTo>
                    <a:pt x="2858" y="1476"/>
                    <a:pt x="2489" y="12"/>
                    <a:pt x="2501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63"/>
            <p:cNvSpPr/>
            <p:nvPr/>
          </p:nvSpPr>
          <p:spPr>
            <a:xfrm flipH="1">
              <a:off x="3658892" y="2670591"/>
              <a:ext cx="302447" cy="730759"/>
            </a:xfrm>
            <a:custGeom>
              <a:avLst/>
              <a:gdLst/>
              <a:ahLst/>
              <a:cxnLst/>
              <a:rect l="l" t="t" r="r" b="b"/>
              <a:pathLst>
                <a:path w="6142" h="14840" extrusionOk="0">
                  <a:moveTo>
                    <a:pt x="1388" y="1"/>
                  </a:moveTo>
                  <a:cubicBezTo>
                    <a:pt x="629" y="1"/>
                    <a:pt x="10" y="1584"/>
                    <a:pt x="0" y="2789"/>
                  </a:cubicBezTo>
                  <a:cubicBezTo>
                    <a:pt x="0" y="4348"/>
                    <a:pt x="953" y="5277"/>
                    <a:pt x="1643" y="8647"/>
                  </a:cubicBezTo>
                  <a:cubicBezTo>
                    <a:pt x="2322" y="12028"/>
                    <a:pt x="2834" y="14838"/>
                    <a:pt x="2834" y="14838"/>
                  </a:cubicBezTo>
                  <a:cubicBezTo>
                    <a:pt x="2874" y="14839"/>
                    <a:pt x="2917" y="14839"/>
                    <a:pt x="2962" y="14839"/>
                  </a:cubicBezTo>
                  <a:cubicBezTo>
                    <a:pt x="3990" y="14839"/>
                    <a:pt x="6142" y="14578"/>
                    <a:pt x="6085" y="14076"/>
                  </a:cubicBezTo>
                  <a:cubicBezTo>
                    <a:pt x="5299" y="7527"/>
                    <a:pt x="2870" y="1431"/>
                    <a:pt x="2013" y="372"/>
                  </a:cubicBezTo>
                  <a:cubicBezTo>
                    <a:pt x="1800" y="112"/>
                    <a:pt x="1589" y="1"/>
                    <a:pt x="1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63"/>
            <p:cNvSpPr/>
            <p:nvPr/>
          </p:nvSpPr>
          <p:spPr>
            <a:xfrm flipH="1">
              <a:off x="3843453" y="2876481"/>
              <a:ext cx="105576" cy="407531"/>
            </a:xfrm>
            <a:custGeom>
              <a:avLst/>
              <a:gdLst/>
              <a:ahLst/>
              <a:cxnLst/>
              <a:rect l="l" t="t" r="r" b="b"/>
              <a:pathLst>
                <a:path w="2144" h="8276" extrusionOk="0">
                  <a:moveTo>
                    <a:pt x="0" y="1"/>
                  </a:moveTo>
                  <a:lnTo>
                    <a:pt x="0" y="1"/>
                  </a:lnTo>
                  <a:cubicBezTo>
                    <a:pt x="203" y="679"/>
                    <a:pt x="477" y="1334"/>
                    <a:pt x="691" y="2025"/>
                  </a:cubicBezTo>
                  <a:cubicBezTo>
                    <a:pt x="917" y="2692"/>
                    <a:pt x="1108" y="3370"/>
                    <a:pt x="1251" y="4073"/>
                  </a:cubicBezTo>
                  <a:cubicBezTo>
                    <a:pt x="1405" y="4775"/>
                    <a:pt x="1536" y="5478"/>
                    <a:pt x="1691" y="6168"/>
                  </a:cubicBezTo>
                  <a:cubicBezTo>
                    <a:pt x="1834" y="6871"/>
                    <a:pt x="1989" y="7573"/>
                    <a:pt x="2144" y="8276"/>
                  </a:cubicBezTo>
                  <a:cubicBezTo>
                    <a:pt x="2025" y="7573"/>
                    <a:pt x="1894" y="6871"/>
                    <a:pt x="1751" y="6168"/>
                  </a:cubicBezTo>
                  <a:cubicBezTo>
                    <a:pt x="1691" y="5811"/>
                    <a:pt x="1608" y="5478"/>
                    <a:pt x="1548" y="5120"/>
                  </a:cubicBezTo>
                  <a:cubicBezTo>
                    <a:pt x="1477" y="4763"/>
                    <a:pt x="1417" y="4418"/>
                    <a:pt x="1346" y="4061"/>
                  </a:cubicBezTo>
                  <a:cubicBezTo>
                    <a:pt x="1191" y="3358"/>
                    <a:pt x="1001" y="2656"/>
                    <a:pt x="762" y="1989"/>
                  </a:cubicBezTo>
                  <a:cubicBezTo>
                    <a:pt x="643" y="1668"/>
                    <a:pt x="524" y="1322"/>
                    <a:pt x="393" y="989"/>
                  </a:cubicBezTo>
                  <a:cubicBezTo>
                    <a:pt x="262" y="667"/>
                    <a:pt x="120" y="322"/>
                    <a:pt x="0" y="1"/>
                  </a:cubicBezTo>
                  <a:close/>
                </a:path>
              </a:pathLst>
            </a:custGeom>
            <a:solidFill>
              <a:srgbClr val="C78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63"/>
            <p:cNvSpPr/>
            <p:nvPr/>
          </p:nvSpPr>
          <p:spPr>
            <a:xfrm flipH="1">
              <a:off x="3849315" y="2628488"/>
              <a:ext cx="203470" cy="485186"/>
            </a:xfrm>
            <a:custGeom>
              <a:avLst/>
              <a:gdLst/>
              <a:ahLst/>
              <a:cxnLst/>
              <a:rect l="l" t="t" r="r" b="b"/>
              <a:pathLst>
                <a:path w="4132" h="9853" extrusionOk="0">
                  <a:moveTo>
                    <a:pt x="1203" y="0"/>
                  </a:moveTo>
                  <a:cubicBezTo>
                    <a:pt x="1179" y="0"/>
                    <a:pt x="1143" y="24"/>
                    <a:pt x="1131" y="48"/>
                  </a:cubicBezTo>
                  <a:cubicBezTo>
                    <a:pt x="179" y="1584"/>
                    <a:pt x="0" y="3572"/>
                    <a:pt x="369" y="5346"/>
                  </a:cubicBezTo>
                  <a:cubicBezTo>
                    <a:pt x="762" y="7168"/>
                    <a:pt x="1905" y="8799"/>
                    <a:pt x="3465" y="9787"/>
                  </a:cubicBezTo>
                  <a:cubicBezTo>
                    <a:pt x="3539" y="9831"/>
                    <a:pt x="3620" y="9852"/>
                    <a:pt x="3697" y="9852"/>
                  </a:cubicBezTo>
                  <a:cubicBezTo>
                    <a:pt x="3830" y="9852"/>
                    <a:pt x="3952" y="9789"/>
                    <a:pt x="4012" y="9668"/>
                  </a:cubicBezTo>
                  <a:cubicBezTo>
                    <a:pt x="4132" y="9442"/>
                    <a:pt x="3989" y="9144"/>
                    <a:pt x="3834" y="8918"/>
                  </a:cubicBezTo>
                  <a:cubicBezTo>
                    <a:pt x="3405" y="8335"/>
                    <a:pt x="2286" y="6775"/>
                    <a:pt x="1905" y="4858"/>
                  </a:cubicBezTo>
                  <a:cubicBezTo>
                    <a:pt x="1512" y="2917"/>
                    <a:pt x="2191" y="1370"/>
                    <a:pt x="2643" y="477"/>
                  </a:cubicBezTo>
                  <a:cubicBezTo>
                    <a:pt x="2679" y="441"/>
                    <a:pt x="2667" y="358"/>
                    <a:pt x="2619" y="346"/>
                  </a:cubicBezTo>
                  <a:cubicBezTo>
                    <a:pt x="2250" y="167"/>
                    <a:pt x="1560" y="36"/>
                    <a:pt x="1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63"/>
            <p:cNvSpPr/>
            <p:nvPr/>
          </p:nvSpPr>
          <p:spPr>
            <a:xfrm flipH="1">
              <a:off x="4223372" y="2645772"/>
              <a:ext cx="221690" cy="402656"/>
            </a:xfrm>
            <a:custGeom>
              <a:avLst/>
              <a:gdLst/>
              <a:ahLst/>
              <a:cxnLst/>
              <a:rect l="l" t="t" r="r" b="b"/>
              <a:pathLst>
                <a:path w="4502" h="8177" extrusionOk="0">
                  <a:moveTo>
                    <a:pt x="4367" y="0"/>
                  </a:moveTo>
                  <a:cubicBezTo>
                    <a:pt x="4148" y="0"/>
                    <a:pt x="3729" y="135"/>
                    <a:pt x="3668" y="161"/>
                  </a:cubicBezTo>
                  <a:cubicBezTo>
                    <a:pt x="3585" y="185"/>
                    <a:pt x="3525" y="221"/>
                    <a:pt x="3489" y="233"/>
                  </a:cubicBezTo>
                  <a:cubicBezTo>
                    <a:pt x="2918" y="459"/>
                    <a:pt x="2430" y="816"/>
                    <a:pt x="2096" y="1328"/>
                  </a:cubicBezTo>
                  <a:cubicBezTo>
                    <a:pt x="1" y="4662"/>
                    <a:pt x="417" y="8008"/>
                    <a:pt x="525" y="8139"/>
                  </a:cubicBezTo>
                  <a:cubicBezTo>
                    <a:pt x="546" y="8165"/>
                    <a:pt x="565" y="8177"/>
                    <a:pt x="583" y="8177"/>
                  </a:cubicBezTo>
                  <a:cubicBezTo>
                    <a:pt x="677" y="8177"/>
                    <a:pt x="731" y="7865"/>
                    <a:pt x="751" y="7805"/>
                  </a:cubicBezTo>
                  <a:cubicBezTo>
                    <a:pt x="1418" y="4567"/>
                    <a:pt x="2370" y="2793"/>
                    <a:pt x="2930" y="1923"/>
                  </a:cubicBezTo>
                  <a:cubicBezTo>
                    <a:pt x="3192" y="1542"/>
                    <a:pt x="3465" y="1173"/>
                    <a:pt x="3787" y="828"/>
                  </a:cubicBezTo>
                  <a:cubicBezTo>
                    <a:pt x="3942" y="650"/>
                    <a:pt x="4108" y="483"/>
                    <a:pt x="4287" y="328"/>
                  </a:cubicBezTo>
                  <a:cubicBezTo>
                    <a:pt x="4347" y="280"/>
                    <a:pt x="4501" y="161"/>
                    <a:pt x="4501" y="66"/>
                  </a:cubicBezTo>
                  <a:cubicBezTo>
                    <a:pt x="4501" y="18"/>
                    <a:pt x="4448" y="0"/>
                    <a:pt x="43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63"/>
            <p:cNvSpPr/>
            <p:nvPr/>
          </p:nvSpPr>
          <p:spPr>
            <a:xfrm flipH="1">
              <a:off x="4272024" y="1929468"/>
              <a:ext cx="184758" cy="288069"/>
            </a:xfrm>
            <a:custGeom>
              <a:avLst/>
              <a:gdLst/>
              <a:ahLst/>
              <a:cxnLst/>
              <a:rect l="l" t="t" r="r" b="b"/>
              <a:pathLst>
                <a:path w="3752" h="5850" extrusionOk="0">
                  <a:moveTo>
                    <a:pt x="2932" y="1"/>
                  </a:moveTo>
                  <a:cubicBezTo>
                    <a:pt x="2561" y="1"/>
                    <a:pt x="2121" y="246"/>
                    <a:pt x="1882" y="432"/>
                  </a:cubicBezTo>
                  <a:cubicBezTo>
                    <a:pt x="584" y="1420"/>
                    <a:pt x="1" y="3230"/>
                    <a:pt x="465" y="4789"/>
                  </a:cubicBezTo>
                  <a:cubicBezTo>
                    <a:pt x="536" y="5063"/>
                    <a:pt x="644" y="5313"/>
                    <a:pt x="834" y="5528"/>
                  </a:cubicBezTo>
                  <a:cubicBezTo>
                    <a:pt x="1005" y="5722"/>
                    <a:pt x="1264" y="5850"/>
                    <a:pt x="1515" y="5850"/>
                  </a:cubicBezTo>
                  <a:cubicBezTo>
                    <a:pt x="1526" y="5850"/>
                    <a:pt x="1537" y="5850"/>
                    <a:pt x="1548" y="5849"/>
                  </a:cubicBezTo>
                  <a:cubicBezTo>
                    <a:pt x="2049" y="5802"/>
                    <a:pt x="2346" y="5301"/>
                    <a:pt x="2549" y="4849"/>
                  </a:cubicBezTo>
                  <a:cubicBezTo>
                    <a:pt x="2906" y="4099"/>
                    <a:pt x="3251" y="3325"/>
                    <a:pt x="3442" y="2492"/>
                  </a:cubicBezTo>
                  <a:cubicBezTo>
                    <a:pt x="3573" y="1872"/>
                    <a:pt x="3751" y="837"/>
                    <a:pt x="3430" y="265"/>
                  </a:cubicBezTo>
                  <a:cubicBezTo>
                    <a:pt x="3313" y="73"/>
                    <a:pt x="3132" y="1"/>
                    <a:pt x="29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63"/>
            <p:cNvSpPr/>
            <p:nvPr/>
          </p:nvSpPr>
          <p:spPr>
            <a:xfrm flipH="1">
              <a:off x="3854595" y="1939071"/>
              <a:ext cx="599232" cy="683584"/>
            </a:xfrm>
            <a:custGeom>
              <a:avLst/>
              <a:gdLst/>
              <a:ahLst/>
              <a:cxnLst/>
              <a:rect l="l" t="t" r="r" b="b"/>
              <a:pathLst>
                <a:path w="12169" h="13882" extrusionOk="0">
                  <a:moveTo>
                    <a:pt x="5894" y="0"/>
                  </a:moveTo>
                  <a:cubicBezTo>
                    <a:pt x="2517" y="0"/>
                    <a:pt x="58" y="2785"/>
                    <a:pt x="0" y="7238"/>
                  </a:cubicBezTo>
                  <a:cubicBezTo>
                    <a:pt x="0" y="7797"/>
                    <a:pt x="12" y="8333"/>
                    <a:pt x="72" y="8857"/>
                  </a:cubicBezTo>
                  <a:lnTo>
                    <a:pt x="72" y="8881"/>
                  </a:lnTo>
                  <a:cubicBezTo>
                    <a:pt x="95" y="9047"/>
                    <a:pt x="119" y="9202"/>
                    <a:pt x="131" y="9357"/>
                  </a:cubicBezTo>
                  <a:cubicBezTo>
                    <a:pt x="345" y="10679"/>
                    <a:pt x="810" y="11810"/>
                    <a:pt x="1691" y="12607"/>
                  </a:cubicBezTo>
                  <a:lnTo>
                    <a:pt x="1703" y="12619"/>
                  </a:lnTo>
                  <a:cubicBezTo>
                    <a:pt x="1846" y="12750"/>
                    <a:pt x="2024" y="12893"/>
                    <a:pt x="2203" y="13012"/>
                  </a:cubicBezTo>
                  <a:cubicBezTo>
                    <a:pt x="2965" y="13500"/>
                    <a:pt x="3977" y="13810"/>
                    <a:pt x="5298" y="13881"/>
                  </a:cubicBezTo>
                  <a:lnTo>
                    <a:pt x="5691" y="13881"/>
                  </a:lnTo>
                  <a:cubicBezTo>
                    <a:pt x="5834" y="13881"/>
                    <a:pt x="5989" y="13881"/>
                    <a:pt x="6156" y="13869"/>
                  </a:cubicBezTo>
                  <a:cubicBezTo>
                    <a:pt x="8037" y="13738"/>
                    <a:pt x="9728" y="12584"/>
                    <a:pt x="10752" y="10845"/>
                  </a:cubicBezTo>
                  <a:cubicBezTo>
                    <a:pt x="10763" y="10833"/>
                    <a:pt x="10763" y="10821"/>
                    <a:pt x="10775" y="10798"/>
                  </a:cubicBezTo>
                  <a:cubicBezTo>
                    <a:pt x="10871" y="10655"/>
                    <a:pt x="10942" y="10524"/>
                    <a:pt x="11013" y="10357"/>
                  </a:cubicBezTo>
                  <a:cubicBezTo>
                    <a:pt x="11383" y="9583"/>
                    <a:pt x="11644" y="8714"/>
                    <a:pt x="11740" y="7762"/>
                  </a:cubicBezTo>
                  <a:cubicBezTo>
                    <a:pt x="12168" y="3856"/>
                    <a:pt x="9751" y="237"/>
                    <a:pt x="6251" y="11"/>
                  </a:cubicBezTo>
                  <a:cubicBezTo>
                    <a:pt x="6131" y="4"/>
                    <a:pt x="6012" y="0"/>
                    <a:pt x="5894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63"/>
            <p:cNvSpPr/>
            <p:nvPr/>
          </p:nvSpPr>
          <p:spPr>
            <a:xfrm flipH="1">
              <a:off x="3756110" y="1789467"/>
              <a:ext cx="669600" cy="537728"/>
            </a:xfrm>
            <a:custGeom>
              <a:avLst/>
              <a:gdLst/>
              <a:ahLst/>
              <a:cxnLst/>
              <a:rect l="l" t="t" r="r" b="b"/>
              <a:pathLst>
                <a:path w="13598" h="10920" extrusionOk="0">
                  <a:moveTo>
                    <a:pt x="1858" y="1"/>
                  </a:moveTo>
                  <a:cubicBezTo>
                    <a:pt x="1275" y="72"/>
                    <a:pt x="1" y="2203"/>
                    <a:pt x="239" y="3561"/>
                  </a:cubicBezTo>
                  <a:cubicBezTo>
                    <a:pt x="298" y="3870"/>
                    <a:pt x="417" y="4144"/>
                    <a:pt x="667" y="4346"/>
                  </a:cubicBezTo>
                  <a:cubicBezTo>
                    <a:pt x="1102" y="4702"/>
                    <a:pt x="1572" y="4822"/>
                    <a:pt x="2007" y="4822"/>
                  </a:cubicBezTo>
                  <a:cubicBezTo>
                    <a:pt x="2898" y="4822"/>
                    <a:pt x="3644" y="4323"/>
                    <a:pt x="3644" y="4323"/>
                  </a:cubicBezTo>
                  <a:cubicBezTo>
                    <a:pt x="3644" y="4323"/>
                    <a:pt x="4120" y="5192"/>
                    <a:pt x="5478" y="5549"/>
                  </a:cubicBezTo>
                  <a:cubicBezTo>
                    <a:pt x="5785" y="5636"/>
                    <a:pt x="6087" y="5670"/>
                    <a:pt x="6370" y="5670"/>
                  </a:cubicBezTo>
                  <a:cubicBezTo>
                    <a:pt x="7324" y="5670"/>
                    <a:pt x="8061" y="5287"/>
                    <a:pt x="8061" y="5287"/>
                  </a:cubicBezTo>
                  <a:lnTo>
                    <a:pt x="8061" y="5287"/>
                  </a:lnTo>
                  <a:cubicBezTo>
                    <a:pt x="8061" y="5287"/>
                    <a:pt x="7621" y="6466"/>
                    <a:pt x="8299" y="7799"/>
                  </a:cubicBezTo>
                  <a:cubicBezTo>
                    <a:pt x="8990" y="9121"/>
                    <a:pt x="9716" y="9561"/>
                    <a:pt x="9716" y="9561"/>
                  </a:cubicBezTo>
                  <a:cubicBezTo>
                    <a:pt x="9716" y="9561"/>
                    <a:pt x="9323" y="10311"/>
                    <a:pt x="9954" y="10728"/>
                  </a:cubicBezTo>
                  <a:cubicBezTo>
                    <a:pt x="10142" y="10853"/>
                    <a:pt x="10426" y="10919"/>
                    <a:pt x="10751" y="10919"/>
                  </a:cubicBezTo>
                  <a:cubicBezTo>
                    <a:pt x="11662" y="10919"/>
                    <a:pt x="12895" y="10401"/>
                    <a:pt x="13229" y="9216"/>
                  </a:cubicBezTo>
                  <a:cubicBezTo>
                    <a:pt x="13419" y="8525"/>
                    <a:pt x="13598" y="7454"/>
                    <a:pt x="13526" y="6370"/>
                  </a:cubicBezTo>
                  <a:cubicBezTo>
                    <a:pt x="13455" y="5466"/>
                    <a:pt x="13181" y="4513"/>
                    <a:pt x="12574" y="3763"/>
                  </a:cubicBezTo>
                  <a:cubicBezTo>
                    <a:pt x="12216" y="3322"/>
                    <a:pt x="11752" y="2953"/>
                    <a:pt x="11133" y="2668"/>
                  </a:cubicBezTo>
                  <a:cubicBezTo>
                    <a:pt x="10442" y="2358"/>
                    <a:pt x="9657" y="2156"/>
                    <a:pt x="8835" y="2025"/>
                  </a:cubicBezTo>
                  <a:cubicBezTo>
                    <a:pt x="8240" y="1941"/>
                    <a:pt x="7633" y="1882"/>
                    <a:pt x="7037" y="1858"/>
                  </a:cubicBezTo>
                  <a:cubicBezTo>
                    <a:pt x="6730" y="1846"/>
                    <a:pt x="6430" y="1840"/>
                    <a:pt x="6142" y="1840"/>
                  </a:cubicBezTo>
                  <a:cubicBezTo>
                    <a:pt x="4492" y="1840"/>
                    <a:pt x="3215" y="2013"/>
                    <a:pt x="3215" y="2013"/>
                  </a:cubicBezTo>
                  <a:cubicBezTo>
                    <a:pt x="3215" y="2013"/>
                    <a:pt x="4168" y="727"/>
                    <a:pt x="3656" y="429"/>
                  </a:cubicBezTo>
                  <a:cubicBezTo>
                    <a:pt x="3644" y="417"/>
                    <a:pt x="3644" y="417"/>
                    <a:pt x="3632" y="417"/>
                  </a:cubicBezTo>
                  <a:cubicBezTo>
                    <a:pt x="3576" y="390"/>
                    <a:pt x="3516" y="378"/>
                    <a:pt x="3453" y="378"/>
                  </a:cubicBezTo>
                  <a:cubicBezTo>
                    <a:pt x="2901" y="378"/>
                    <a:pt x="2136" y="1307"/>
                    <a:pt x="2072" y="1382"/>
                  </a:cubicBezTo>
                  <a:cubicBezTo>
                    <a:pt x="2084" y="1322"/>
                    <a:pt x="2239" y="941"/>
                    <a:pt x="2275" y="596"/>
                  </a:cubicBezTo>
                  <a:cubicBezTo>
                    <a:pt x="2310" y="298"/>
                    <a:pt x="2251" y="36"/>
                    <a:pt x="1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63"/>
            <p:cNvSpPr/>
            <p:nvPr/>
          </p:nvSpPr>
          <p:spPr>
            <a:xfrm flipH="1">
              <a:off x="3761960" y="1879781"/>
              <a:ext cx="320766" cy="235921"/>
            </a:xfrm>
            <a:custGeom>
              <a:avLst/>
              <a:gdLst/>
              <a:ahLst/>
              <a:cxnLst/>
              <a:rect l="l" t="t" r="r" b="b"/>
              <a:pathLst>
                <a:path w="6514" h="4791" extrusionOk="0">
                  <a:moveTo>
                    <a:pt x="13" y="0"/>
                  </a:moveTo>
                  <a:cubicBezTo>
                    <a:pt x="13" y="119"/>
                    <a:pt x="1" y="250"/>
                    <a:pt x="25" y="369"/>
                  </a:cubicBezTo>
                  <a:cubicBezTo>
                    <a:pt x="132" y="762"/>
                    <a:pt x="572" y="953"/>
                    <a:pt x="989" y="1060"/>
                  </a:cubicBezTo>
                  <a:cubicBezTo>
                    <a:pt x="1072" y="1072"/>
                    <a:pt x="1144" y="1096"/>
                    <a:pt x="1191" y="1131"/>
                  </a:cubicBezTo>
                  <a:cubicBezTo>
                    <a:pt x="1287" y="1203"/>
                    <a:pt x="1287" y="1369"/>
                    <a:pt x="1263" y="1488"/>
                  </a:cubicBezTo>
                  <a:cubicBezTo>
                    <a:pt x="1227" y="1607"/>
                    <a:pt x="1168" y="1738"/>
                    <a:pt x="1191" y="1858"/>
                  </a:cubicBezTo>
                  <a:cubicBezTo>
                    <a:pt x="1215" y="2131"/>
                    <a:pt x="1525" y="2274"/>
                    <a:pt x="1822" y="2286"/>
                  </a:cubicBezTo>
                  <a:cubicBezTo>
                    <a:pt x="2108" y="2286"/>
                    <a:pt x="2394" y="2203"/>
                    <a:pt x="2680" y="2167"/>
                  </a:cubicBezTo>
                  <a:cubicBezTo>
                    <a:pt x="2695" y="2166"/>
                    <a:pt x="2710" y="2166"/>
                    <a:pt x="2725" y="2166"/>
                  </a:cubicBezTo>
                  <a:cubicBezTo>
                    <a:pt x="2990" y="2166"/>
                    <a:pt x="3293" y="2264"/>
                    <a:pt x="3394" y="2489"/>
                  </a:cubicBezTo>
                  <a:cubicBezTo>
                    <a:pt x="3513" y="2750"/>
                    <a:pt x="3299" y="3096"/>
                    <a:pt x="3466" y="3346"/>
                  </a:cubicBezTo>
                  <a:cubicBezTo>
                    <a:pt x="3550" y="3469"/>
                    <a:pt x="3705" y="3528"/>
                    <a:pt x="3868" y="3528"/>
                  </a:cubicBezTo>
                  <a:cubicBezTo>
                    <a:pt x="3957" y="3528"/>
                    <a:pt x="4048" y="3510"/>
                    <a:pt x="4132" y="3477"/>
                  </a:cubicBezTo>
                  <a:cubicBezTo>
                    <a:pt x="4359" y="3393"/>
                    <a:pt x="4549" y="3239"/>
                    <a:pt x="4763" y="3120"/>
                  </a:cubicBezTo>
                  <a:cubicBezTo>
                    <a:pt x="4836" y="3068"/>
                    <a:pt x="4936" y="3034"/>
                    <a:pt x="5031" y="3034"/>
                  </a:cubicBezTo>
                  <a:cubicBezTo>
                    <a:pt x="5045" y="3034"/>
                    <a:pt x="5059" y="3035"/>
                    <a:pt x="5073" y="3036"/>
                  </a:cubicBezTo>
                  <a:cubicBezTo>
                    <a:pt x="5263" y="3060"/>
                    <a:pt x="5359" y="3274"/>
                    <a:pt x="5394" y="3453"/>
                  </a:cubicBezTo>
                  <a:cubicBezTo>
                    <a:pt x="5478" y="3715"/>
                    <a:pt x="5549" y="3977"/>
                    <a:pt x="5632" y="4239"/>
                  </a:cubicBezTo>
                  <a:cubicBezTo>
                    <a:pt x="5716" y="4477"/>
                    <a:pt x="5835" y="4763"/>
                    <a:pt x="6085" y="4786"/>
                  </a:cubicBezTo>
                  <a:cubicBezTo>
                    <a:pt x="6102" y="4789"/>
                    <a:pt x="6119" y="4790"/>
                    <a:pt x="6136" y="4790"/>
                  </a:cubicBezTo>
                  <a:cubicBezTo>
                    <a:pt x="6283" y="4790"/>
                    <a:pt x="6415" y="4701"/>
                    <a:pt x="6490" y="4584"/>
                  </a:cubicBezTo>
                  <a:cubicBezTo>
                    <a:pt x="6502" y="4548"/>
                    <a:pt x="6514" y="4536"/>
                    <a:pt x="6514" y="4513"/>
                  </a:cubicBezTo>
                  <a:cubicBezTo>
                    <a:pt x="6442" y="3596"/>
                    <a:pt x="6168" y="2643"/>
                    <a:pt x="5561" y="1905"/>
                  </a:cubicBezTo>
                  <a:cubicBezTo>
                    <a:pt x="5454" y="1917"/>
                    <a:pt x="5371" y="1929"/>
                    <a:pt x="5263" y="1965"/>
                  </a:cubicBezTo>
                  <a:cubicBezTo>
                    <a:pt x="5111" y="2007"/>
                    <a:pt x="4977" y="2034"/>
                    <a:pt x="4854" y="2034"/>
                  </a:cubicBezTo>
                  <a:cubicBezTo>
                    <a:pt x="4630" y="2034"/>
                    <a:pt x="4443" y="1944"/>
                    <a:pt x="4251" y="1691"/>
                  </a:cubicBezTo>
                  <a:cubicBezTo>
                    <a:pt x="4120" y="1536"/>
                    <a:pt x="4013" y="1322"/>
                    <a:pt x="3835" y="1203"/>
                  </a:cubicBezTo>
                  <a:cubicBezTo>
                    <a:pt x="3358" y="845"/>
                    <a:pt x="2561" y="1060"/>
                    <a:pt x="2120" y="655"/>
                  </a:cubicBezTo>
                  <a:cubicBezTo>
                    <a:pt x="1977" y="524"/>
                    <a:pt x="1906" y="345"/>
                    <a:pt x="1811" y="167"/>
                  </a:cubicBezTo>
                  <a:cubicBezTo>
                    <a:pt x="1215" y="72"/>
                    <a:pt x="608" y="12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63"/>
            <p:cNvSpPr/>
            <p:nvPr/>
          </p:nvSpPr>
          <p:spPr>
            <a:xfrm flipH="1">
              <a:off x="3748463" y="2252411"/>
              <a:ext cx="183576" cy="220459"/>
            </a:xfrm>
            <a:custGeom>
              <a:avLst/>
              <a:gdLst/>
              <a:ahLst/>
              <a:cxnLst/>
              <a:rect l="l" t="t" r="r" b="b"/>
              <a:pathLst>
                <a:path w="3728" h="4477" extrusionOk="0">
                  <a:moveTo>
                    <a:pt x="2334" y="0"/>
                  </a:moveTo>
                  <a:cubicBezTo>
                    <a:pt x="997" y="0"/>
                    <a:pt x="227" y="1558"/>
                    <a:pt x="72" y="2696"/>
                  </a:cubicBezTo>
                  <a:cubicBezTo>
                    <a:pt x="36" y="2982"/>
                    <a:pt x="1" y="3292"/>
                    <a:pt x="72" y="3577"/>
                  </a:cubicBezTo>
                  <a:cubicBezTo>
                    <a:pt x="205" y="4120"/>
                    <a:pt x="626" y="4477"/>
                    <a:pt x="1162" y="4477"/>
                  </a:cubicBezTo>
                  <a:cubicBezTo>
                    <a:pt x="1203" y="4477"/>
                    <a:pt x="1245" y="4475"/>
                    <a:pt x="1287" y="4470"/>
                  </a:cubicBezTo>
                  <a:cubicBezTo>
                    <a:pt x="1799" y="4423"/>
                    <a:pt x="2311" y="4113"/>
                    <a:pt x="2692" y="3768"/>
                  </a:cubicBezTo>
                  <a:cubicBezTo>
                    <a:pt x="3323" y="3220"/>
                    <a:pt x="3704" y="2434"/>
                    <a:pt x="3704" y="1613"/>
                  </a:cubicBezTo>
                  <a:cubicBezTo>
                    <a:pt x="3727" y="1244"/>
                    <a:pt x="3632" y="839"/>
                    <a:pt x="3406" y="529"/>
                  </a:cubicBezTo>
                  <a:cubicBezTo>
                    <a:pt x="3204" y="244"/>
                    <a:pt x="2930" y="89"/>
                    <a:pt x="2656" y="29"/>
                  </a:cubicBezTo>
                  <a:cubicBezTo>
                    <a:pt x="2545" y="10"/>
                    <a:pt x="2438" y="0"/>
                    <a:pt x="2334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63"/>
            <p:cNvSpPr/>
            <p:nvPr/>
          </p:nvSpPr>
          <p:spPr>
            <a:xfrm flipH="1">
              <a:off x="3783670" y="2311307"/>
              <a:ext cx="90311" cy="104542"/>
            </a:xfrm>
            <a:custGeom>
              <a:avLst/>
              <a:gdLst/>
              <a:ahLst/>
              <a:cxnLst/>
              <a:rect l="l" t="t" r="r" b="b"/>
              <a:pathLst>
                <a:path w="1834" h="2123" extrusionOk="0">
                  <a:moveTo>
                    <a:pt x="1274" y="0"/>
                  </a:moveTo>
                  <a:cubicBezTo>
                    <a:pt x="1001" y="0"/>
                    <a:pt x="762" y="179"/>
                    <a:pt x="584" y="369"/>
                  </a:cubicBezTo>
                  <a:cubicBezTo>
                    <a:pt x="179" y="834"/>
                    <a:pt x="0" y="1441"/>
                    <a:pt x="60" y="2060"/>
                  </a:cubicBezTo>
                  <a:cubicBezTo>
                    <a:pt x="66" y="2102"/>
                    <a:pt x="102" y="2122"/>
                    <a:pt x="136" y="2122"/>
                  </a:cubicBezTo>
                  <a:cubicBezTo>
                    <a:pt x="170" y="2122"/>
                    <a:pt x="203" y="2102"/>
                    <a:pt x="203" y="2060"/>
                  </a:cubicBezTo>
                  <a:cubicBezTo>
                    <a:pt x="179" y="1560"/>
                    <a:pt x="346" y="1060"/>
                    <a:pt x="643" y="667"/>
                  </a:cubicBezTo>
                  <a:cubicBezTo>
                    <a:pt x="703" y="584"/>
                    <a:pt x="774" y="488"/>
                    <a:pt x="858" y="417"/>
                  </a:cubicBezTo>
                  <a:cubicBezTo>
                    <a:pt x="953" y="524"/>
                    <a:pt x="1012" y="643"/>
                    <a:pt x="1036" y="762"/>
                  </a:cubicBezTo>
                  <a:cubicBezTo>
                    <a:pt x="1060" y="834"/>
                    <a:pt x="1060" y="893"/>
                    <a:pt x="1060" y="988"/>
                  </a:cubicBezTo>
                  <a:lnTo>
                    <a:pt x="1060" y="1048"/>
                  </a:lnTo>
                  <a:lnTo>
                    <a:pt x="1060" y="1060"/>
                  </a:lnTo>
                  <a:lnTo>
                    <a:pt x="1060" y="1084"/>
                  </a:lnTo>
                  <a:cubicBezTo>
                    <a:pt x="1036" y="1131"/>
                    <a:pt x="1024" y="1179"/>
                    <a:pt x="1036" y="1215"/>
                  </a:cubicBezTo>
                  <a:cubicBezTo>
                    <a:pt x="1036" y="1270"/>
                    <a:pt x="1078" y="1309"/>
                    <a:pt x="1123" y="1309"/>
                  </a:cubicBezTo>
                  <a:cubicBezTo>
                    <a:pt x="1146" y="1309"/>
                    <a:pt x="1171" y="1298"/>
                    <a:pt x="1191" y="1274"/>
                  </a:cubicBezTo>
                  <a:cubicBezTo>
                    <a:pt x="1263" y="1203"/>
                    <a:pt x="1274" y="1084"/>
                    <a:pt x="1298" y="976"/>
                  </a:cubicBezTo>
                  <a:cubicBezTo>
                    <a:pt x="1310" y="893"/>
                    <a:pt x="1298" y="786"/>
                    <a:pt x="1263" y="703"/>
                  </a:cubicBezTo>
                  <a:cubicBezTo>
                    <a:pt x="1215" y="548"/>
                    <a:pt x="1143" y="417"/>
                    <a:pt x="1036" y="298"/>
                  </a:cubicBezTo>
                  <a:cubicBezTo>
                    <a:pt x="1084" y="274"/>
                    <a:pt x="1132" y="250"/>
                    <a:pt x="1191" y="238"/>
                  </a:cubicBezTo>
                  <a:cubicBezTo>
                    <a:pt x="1223" y="229"/>
                    <a:pt x="1258" y="225"/>
                    <a:pt x="1295" y="225"/>
                  </a:cubicBezTo>
                  <a:cubicBezTo>
                    <a:pt x="1355" y="225"/>
                    <a:pt x="1418" y="235"/>
                    <a:pt x="1477" y="250"/>
                  </a:cubicBezTo>
                  <a:cubicBezTo>
                    <a:pt x="1560" y="298"/>
                    <a:pt x="1608" y="393"/>
                    <a:pt x="1691" y="429"/>
                  </a:cubicBezTo>
                  <a:cubicBezTo>
                    <a:pt x="1704" y="439"/>
                    <a:pt x="1720" y="443"/>
                    <a:pt x="1736" y="443"/>
                  </a:cubicBezTo>
                  <a:cubicBezTo>
                    <a:pt x="1779" y="443"/>
                    <a:pt x="1825" y="412"/>
                    <a:pt x="1834" y="369"/>
                  </a:cubicBezTo>
                  <a:cubicBezTo>
                    <a:pt x="1834" y="131"/>
                    <a:pt x="1489" y="0"/>
                    <a:pt x="1274" y="0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63"/>
            <p:cNvSpPr/>
            <p:nvPr/>
          </p:nvSpPr>
          <p:spPr>
            <a:xfrm flipH="1">
              <a:off x="4174718" y="2389950"/>
              <a:ext cx="175943" cy="71500"/>
            </a:xfrm>
            <a:custGeom>
              <a:avLst/>
              <a:gdLst/>
              <a:ahLst/>
              <a:cxnLst/>
              <a:rect l="l" t="t" r="r" b="b"/>
              <a:pathLst>
                <a:path w="3573" h="1452" extrusionOk="0">
                  <a:moveTo>
                    <a:pt x="2882" y="1"/>
                  </a:moveTo>
                  <a:cubicBezTo>
                    <a:pt x="2553" y="1"/>
                    <a:pt x="2209" y="190"/>
                    <a:pt x="1596" y="237"/>
                  </a:cubicBezTo>
                  <a:cubicBezTo>
                    <a:pt x="1478" y="246"/>
                    <a:pt x="1367" y="249"/>
                    <a:pt x="1262" y="249"/>
                  </a:cubicBezTo>
                  <a:cubicBezTo>
                    <a:pt x="886" y="249"/>
                    <a:pt x="598" y="204"/>
                    <a:pt x="420" y="204"/>
                  </a:cubicBezTo>
                  <a:cubicBezTo>
                    <a:pt x="321" y="204"/>
                    <a:pt x="256" y="217"/>
                    <a:pt x="227" y="261"/>
                  </a:cubicBezTo>
                  <a:cubicBezTo>
                    <a:pt x="1" y="618"/>
                    <a:pt x="763" y="1451"/>
                    <a:pt x="1846" y="1451"/>
                  </a:cubicBezTo>
                  <a:cubicBezTo>
                    <a:pt x="2942" y="1451"/>
                    <a:pt x="3573" y="201"/>
                    <a:pt x="3144" y="46"/>
                  </a:cubicBezTo>
                  <a:cubicBezTo>
                    <a:pt x="3054" y="14"/>
                    <a:pt x="2969" y="1"/>
                    <a:pt x="28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63"/>
            <p:cNvSpPr/>
            <p:nvPr/>
          </p:nvSpPr>
          <p:spPr>
            <a:xfrm flipH="1">
              <a:off x="3910873" y="2391870"/>
              <a:ext cx="299050" cy="230209"/>
            </a:xfrm>
            <a:custGeom>
              <a:avLst/>
              <a:gdLst/>
              <a:ahLst/>
              <a:cxnLst/>
              <a:rect l="l" t="t" r="r" b="b"/>
              <a:pathLst>
                <a:path w="6073" h="4675" extrusionOk="0">
                  <a:moveTo>
                    <a:pt x="3960" y="0"/>
                  </a:moveTo>
                  <a:cubicBezTo>
                    <a:pt x="3890" y="0"/>
                    <a:pt x="3820" y="2"/>
                    <a:pt x="3751" y="7"/>
                  </a:cubicBezTo>
                  <a:cubicBezTo>
                    <a:pt x="3060" y="55"/>
                    <a:pt x="2393" y="341"/>
                    <a:pt x="1810" y="733"/>
                  </a:cubicBezTo>
                  <a:cubicBezTo>
                    <a:pt x="1238" y="1103"/>
                    <a:pt x="738" y="1591"/>
                    <a:pt x="417" y="2198"/>
                  </a:cubicBezTo>
                  <a:cubicBezTo>
                    <a:pt x="95" y="2829"/>
                    <a:pt x="0" y="3555"/>
                    <a:pt x="262" y="4186"/>
                  </a:cubicBezTo>
                  <a:cubicBezTo>
                    <a:pt x="334" y="4365"/>
                    <a:pt x="417" y="4532"/>
                    <a:pt x="536" y="4674"/>
                  </a:cubicBezTo>
                  <a:lnTo>
                    <a:pt x="750" y="4674"/>
                  </a:lnTo>
                  <a:cubicBezTo>
                    <a:pt x="905" y="4674"/>
                    <a:pt x="1048" y="4674"/>
                    <a:pt x="1215" y="4663"/>
                  </a:cubicBezTo>
                  <a:cubicBezTo>
                    <a:pt x="3096" y="4532"/>
                    <a:pt x="4786" y="3377"/>
                    <a:pt x="5810" y="1638"/>
                  </a:cubicBezTo>
                  <a:cubicBezTo>
                    <a:pt x="5822" y="1626"/>
                    <a:pt x="5822" y="1615"/>
                    <a:pt x="5834" y="1591"/>
                  </a:cubicBezTo>
                  <a:cubicBezTo>
                    <a:pt x="5929" y="1448"/>
                    <a:pt x="6001" y="1317"/>
                    <a:pt x="6072" y="1150"/>
                  </a:cubicBezTo>
                  <a:cubicBezTo>
                    <a:pt x="5977" y="948"/>
                    <a:pt x="5858" y="793"/>
                    <a:pt x="5703" y="638"/>
                  </a:cubicBezTo>
                  <a:cubicBezTo>
                    <a:pt x="5253" y="198"/>
                    <a:pt x="4599" y="0"/>
                    <a:pt x="3960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63"/>
            <p:cNvSpPr/>
            <p:nvPr/>
          </p:nvSpPr>
          <p:spPr>
            <a:xfrm flipH="1">
              <a:off x="4369967" y="2374635"/>
              <a:ext cx="80364" cy="185300"/>
            </a:xfrm>
            <a:custGeom>
              <a:avLst/>
              <a:gdLst/>
              <a:ahLst/>
              <a:cxnLst/>
              <a:rect l="l" t="t" r="r" b="b"/>
              <a:pathLst>
                <a:path w="1632" h="3763" extrusionOk="0">
                  <a:moveTo>
                    <a:pt x="1" y="0"/>
                  </a:moveTo>
                  <a:lnTo>
                    <a:pt x="1" y="24"/>
                  </a:lnTo>
                  <a:cubicBezTo>
                    <a:pt x="24" y="191"/>
                    <a:pt x="48" y="333"/>
                    <a:pt x="60" y="500"/>
                  </a:cubicBezTo>
                  <a:cubicBezTo>
                    <a:pt x="274" y="1822"/>
                    <a:pt x="739" y="2953"/>
                    <a:pt x="1620" y="3750"/>
                  </a:cubicBezTo>
                  <a:lnTo>
                    <a:pt x="1632" y="3762"/>
                  </a:lnTo>
                  <a:cubicBezTo>
                    <a:pt x="1572" y="3119"/>
                    <a:pt x="1465" y="2465"/>
                    <a:pt x="1275" y="1857"/>
                  </a:cubicBezTo>
                  <a:cubicBezTo>
                    <a:pt x="1013" y="1119"/>
                    <a:pt x="596" y="441"/>
                    <a:pt x="1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63"/>
            <p:cNvSpPr/>
            <p:nvPr/>
          </p:nvSpPr>
          <p:spPr>
            <a:xfrm flipH="1">
              <a:off x="4151865" y="2273192"/>
              <a:ext cx="41659" cy="62833"/>
            </a:xfrm>
            <a:custGeom>
              <a:avLst/>
              <a:gdLst/>
              <a:ahLst/>
              <a:cxnLst/>
              <a:rect l="l" t="t" r="r" b="b"/>
              <a:pathLst>
                <a:path w="846" h="1276" extrusionOk="0">
                  <a:moveTo>
                    <a:pt x="441" y="0"/>
                  </a:moveTo>
                  <a:cubicBezTo>
                    <a:pt x="227" y="0"/>
                    <a:pt x="24" y="286"/>
                    <a:pt x="12" y="631"/>
                  </a:cubicBezTo>
                  <a:cubicBezTo>
                    <a:pt x="1" y="977"/>
                    <a:pt x="179" y="1262"/>
                    <a:pt x="405" y="1274"/>
                  </a:cubicBezTo>
                  <a:cubicBezTo>
                    <a:pt x="414" y="1275"/>
                    <a:pt x="422" y="1276"/>
                    <a:pt x="430" y="1276"/>
                  </a:cubicBezTo>
                  <a:cubicBezTo>
                    <a:pt x="635" y="1276"/>
                    <a:pt x="823" y="998"/>
                    <a:pt x="834" y="655"/>
                  </a:cubicBezTo>
                  <a:cubicBezTo>
                    <a:pt x="846" y="298"/>
                    <a:pt x="667" y="12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63"/>
            <p:cNvSpPr/>
            <p:nvPr/>
          </p:nvSpPr>
          <p:spPr>
            <a:xfrm flipH="1">
              <a:off x="4348249" y="2268464"/>
              <a:ext cx="33485" cy="52246"/>
            </a:xfrm>
            <a:custGeom>
              <a:avLst/>
              <a:gdLst/>
              <a:ahLst/>
              <a:cxnLst/>
              <a:rect l="l" t="t" r="r" b="b"/>
              <a:pathLst>
                <a:path w="680" h="1061" extrusionOk="0">
                  <a:moveTo>
                    <a:pt x="358" y="1"/>
                  </a:moveTo>
                  <a:cubicBezTo>
                    <a:pt x="179" y="1"/>
                    <a:pt x="24" y="227"/>
                    <a:pt x="13" y="525"/>
                  </a:cubicBezTo>
                  <a:cubicBezTo>
                    <a:pt x="1" y="823"/>
                    <a:pt x="144" y="1061"/>
                    <a:pt x="322" y="1061"/>
                  </a:cubicBezTo>
                  <a:cubicBezTo>
                    <a:pt x="501" y="1061"/>
                    <a:pt x="667" y="846"/>
                    <a:pt x="667" y="549"/>
                  </a:cubicBezTo>
                  <a:cubicBezTo>
                    <a:pt x="679" y="251"/>
                    <a:pt x="536" y="1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63"/>
            <p:cNvSpPr/>
            <p:nvPr/>
          </p:nvSpPr>
          <p:spPr>
            <a:xfrm flipH="1">
              <a:off x="4129215" y="2130581"/>
              <a:ext cx="104197" cy="84057"/>
            </a:xfrm>
            <a:custGeom>
              <a:avLst/>
              <a:gdLst/>
              <a:ahLst/>
              <a:cxnLst/>
              <a:rect l="l" t="t" r="r" b="b"/>
              <a:pathLst>
                <a:path w="2116" h="1707" extrusionOk="0">
                  <a:moveTo>
                    <a:pt x="458" y="0"/>
                  </a:moveTo>
                  <a:cubicBezTo>
                    <a:pt x="350" y="0"/>
                    <a:pt x="246" y="32"/>
                    <a:pt x="168" y="110"/>
                  </a:cubicBezTo>
                  <a:cubicBezTo>
                    <a:pt x="49" y="217"/>
                    <a:pt x="1" y="396"/>
                    <a:pt x="37" y="551"/>
                  </a:cubicBezTo>
                  <a:cubicBezTo>
                    <a:pt x="108" y="920"/>
                    <a:pt x="465" y="1051"/>
                    <a:pt x="775" y="1170"/>
                  </a:cubicBezTo>
                  <a:cubicBezTo>
                    <a:pt x="989" y="1241"/>
                    <a:pt x="1180" y="1337"/>
                    <a:pt x="1358" y="1420"/>
                  </a:cubicBezTo>
                  <a:cubicBezTo>
                    <a:pt x="1435" y="1462"/>
                    <a:pt x="1798" y="1706"/>
                    <a:pt x="1990" y="1706"/>
                  </a:cubicBezTo>
                  <a:cubicBezTo>
                    <a:pt x="2066" y="1706"/>
                    <a:pt x="2115" y="1668"/>
                    <a:pt x="2108" y="1563"/>
                  </a:cubicBezTo>
                  <a:cubicBezTo>
                    <a:pt x="2108" y="1503"/>
                    <a:pt x="2073" y="1456"/>
                    <a:pt x="2049" y="1408"/>
                  </a:cubicBezTo>
                  <a:cubicBezTo>
                    <a:pt x="2001" y="1301"/>
                    <a:pt x="1942" y="1206"/>
                    <a:pt x="1870" y="1098"/>
                  </a:cubicBezTo>
                  <a:cubicBezTo>
                    <a:pt x="1573" y="646"/>
                    <a:pt x="1168" y="205"/>
                    <a:pt x="680" y="39"/>
                  </a:cubicBezTo>
                  <a:cubicBezTo>
                    <a:pt x="608" y="15"/>
                    <a:pt x="532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63"/>
            <p:cNvSpPr/>
            <p:nvPr/>
          </p:nvSpPr>
          <p:spPr>
            <a:xfrm flipH="1">
              <a:off x="4311318" y="2120831"/>
              <a:ext cx="90360" cy="63227"/>
            </a:xfrm>
            <a:custGeom>
              <a:avLst/>
              <a:gdLst/>
              <a:ahLst/>
              <a:cxnLst/>
              <a:rect l="l" t="t" r="r" b="b"/>
              <a:pathLst>
                <a:path w="1835" h="1284" extrusionOk="0">
                  <a:moveTo>
                    <a:pt x="1296" y="1"/>
                  </a:moveTo>
                  <a:cubicBezTo>
                    <a:pt x="1255" y="1"/>
                    <a:pt x="1216" y="4"/>
                    <a:pt x="1180" y="11"/>
                  </a:cubicBezTo>
                  <a:cubicBezTo>
                    <a:pt x="739" y="94"/>
                    <a:pt x="418" y="427"/>
                    <a:pt x="191" y="773"/>
                  </a:cubicBezTo>
                  <a:cubicBezTo>
                    <a:pt x="132" y="868"/>
                    <a:pt x="84" y="939"/>
                    <a:pt x="48" y="1023"/>
                  </a:cubicBezTo>
                  <a:cubicBezTo>
                    <a:pt x="25" y="1058"/>
                    <a:pt x="1" y="1106"/>
                    <a:pt x="13" y="1142"/>
                  </a:cubicBezTo>
                  <a:cubicBezTo>
                    <a:pt x="17" y="1247"/>
                    <a:pt x="81" y="1284"/>
                    <a:pt x="169" y="1284"/>
                  </a:cubicBezTo>
                  <a:cubicBezTo>
                    <a:pt x="348" y="1284"/>
                    <a:pt x="624" y="1134"/>
                    <a:pt x="679" y="1118"/>
                  </a:cubicBezTo>
                  <a:cubicBezTo>
                    <a:pt x="846" y="1058"/>
                    <a:pt x="1025" y="1011"/>
                    <a:pt x="1203" y="963"/>
                  </a:cubicBezTo>
                  <a:cubicBezTo>
                    <a:pt x="1489" y="903"/>
                    <a:pt x="1799" y="832"/>
                    <a:pt x="1811" y="522"/>
                  </a:cubicBezTo>
                  <a:cubicBezTo>
                    <a:pt x="1834" y="392"/>
                    <a:pt x="1775" y="237"/>
                    <a:pt x="1656" y="130"/>
                  </a:cubicBezTo>
                  <a:cubicBezTo>
                    <a:pt x="1541" y="32"/>
                    <a:pt x="1412" y="1"/>
                    <a:pt x="1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63"/>
            <p:cNvSpPr/>
            <p:nvPr/>
          </p:nvSpPr>
          <p:spPr>
            <a:xfrm flipH="1">
              <a:off x="4294919" y="2264673"/>
              <a:ext cx="65099" cy="111584"/>
            </a:xfrm>
            <a:custGeom>
              <a:avLst/>
              <a:gdLst/>
              <a:ahLst/>
              <a:cxnLst/>
              <a:rect l="l" t="t" r="r" b="b"/>
              <a:pathLst>
                <a:path w="1322" h="2266" extrusionOk="0">
                  <a:moveTo>
                    <a:pt x="797" y="0"/>
                  </a:moveTo>
                  <a:cubicBezTo>
                    <a:pt x="743" y="0"/>
                    <a:pt x="705" y="43"/>
                    <a:pt x="715" y="102"/>
                  </a:cubicBezTo>
                  <a:cubicBezTo>
                    <a:pt x="726" y="173"/>
                    <a:pt x="786" y="245"/>
                    <a:pt x="822" y="304"/>
                  </a:cubicBezTo>
                  <a:cubicBezTo>
                    <a:pt x="846" y="364"/>
                    <a:pt x="893" y="423"/>
                    <a:pt x="929" y="507"/>
                  </a:cubicBezTo>
                  <a:cubicBezTo>
                    <a:pt x="988" y="638"/>
                    <a:pt x="1024" y="769"/>
                    <a:pt x="1060" y="923"/>
                  </a:cubicBezTo>
                  <a:cubicBezTo>
                    <a:pt x="1084" y="1066"/>
                    <a:pt x="1107" y="1233"/>
                    <a:pt x="1107" y="1376"/>
                  </a:cubicBezTo>
                  <a:cubicBezTo>
                    <a:pt x="1107" y="1435"/>
                    <a:pt x="1107" y="1519"/>
                    <a:pt x="1012" y="1519"/>
                  </a:cubicBezTo>
                  <a:cubicBezTo>
                    <a:pt x="941" y="1519"/>
                    <a:pt x="869" y="1471"/>
                    <a:pt x="810" y="1435"/>
                  </a:cubicBezTo>
                  <a:cubicBezTo>
                    <a:pt x="730" y="1404"/>
                    <a:pt x="644" y="1386"/>
                    <a:pt x="560" y="1386"/>
                  </a:cubicBezTo>
                  <a:cubicBezTo>
                    <a:pt x="390" y="1386"/>
                    <a:pt x="226" y="1455"/>
                    <a:pt x="131" y="1614"/>
                  </a:cubicBezTo>
                  <a:cubicBezTo>
                    <a:pt x="0" y="1840"/>
                    <a:pt x="95" y="2126"/>
                    <a:pt x="298" y="2257"/>
                  </a:cubicBezTo>
                  <a:cubicBezTo>
                    <a:pt x="306" y="2263"/>
                    <a:pt x="314" y="2266"/>
                    <a:pt x="323" y="2266"/>
                  </a:cubicBezTo>
                  <a:cubicBezTo>
                    <a:pt x="363" y="2266"/>
                    <a:pt x="397" y="2203"/>
                    <a:pt x="357" y="2173"/>
                  </a:cubicBezTo>
                  <a:cubicBezTo>
                    <a:pt x="167" y="1971"/>
                    <a:pt x="238" y="1614"/>
                    <a:pt x="524" y="1590"/>
                  </a:cubicBezTo>
                  <a:cubicBezTo>
                    <a:pt x="532" y="1589"/>
                    <a:pt x="539" y="1589"/>
                    <a:pt x="547" y="1589"/>
                  </a:cubicBezTo>
                  <a:cubicBezTo>
                    <a:pt x="669" y="1589"/>
                    <a:pt x="781" y="1675"/>
                    <a:pt x="893" y="1709"/>
                  </a:cubicBezTo>
                  <a:cubicBezTo>
                    <a:pt x="927" y="1715"/>
                    <a:pt x="962" y="1719"/>
                    <a:pt x="997" y="1719"/>
                  </a:cubicBezTo>
                  <a:cubicBezTo>
                    <a:pt x="1098" y="1719"/>
                    <a:pt x="1197" y="1687"/>
                    <a:pt x="1250" y="1590"/>
                  </a:cubicBezTo>
                  <a:cubicBezTo>
                    <a:pt x="1322" y="1483"/>
                    <a:pt x="1322" y="1316"/>
                    <a:pt x="1310" y="1185"/>
                  </a:cubicBezTo>
                  <a:cubicBezTo>
                    <a:pt x="1310" y="1042"/>
                    <a:pt x="1286" y="900"/>
                    <a:pt x="1250" y="757"/>
                  </a:cubicBezTo>
                  <a:cubicBezTo>
                    <a:pt x="1227" y="626"/>
                    <a:pt x="1167" y="483"/>
                    <a:pt x="1107" y="352"/>
                  </a:cubicBezTo>
                  <a:cubicBezTo>
                    <a:pt x="1072" y="292"/>
                    <a:pt x="1024" y="233"/>
                    <a:pt x="1000" y="173"/>
                  </a:cubicBezTo>
                  <a:cubicBezTo>
                    <a:pt x="953" y="114"/>
                    <a:pt x="905" y="42"/>
                    <a:pt x="834" y="7"/>
                  </a:cubicBezTo>
                  <a:cubicBezTo>
                    <a:pt x="821" y="2"/>
                    <a:pt x="809" y="0"/>
                    <a:pt x="797" y="0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3" name="Google Shape;6173;p63"/>
          <p:cNvGrpSpPr/>
          <p:nvPr/>
        </p:nvGrpSpPr>
        <p:grpSpPr>
          <a:xfrm>
            <a:off x="1825800" y="1735742"/>
            <a:ext cx="1122795" cy="2396656"/>
            <a:chOff x="2282138" y="1735742"/>
            <a:chExt cx="1122795" cy="2396656"/>
          </a:xfrm>
        </p:grpSpPr>
        <p:sp>
          <p:nvSpPr>
            <p:cNvPr id="6174" name="Google Shape;6174;p63"/>
            <p:cNvSpPr/>
            <p:nvPr/>
          </p:nvSpPr>
          <p:spPr>
            <a:xfrm flipH="1">
              <a:off x="2377685" y="4013920"/>
              <a:ext cx="1027248" cy="118477"/>
            </a:xfrm>
            <a:custGeom>
              <a:avLst/>
              <a:gdLst/>
              <a:ahLst/>
              <a:cxnLst/>
              <a:rect l="l" t="t" r="r" b="b"/>
              <a:pathLst>
                <a:path w="20861" h="2406" extrusionOk="0">
                  <a:moveTo>
                    <a:pt x="10430" y="1"/>
                  </a:moveTo>
                  <a:cubicBezTo>
                    <a:pt x="4668" y="1"/>
                    <a:pt x="0" y="537"/>
                    <a:pt x="0" y="1203"/>
                  </a:cubicBezTo>
                  <a:cubicBezTo>
                    <a:pt x="0" y="1870"/>
                    <a:pt x="4668" y="2406"/>
                    <a:pt x="10430" y="2406"/>
                  </a:cubicBezTo>
                  <a:cubicBezTo>
                    <a:pt x="16193" y="2406"/>
                    <a:pt x="20860" y="1870"/>
                    <a:pt x="20860" y="1203"/>
                  </a:cubicBezTo>
                  <a:cubicBezTo>
                    <a:pt x="20860" y="537"/>
                    <a:pt x="16193" y="1"/>
                    <a:pt x="10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63"/>
            <p:cNvSpPr/>
            <p:nvPr/>
          </p:nvSpPr>
          <p:spPr>
            <a:xfrm flipH="1">
              <a:off x="2282138" y="1751352"/>
              <a:ext cx="509512" cy="522512"/>
            </a:xfrm>
            <a:custGeom>
              <a:avLst/>
              <a:gdLst/>
              <a:ahLst/>
              <a:cxnLst/>
              <a:rect l="l" t="t" r="r" b="b"/>
              <a:pathLst>
                <a:path w="10347" h="10611" extrusionOk="0">
                  <a:moveTo>
                    <a:pt x="5931" y="1"/>
                  </a:moveTo>
                  <a:cubicBezTo>
                    <a:pt x="5580" y="1"/>
                    <a:pt x="5230" y="92"/>
                    <a:pt x="4930" y="286"/>
                  </a:cubicBezTo>
                  <a:cubicBezTo>
                    <a:pt x="4513" y="548"/>
                    <a:pt x="4239" y="989"/>
                    <a:pt x="4096" y="1441"/>
                  </a:cubicBezTo>
                  <a:cubicBezTo>
                    <a:pt x="3941" y="1894"/>
                    <a:pt x="3906" y="2370"/>
                    <a:pt x="3858" y="2846"/>
                  </a:cubicBezTo>
                  <a:cubicBezTo>
                    <a:pt x="3628" y="2410"/>
                    <a:pt x="3255" y="1951"/>
                    <a:pt x="2748" y="1951"/>
                  </a:cubicBezTo>
                  <a:cubicBezTo>
                    <a:pt x="2729" y="1951"/>
                    <a:pt x="2710" y="1952"/>
                    <a:pt x="2691" y="1953"/>
                  </a:cubicBezTo>
                  <a:cubicBezTo>
                    <a:pt x="2251" y="1977"/>
                    <a:pt x="1882" y="2382"/>
                    <a:pt x="1774" y="2811"/>
                  </a:cubicBezTo>
                  <a:cubicBezTo>
                    <a:pt x="1774" y="2846"/>
                    <a:pt x="1762" y="2858"/>
                    <a:pt x="1762" y="2894"/>
                  </a:cubicBezTo>
                  <a:cubicBezTo>
                    <a:pt x="1762" y="2918"/>
                    <a:pt x="1739" y="2965"/>
                    <a:pt x="1739" y="2989"/>
                  </a:cubicBezTo>
                  <a:cubicBezTo>
                    <a:pt x="1727" y="3037"/>
                    <a:pt x="1727" y="3072"/>
                    <a:pt x="1727" y="3108"/>
                  </a:cubicBezTo>
                  <a:cubicBezTo>
                    <a:pt x="1727" y="3323"/>
                    <a:pt x="1762" y="3525"/>
                    <a:pt x="1798" y="3727"/>
                  </a:cubicBezTo>
                  <a:cubicBezTo>
                    <a:pt x="1834" y="3846"/>
                    <a:pt x="1882" y="3965"/>
                    <a:pt x="1905" y="4085"/>
                  </a:cubicBezTo>
                  <a:cubicBezTo>
                    <a:pt x="1853" y="4081"/>
                    <a:pt x="1801" y="4080"/>
                    <a:pt x="1749" y="4080"/>
                  </a:cubicBezTo>
                  <a:cubicBezTo>
                    <a:pt x="1418" y="4080"/>
                    <a:pt x="1084" y="4148"/>
                    <a:pt x="786" y="4323"/>
                  </a:cubicBezTo>
                  <a:cubicBezTo>
                    <a:pt x="286" y="4620"/>
                    <a:pt x="0" y="5192"/>
                    <a:pt x="36" y="5751"/>
                  </a:cubicBezTo>
                  <a:cubicBezTo>
                    <a:pt x="60" y="6299"/>
                    <a:pt x="369" y="6799"/>
                    <a:pt x="786" y="7156"/>
                  </a:cubicBezTo>
                  <a:cubicBezTo>
                    <a:pt x="870" y="7216"/>
                    <a:pt x="953" y="7275"/>
                    <a:pt x="1048" y="7311"/>
                  </a:cubicBezTo>
                  <a:cubicBezTo>
                    <a:pt x="1012" y="7335"/>
                    <a:pt x="1000" y="7383"/>
                    <a:pt x="989" y="7430"/>
                  </a:cubicBezTo>
                  <a:cubicBezTo>
                    <a:pt x="941" y="7633"/>
                    <a:pt x="1024" y="7847"/>
                    <a:pt x="1143" y="8014"/>
                  </a:cubicBezTo>
                  <a:cubicBezTo>
                    <a:pt x="1298" y="8228"/>
                    <a:pt x="1501" y="8430"/>
                    <a:pt x="1739" y="8561"/>
                  </a:cubicBezTo>
                  <a:cubicBezTo>
                    <a:pt x="1918" y="8659"/>
                    <a:pt x="2124" y="8734"/>
                    <a:pt x="2329" y="8734"/>
                  </a:cubicBezTo>
                  <a:cubicBezTo>
                    <a:pt x="2423" y="8734"/>
                    <a:pt x="2517" y="8718"/>
                    <a:pt x="2608" y="8680"/>
                  </a:cubicBezTo>
                  <a:cubicBezTo>
                    <a:pt x="2655" y="8668"/>
                    <a:pt x="2691" y="8645"/>
                    <a:pt x="2727" y="8621"/>
                  </a:cubicBezTo>
                  <a:cubicBezTo>
                    <a:pt x="2739" y="8728"/>
                    <a:pt x="2775" y="8811"/>
                    <a:pt x="2798" y="8907"/>
                  </a:cubicBezTo>
                  <a:cubicBezTo>
                    <a:pt x="2917" y="9276"/>
                    <a:pt x="3096" y="9621"/>
                    <a:pt x="3322" y="9942"/>
                  </a:cubicBezTo>
                  <a:cubicBezTo>
                    <a:pt x="3552" y="10287"/>
                    <a:pt x="3882" y="10610"/>
                    <a:pt x="4302" y="10610"/>
                  </a:cubicBezTo>
                  <a:cubicBezTo>
                    <a:pt x="4316" y="10610"/>
                    <a:pt x="4331" y="10610"/>
                    <a:pt x="4346" y="10609"/>
                  </a:cubicBezTo>
                  <a:cubicBezTo>
                    <a:pt x="4382" y="10597"/>
                    <a:pt x="4394" y="10597"/>
                    <a:pt x="4418" y="10597"/>
                  </a:cubicBezTo>
                  <a:cubicBezTo>
                    <a:pt x="4453" y="10597"/>
                    <a:pt x="4465" y="10585"/>
                    <a:pt x="4501" y="10585"/>
                  </a:cubicBezTo>
                  <a:cubicBezTo>
                    <a:pt x="4513" y="10585"/>
                    <a:pt x="4525" y="10562"/>
                    <a:pt x="4549" y="10562"/>
                  </a:cubicBezTo>
                  <a:cubicBezTo>
                    <a:pt x="4596" y="10550"/>
                    <a:pt x="4656" y="10526"/>
                    <a:pt x="4715" y="10490"/>
                  </a:cubicBezTo>
                  <a:cubicBezTo>
                    <a:pt x="4977" y="10359"/>
                    <a:pt x="5180" y="10109"/>
                    <a:pt x="5251" y="9823"/>
                  </a:cubicBezTo>
                  <a:cubicBezTo>
                    <a:pt x="5346" y="9502"/>
                    <a:pt x="5168" y="9109"/>
                    <a:pt x="4989" y="8787"/>
                  </a:cubicBezTo>
                  <a:lnTo>
                    <a:pt x="4989" y="8787"/>
                  </a:lnTo>
                  <a:cubicBezTo>
                    <a:pt x="5108" y="8990"/>
                    <a:pt x="5239" y="9180"/>
                    <a:pt x="5406" y="9359"/>
                  </a:cubicBezTo>
                  <a:cubicBezTo>
                    <a:pt x="5727" y="9740"/>
                    <a:pt x="6132" y="10038"/>
                    <a:pt x="6608" y="10181"/>
                  </a:cubicBezTo>
                  <a:cubicBezTo>
                    <a:pt x="6802" y="10240"/>
                    <a:pt x="7011" y="10270"/>
                    <a:pt x="7221" y="10270"/>
                  </a:cubicBezTo>
                  <a:cubicBezTo>
                    <a:pt x="7849" y="10270"/>
                    <a:pt x="8493" y="10004"/>
                    <a:pt x="8823" y="9478"/>
                  </a:cubicBezTo>
                  <a:cubicBezTo>
                    <a:pt x="9144" y="9002"/>
                    <a:pt x="9156" y="8406"/>
                    <a:pt x="8978" y="7906"/>
                  </a:cubicBezTo>
                  <a:cubicBezTo>
                    <a:pt x="8811" y="7394"/>
                    <a:pt x="8490" y="6954"/>
                    <a:pt x="8132" y="6549"/>
                  </a:cubicBezTo>
                  <a:lnTo>
                    <a:pt x="8132" y="6549"/>
                  </a:lnTo>
                  <a:cubicBezTo>
                    <a:pt x="8288" y="6630"/>
                    <a:pt x="8456" y="6666"/>
                    <a:pt x="8627" y="6666"/>
                  </a:cubicBezTo>
                  <a:cubicBezTo>
                    <a:pt x="9185" y="6666"/>
                    <a:pt x="9767" y="6274"/>
                    <a:pt x="10014" y="5763"/>
                  </a:cubicBezTo>
                  <a:cubicBezTo>
                    <a:pt x="10347" y="5097"/>
                    <a:pt x="10228" y="4299"/>
                    <a:pt x="9918" y="3632"/>
                  </a:cubicBezTo>
                  <a:cubicBezTo>
                    <a:pt x="9728" y="3192"/>
                    <a:pt x="9430" y="2727"/>
                    <a:pt x="8930" y="2561"/>
                  </a:cubicBezTo>
                  <a:cubicBezTo>
                    <a:pt x="8843" y="2528"/>
                    <a:pt x="8749" y="2513"/>
                    <a:pt x="8654" y="2513"/>
                  </a:cubicBezTo>
                  <a:cubicBezTo>
                    <a:pt x="8437" y="2513"/>
                    <a:pt x="8211" y="2591"/>
                    <a:pt x="8037" y="2715"/>
                  </a:cubicBezTo>
                  <a:cubicBezTo>
                    <a:pt x="8085" y="2537"/>
                    <a:pt x="8085" y="2334"/>
                    <a:pt x="8073" y="2156"/>
                  </a:cubicBezTo>
                  <a:cubicBezTo>
                    <a:pt x="7989" y="1441"/>
                    <a:pt x="7668" y="751"/>
                    <a:pt x="7061" y="334"/>
                  </a:cubicBezTo>
                  <a:cubicBezTo>
                    <a:pt x="6731" y="119"/>
                    <a:pt x="6331" y="1"/>
                    <a:pt x="5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63"/>
            <p:cNvSpPr/>
            <p:nvPr/>
          </p:nvSpPr>
          <p:spPr>
            <a:xfrm flipH="1">
              <a:off x="2516039" y="1893816"/>
              <a:ext cx="275019" cy="380054"/>
            </a:xfrm>
            <a:custGeom>
              <a:avLst/>
              <a:gdLst/>
              <a:ahLst/>
              <a:cxnLst/>
              <a:rect l="l" t="t" r="r" b="b"/>
              <a:pathLst>
                <a:path w="5585" h="7718" extrusionOk="0">
                  <a:moveTo>
                    <a:pt x="1762" y="1"/>
                  </a:moveTo>
                  <a:cubicBezTo>
                    <a:pt x="1750" y="72"/>
                    <a:pt x="1727" y="144"/>
                    <a:pt x="1727" y="215"/>
                  </a:cubicBezTo>
                  <a:cubicBezTo>
                    <a:pt x="1727" y="430"/>
                    <a:pt x="1762" y="632"/>
                    <a:pt x="1810" y="834"/>
                  </a:cubicBezTo>
                  <a:cubicBezTo>
                    <a:pt x="1834" y="953"/>
                    <a:pt x="1881" y="1072"/>
                    <a:pt x="1905" y="1192"/>
                  </a:cubicBezTo>
                  <a:cubicBezTo>
                    <a:pt x="1853" y="1188"/>
                    <a:pt x="1801" y="1187"/>
                    <a:pt x="1749" y="1187"/>
                  </a:cubicBezTo>
                  <a:cubicBezTo>
                    <a:pt x="1418" y="1187"/>
                    <a:pt x="1086" y="1255"/>
                    <a:pt x="798" y="1430"/>
                  </a:cubicBezTo>
                  <a:cubicBezTo>
                    <a:pt x="286" y="1727"/>
                    <a:pt x="0" y="2299"/>
                    <a:pt x="36" y="2858"/>
                  </a:cubicBezTo>
                  <a:cubicBezTo>
                    <a:pt x="60" y="3406"/>
                    <a:pt x="381" y="3906"/>
                    <a:pt x="798" y="4263"/>
                  </a:cubicBezTo>
                  <a:cubicBezTo>
                    <a:pt x="869" y="4323"/>
                    <a:pt x="953" y="4382"/>
                    <a:pt x="1048" y="4418"/>
                  </a:cubicBezTo>
                  <a:cubicBezTo>
                    <a:pt x="1012" y="4442"/>
                    <a:pt x="1000" y="4490"/>
                    <a:pt x="988" y="4537"/>
                  </a:cubicBezTo>
                  <a:cubicBezTo>
                    <a:pt x="941" y="4740"/>
                    <a:pt x="1036" y="4954"/>
                    <a:pt x="1155" y="5121"/>
                  </a:cubicBezTo>
                  <a:cubicBezTo>
                    <a:pt x="1298" y="5335"/>
                    <a:pt x="1512" y="5537"/>
                    <a:pt x="1750" y="5668"/>
                  </a:cubicBezTo>
                  <a:cubicBezTo>
                    <a:pt x="1921" y="5766"/>
                    <a:pt x="2125" y="5841"/>
                    <a:pt x="2329" y="5841"/>
                  </a:cubicBezTo>
                  <a:cubicBezTo>
                    <a:pt x="2423" y="5841"/>
                    <a:pt x="2517" y="5825"/>
                    <a:pt x="2608" y="5787"/>
                  </a:cubicBezTo>
                  <a:cubicBezTo>
                    <a:pt x="2655" y="5775"/>
                    <a:pt x="2703" y="5752"/>
                    <a:pt x="2727" y="5728"/>
                  </a:cubicBezTo>
                  <a:cubicBezTo>
                    <a:pt x="2739" y="5835"/>
                    <a:pt x="2774" y="5918"/>
                    <a:pt x="2798" y="6014"/>
                  </a:cubicBezTo>
                  <a:cubicBezTo>
                    <a:pt x="2917" y="6383"/>
                    <a:pt x="3096" y="6728"/>
                    <a:pt x="3322" y="7049"/>
                  </a:cubicBezTo>
                  <a:cubicBezTo>
                    <a:pt x="3552" y="7394"/>
                    <a:pt x="3882" y="7717"/>
                    <a:pt x="4302" y="7717"/>
                  </a:cubicBezTo>
                  <a:cubicBezTo>
                    <a:pt x="4316" y="7717"/>
                    <a:pt x="4331" y="7717"/>
                    <a:pt x="4346" y="7716"/>
                  </a:cubicBezTo>
                  <a:cubicBezTo>
                    <a:pt x="4382" y="7704"/>
                    <a:pt x="4394" y="7704"/>
                    <a:pt x="4429" y="7704"/>
                  </a:cubicBezTo>
                  <a:cubicBezTo>
                    <a:pt x="4453" y="7704"/>
                    <a:pt x="4465" y="7692"/>
                    <a:pt x="4501" y="7692"/>
                  </a:cubicBezTo>
                  <a:cubicBezTo>
                    <a:pt x="4513" y="7692"/>
                    <a:pt x="4537" y="7669"/>
                    <a:pt x="4548" y="7669"/>
                  </a:cubicBezTo>
                  <a:cubicBezTo>
                    <a:pt x="4608" y="7657"/>
                    <a:pt x="4668" y="7633"/>
                    <a:pt x="4727" y="7597"/>
                  </a:cubicBezTo>
                  <a:cubicBezTo>
                    <a:pt x="4977" y="7466"/>
                    <a:pt x="5179" y="7216"/>
                    <a:pt x="5263" y="6930"/>
                  </a:cubicBezTo>
                  <a:cubicBezTo>
                    <a:pt x="5346" y="6609"/>
                    <a:pt x="5168" y="6216"/>
                    <a:pt x="4989" y="5894"/>
                  </a:cubicBezTo>
                  <a:lnTo>
                    <a:pt x="4989" y="5894"/>
                  </a:lnTo>
                  <a:cubicBezTo>
                    <a:pt x="5108" y="6097"/>
                    <a:pt x="5239" y="6287"/>
                    <a:pt x="5406" y="6466"/>
                  </a:cubicBezTo>
                  <a:cubicBezTo>
                    <a:pt x="5584" y="5144"/>
                    <a:pt x="4846" y="1203"/>
                    <a:pt x="17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63"/>
            <p:cNvSpPr/>
            <p:nvPr/>
          </p:nvSpPr>
          <p:spPr>
            <a:xfrm flipH="1">
              <a:off x="2460354" y="2612237"/>
              <a:ext cx="602187" cy="587266"/>
            </a:xfrm>
            <a:custGeom>
              <a:avLst/>
              <a:gdLst/>
              <a:ahLst/>
              <a:cxnLst/>
              <a:rect l="l" t="t" r="r" b="b"/>
              <a:pathLst>
                <a:path w="12229" h="11926" extrusionOk="0">
                  <a:moveTo>
                    <a:pt x="6756" y="1"/>
                  </a:moveTo>
                  <a:cubicBezTo>
                    <a:pt x="4213" y="1"/>
                    <a:pt x="1860" y="470"/>
                    <a:pt x="1668" y="747"/>
                  </a:cubicBezTo>
                  <a:cubicBezTo>
                    <a:pt x="1" y="3069"/>
                    <a:pt x="739" y="10796"/>
                    <a:pt x="1751" y="11558"/>
                  </a:cubicBezTo>
                  <a:cubicBezTo>
                    <a:pt x="2092" y="11819"/>
                    <a:pt x="3196" y="11925"/>
                    <a:pt x="4544" y="11925"/>
                  </a:cubicBezTo>
                  <a:cubicBezTo>
                    <a:pt x="7197" y="11925"/>
                    <a:pt x="10795" y="11512"/>
                    <a:pt x="11371" y="11046"/>
                  </a:cubicBezTo>
                  <a:cubicBezTo>
                    <a:pt x="12228" y="10355"/>
                    <a:pt x="11490" y="6045"/>
                    <a:pt x="11371" y="4224"/>
                  </a:cubicBezTo>
                  <a:cubicBezTo>
                    <a:pt x="11252" y="2390"/>
                    <a:pt x="10502" y="152"/>
                    <a:pt x="7644" y="21"/>
                  </a:cubicBezTo>
                  <a:cubicBezTo>
                    <a:pt x="7348" y="7"/>
                    <a:pt x="7051" y="1"/>
                    <a:pt x="67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63"/>
            <p:cNvSpPr/>
            <p:nvPr/>
          </p:nvSpPr>
          <p:spPr>
            <a:xfrm flipH="1">
              <a:off x="2460933" y="2628488"/>
              <a:ext cx="198201" cy="550580"/>
            </a:xfrm>
            <a:custGeom>
              <a:avLst/>
              <a:gdLst/>
              <a:ahLst/>
              <a:cxnLst/>
              <a:rect l="l" t="t" r="r" b="b"/>
              <a:pathLst>
                <a:path w="4025" h="11181" extrusionOk="0">
                  <a:moveTo>
                    <a:pt x="953" y="0"/>
                  </a:moveTo>
                  <a:cubicBezTo>
                    <a:pt x="750" y="131"/>
                    <a:pt x="584" y="334"/>
                    <a:pt x="453" y="560"/>
                  </a:cubicBezTo>
                  <a:cubicBezTo>
                    <a:pt x="143" y="1072"/>
                    <a:pt x="60" y="1667"/>
                    <a:pt x="48" y="2263"/>
                  </a:cubicBezTo>
                  <a:cubicBezTo>
                    <a:pt x="0" y="3620"/>
                    <a:pt x="48" y="4989"/>
                    <a:pt x="119" y="6346"/>
                  </a:cubicBezTo>
                  <a:cubicBezTo>
                    <a:pt x="167" y="7037"/>
                    <a:pt x="226" y="7739"/>
                    <a:pt x="322" y="8430"/>
                  </a:cubicBezTo>
                  <a:cubicBezTo>
                    <a:pt x="381" y="8847"/>
                    <a:pt x="441" y="9263"/>
                    <a:pt x="536" y="9668"/>
                  </a:cubicBezTo>
                  <a:cubicBezTo>
                    <a:pt x="643" y="10061"/>
                    <a:pt x="798" y="10442"/>
                    <a:pt x="1048" y="10764"/>
                  </a:cubicBezTo>
                  <a:cubicBezTo>
                    <a:pt x="1191" y="10942"/>
                    <a:pt x="1369" y="11085"/>
                    <a:pt x="1584" y="11180"/>
                  </a:cubicBezTo>
                  <a:cubicBezTo>
                    <a:pt x="2370" y="11049"/>
                    <a:pt x="2953" y="10883"/>
                    <a:pt x="3155" y="10716"/>
                  </a:cubicBezTo>
                  <a:cubicBezTo>
                    <a:pt x="4024" y="10014"/>
                    <a:pt x="3274" y="5715"/>
                    <a:pt x="3155" y="3894"/>
                  </a:cubicBezTo>
                  <a:cubicBezTo>
                    <a:pt x="3072" y="2429"/>
                    <a:pt x="2584" y="715"/>
                    <a:pt x="9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63"/>
            <p:cNvSpPr/>
            <p:nvPr/>
          </p:nvSpPr>
          <p:spPr>
            <a:xfrm flipH="1">
              <a:off x="2760542" y="1735742"/>
              <a:ext cx="504834" cy="450372"/>
            </a:xfrm>
            <a:custGeom>
              <a:avLst/>
              <a:gdLst/>
              <a:ahLst/>
              <a:cxnLst/>
              <a:rect l="l" t="t" r="r" b="b"/>
              <a:pathLst>
                <a:path w="10252" h="9146" extrusionOk="0">
                  <a:moveTo>
                    <a:pt x="4950" y="0"/>
                  </a:moveTo>
                  <a:cubicBezTo>
                    <a:pt x="4525" y="0"/>
                    <a:pt x="4094" y="102"/>
                    <a:pt x="3786" y="389"/>
                  </a:cubicBezTo>
                  <a:cubicBezTo>
                    <a:pt x="3584" y="603"/>
                    <a:pt x="3489" y="913"/>
                    <a:pt x="3548" y="1199"/>
                  </a:cubicBezTo>
                  <a:cubicBezTo>
                    <a:pt x="3417" y="1092"/>
                    <a:pt x="3239" y="1020"/>
                    <a:pt x="3072" y="961"/>
                  </a:cubicBezTo>
                  <a:cubicBezTo>
                    <a:pt x="2771" y="858"/>
                    <a:pt x="2450" y="802"/>
                    <a:pt x="2133" y="802"/>
                  </a:cubicBezTo>
                  <a:cubicBezTo>
                    <a:pt x="1748" y="802"/>
                    <a:pt x="1369" y="885"/>
                    <a:pt x="1036" y="1068"/>
                  </a:cubicBezTo>
                  <a:cubicBezTo>
                    <a:pt x="429" y="1401"/>
                    <a:pt x="0" y="2104"/>
                    <a:pt x="95" y="2806"/>
                  </a:cubicBezTo>
                  <a:cubicBezTo>
                    <a:pt x="155" y="3247"/>
                    <a:pt x="441" y="3651"/>
                    <a:pt x="774" y="3949"/>
                  </a:cubicBezTo>
                  <a:cubicBezTo>
                    <a:pt x="1107" y="4259"/>
                    <a:pt x="1500" y="4485"/>
                    <a:pt x="1893" y="4687"/>
                  </a:cubicBezTo>
                  <a:cubicBezTo>
                    <a:pt x="1405" y="4723"/>
                    <a:pt x="810" y="4842"/>
                    <a:pt x="619" y="5306"/>
                  </a:cubicBezTo>
                  <a:cubicBezTo>
                    <a:pt x="453" y="5687"/>
                    <a:pt x="643" y="6164"/>
                    <a:pt x="988" y="6414"/>
                  </a:cubicBezTo>
                  <a:cubicBezTo>
                    <a:pt x="1322" y="6676"/>
                    <a:pt x="1738" y="6759"/>
                    <a:pt x="2155" y="6807"/>
                  </a:cubicBezTo>
                  <a:cubicBezTo>
                    <a:pt x="1988" y="7116"/>
                    <a:pt x="1869" y="7473"/>
                    <a:pt x="1905" y="7831"/>
                  </a:cubicBezTo>
                  <a:cubicBezTo>
                    <a:pt x="1941" y="8366"/>
                    <a:pt x="2346" y="8831"/>
                    <a:pt x="2834" y="9021"/>
                  </a:cubicBezTo>
                  <a:cubicBezTo>
                    <a:pt x="3055" y="9105"/>
                    <a:pt x="3289" y="9145"/>
                    <a:pt x="3526" y="9145"/>
                  </a:cubicBezTo>
                  <a:cubicBezTo>
                    <a:pt x="3825" y="9145"/>
                    <a:pt x="4126" y="9081"/>
                    <a:pt x="4405" y="8962"/>
                  </a:cubicBezTo>
                  <a:cubicBezTo>
                    <a:pt x="4489" y="8938"/>
                    <a:pt x="4560" y="8890"/>
                    <a:pt x="4644" y="8819"/>
                  </a:cubicBezTo>
                  <a:cubicBezTo>
                    <a:pt x="4667" y="8843"/>
                    <a:pt x="4679" y="8878"/>
                    <a:pt x="4727" y="8902"/>
                  </a:cubicBezTo>
                  <a:cubicBezTo>
                    <a:pt x="4850" y="8990"/>
                    <a:pt x="4992" y="9019"/>
                    <a:pt x="5139" y="9019"/>
                  </a:cubicBezTo>
                  <a:cubicBezTo>
                    <a:pt x="5192" y="9019"/>
                    <a:pt x="5245" y="9016"/>
                    <a:pt x="5298" y="9009"/>
                  </a:cubicBezTo>
                  <a:cubicBezTo>
                    <a:pt x="5560" y="8962"/>
                    <a:pt x="5810" y="8878"/>
                    <a:pt x="6025" y="8723"/>
                  </a:cubicBezTo>
                  <a:cubicBezTo>
                    <a:pt x="6263" y="8581"/>
                    <a:pt x="6465" y="8342"/>
                    <a:pt x="6501" y="8057"/>
                  </a:cubicBezTo>
                  <a:cubicBezTo>
                    <a:pt x="6501" y="8009"/>
                    <a:pt x="6501" y="7985"/>
                    <a:pt x="6489" y="7938"/>
                  </a:cubicBezTo>
                  <a:lnTo>
                    <a:pt x="6489" y="7938"/>
                  </a:lnTo>
                  <a:cubicBezTo>
                    <a:pt x="6572" y="7961"/>
                    <a:pt x="6680" y="7985"/>
                    <a:pt x="6763" y="7997"/>
                  </a:cubicBezTo>
                  <a:cubicBezTo>
                    <a:pt x="6943" y="8020"/>
                    <a:pt x="7123" y="8032"/>
                    <a:pt x="7304" y="8032"/>
                  </a:cubicBezTo>
                  <a:cubicBezTo>
                    <a:pt x="7506" y="8032"/>
                    <a:pt x="7710" y="8017"/>
                    <a:pt x="7918" y="7985"/>
                  </a:cubicBezTo>
                  <a:cubicBezTo>
                    <a:pt x="8311" y="7926"/>
                    <a:pt x="8763" y="7759"/>
                    <a:pt x="8930" y="7402"/>
                  </a:cubicBezTo>
                  <a:cubicBezTo>
                    <a:pt x="9085" y="7045"/>
                    <a:pt x="8942" y="6580"/>
                    <a:pt x="8632" y="6342"/>
                  </a:cubicBezTo>
                  <a:cubicBezTo>
                    <a:pt x="8415" y="6173"/>
                    <a:pt x="8111" y="6140"/>
                    <a:pt x="7815" y="6140"/>
                  </a:cubicBezTo>
                  <a:cubicBezTo>
                    <a:pt x="7735" y="6140"/>
                    <a:pt x="7655" y="6143"/>
                    <a:pt x="7578" y="6146"/>
                  </a:cubicBezTo>
                  <a:lnTo>
                    <a:pt x="7578" y="6146"/>
                  </a:lnTo>
                  <a:cubicBezTo>
                    <a:pt x="8295" y="6105"/>
                    <a:pt x="9007" y="5873"/>
                    <a:pt x="9525" y="5366"/>
                  </a:cubicBezTo>
                  <a:cubicBezTo>
                    <a:pt x="10037" y="4818"/>
                    <a:pt x="10251" y="3890"/>
                    <a:pt x="9811" y="3247"/>
                  </a:cubicBezTo>
                  <a:cubicBezTo>
                    <a:pt x="9537" y="2818"/>
                    <a:pt x="9013" y="2568"/>
                    <a:pt x="8489" y="2508"/>
                  </a:cubicBezTo>
                  <a:cubicBezTo>
                    <a:pt x="8386" y="2497"/>
                    <a:pt x="8284" y="2491"/>
                    <a:pt x="8182" y="2491"/>
                  </a:cubicBezTo>
                  <a:cubicBezTo>
                    <a:pt x="7764" y="2491"/>
                    <a:pt x="7353" y="2579"/>
                    <a:pt x="6941" y="2675"/>
                  </a:cubicBezTo>
                  <a:cubicBezTo>
                    <a:pt x="7513" y="2258"/>
                    <a:pt x="7489" y="1330"/>
                    <a:pt x="7049" y="794"/>
                  </a:cubicBezTo>
                  <a:cubicBezTo>
                    <a:pt x="6596" y="258"/>
                    <a:pt x="5858" y="56"/>
                    <a:pt x="5156" y="8"/>
                  </a:cubicBezTo>
                  <a:cubicBezTo>
                    <a:pt x="5088" y="3"/>
                    <a:pt x="5019" y="0"/>
                    <a:pt x="4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63"/>
            <p:cNvSpPr/>
            <p:nvPr/>
          </p:nvSpPr>
          <p:spPr>
            <a:xfrm flipH="1">
              <a:off x="2932346" y="3348485"/>
              <a:ext cx="235724" cy="637346"/>
            </a:xfrm>
            <a:custGeom>
              <a:avLst/>
              <a:gdLst/>
              <a:ahLst/>
              <a:cxnLst/>
              <a:rect l="l" t="t" r="r" b="b"/>
              <a:pathLst>
                <a:path w="4787" h="12943" extrusionOk="0">
                  <a:moveTo>
                    <a:pt x="1" y="0"/>
                  </a:moveTo>
                  <a:cubicBezTo>
                    <a:pt x="60" y="1548"/>
                    <a:pt x="143" y="2822"/>
                    <a:pt x="251" y="3560"/>
                  </a:cubicBezTo>
                  <a:cubicBezTo>
                    <a:pt x="667" y="6501"/>
                    <a:pt x="1334" y="12942"/>
                    <a:pt x="1334" y="12942"/>
                  </a:cubicBezTo>
                  <a:lnTo>
                    <a:pt x="4787" y="12942"/>
                  </a:lnTo>
                  <a:cubicBezTo>
                    <a:pt x="4775" y="10585"/>
                    <a:pt x="4418" y="2572"/>
                    <a:pt x="4465" y="357"/>
                  </a:cubicBezTo>
                  <a:cubicBezTo>
                    <a:pt x="3822" y="357"/>
                    <a:pt x="3180" y="346"/>
                    <a:pt x="2537" y="310"/>
                  </a:cubicBezTo>
                  <a:cubicBezTo>
                    <a:pt x="1691" y="262"/>
                    <a:pt x="846" y="179"/>
                    <a:pt x="24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63"/>
            <p:cNvSpPr/>
            <p:nvPr/>
          </p:nvSpPr>
          <p:spPr>
            <a:xfrm flipH="1">
              <a:off x="2945838" y="3347894"/>
              <a:ext cx="222231" cy="164765"/>
            </a:xfrm>
            <a:custGeom>
              <a:avLst/>
              <a:gdLst/>
              <a:ahLst/>
              <a:cxnLst/>
              <a:rect l="l" t="t" r="r" b="b"/>
              <a:pathLst>
                <a:path w="4513" h="3346" extrusionOk="0">
                  <a:moveTo>
                    <a:pt x="1" y="0"/>
                  </a:moveTo>
                  <a:cubicBezTo>
                    <a:pt x="48" y="1167"/>
                    <a:pt x="96" y="2203"/>
                    <a:pt x="179" y="2941"/>
                  </a:cubicBezTo>
                  <a:cubicBezTo>
                    <a:pt x="322" y="2977"/>
                    <a:pt x="477" y="3001"/>
                    <a:pt x="620" y="3013"/>
                  </a:cubicBezTo>
                  <a:cubicBezTo>
                    <a:pt x="1251" y="3120"/>
                    <a:pt x="1882" y="3191"/>
                    <a:pt x="2525" y="3251"/>
                  </a:cubicBezTo>
                  <a:cubicBezTo>
                    <a:pt x="3180" y="3310"/>
                    <a:pt x="3858" y="3334"/>
                    <a:pt x="4513" y="3346"/>
                  </a:cubicBezTo>
                  <a:cubicBezTo>
                    <a:pt x="4477" y="2060"/>
                    <a:pt x="4453" y="977"/>
                    <a:pt x="4465" y="358"/>
                  </a:cubicBezTo>
                  <a:cubicBezTo>
                    <a:pt x="3822" y="358"/>
                    <a:pt x="3180" y="334"/>
                    <a:pt x="2537" y="310"/>
                  </a:cubicBezTo>
                  <a:cubicBezTo>
                    <a:pt x="1691" y="262"/>
                    <a:pt x="846" y="179"/>
                    <a:pt x="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63"/>
            <p:cNvSpPr/>
            <p:nvPr/>
          </p:nvSpPr>
          <p:spPr>
            <a:xfrm flipH="1">
              <a:off x="2932345" y="3724316"/>
              <a:ext cx="199383" cy="261527"/>
            </a:xfrm>
            <a:custGeom>
              <a:avLst/>
              <a:gdLst/>
              <a:ahLst/>
              <a:cxnLst/>
              <a:rect l="l" t="t" r="r" b="b"/>
              <a:pathLst>
                <a:path w="4049" h="5311" extrusionOk="0">
                  <a:moveTo>
                    <a:pt x="1" y="0"/>
                  </a:moveTo>
                  <a:cubicBezTo>
                    <a:pt x="36" y="226"/>
                    <a:pt x="48" y="464"/>
                    <a:pt x="72" y="691"/>
                  </a:cubicBezTo>
                  <a:cubicBezTo>
                    <a:pt x="96" y="703"/>
                    <a:pt x="96" y="726"/>
                    <a:pt x="96" y="762"/>
                  </a:cubicBezTo>
                  <a:cubicBezTo>
                    <a:pt x="108" y="893"/>
                    <a:pt x="120" y="1012"/>
                    <a:pt x="144" y="1143"/>
                  </a:cubicBezTo>
                  <a:cubicBezTo>
                    <a:pt x="144" y="1179"/>
                    <a:pt x="156" y="1203"/>
                    <a:pt x="156" y="1238"/>
                  </a:cubicBezTo>
                  <a:cubicBezTo>
                    <a:pt x="406" y="3441"/>
                    <a:pt x="596" y="5310"/>
                    <a:pt x="596" y="5310"/>
                  </a:cubicBezTo>
                  <a:lnTo>
                    <a:pt x="4049" y="5310"/>
                  </a:lnTo>
                  <a:cubicBezTo>
                    <a:pt x="4049" y="4513"/>
                    <a:pt x="4001" y="3048"/>
                    <a:pt x="3930" y="1405"/>
                  </a:cubicBezTo>
                  <a:lnTo>
                    <a:pt x="3930" y="1298"/>
                  </a:lnTo>
                  <a:cubicBezTo>
                    <a:pt x="3930" y="1155"/>
                    <a:pt x="3918" y="1012"/>
                    <a:pt x="3918" y="881"/>
                  </a:cubicBezTo>
                  <a:lnTo>
                    <a:pt x="3918" y="786"/>
                  </a:lnTo>
                  <a:cubicBezTo>
                    <a:pt x="3906" y="536"/>
                    <a:pt x="3906" y="286"/>
                    <a:pt x="3882" y="24"/>
                  </a:cubicBezTo>
                  <a:cubicBezTo>
                    <a:pt x="3304" y="45"/>
                    <a:pt x="2724" y="57"/>
                    <a:pt x="2142" y="57"/>
                  </a:cubicBezTo>
                  <a:cubicBezTo>
                    <a:pt x="1430" y="57"/>
                    <a:pt x="715" y="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63"/>
            <p:cNvSpPr/>
            <p:nvPr/>
          </p:nvSpPr>
          <p:spPr>
            <a:xfrm flipH="1">
              <a:off x="2938205" y="3758294"/>
              <a:ext cx="188845" cy="12064"/>
            </a:xfrm>
            <a:custGeom>
              <a:avLst/>
              <a:gdLst/>
              <a:ahLst/>
              <a:cxnLst/>
              <a:rect l="l" t="t" r="r" b="b"/>
              <a:pathLst>
                <a:path w="3835" h="245" extrusionOk="0">
                  <a:moveTo>
                    <a:pt x="1" y="1"/>
                  </a:moveTo>
                  <a:lnTo>
                    <a:pt x="1" y="1"/>
                  </a:lnTo>
                  <a:cubicBezTo>
                    <a:pt x="13" y="13"/>
                    <a:pt x="13" y="36"/>
                    <a:pt x="13" y="72"/>
                  </a:cubicBezTo>
                  <a:cubicBezTo>
                    <a:pt x="806" y="184"/>
                    <a:pt x="1608" y="245"/>
                    <a:pt x="2410" y="245"/>
                  </a:cubicBezTo>
                  <a:cubicBezTo>
                    <a:pt x="2885" y="245"/>
                    <a:pt x="3361" y="224"/>
                    <a:pt x="3835" y="179"/>
                  </a:cubicBezTo>
                  <a:lnTo>
                    <a:pt x="3835" y="96"/>
                  </a:lnTo>
                  <a:cubicBezTo>
                    <a:pt x="3537" y="132"/>
                    <a:pt x="3251" y="144"/>
                    <a:pt x="2954" y="155"/>
                  </a:cubicBezTo>
                  <a:cubicBezTo>
                    <a:pt x="2738" y="165"/>
                    <a:pt x="2522" y="169"/>
                    <a:pt x="2306" y="169"/>
                  </a:cubicBezTo>
                  <a:cubicBezTo>
                    <a:pt x="1677" y="169"/>
                    <a:pt x="1047" y="131"/>
                    <a:pt x="418" y="60"/>
                  </a:cubicBezTo>
                  <a:cubicBezTo>
                    <a:pt x="263" y="25"/>
                    <a:pt x="132" y="1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63"/>
            <p:cNvSpPr/>
            <p:nvPr/>
          </p:nvSpPr>
          <p:spPr>
            <a:xfrm flipH="1">
              <a:off x="2937614" y="3781735"/>
              <a:ext cx="186481" cy="14576"/>
            </a:xfrm>
            <a:custGeom>
              <a:avLst/>
              <a:gdLst/>
              <a:ahLst/>
              <a:cxnLst/>
              <a:rect l="l" t="t" r="r" b="b"/>
              <a:pathLst>
                <a:path w="3787" h="296" extrusionOk="0">
                  <a:moveTo>
                    <a:pt x="1" y="1"/>
                  </a:moveTo>
                  <a:cubicBezTo>
                    <a:pt x="1" y="25"/>
                    <a:pt x="12" y="60"/>
                    <a:pt x="12" y="84"/>
                  </a:cubicBezTo>
                  <a:cubicBezTo>
                    <a:pt x="808" y="221"/>
                    <a:pt x="1617" y="295"/>
                    <a:pt x="2430" y="295"/>
                  </a:cubicBezTo>
                  <a:cubicBezTo>
                    <a:pt x="2676" y="295"/>
                    <a:pt x="2922" y="289"/>
                    <a:pt x="3168" y="275"/>
                  </a:cubicBezTo>
                  <a:cubicBezTo>
                    <a:pt x="3346" y="263"/>
                    <a:pt x="3513" y="251"/>
                    <a:pt x="3691" y="239"/>
                  </a:cubicBezTo>
                  <a:cubicBezTo>
                    <a:pt x="3715" y="239"/>
                    <a:pt x="3763" y="215"/>
                    <a:pt x="3787" y="215"/>
                  </a:cubicBezTo>
                  <a:lnTo>
                    <a:pt x="3787" y="144"/>
                  </a:lnTo>
                  <a:lnTo>
                    <a:pt x="3715" y="144"/>
                  </a:lnTo>
                  <a:cubicBezTo>
                    <a:pt x="3572" y="156"/>
                    <a:pt x="3418" y="156"/>
                    <a:pt x="3275" y="180"/>
                  </a:cubicBezTo>
                  <a:cubicBezTo>
                    <a:pt x="2977" y="191"/>
                    <a:pt x="2668" y="203"/>
                    <a:pt x="2370" y="203"/>
                  </a:cubicBezTo>
                  <a:cubicBezTo>
                    <a:pt x="1739" y="203"/>
                    <a:pt x="1132" y="180"/>
                    <a:pt x="512" y="84"/>
                  </a:cubicBezTo>
                  <a:cubicBezTo>
                    <a:pt x="346" y="60"/>
                    <a:pt x="179" y="2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63"/>
            <p:cNvSpPr/>
            <p:nvPr/>
          </p:nvSpPr>
          <p:spPr>
            <a:xfrm flipH="1">
              <a:off x="2907135" y="3976938"/>
              <a:ext cx="306682" cy="96269"/>
            </a:xfrm>
            <a:custGeom>
              <a:avLst/>
              <a:gdLst/>
              <a:ahLst/>
              <a:cxnLst/>
              <a:rect l="l" t="t" r="r" b="b"/>
              <a:pathLst>
                <a:path w="6228" h="1955" extrusionOk="0">
                  <a:moveTo>
                    <a:pt x="3018" y="0"/>
                  </a:moveTo>
                  <a:cubicBezTo>
                    <a:pt x="2571" y="0"/>
                    <a:pt x="2240" y="7"/>
                    <a:pt x="2204" y="26"/>
                  </a:cubicBezTo>
                  <a:cubicBezTo>
                    <a:pt x="2204" y="26"/>
                    <a:pt x="1906" y="37"/>
                    <a:pt x="1013" y="633"/>
                  </a:cubicBezTo>
                  <a:cubicBezTo>
                    <a:pt x="465" y="990"/>
                    <a:pt x="179" y="1335"/>
                    <a:pt x="60" y="1573"/>
                  </a:cubicBezTo>
                  <a:cubicBezTo>
                    <a:pt x="1" y="1692"/>
                    <a:pt x="96" y="1835"/>
                    <a:pt x="227" y="1835"/>
                  </a:cubicBezTo>
                  <a:cubicBezTo>
                    <a:pt x="925" y="1865"/>
                    <a:pt x="2955" y="1955"/>
                    <a:pt x="4423" y="1955"/>
                  </a:cubicBezTo>
                  <a:cubicBezTo>
                    <a:pt x="5310" y="1955"/>
                    <a:pt x="5991" y="1922"/>
                    <a:pt x="6049" y="1823"/>
                  </a:cubicBezTo>
                  <a:cubicBezTo>
                    <a:pt x="6228" y="1514"/>
                    <a:pt x="5894" y="109"/>
                    <a:pt x="5728" y="61"/>
                  </a:cubicBezTo>
                  <a:cubicBezTo>
                    <a:pt x="5629" y="36"/>
                    <a:pt x="4028" y="0"/>
                    <a:pt x="30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63"/>
            <p:cNvSpPr/>
            <p:nvPr/>
          </p:nvSpPr>
          <p:spPr>
            <a:xfrm flipH="1">
              <a:off x="3094748" y="4004416"/>
              <a:ext cx="78591" cy="26197"/>
            </a:xfrm>
            <a:custGeom>
              <a:avLst/>
              <a:gdLst/>
              <a:ahLst/>
              <a:cxnLst/>
              <a:rect l="l" t="t" r="r" b="b"/>
              <a:pathLst>
                <a:path w="1596" h="532" extrusionOk="0">
                  <a:moveTo>
                    <a:pt x="365" y="0"/>
                  </a:moveTo>
                  <a:cubicBezTo>
                    <a:pt x="272" y="0"/>
                    <a:pt x="179" y="8"/>
                    <a:pt x="84" y="27"/>
                  </a:cubicBezTo>
                  <a:cubicBezTo>
                    <a:pt x="0" y="39"/>
                    <a:pt x="24" y="182"/>
                    <a:pt x="108" y="182"/>
                  </a:cubicBezTo>
                  <a:cubicBezTo>
                    <a:pt x="524" y="182"/>
                    <a:pt x="917" y="253"/>
                    <a:pt x="1298" y="456"/>
                  </a:cubicBezTo>
                  <a:cubicBezTo>
                    <a:pt x="1344" y="486"/>
                    <a:pt x="1415" y="532"/>
                    <a:pt x="1472" y="532"/>
                  </a:cubicBezTo>
                  <a:cubicBezTo>
                    <a:pt x="1504" y="532"/>
                    <a:pt x="1531" y="518"/>
                    <a:pt x="1548" y="480"/>
                  </a:cubicBezTo>
                  <a:cubicBezTo>
                    <a:pt x="1596" y="361"/>
                    <a:pt x="1441" y="277"/>
                    <a:pt x="1370" y="253"/>
                  </a:cubicBezTo>
                  <a:cubicBezTo>
                    <a:pt x="1191" y="146"/>
                    <a:pt x="1001" y="87"/>
                    <a:pt x="786" y="39"/>
                  </a:cubicBezTo>
                  <a:cubicBezTo>
                    <a:pt x="643" y="18"/>
                    <a:pt x="505" y="0"/>
                    <a:pt x="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63"/>
            <p:cNvSpPr/>
            <p:nvPr/>
          </p:nvSpPr>
          <p:spPr>
            <a:xfrm flipH="1">
              <a:off x="3065251" y="3991071"/>
              <a:ext cx="80511" cy="30235"/>
            </a:xfrm>
            <a:custGeom>
              <a:avLst/>
              <a:gdLst/>
              <a:ahLst/>
              <a:cxnLst/>
              <a:rect l="l" t="t" r="r" b="b"/>
              <a:pathLst>
                <a:path w="1635" h="614" extrusionOk="0">
                  <a:moveTo>
                    <a:pt x="107" y="0"/>
                  </a:moveTo>
                  <a:cubicBezTo>
                    <a:pt x="0" y="0"/>
                    <a:pt x="0" y="155"/>
                    <a:pt x="107" y="167"/>
                  </a:cubicBezTo>
                  <a:cubicBezTo>
                    <a:pt x="345" y="179"/>
                    <a:pt x="583" y="227"/>
                    <a:pt x="822" y="298"/>
                  </a:cubicBezTo>
                  <a:cubicBezTo>
                    <a:pt x="941" y="334"/>
                    <a:pt x="1048" y="370"/>
                    <a:pt x="1155" y="429"/>
                  </a:cubicBezTo>
                  <a:cubicBezTo>
                    <a:pt x="1250" y="489"/>
                    <a:pt x="1357" y="572"/>
                    <a:pt x="1476" y="608"/>
                  </a:cubicBezTo>
                  <a:cubicBezTo>
                    <a:pt x="1489" y="612"/>
                    <a:pt x="1501" y="614"/>
                    <a:pt x="1512" y="614"/>
                  </a:cubicBezTo>
                  <a:cubicBezTo>
                    <a:pt x="1596" y="614"/>
                    <a:pt x="1635" y="503"/>
                    <a:pt x="1572" y="429"/>
                  </a:cubicBezTo>
                  <a:cubicBezTo>
                    <a:pt x="1548" y="417"/>
                    <a:pt x="1536" y="405"/>
                    <a:pt x="1524" y="405"/>
                  </a:cubicBezTo>
                  <a:cubicBezTo>
                    <a:pt x="1429" y="334"/>
                    <a:pt x="1310" y="286"/>
                    <a:pt x="1226" y="239"/>
                  </a:cubicBezTo>
                  <a:lnTo>
                    <a:pt x="869" y="108"/>
                  </a:lnTo>
                  <a:cubicBezTo>
                    <a:pt x="619" y="36"/>
                    <a:pt x="357" y="0"/>
                    <a:pt x="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63"/>
            <p:cNvSpPr/>
            <p:nvPr/>
          </p:nvSpPr>
          <p:spPr>
            <a:xfrm flipH="1">
              <a:off x="3050182" y="3978662"/>
              <a:ext cx="70417" cy="25064"/>
            </a:xfrm>
            <a:custGeom>
              <a:avLst/>
              <a:gdLst/>
              <a:ahLst/>
              <a:cxnLst/>
              <a:rect l="l" t="t" r="r" b="b"/>
              <a:pathLst>
                <a:path w="1430" h="509" extrusionOk="0">
                  <a:moveTo>
                    <a:pt x="331" y="0"/>
                  </a:moveTo>
                  <a:cubicBezTo>
                    <a:pt x="242" y="0"/>
                    <a:pt x="152" y="6"/>
                    <a:pt x="60" y="14"/>
                  </a:cubicBezTo>
                  <a:cubicBezTo>
                    <a:pt x="1" y="26"/>
                    <a:pt x="1" y="110"/>
                    <a:pt x="60" y="122"/>
                  </a:cubicBezTo>
                  <a:cubicBezTo>
                    <a:pt x="299" y="133"/>
                    <a:pt x="537" y="181"/>
                    <a:pt x="763" y="252"/>
                  </a:cubicBezTo>
                  <a:cubicBezTo>
                    <a:pt x="858" y="288"/>
                    <a:pt x="977" y="324"/>
                    <a:pt x="1073" y="383"/>
                  </a:cubicBezTo>
                  <a:cubicBezTo>
                    <a:pt x="1132" y="419"/>
                    <a:pt x="1180" y="443"/>
                    <a:pt x="1239" y="479"/>
                  </a:cubicBezTo>
                  <a:cubicBezTo>
                    <a:pt x="1277" y="494"/>
                    <a:pt x="1305" y="509"/>
                    <a:pt x="1336" y="509"/>
                  </a:cubicBezTo>
                  <a:cubicBezTo>
                    <a:pt x="1353" y="509"/>
                    <a:pt x="1372" y="504"/>
                    <a:pt x="1394" y="491"/>
                  </a:cubicBezTo>
                  <a:cubicBezTo>
                    <a:pt x="1418" y="479"/>
                    <a:pt x="1430" y="467"/>
                    <a:pt x="1430" y="431"/>
                  </a:cubicBezTo>
                  <a:cubicBezTo>
                    <a:pt x="1430" y="300"/>
                    <a:pt x="1251" y="229"/>
                    <a:pt x="1156" y="193"/>
                  </a:cubicBezTo>
                  <a:cubicBezTo>
                    <a:pt x="1037" y="133"/>
                    <a:pt x="918" y="86"/>
                    <a:pt x="799" y="62"/>
                  </a:cubicBezTo>
                  <a:cubicBezTo>
                    <a:pt x="640" y="17"/>
                    <a:pt x="486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63"/>
            <p:cNvSpPr/>
            <p:nvPr/>
          </p:nvSpPr>
          <p:spPr>
            <a:xfrm flipH="1">
              <a:off x="2590497" y="3342625"/>
              <a:ext cx="297917" cy="643206"/>
            </a:xfrm>
            <a:custGeom>
              <a:avLst/>
              <a:gdLst/>
              <a:ahLst/>
              <a:cxnLst/>
              <a:rect l="l" t="t" r="r" b="b"/>
              <a:pathLst>
                <a:path w="6050" h="13062" extrusionOk="0">
                  <a:moveTo>
                    <a:pt x="4299" y="0"/>
                  </a:moveTo>
                  <a:cubicBezTo>
                    <a:pt x="3799" y="84"/>
                    <a:pt x="3287" y="167"/>
                    <a:pt x="2775" y="226"/>
                  </a:cubicBezTo>
                  <a:cubicBezTo>
                    <a:pt x="1846" y="322"/>
                    <a:pt x="930" y="405"/>
                    <a:pt x="1" y="441"/>
                  </a:cubicBezTo>
                  <a:cubicBezTo>
                    <a:pt x="787" y="2441"/>
                    <a:pt x="2620" y="13061"/>
                    <a:pt x="2620" y="13061"/>
                  </a:cubicBezTo>
                  <a:lnTo>
                    <a:pt x="6049" y="13061"/>
                  </a:lnTo>
                  <a:cubicBezTo>
                    <a:pt x="5787" y="10597"/>
                    <a:pt x="4835" y="3953"/>
                    <a:pt x="4299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63"/>
            <p:cNvSpPr/>
            <p:nvPr/>
          </p:nvSpPr>
          <p:spPr>
            <a:xfrm flipH="1">
              <a:off x="2656186" y="3342625"/>
              <a:ext cx="232228" cy="170034"/>
            </a:xfrm>
            <a:custGeom>
              <a:avLst/>
              <a:gdLst/>
              <a:ahLst/>
              <a:cxnLst/>
              <a:rect l="l" t="t" r="r" b="b"/>
              <a:pathLst>
                <a:path w="4716" h="3453" extrusionOk="0">
                  <a:moveTo>
                    <a:pt x="4287" y="0"/>
                  </a:moveTo>
                  <a:cubicBezTo>
                    <a:pt x="3787" y="84"/>
                    <a:pt x="3275" y="167"/>
                    <a:pt x="2775" y="226"/>
                  </a:cubicBezTo>
                  <a:cubicBezTo>
                    <a:pt x="1846" y="322"/>
                    <a:pt x="930" y="405"/>
                    <a:pt x="1" y="441"/>
                  </a:cubicBezTo>
                  <a:cubicBezTo>
                    <a:pt x="215" y="965"/>
                    <a:pt x="489" y="2084"/>
                    <a:pt x="787" y="3453"/>
                  </a:cubicBezTo>
                  <a:cubicBezTo>
                    <a:pt x="1644" y="3405"/>
                    <a:pt x="2489" y="3346"/>
                    <a:pt x="3323" y="3262"/>
                  </a:cubicBezTo>
                  <a:cubicBezTo>
                    <a:pt x="3787" y="3215"/>
                    <a:pt x="4263" y="3143"/>
                    <a:pt x="4716" y="3060"/>
                  </a:cubicBezTo>
                  <a:cubicBezTo>
                    <a:pt x="4573" y="1965"/>
                    <a:pt x="4418" y="905"/>
                    <a:pt x="4287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63"/>
            <p:cNvSpPr/>
            <p:nvPr/>
          </p:nvSpPr>
          <p:spPr>
            <a:xfrm flipH="1">
              <a:off x="2590495" y="3701418"/>
              <a:ext cx="218144" cy="284425"/>
            </a:xfrm>
            <a:custGeom>
              <a:avLst/>
              <a:gdLst/>
              <a:ahLst/>
              <a:cxnLst/>
              <a:rect l="l" t="t" r="r" b="b"/>
              <a:pathLst>
                <a:path w="4430" h="5776" extrusionOk="0">
                  <a:moveTo>
                    <a:pt x="3679" y="1"/>
                  </a:moveTo>
                  <a:cubicBezTo>
                    <a:pt x="2441" y="120"/>
                    <a:pt x="1226" y="227"/>
                    <a:pt x="0" y="334"/>
                  </a:cubicBezTo>
                  <a:cubicBezTo>
                    <a:pt x="48" y="584"/>
                    <a:pt x="95" y="834"/>
                    <a:pt x="143" y="1072"/>
                  </a:cubicBezTo>
                  <a:cubicBezTo>
                    <a:pt x="143" y="1108"/>
                    <a:pt x="155" y="1132"/>
                    <a:pt x="155" y="1168"/>
                  </a:cubicBezTo>
                  <a:cubicBezTo>
                    <a:pt x="179" y="1287"/>
                    <a:pt x="202" y="1406"/>
                    <a:pt x="226" y="1525"/>
                  </a:cubicBezTo>
                  <a:cubicBezTo>
                    <a:pt x="226" y="1549"/>
                    <a:pt x="238" y="1584"/>
                    <a:pt x="238" y="1608"/>
                  </a:cubicBezTo>
                  <a:cubicBezTo>
                    <a:pt x="679" y="3918"/>
                    <a:pt x="1000" y="5775"/>
                    <a:pt x="1000" y="5775"/>
                  </a:cubicBezTo>
                  <a:lnTo>
                    <a:pt x="4429" y="5775"/>
                  </a:lnTo>
                  <a:cubicBezTo>
                    <a:pt x="4322" y="4799"/>
                    <a:pt x="4108" y="3180"/>
                    <a:pt x="3858" y="1346"/>
                  </a:cubicBezTo>
                  <a:cubicBezTo>
                    <a:pt x="3858" y="1310"/>
                    <a:pt x="3846" y="1287"/>
                    <a:pt x="3846" y="1251"/>
                  </a:cubicBezTo>
                  <a:cubicBezTo>
                    <a:pt x="3834" y="1108"/>
                    <a:pt x="3798" y="977"/>
                    <a:pt x="3786" y="822"/>
                  </a:cubicBezTo>
                  <a:cubicBezTo>
                    <a:pt x="3786" y="775"/>
                    <a:pt x="3774" y="751"/>
                    <a:pt x="3774" y="703"/>
                  </a:cubicBezTo>
                  <a:cubicBezTo>
                    <a:pt x="3739" y="465"/>
                    <a:pt x="3715" y="239"/>
                    <a:pt x="3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63"/>
            <p:cNvSpPr/>
            <p:nvPr/>
          </p:nvSpPr>
          <p:spPr>
            <a:xfrm flipH="1">
              <a:off x="2621566" y="3734854"/>
              <a:ext cx="178898" cy="23489"/>
            </a:xfrm>
            <a:custGeom>
              <a:avLst/>
              <a:gdLst/>
              <a:ahLst/>
              <a:cxnLst/>
              <a:rect l="l" t="t" r="r" b="b"/>
              <a:pathLst>
                <a:path w="3633" h="477" extrusionOk="0">
                  <a:moveTo>
                    <a:pt x="3632" y="0"/>
                  </a:moveTo>
                  <a:cubicBezTo>
                    <a:pt x="3489" y="24"/>
                    <a:pt x="3335" y="60"/>
                    <a:pt x="3168" y="84"/>
                  </a:cubicBezTo>
                  <a:cubicBezTo>
                    <a:pt x="2382" y="215"/>
                    <a:pt x="1596" y="310"/>
                    <a:pt x="787" y="358"/>
                  </a:cubicBezTo>
                  <a:cubicBezTo>
                    <a:pt x="572" y="370"/>
                    <a:pt x="334" y="381"/>
                    <a:pt x="108" y="381"/>
                  </a:cubicBezTo>
                  <a:lnTo>
                    <a:pt x="1" y="381"/>
                  </a:lnTo>
                  <a:cubicBezTo>
                    <a:pt x="1" y="417"/>
                    <a:pt x="25" y="441"/>
                    <a:pt x="25" y="477"/>
                  </a:cubicBezTo>
                  <a:lnTo>
                    <a:pt x="36" y="477"/>
                  </a:lnTo>
                  <a:cubicBezTo>
                    <a:pt x="239" y="477"/>
                    <a:pt x="429" y="477"/>
                    <a:pt x="644" y="453"/>
                  </a:cubicBezTo>
                  <a:cubicBezTo>
                    <a:pt x="1025" y="441"/>
                    <a:pt x="1430" y="417"/>
                    <a:pt x="1834" y="370"/>
                  </a:cubicBezTo>
                  <a:cubicBezTo>
                    <a:pt x="2430" y="310"/>
                    <a:pt x="3037" y="215"/>
                    <a:pt x="3632" y="120"/>
                  </a:cubicBezTo>
                  <a:cubicBezTo>
                    <a:pt x="3620" y="72"/>
                    <a:pt x="3620" y="36"/>
                    <a:pt x="36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63"/>
            <p:cNvSpPr/>
            <p:nvPr/>
          </p:nvSpPr>
          <p:spPr>
            <a:xfrm flipH="1">
              <a:off x="2618661" y="3762431"/>
              <a:ext cx="178258" cy="18220"/>
            </a:xfrm>
            <a:custGeom>
              <a:avLst/>
              <a:gdLst/>
              <a:ahLst/>
              <a:cxnLst/>
              <a:rect l="l" t="t" r="r" b="b"/>
              <a:pathLst>
                <a:path w="3620" h="370" extrusionOk="0">
                  <a:moveTo>
                    <a:pt x="3608" y="0"/>
                  </a:moveTo>
                  <a:cubicBezTo>
                    <a:pt x="3382" y="48"/>
                    <a:pt x="3155" y="71"/>
                    <a:pt x="2917" y="107"/>
                  </a:cubicBezTo>
                  <a:cubicBezTo>
                    <a:pt x="2179" y="214"/>
                    <a:pt x="1417" y="262"/>
                    <a:pt x="655" y="286"/>
                  </a:cubicBezTo>
                  <a:lnTo>
                    <a:pt x="0" y="286"/>
                  </a:lnTo>
                  <a:cubicBezTo>
                    <a:pt x="0" y="310"/>
                    <a:pt x="24" y="345"/>
                    <a:pt x="24" y="369"/>
                  </a:cubicBezTo>
                  <a:cubicBezTo>
                    <a:pt x="572" y="369"/>
                    <a:pt x="1119" y="357"/>
                    <a:pt x="1655" y="310"/>
                  </a:cubicBezTo>
                  <a:cubicBezTo>
                    <a:pt x="2310" y="274"/>
                    <a:pt x="2965" y="191"/>
                    <a:pt x="3620" y="71"/>
                  </a:cubicBezTo>
                  <a:cubicBezTo>
                    <a:pt x="3620" y="48"/>
                    <a:pt x="3620" y="12"/>
                    <a:pt x="36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63"/>
            <p:cNvSpPr/>
            <p:nvPr/>
          </p:nvSpPr>
          <p:spPr>
            <a:xfrm flipH="1">
              <a:off x="2562970" y="3976938"/>
              <a:ext cx="306091" cy="96269"/>
            </a:xfrm>
            <a:custGeom>
              <a:avLst/>
              <a:gdLst/>
              <a:ahLst/>
              <a:cxnLst/>
              <a:rect l="l" t="t" r="r" b="b"/>
              <a:pathLst>
                <a:path w="6216" h="1955" extrusionOk="0">
                  <a:moveTo>
                    <a:pt x="3015" y="0"/>
                  </a:moveTo>
                  <a:cubicBezTo>
                    <a:pt x="2570" y="0"/>
                    <a:pt x="2240" y="7"/>
                    <a:pt x="2203" y="26"/>
                  </a:cubicBezTo>
                  <a:cubicBezTo>
                    <a:pt x="2203" y="26"/>
                    <a:pt x="1906" y="37"/>
                    <a:pt x="1013" y="633"/>
                  </a:cubicBezTo>
                  <a:cubicBezTo>
                    <a:pt x="453" y="990"/>
                    <a:pt x="179" y="1335"/>
                    <a:pt x="60" y="1573"/>
                  </a:cubicBezTo>
                  <a:cubicBezTo>
                    <a:pt x="1" y="1692"/>
                    <a:pt x="84" y="1835"/>
                    <a:pt x="215" y="1835"/>
                  </a:cubicBezTo>
                  <a:cubicBezTo>
                    <a:pt x="913" y="1865"/>
                    <a:pt x="2948" y="1955"/>
                    <a:pt x="4416" y="1955"/>
                  </a:cubicBezTo>
                  <a:cubicBezTo>
                    <a:pt x="5303" y="1955"/>
                    <a:pt x="5983" y="1922"/>
                    <a:pt x="6037" y="1823"/>
                  </a:cubicBezTo>
                  <a:cubicBezTo>
                    <a:pt x="6216" y="1514"/>
                    <a:pt x="5894" y="109"/>
                    <a:pt x="5728" y="61"/>
                  </a:cubicBezTo>
                  <a:cubicBezTo>
                    <a:pt x="5620" y="36"/>
                    <a:pt x="4023" y="0"/>
                    <a:pt x="30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63"/>
            <p:cNvSpPr/>
            <p:nvPr/>
          </p:nvSpPr>
          <p:spPr>
            <a:xfrm flipH="1">
              <a:off x="2751764" y="4004416"/>
              <a:ext cx="79182" cy="26197"/>
            </a:xfrm>
            <a:custGeom>
              <a:avLst/>
              <a:gdLst/>
              <a:ahLst/>
              <a:cxnLst/>
              <a:rect l="l" t="t" r="r" b="b"/>
              <a:pathLst>
                <a:path w="1608" h="532" extrusionOk="0">
                  <a:moveTo>
                    <a:pt x="366" y="0"/>
                  </a:moveTo>
                  <a:cubicBezTo>
                    <a:pt x="273" y="0"/>
                    <a:pt x="179" y="8"/>
                    <a:pt x="84" y="27"/>
                  </a:cubicBezTo>
                  <a:cubicBezTo>
                    <a:pt x="1" y="39"/>
                    <a:pt x="24" y="182"/>
                    <a:pt x="96" y="182"/>
                  </a:cubicBezTo>
                  <a:cubicBezTo>
                    <a:pt x="513" y="182"/>
                    <a:pt x="917" y="253"/>
                    <a:pt x="1287" y="456"/>
                  </a:cubicBezTo>
                  <a:cubicBezTo>
                    <a:pt x="1340" y="486"/>
                    <a:pt x="1413" y="532"/>
                    <a:pt x="1472" y="532"/>
                  </a:cubicBezTo>
                  <a:cubicBezTo>
                    <a:pt x="1504" y="532"/>
                    <a:pt x="1531" y="518"/>
                    <a:pt x="1548" y="480"/>
                  </a:cubicBezTo>
                  <a:cubicBezTo>
                    <a:pt x="1608" y="361"/>
                    <a:pt x="1453" y="277"/>
                    <a:pt x="1370" y="253"/>
                  </a:cubicBezTo>
                  <a:cubicBezTo>
                    <a:pt x="1191" y="146"/>
                    <a:pt x="989" y="87"/>
                    <a:pt x="786" y="39"/>
                  </a:cubicBezTo>
                  <a:cubicBezTo>
                    <a:pt x="644" y="18"/>
                    <a:pt x="505" y="0"/>
                    <a:pt x="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63"/>
            <p:cNvSpPr/>
            <p:nvPr/>
          </p:nvSpPr>
          <p:spPr>
            <a:xfrm flipH="1">
              <a:off x="2722267" y="3991071"/>
              <a:ext cx="80511" cy="30235"/>
            </a:xfrm>
            <a:custGeom>
              <a:avLst/>
              <a:gdLst/>
              <a:ahLst/>
              <a:cxnLst/>
              <a:rect l="l" t="t" r="r" b="b"/>
              <a:pathLst>
                <a:path w="1635" h="614" extrusionOk="0">
                  <a:moveTo>
                    <a:pt x="107" y="0"/>
                  </a:moveTo>
                  <a:cubicBezTo>
                    <a:pt x="0" y="0"/>
                    <a:pt x="0" y="155"/>
                    <a:pt x="107" y="167"/>
                  </a:cubicBezTo>
                  <a:cubicBezTo>
                    <a:pt x="345" y="179"/>
                    <a:pt x="584" y="227"/>
                    <a:pt x="822" y="298"/>
                  </a:cubicBezTo>
                  <a:cubicBezTo>
                    <a:pt x="941" y="334"/>
                    <a:pt x="1048" y="370"/>
                    <a:pt x="1155" y="429"/>
                  </a:cubicBezTo>
                  <a:cubicBezTo>
                    <a:pt x="1250" y="489"/>
                    <a:pt x="1357" y="572"/>
                    <a:pt x="1477" y="608"/>
                  </a:cubicBezTo>
                  <a:cubicBezTo>
                    <a:pt x="1488" y="612"/>
                    <a:pt x="1498" y="614"/>
                    <a:pt x="1508" y="614"/>
                  </a:cubicBezTo>
                  <a:cubicBezTo>
                    <a:pt x="1586" y="614"/>
                    <a:pt x="1635" y="503"/>
                    <a:pt x="1572" y="429"/>
                  </a:cubicBezTo>
                  <a:cubicBezTo>
                    <a:pt x="1548" y="417"/>
                    <a:pt x="1536" y="405"/>
                    <a:pt x="1524" y="405"/>
                  </a:cubicBezTo>
                  <a:cubicBezTo>
                    <a:pt x="1429" y="334"/>
                    <a:pt x="1310" y="286"/>
                    <a:pt x="1226" y="239"/>
                  </a:cubicBezTo>
                  <a:lnTo>
                    <a:pt x="869" y="108"/>
                  </a:lnTo>
                  <a:cubicBezTo>
                    <a:pt x="619" y="36"/>
                    <a:pt x="357" y="0"/>
                    <a:pt x="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63"/>
            <p:cNvSpPr/>
            <p:nvPr/>
          </p:nvSpPr>
          <p:spPr>
            <a:xfrm flipH="1">
              <a:off x="2707198" y="3978662"/>
              <a:ext cx="70368" cy="25064"/>
            </a:xfrm>
            <a:custGeom>
              <a:avLst/>
              <a:gdLst/>
              <a:ahLst/>
              <a:cxnLst/>
              <a:rect l="l" t="t" r="r" b="b"/>
              <a:pathLst>
                <a:path w="1429" h="509" extrusionOk="0">
                  <a:moveTo>
                    <a:pt x="331" y="0"/>
                  </a:moveTo>
                  <a:cubicBezTo>
                    <a:pt x="241" y="0"/>
                    <a:pt x="151" y="6"/>
                    <a:pt x="60" y="14"/>
                  </a:cubicBezTo>
                  <a:cubicBezTo>
                    <a:pt x="0" y="26"/>
                    <a:pt x="0" y="110"/>
                    <a:pt x="60" y="122"/>
                  </a:cubicBezTo>
                  <a:cubicBezTo>
                    <a:pt x="298" y="133"/>
                    <a:pt x="536" y="181"/>
                    <a:pt x="762" y="252"/>
                  </a:cubicBezTo>
                  <a:cubicBezTo>
                    <a:pt x="857" y="288"/>
                    <a:pt x="976" y="324"/>
                    <a:pt x="1072" y="383"/>
                  </a:cubicBezTo>
                  <a:cubicBezTo>
                    <a:pt x="1131" y="419"/>
                    <a:pt x="1179" y="443"/>
                    <a:pt x="1238" y="479"/>
                  </a:cubicBezTo>
                  <a:cubicBezTo>
                    <a:pt x="1276" y="494"/>
                    <a:pt x="1304" y="509"/>
                    <a:pt x="1335" y="509"/>
                  </a:cubicBezTo>
                  <a:cubicBezTo>
                    <a:pt x="1353" y="509"/>
                    <a:pt x="1371" y="504"/>
                    <a:pt x="1393" y="491"/>
                  </a:cubicBezTo>
                  <a:cubicBezTo>
                    <a:pt x="1417" y="479"/>
                    <a:pt x="1429" y="467"/>
                    <a:pt x="1429" y="431"/>
                  </a:cubicBezTo>
                  <a:cubicBezTo>
                    <a:pt x="1429" y="300"/>
                    <a:pt x="1250" y="229"/>
                    <a:pt x="1155" y="193"/>
                  </a:cubicBezTo>
                  <a:cubicBezTo>
                    <a:pt x="1036" y="133"/>
                    <a:pt x="917" y="86"/>
                    <a:pt x="798" y="62"/>
                  </a:cubicBezTo>
                  <a:cubicBezTo>
                    <a:pt x="639" y="17"/>
                    <a:pt x="486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63"/>
            <p:cNvSpPr/>
            <p:nvPr/>
          </p:nvSpPr>
          <p:spPr>
            <a:xfrm flipH="1">
              <a:off x="2599322" y="2640159"/>
              <a:ext cx="687770" cy="859183"/>
            </a:xfrm>
            <a:custGeom>
              <a:avLst/>
              <a:gdLst/>
              <a:ahLst/>
              <a:cxnLst/>
              <a:rect l="l" t="t" r="r" b="b"/>
              <a:pathLst>
                <a:path w="13967" h="17448" extrusionOk="0">
                  <a:moveTo>
                    <a:pt x="8523" y="0"/>
                  </a:moveTo>
                  <a:cubicBezTo>
                    <a:pt x="7322" y="0"/>
                    <a:pt x="5851" y="276"/>
                    <a:pt x="4799" y="585"/>
                  </a:cubicBezTo>
                  <a:cubicBezTo>
                    <a:pt x="4763" y="597"/>
                    <a:pt x="4739" y="597"/>
                    <a:pt x="4704" y="621"/>
                  </a:cubicBezTo>
                  <a:cubicBezTo>
                    <a:pt x="3977" y="823"/>
                    <a:pt x="3453" y="1049"/>
                    <a:pt x="3358" y="1216"/>
                  </a:cubicBezTo>
                  <a:cubicBezTo>
                    <a:pt x="2501" y="2442"/>
                    <a:pt x="1465" y="10896"/>
                    <a:pt x="227" y="15646"/>
                  </a:cubicBezTo>
                  <a:cubicBezTo>
                    <a:pt x="215" y="15682"/>
                    <a:pt x="215" y="15706"/>
                    <a:pt x="203" y="15742"/>
                  </a:cubicBezTo>
                  <a:cubicBezTo>
                    <a:pt x="143" y="15980"/>
                    <a:pt x="60" y="16194"/>
                    <a:pt x="1" y="16420"/>
                  </a:cubicBezTo>
                  <a:cubicBezTo>
                    <a:pt x="2250" y="17161"/>
                    <a:pt x="5019" y="17447"/>
                    <a:pt x="7566" y="17447"/>
                  </a:cubicBezTo>
                  <a:cubicBezTo>
                    <a:pt x="9644" y="17447"/>
                    <a:pt x="11574" y="17257"/>
                    <a:pt x="12955" y="16968"/>
                  </a:cubicBezTo>
                  <a:cubicBezTo>
                    <a:pt x="12978" y="16968"/>
                    <a:pt x="13014" y="16968"/>
                    <a:pt x="13038" y="16956"/>
                  </a:cubicBezTo>
                  <a:cubicBezTo>
                    <a:pt x="13383" y="16885"/>
                    <a:pt x="13693" y="16813"/>
                    <a:pt x="13967" y="16718"/>
                  </a:cubicBezTo>
                  <a:cubicBezTo>
                    <a:pt x="13919" y="16611"/>
                    <a:pt x="13848" y="16468"/>
                    <a:pt x="13800" y="16254"/>
                  </a:cubicBezTo>
                  <a:lnTo>
                    <a:pt x="13752" y="16123"/>
                  </a:lnTo>
                  <a:cubicBezTo>
                    <a:pt x="13312" y="14872"/>
                    <a:pt x="12633" y="12265"/>
                    <a:pt x="12431" y="10562"/>
                  </a:cubicBezTo>
                  <a:cubicBezTo>
                    <a:pt x="12252" y="9086"/>
                    <a:pt x="12490" y="1871"/>
                    <a:pt x="12312" y="1359"/>
                  </a:cubicBezTo>
                  <a:cubicBezTo>
                    <a:pt x="12181" y="990"/>
                    <a:pt x="11371" y="454"/>
                    <a:pt x="10121" y="168"/>
                  </a:cubicBezTo>
                  <a:cubicBezTo>
                    <a:pt x="10097" y="168"/>
                    <a:pt x="10061" y="156"/>
                    <a:pt x="10038" y="156"/>
                  </a:cubicBezTo>
                  <a:cubicBezTo>
                    <a:pt x="9621" y="61"/>
                    <a:pt x="9156" y="25"/>
                    <a:pt x="8668" y="2"/>
                  </a:cubicBezTo>
                  <a:cubicBezTo>
                    <a:pt x="8620" y="1"/>
                    <a:pt x="8572" y="0"/>
                    <a:pt x="8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63"/>
            <p:cNvSpPr/>
            <p:nvPr/>
          </p:nvSpPr>
          <p:spPr>
            <a:xfrm flipH="1">
              <a:off x="2607546" y="2787251"/>
              <a:ext cx="670732" cy="688459"/>
            </a:xfrm>
            <a:custGeom>
              <a:avLst/>
              <a:gdLst/>
              <a:ahLst/>
              <a:cxnLst/>
              <a:rect l="l" t="t" r="r" b="b"/>
              <a:pathLst>
                <a:path w="13621" h="13981" extrusionOk="0">
                  <a:moveTo>
                    <a:pt x="11817" y="0"/>
                  </a:moveTo>
                  <a:cubicBezTo>
                    <a:pt x="11802" y="0"/>
                    <a:pt x="11787" y="9"/>
                    <a:pt x="11787" y="27"/>
                  </a:cubicBezTo>
                  <a:cubicBezTo>
                    <a:pt x="11537" y="2241"/>
                    <a:pt x="11311" y="4456"/>
                    <a:pt x="11347" y="6682"/>
                  </a:cubicBezTo>
                  <a:cubicBezTo>
                    <a:pt x="11371" y="8683"/>
                    <a:pt x="11621" y="10695"/>
                    <a:pt x="12252" y="12612"/>
                  </a:cubicBezTo>
                  <a:cubicBezTo>
                    <a:pt x="12323" y="12850"/>
                    <a:pt x="12418" y="13088"/>
                    <a:pt x="12502" y="13326"/>
                  </a:cubicBezTo>
                  <a:cubicBezTo>
                    <a:pt x="11942" y="13409"/>
                    <a:pt x="11359" y="13469"/>
                    <a:pt x="10787" y="13505"/>
                  </a:cubicBezTo>
                  <a:cubicBezTo>
                    <a:pt x="9867" y="13585"/>
                    <a:pt x="8948" y="13625"/>
                    <a:pt x="8023" y="13625"/>
                  </a:cubicBezTo>
                  <a:cubicBezTo>
                    <a:pt x="7715" y="13625"/>
                    <a:pt x="7406" y="13621"/>
                    <a:pt x="7096" y="13612"/>
                  </a:cubicBezTo>
                  <a:cubicBezTo>
                    <a:pt x="5870" y="13588"/>
                    <a:pt x="4632" y="13481"/>
                    <a:pt x="3405" y="13314"/>
                  </a:cubicBezTo>
                  <a:cubicBezTo>
                    <a:pt x="2262" y="13147"/>
                    <a:pt x="1143" y="12945"/>
                    <a:pt x="36" y="12671"/>
                  </a:cubicBezTo>
                  <a:cubicBezTo>
                    <a:pt x="12" y="12707"/>
                    <a:pt x="12" y="12731"/>
                    <a:pt x="0" y="12766"/>
                  </a:cubicBezTo>
                  <a:cubicBezTo>
                    <a:pt x="988" y="13005"/>
                    <a:pt x="1965" y="13207"/>
                    <a:pt x="2953" y="13362"/>
                  </a:cubicBezTo>
                  <a:cubicBezTo>
                    <a:pt x="4155" y="13540"/>
                    <a:pt x="5394" y="13659"/>
                    <a:pt x="6608" y="13719"/>
                  </a:cubicBezTo>
                  <a:cubicBezTo>
                    <a:pt x="7047" y="13736"/>
                    <a:pt x="7487" y="13744"/>
                    <a:pt x="7928" y="13744"/>
                  </a:cubicBezTo>
                  <a:cubicBezTo>
                    <a:pt x="8731" y="13744"/>
                    <a:pt x="9535" y="13717"/>
                    <a:pt x="10335" y="13671"/>
                  </a:cubicBezTo>
                  <a:cubicBezTo>
                    <a:pt x="11061" y="13612"/>
                    <a:pt x="11799" y="13540"/>
                    <a:pt x="12537" y="13445"/>
                  </a:cubicBezTo>
                  <a:cubicBezTo>
                    <a:pt x="12609" y="13624"/>
                    <a:pt x="12680" y="13802"/>
                    <a:pt x="12776" y="13981"/>
                  </a:cubicBezTo>
                  <a:cubicBezTo>
                    <a:pt x="12799" y="13981"/>
                    <a:pt x="12835" y="13981"/>
                    <a:pt x="12859" y="13969"/>
                  </a:cubicBezTo>
                  <a:lnTo>
                    <a:pt x="12633" y="13433"/>
                  </a:lnTo>
                  <a:cubicBezTo>
                    <a:pt x="12954" y="13386"/>
                    <a:pt x="13276" y="13350"/>
                    <a:pt x="13621" y="13314"/>
                  </a:cubicBezTo>
                  <a:lnTo>
                    <a:pt x="13573" y="13183"/>
                  </a:lnTo>
                  <a:cubicBezTo>
                    <a:pt x="13252" y="13243"/>
                    <a:pt x="12942" y="13290"/>
                    <a:pt x="12609" y="13326"/>
                  </a:cubicBezTo>
                  <a:cubicBezTo>
                    <a:pt x="12561" y="13183"/>
                    <a:pt x="12502" y="13028"/>
                    <a:pt x="12442" y="12886"/>
                  </a:cubicBezTo>
                  <a:cubicBezTo>
                    <a:pt x="12121" y="11957"/>
                    <a:pt x="11895" y="11004"/>
                    <a:pt x="11728" y="10052"/>
                  </a:cubicBezTo>
                  <a:cubicBezTo>
                    <a:pt x="11371" y="7968"/>
                    <a:pt x="11383" y="5849"/>
                    <a:pt x="11525" y="3730"/>
                  </a:cubicBezTo>
                  <a:cubicBezTo>
                    <a:pt x="11609" y="2491"/>
                    <a:pt x="11728" y="1265"/>
                    <a:pt x="11847" y="27"/>
                  </a:cubicBezTo>
                  <a:cubicBezTo>
                    <a:pt x="11847" y="9"/>
                    <a:pt x="11832" y="0"/>
                    <a:pt x="118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63"/>
            <p:cNvSpPr/>
            <p:nvPr/>
          </p:nvSpPr>
          <p:spPr>
            <a:xfrm flipH="1">
              <a:off x="2789835" y="2647841"/>
              <a:ext cx="269750" cy="88587"/>
            </a:xfrm>
            <a:custGeom>
              <a:avLst/>
              <a:gdLst/>
              <a:ahLst/>
              <a:cxnLst/>
              <a:rect l="l" t="t" r="r" b="b"/>
              <a:pathLst>
                <a:path w="5478" h="1799" extrusionOk="0">
                  <a:moveTo>
                    <a:pt x="5382" y="0"/>
                  </a:moveTo>
                  <a:lnTo>
                    <a:pt x="5203" y="215"/>
                  </a:lnTo>
                  <a:cubicBezTo>
                    <a:pt x="5060" y="381"/>
                    <a:pt x="4894" y="548"/>
                    <a:pt x="4715" y="679"/>
                  </a:cubicBezTo>
                  <a:cubicBezTo>
                    <a:pt x="4346" y="965"/>
                    <a:pt x="3929" y="1191"/>
                    <a:pt x="3477" y="1358"/>
                  </a:cubicBezTo>
                  <a:cubicBezTo>
                    <a:pt x="3036" y="1512"/>
                    <a:pt x="2572" y="1620"/>
                    <a:pt x="2096" y="1667"/>
                  </a:cubicBezTo>
                  <a:cubicBezTo>
                    <a:pt x="1938" y="1681"/>
                    <a:pt x="1775" y="1692"/>
                    <a:pt x="1611" y="1692"/>
                  </a:cubicBezTo>
                  <a:cubicBezTo>
                    <a:pt x="1217" y="1692"/>
                    <a:pt x="820" y="1629"/>
                    <a:pt x="500" y="1393"/>
                  </a:cubicBezTo>
                  <a:cubicBezTo>
                    <a:pt x="298" y="1227"/>
                    <a:pt x="119" y="989"/>
                    <a:pt x="119" y="715"/>
                  </a:cubicBezTo>
                  <a:cubicBezTo>
                    <a:pt x="119" y="619"/>
                    <a:pt x="131" y="524"/>
                    <a:pt x="167" y="429"/>
                  </a:cubicBezTo>
                  <a:lnTo>
                    <a:pt x="167" y="429"/>
                  </a:lnTo>
                  <a:cubicBezTo>
                    <a:pt x="131" y="441"/>
                    <a:pt x="95" y="441"/>
                    <a:pt x="72" y="465"/>
                  </a:cubicBezTo>
                  <a:cubicBezTo>
                    <a:pt x="0" y="703"/>
                    <a:pt x="24" y="965"/>
                    <a:pt x="167" y="1179"/>
                  </a:cubicBezTo>
                  <a:cubicBezTo>
                    <a:pt x="465" y="1667"/>
                    <a:pt x="1084" y="1798"/>
                    <a:pt x="1619" y="1798"/>
                  </a:cubicBezTo>
                  <a:cubicBezTo>
                    <a:pt x="2631" y="1798"/>
                    <a:pt x="3703" y="1512"/>
                    <a:pt x="4548" y="929"/>
                  </a:cubicBezTo>
                  <a:cubicBezTo>
                    <a:pt x="4894" y="691"/>
                    <a:pt x="5239" y="393"/>
                    <a:pt x="5477" y="36"/>
                  </a:cubicBezTo>
                  <a:cubicBezTo>
                    <a:pt x="5441" y="24"/>
                    <a:pt x="5418" y="24"/>
                    <a:pt x="53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63"/>
            <p:cNvSpPr/>
            <p:nvPr/>
          </p:nvSpPr>
          <p:spPr>
            <a:xfrm flipH="1">
              <a:off x="2836763" y="2565160"/>
              <a:ext cx="209330" cy="134678"/>
            </a:xfrm>
            <a:custGeom>
              <a:avLst/>
              <a:gdLst/>
              <a:ahLst/>
              <a:cxnLst/>
              <a:rect l="l" t="t" r="r" b="b"/>
              <a:pathLst>
                <a:path w="4251" h="2735" extrusionOk="0">
                  <a:moveTo>
                    <a:pt x="3691" y="1"/>
                  </a:moveTo>
                  <a:lnTo>
                    <a:pt x="0" y="786"/>
                  </a:lnTo>
                  <a:lnTo>
                    <a:pt x="464" y="2441"/>
                  </a:lnTo>
                  <a:cubicBezTo>
                    <a:pt x="464" y="2441"/>
                    <a:pt x="648" y="2735"/>
                    <a:pt x="1400" y="2735"/>
                  </a:cubicBezTo>
                  <a:cubicBezTo>
                    <a:pt x="1697" y="2735"/>
                    <a:pt x="2084" y="2689"/>
                    <a:pt x="2584" y="2560"/>
                  </a:cubicBezTo>
                  <a:cubicBezTo>
                    <a:pt x="4251" y="2108"/>
                    <a:pt x="4084" y="1310"/>
                    <a:pt x="4084" y="1310"/>
                  </a:cubicBezTo>
                  <a:lnTo>
                    <a:pt x="3691" y="1"/>
                  </a:ln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63"/>
            <p:cNvSpPr/>
            <p:nvPr/>
          </p:nvSpPr>
          <p:spPr>
            <a:xfrm flipH="1">
              <a:off x="2859617" y="2555225"/>
              <a:ext cx="180030" cy="112152"/>
            </a:xfrm>
            <a:custGeom>
              <a:avLst/>
              <a:gdLst/>
              <a:ahLst/>
              <a:cxnLst/>
              <a:rect l="l" t="t" r="r" b="b"/>
              <a:pathLst>
                <a:path w="4585" h="2278" extrusionOk="0">
                  <a:moveTo>
                    <a:pt x="3807" y="0"/>
                  </a:moveTo>
                  <a:cubicBezTo>
                    <a:pt x="3613" y="0"/>
                    <a:pt x="3417" y="16"/>
                    <a:pt x="3227" y="48"/>
                  </a:cubicBezTo>
                  <a:cubicBezTo>
                    <a:pt x="2346" y="167"/>
                    <a:pt x="1512" y="429"/>
                    <a:pt x="679" y="726"/>
                  </a:cubicBezTo>
                  <a:cubicBezTo>
                    <a:pt x="488" y="810"/>
                    <a:pt x="262" y="893"/>
                    <a:pt x="167" y="1048"/>
                  </a:cubicBezTo>
                  <a:cubicBezTo>
                    <a:pt x="24" y="1238"/>
                    <a:pt x="0" y="1667"/>
                    <a:pt x="131" y="1869"/>
                  </a:cubicBezTo>
                  <a:cubicBezTo>
                    <a:pt x="286" y="2108"/>
                    <a:pt x="739" y="2238"/>
                    <a:pt x="1084" y="2262"/>
                  </a:cubicBezTo>
                  <a:cubicBezTo>
                    <a:pt x="1173" y="2273"/>
                    <a:pt x="1262" y="2277"/>
                    <a:pt x="1351" y="2277"/>
                  </a:cubicBezTo>
                  <a:cubicBezTo>
                    <a:pt x="1671" y="2277"/>
                    <a:pt x="1994" y="2218"/>
                    <a:pt x="2310" y="2143"/>
                  </a:cubicBezTo>
                  <a:cubicBezTo>
                    <a:pt x="2798" y="2024"/>
                    <a:pt x="3275" y="1881"/>
                    <a:pt x="3691" y="1607"/>
                  </a:cubicBezTo>
                  <a:cubicBezTo>
                    <a:pt x="4108" y="1357"/>
                    <a:pt x="4429" y="988"/>
                    <a:pt x="4537" y="584"/>
                  </a:cubicBezTo>
                  <a:cubicBezTo>
                    <a:pt x="4572" y="453"/>
                    <a:pt x="4584" y="286"/>
                    <a:pt x="4489" y="179"/>
                  </a:cubicBezTo>
                  <a:cubicBezTo>
                    <a:pt x="4406" y="83"/>
                    <a:pt x="4251" y="48"/>
                    <a:pt x="4096" y="12"/>
                  </a:cubicBezTo>
                  <a:cubicBezTo>
                    <a:pt x="4001" y="4"/>
                    <a:pt x="3904" y="0"/>
                    <a:pt x="3807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63"/>
            <p:cNvSpPr/>
            <p:nvPr/>
          </p:nvSpPr>
          <p:spPr>
            <a:xfrm flipH="1">
              <a:off x="2643284" y="2639617"/>
              <a:ext cx="228682" cy="509167"/>
            </a:xfrm>
            <a:custGeom>
              <a:avLst/>
              <a:gdLst/>
              <a:ahLst/>
              <a:cxnLst/>
              <a:rect l="l" t="t" r="r" b="b"/>
              <a:pathLst>
                <a:path w="4644" h="10340" extrusionOk="0">
                  <a:moveTo>
                    <a:pt x="905" y="1"/>
                  </a:moveTo>
                  <a:cubicBezTo>
                    <a:pt x="869" y="1"/>
                    <a:pt x="846" y="13"/>
                    <a:pt x="834" y="48"/>
                  </a:cubicBezTo>
                  <a:cubicBezTo>
                    <a:pt x="0" y="1656"/>
                    <a:pt x="0" y="3751"/>
                    <a:pt x="536" y="5608"/>
                  </a:cubicBezTo>
                  <a:cubicBezTo>
                    <a:pt x="1072" y="7537"/>
                    <a:pt x="2358" y="9264"/>
                    <a:pt x="4001" y="10276"/>
                  </a:cubicBezTo>
                  <a:cubicBezTo>
                    <a:pt x="4069" y="10318"/>
                    <a:pt x="4144" y="10339"/>
                    <a:pt x="4218" y="10339"/>
                  </a:cubicBezTo>
                  <a:cubicBezTo>
                    <a:pt x="4350" y="10339"/>
                    <a:pt x="4475" y="10271"/>
                    <a:pt x="4536" y="10133"/>
                  </a:cubicBezTo>
                  <a:cubicBezTo>
                    <a:pt x="4644" y="9895"/>
                    <a:pt x="4465" y="9585"/>
                    <a:pt x="4286" y="9359"/>
                  </a:cubicBezTo>
                  <a:cubicBezTo>
                    <a:pt x="3810" y="8752"/>
                    <a:pt x="2536" y="7121"/>
                    <a:pt x="1989" y="5073"/>
                  </a:cubicBezTo>
                  <a:cubicBezTo>
                    <a:pt x="1441" y="3049"/>
                    <a:pt x="1977" y="1417"/>
                    <a:pt x="2346" y="465"/>
                  </a:cubicBezTo>
                  <a:cubicBezTo>
                    <a:pt x="2358" y="405"/>
                    <a:pt x="2358" y="346"/>
                    <a:pt x="2298" y="310"/>
                  </a:cubicBezTo>
                  <a:cubicBezTo>
                    <a:pt x="1965" y="179"/>
                    <a:pt x="1262" y="48"/>
                    <a:pt x="9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63"/>
            <p:cNvSpPr/>
            <p:nvPr/>
          </p:nvSpPr>
          <p:spPr>
            <a:xfrm flipH="1">
              <a:off x="3039057" y="2664042"/>
              <a:ext cx="211103" cy="418069"/>
            </a:xfrm>
            <a:custGeom>
              <a:avLst/>
              <a:gdLst/>
              <a:ahLst/>
              <a:cxnLst/>
              <a:rect l="l" t="t" r="r" b="b"/>
              <a:pathLst>
                <a:path w="4287" h="8490" extrusionOk="0">
                  <a:moveTo>
                    <a:pt x="4147" y="0"/>
                  </a:moveTo>
                  <a:cubicBezTo>
                    <a:pt x="3926" y="0"/>
                    <a:pt x="3514" y="145"/>
                    <a:pt x="3453" y="171"/>
                  </a:cubicBezTo>
                  <a:cubicBezTo>
                    <a:pt x="3406" y="171"/>
                    <a:pt x="3346" y="195"/>
                    <a:pt x="3287" y="219"/>
                  </a:cubicBezTo>
                  <a:cubicBezTo>
                    <a:pt x="2739" y="457"/>
                    <a:pt x="2263" y="814"/>
                    <a:pt x="1941" y="1362"/>
                  </a:cubicBezTo>
                  <a:cubicBezTo>
                    <a:pt x="1" y="4851"/>
                    <a:pt x="548" y="8315"/>
                    <a:pt x="656" y="8446"/>
                  </a:cubicBezTo>
                  <a:cubicBezTo>
                    <a:pt x="680" y="8477"/>
                    <a:pt x="705" y="8489"/>
                    <a:pt x="731" y="8489"/>
                  </a:cubicBezTo>
                  <a:cubicBezTo>
                    <a:pt x="858" y="8489"/>
                    <a:pt x="993" y="8184"/>
                    <a:pt x="1013" y="8125"/>
                  </a:cubicBezTo>
                  <a:cubicBezTo>
                    <a:pt x="1549" y="4743"/>
                    <a:pt x="2287" y="2898"/>
                    <a:pt x="2811" y="1993"/>
                  </a:cubicBezTo>
                  <a:cubicBezTo>
                    <a:pt x="3049" y="1588"/>
                    <a:pt x="3311" y="1207"/>
                    <a:pt x="3608" y="850"/>
                  </a:cubicBezTo>
                  <a:cubicBezTo>
                    <a:pt x="3763" y="671"/>
                    <a:pt x="3930" y="493"/>
                    <a:pt x="4085" y="326"/>
                  </a:cubicBezTo>
                  <a:cubicBezTo>
                    <a:pt x="4132" y="267"/>
                    <a:pt x="4287" y="159"/>
                    <a:pt x="4287" y="76"/>
                  </a:cubicBezTo>
                  <a:cubicBezTo>
                    <a:pt x="4287" y="21"/>
                    <a:pt x="4231" y="0"/>
                    <a:pt x="41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63"/>
            <p:cNvSpPr/>
            <p:nvPr/>
          </p:nvSpPr>
          <p:spPr>
            <a:xfrm flipH="1">
              <a:off x="2891873" y="2745147"/>
              <a:ext cx="422205" cy="518327"/>
            </a:xfrm>
            <a:custGeom>
              <a:avLst/>
              <a:gdLst/>
              <a:ahLst/>
              <a:cxnLst/>
              <a:rect l="l" t="t" r="r" b="b"/>
              <a:pathLst>
                <a:path w="8574" h="10526" extrusionOk="0">
                  <a:moveTo>
                    <a:pt x="7740" y="1"/>
                  </a:moveTo>
                  <a:lnTo>
                    <a:pt x="763" y="429"/>
                  </a:lnTo>
                  <a:cubicBezTo>
                    <a:pt x="739" y="429"/>
                    <a:pt x="715" y="441"/>
                    <a:pt x="703" y="441"/>
                  </a:cubicBezTo>
                  <a:lnTo>
                    <a:pt x="25" y="1013"/>
                  </a:lnTo>
                  <a:cubicBezTo>
                    <a:pt x="1" y="1025"/>
                    <a:pt x="1" y="1072"/>
                    <a:pt x="1" y="1108"/>
                  </a:cubicBezTo>
                  <a:lnTo>
                    <a:pt x="1846" y="10454"/>
                  </a:lnTo>
                  <a:cubicBezTo>
                    <a:pt x="1858" y="10490"/>
                    <a:pt x="1894" y="10526"/>
                    <a:pt x="1930" y="10526"/>
                  </a:cubicBezTo>
                  <a:lnTo>
                    <a:pt x="8526" y="10371"/>
                  </a:lnTo>
                  <a:lnTo>
                    <a:pt x="8573" y="10312"/>
                  </a:lnTo>
                  <a:lnTo>
                    <a:pt x="7835" y="96"/>
                  </a:lnTo>
                  <a:cubicBezTo>
                    <a:pt x="7835" y="48"/>
                    <a:pt x="7788" y="1"/>
                    <a:pt x="7740" y="1"/>
                  </a:cubicBezTo>
                  <a:close/>
                </a:path>
              </a:pathLst>
            </a:custGeom>
            <a:solidFill>
              <a:srgbClr val="66B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63"/>
            <p:cNvSpPr/>
            <p:nvPr/>
          </p:nvSpPr>
          <p:spPr>
            <a:xfrm flipH="1">
              <a:off x="2898323" y="2751598"/>
              <a:ext cx="404576" cy="524777"/>
            </a:xfrm>
            <a:custGeom>
              <a:avLst/>
              <a:gdLst/>
              <a:ahLst/>
              <a:cxnLst/>
              <a:rect l="l" t="t" r="r" b="b"/>
              <a:pathLst>
                <a:path w="8216" h="10657" extrusionOk="0">
                  <a:moveTo>
                    <a:pt x="7442" y="1"/>
                  </a:moveTo>
                  <a:lnTo>
                    <a:pt x="488" y="406"/>
                  </a:lnTo>
                  <a:lnTo>
                    <a:pt x="0" y="882"/>
                  </a:lnTo>
                  <a:lnTo>
                    <a:pt x="1488" y="10526"/>
                  </a:lnTo>
                  <a:lnTo>
                    <a:pt x="7572" y="10657"/>
                  </a:lnTo>
                  <a:lnTo>
                    <a:pt x="8215" y="10121"/>
                  </a:lnTo>
                  <a:lnTo>
                    <a:pt x="74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63"/>
            <p:cNvSpPr/>
            <p:nvPr/>
          </p:nvSpPr>
          <p:spPr>
            <a:xfrm flipH="1">
              <a:off x="2924127" y="2774496"/>
              <a:ext cx="389951" cy="518327"/>
            </a:xfrm>
            <a:custGeom>
              <a:avLst/>
              <a:gdLst/>
              <a:ahLst/>
              <a:cxnLst/>
              <a:rect l="l" t="t" r="r" b="b"/>
              <a:pathLst>
                <a:path w="7919" h="10526" extrusionOk="0">
                  <a:moveTo>
                    <a:pt x="7026" y="0"/>
                  </a:moveTo>
                  <a:lnTo>
                    <a:pt x="251" y="357"/>
                  </a:lnTo>
                  <a:lnTo>
                    <a:pt x="227" y="357"/>
                  </a:lnTo>
                  <a:lnTo>
                    <a:pt x="72" y="405"/>
                  </a:lnTo>
                  <a:cubicBezTo>
                    <a:pt x="25" y="452"/>
                    <a:pt x="1" y="476"/>
                    <a:pt x="13" y="524"/>
                  </a:cubicBezTo>
                  <a:lnTo>
                    <a:pt x="1132" y="10454"/>
                  </a:lnTo>
                  <a:cubicBezTo>
                    <a:pt x="1132" y="10489"/>
                    <a:pt x="1180" y="10525"/>
                    <a:pt x="1215" y="10525"/>
                  </a:cubicBezTo>
                  <a:lnTo>
                    <a:pt x="7859" y="10370"/>
                  </a:lnTo>
                  <a:lnTo>
                    <a:pt x="7919" y="10311"/>
                  </a:lnTo>
                  <a:lnTo>
                    <a:pt x="7109" y="95"/>
                  </a:lnTo>
                  <a:cubicBezTo>
                    <a:pt x="7109" y="48"/>
                    <a:pt x="7073" y="0"/>
                    <a:pt x="7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63"/>
            <p:cNvSpPr/>
            <p:nvPr/>
          </p:nvSpPr>
          <p:spPr>
            <a:xfrm flipH="1">
              <a:off x="3002666" y="2881159"/>
              <a:ext cx="234000" cy="326626"/>
            </a:xfrm>
            <a:custGeom>
              <a:avLst/>
              <a:gdLst/>
              <a:ahLst/>
              <a:cxnLst/>
              <a:rect l="l" t="t" r="r" b="b"/>
              <a:pathLst>
                <a:path w="4752" h="6633" extrusionOk="0">
                  <a:moveTo>
                    <a:pt x="4215" y="1"/>
                  </a:moveTo>
                  <a:cubicBezTo>
                    <a:pt x="3191" y="61"/>
                    <a:pt x="2120" y="61"/>
                    <a:pt x="1096" y="180"/>
                  </a:cubicBezTo>
                  <a:cubicBezTo>
                    <a:pt x="763" y="203"/>
                    <a:pt x="441" y="203"/>
                    <a:pt x="108" y="263"/>
                  </a:cubicBezTo>
                  <a:cubicBezTo>
                    <a:pt x="84" y="263"/>
                    <a:pt x="60" y="275"/>
                    <a:pt x="48" y="287"/>
                  </a:cubicBezTo>
                  <a:cubicBezTo>
                    <a:pt x="1" y="322"/>
                    <a:pt x="1" y="346"/>
                    <a:pt x="1" y="370"/>
                  </a:cubicBezTo>
                  <a:cubicBezTo>
                    <a:pt x="108" y="1477"/>
                    <a:pt x="239" y="2585"/>
                    <a:pt x="346" y="3692"/>
                  </a:cubicBezTo>
                  <a:cubicBezTo>
                    <a:pt x="453" y="4633"/>
                    <a:pt x="548" y="5573"/>
                    <a:pt x="643" y="6514"/>
                  </a:cubicBezTo>
                  <a:cubicBezTo>
                    <a:pt x="643" y="6538"/>
                    <a:pt x="655" y="6573"/>
                    <a:pt x="655" y="6585"/>
                  </a:cubicBezTo>
                  <a:cubicBezTo>
                    <a:pt x="655" y="6609"/>
                    <a:pt x="691" y="6633"/>
                    <a:pt x="715" y="6633"/>
                  </a:cubicBezTo>
                  <a:cubicBezTo>
                    <a:pt x="1596" y="6597"/>
                    <a:pt x="2465" y="6585"/>
                    <a:pt x="3334" y="6549"/>
                  </a:cubicBezTo>
                  <a:cubicBezTo>
                    <a:pt x="3620" y="6538"/>
                    <a:pt x="3906" y="6538"/>
                    <a:pt x="4192" y="6526"/>
                  </a:cubicBezTo>
                  <a:cubicBezTo>
                    <a:pt x="4220" y="6526"/>
                    <a:pt x="4306" y="6529"/>
                    <a:pt x="4401" y="6529"/>
                  </a:cubicBezTo>
                  <a:cubicBezTo>
                    <a:pt x="4545" y="6529"/>
                    <a:pt x="4711" y="6521"/>
                    <a:pt x="4739" y="6478"/>
                  </a:cubicBezTo>
                  <a:cubicBezTo>
                    <a:pt x="4751" y="6466"/>
                    <a:pt x="4751" y="6430"/>
                    <a:pt x="4751" y="6407"/>
                  </a:cubicBezTo>
                  <a:cubicBezTo>
                    <a:pt x="4692" y="5633"/>
                    <a:pt x="4573" y="4823"/>
                    <a:pt x="4573" y="4049"/>
                  </a:cubicBezTo>
                  <a:cubicBezTo>
                    <a:pt x="4489" y="2858"/>
                    <a:pt x="4394" y="1692"/>
                    <a:pt x="4322" y="501"/>
                  </a:cubicBezTo>
                  <a:cubicBezTo>
                    <a:pt x="4311" y="346"/>
                    <a:pt x="4311" y="215"/>
                    <a:pt x="4287" y="72"/>
                  </a:cubicBezTo>
                  <a:cubicBezTo>
                    <a:pt x="4287" y="49"/>
                    <a:pt x="4287" y="25"/>
                    <a:pt x="4275" y="25"/>
                  </a:cubicBezTo>
                  <a:cubicBezTo>
                    <a:pt x="4263" y="1"/>
                    <a:pt x="4227" y="1"/>
                    <a:pt x="4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63"/>
            <p:cNvSpPr/>
            <p:nvPr/>
          </p:nvSpPr>
          <p:spPr>
            <a:xfrm flipH="1">
              <a:off x="2646199" y="2664190"/>
              <a:ext cx="575793" cy="558262"/>
            </a:xfrm>
            <a:custGeom>
              <a:avLst/>
              <a:gdLst/>
              <a:ahLst/>
              <a:cxnLst/>
              <a:rect l="l" t="t" r="r" b="b"/>
              <a:pathLst>
                <a:path w="11693" h="11337" extrusionOk="0">
                  <a:moveTo>
                    <a:pt x="10306" y="1"/>
                  </a:moveTo>
                  <a:cubicBezTo>
                    <a:pt x="9759" y="1"/>
                    <a:pt x="9157" y="493"/>
                    <a:pt x="8835" y="1192"/>
                  </a:cubicBezTo>
                  <a:cubicBezTo>
                    <a:pt x="8323" y="2311"/>
                    <a:pt x="7918" y="3204"/>
                    <a:pt x="6120" y="5407"/>
                  </a:cubicBezTo>
                  <a:cubicBezTo>
                    <a:pt x="4322" y="7610"/>
                    <a:pt x="0" y="8003"/>
                    <a:pt x="0" y="8003"/>
                  </a:cubicBezTo>
                  <a:lnTo>
                    <a:pt x="334" y="11336"/>
                  </a:lnTo>
                  <a:cubicBezTo>
                    <a:pt x="4048" y="10955"/>
                    <a:pt x="8775" y="9169"/>
                    <a:pt x="10228" y="6145"/>
                  </a:cubicBezTo>
                  <a:cubicBezTo>
                    <a:pt x="11692" y="3109"/>
                    <a:pt x="11656" y="1323"/>
                    <a:pt x="11061" y="430"/>
                  </a:cubicBezTo>
                  <a:cubicBezTo>
                    <a:pt x="10855" y="131"/>
                    <a:pt x="10588" y="1"/>
                    <a:pt x="10306" y="1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63"/>
            <p:cNvSpPr/>
            <p:nvPr/>
          </p:nvSpPr>
          <p:spPr>
            <a:xfrm flipH="1">
              <a:off x="3132274" y="3002103"/>
              <a:ext cx="177667" cy="223118"/>
            </a:xfrm>
            <a:custGeom>
              <a:avLst/>
              <a:gdLst/>
              <a:ahLst/>
              <a:cxnLst/>
              <a:rect l="l" t="t" r="r" b="b"/>
              <a:pathLst>
                <a:path w="3608" h="4531" extrusionOk="0">
                  <a:moveTo>
                    <a:pt x="568" y="0"/>
                  </a:moveTo>
                  <a:cubicBezTo>
                    <a:pt x="518" y="0"/>
                    <a:pt x="498" y="35"/>
                    <a:pt x="512" y="117"/>
                  </a:cubicBezTo>
                  <a:cubicBezTo>
                    <a:pt x="596" y="653"/>
                    <a:pt x="1227" y="1212"/>
                    <a:pt x="1036" y="1367"/>
                  </a:cubicBezTo>
                  <a:cubicBezTo>
                    <a:pt x="1018" y="1382"/>
                    <a:pt x="995" y="1388"/>
                    <a:pt x="969" y="1388"/>
                  </a:cubicBezTo>
                  <a:cubicBezTo>
                    <a:pt x="841" y="1388"/>
                    <a:pt x="632" y="1241"/>
                    <a:pt x="453" y="1241"/>
                  </a:cubicBezTo>
                  <a:cubicBezTo>
                    <a:pt x="315" y="1241"/>
                    <a:pt x="194" y="1329"/>
                    <a:pt x="143" y="1641"/>
                  </a:cubicBezTo>
                  <a:cubicBezTo>
                    <a:pt x="0" y="2427"/>
                    <a:pt x="774" y="4427"/>
                    <a:pt x="1346" y="4510"/>
                  </a:cubicBezTo>
                  <a:cubicBezTo>
                    <a:pt x="1419" y="4524"/>
                    <a:pt x="1511" y="4530"/>
                    <a:pt x="1617" y="4530"/>
                  </a:cubicBezTo>
                  <a:cubicBezTo>
                    <a:pt x="2320" y="4530"/>
                    <a:pt x="3608" y="4260"/>
                    <a:pt x="3608" y="4260"/>
                  </a:cubicBezTo>
                  <a:lnTo>
                    <a:pt x="3310" y="891"/>
                  </a:lnTo>
                  <a:cubicBezTo>
                    <a:pt x="3220" y="902"/>
                    <a:pt x="3129" y="907"/>
                    <a:pt x="3040" y="907"/>
                  </a:cubicBezTo>
                  <a:cubicBezTo>
                    <a:pt x="1874" y="907"/>
                    <a:pt x="826" y="0"/>
                    <a:pt x="568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63"/>
            <p:cNvSpPr/>
            <p:nvPr/>
          </p:nvSpPr>
          <p:spPr>
            <a:xfrm flipH="1">
              <a:off x="3247799" y="2793012"/>
              <a:ext cx="121974" cy="185546"/>
            </a:xfrm>
            <a:custGeom>
              <a:avLst/>
              <a:gdLst/>
              <a:ahLst/>
              <a:cxnLst/>
              <a:rect l="l" t="t" r="r" b="b"/>
              <a:pathLst>
                <a:path w="2477" h="3768" extrusionOk="0">
                  <a:moveTo>
                    <a:pt x="1012" y="1"/>
                  </a:moveTo>
                  <a:cubicBezTo>
                    <a:pt x="905" y="1"/>
                    <a:pt x="804" y="13"/>
                    <a:pt x="715" y="41"/>
                  </a:cubicBezTo>
                  <a:cubicBezTo>
                    <a:pt x="144" y="219"/>
                    <a:pt x="1" y="791"/>
                    <a:pt x="370" y="2160"/>
                  </a:cubicBezTo>
                  <a:cubicBezTo>
                    <a:pt x="739" y="3529"/>
                    <a:pt x="1299" y="3767"/>
                    <a:pt x="1299" y="3767"/>
                  </a:cubicBezTo>
                  <a:cubicBezTo>
                    <a:pt x="1906" y="3767"/>
                    <a:pt x="1549" y="2767"/>
                    <a:pt x="1549" y="2767"/>
                  </a:cubicBezTo>
                  <a:cubicBezTo>
                    <a:pt x="1549" y="2767"/>
                    <a:pt x="2251" y="2732"/>
                    <a:pt x="2096" y="2517"/>
                  </a:cubicBezTo>
                  <a:cubicBezTo>
                    <a:pt x="1953" y="2279"/>
                    <a:pt x="1525" y="2124"/>
                    <a:pt x="1525" y="2124"/>
                  </a:cubicBezTo>
                  <a:lnTo>
                    <a:pt x="1525" y="2124"/>
                  </a:lnTo>
                  <a:cubicBezTo>
                    <a:pt x="1525" y="2124"/>
                    <a:pt x="1534" y="2124"/>
                    <a:pt x="1551" y="2124"/>
                  </a:cubicBezTo>
                  <a:cubicBezTo>
                    <a:pt x="1695" y="2124"/>
                    <a:pt x="2377" y="2115"/>
                    <a:pt x="2334" y="1934"/>
                  </a:cubicBezTo>
                  <a:cubicBezTo>
                    <a:pt x="2299" y="1720"/>
                    <a:pt x="1466" y="1446"/>
                    <a:pt x="1465" y="1446"/>
                  </a:cubicBezTo>
                  <a:lnTo>
                    <a:pt x="1465" y="1446"/>
                  </a:lnTo>
                  <a:cubicBezTo>
                    <a:pt x="1465" y="1446"/>
                    <a:pt x="1743" y="1499"/>
                    <a:pt x="2003" y="1499"/>
                  </a:cubicBezTo>
                  <a:cubicBezTo>
                    <a:pt x="2248" y="1499"/>
                    <a:pt x="2476" y="1452"/>
                    <a:pt x="2442" y="1267"/>
                  </a:cubicBezTo>
                  <a:cubicBezTo>
                    <a:pt x="2370" y="874"/>
                    <a:pt x="1359" y="684"/>
                    <a:pt x="1358" y="684"/>
                  </a:cubicBezTo>
                  <a:lnTo>
                    <a:pt x="1358" y="684"/>
                  </a:lnTo>
                  <a:cubicBezTo>
                    <a:pt x="1358" y="684"/>
                    <a:pt x="1573" y="713"/>
                    <a:pt x="1797" y="713"/>
                  </a:cubicBezTo>
                  <a:cubicBezTo>
                    <a:pt x="2022" y="713"/>
                    <a:pt x="2257" y="684"/>
                    <a:pt x="2299" y="565"/>
                  </a:cubicBezTo>
                  <a:cubicBezTo>
                    <a:pt x="2359" y="363"/>
                    <a:pt x="1595" y="1"/>
                    <a:pt x="1012" y="1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63"/>
            <p:cNvSpPr/>
            <p:nvPr/>
          </p:nvSpPr>
          <p:spPr>
            <a:xfrm flipH="1">
              <a:off x="2655015" y="1941238"/>
              <a:ext cx="627399" cy="687622"/>
            </a:xfrm>
            <a:custGeom>
              <a:avLst/>
              <a:gdLst/>
              <a:ahLst/>
              <a:cxnLst/>
              <a:rect l="l" t="t" r="r" b="b"/>
              <a:pathLst>
                <a:path w="12741" h="13964" extrusionOk="0">
                  <a:moveTo>
                    <a:pt x="5892" y="0"/>
                  </a:moveTo>
                  <a:cubicBezTo>
                    <a:pt x="2522" y="0"/>
                    <a:pt x="577" y="2504"/>
                    <a:pt x="144" y="6682"/>
                  </a:cubicBezTo>
                  <a:cubicBezTo>
                    <a:pt x="72" y="7372"/>
                    <a:pt x="13" y="8039"/>
                    <a:pt x="13" y="8682"/>
                  </a:cubicBezTo>
                  <a:cubicBezTo>
                    <a:pt x="1" y="10015"/>
                    <a:pt x="358" y="11456"/>
                    <a:pt x="1096" y="12373"/>
                  </a:cubicBezTo>
                  <a:cubicBezTo>
                    <a:pt x="1191" y="12468"/>
                    <a:pt x="1275" y="12575"/>
                    <a:pt x="1382" y="12671"/>
                  </a:cubicBezTo>
                  <a:cubicBezTo>
                    <a:pt x="2084" y="13290"/>
                    <a:pt x="3049" y="13766"/>
                    <a:pt x="4954" y="13933"/>
                  </a:cubicBezTo>
                  <a:cubicBezTo>
                    <a:pt x="5132" y="13944"/>
                    <a:pt x="5311" y="13944"/>
                    <a:pt x="5502" y="13956"/>
                  </a:cubicBezTo>
                  <a:cubicBezTo>
                    <a:pt x="5606" y="13961"/>
                    <a:pt x="5709" y="13964"/>
                    <a:pt x="5812" y="13964"/>
                  </a:cubicBezTo>
                  <a:cubicBezTo>
                    <a:pt x="8199" y="13964"/>
                    <a:pt x="10327" y="12656"/>
                    <a:pt x="11514" y="10658"/>
                  </a:cubicBezTo>
                  <a:cubicBezTo>
                    <a:pt x="12086" y="9706"/>
                    <a:pt x="12443" y="8587"/>
                    <a:pt x="12514" y="7384"/>
                  </a:cubicBezTo>
                  <a:cubicBezTo>
                    <a:pt x="12741" y="3527"/>
                    <a:pt x="9966" y="240"/>
                    <a:pt x="6335" y="14"/>
                  </a:cubicBezTo>
                  <a:cubicBezTo>
                    <a:pt x="6185" y="5"/>
                    <a:pt x="6037" y="0"/>
                    <a:pt x="5892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63"/>
            <p:cNvSpPr/>
            <p:nvPr/>
          </p:nvSpPr>
          <p:spPr>
            <a:xfrm flipH="1">
              <a:off x="2538951" y="1877122"/>
              <a:ext cx="742872" cy="506361"/>
            </a:xfrm>
            <a:custGeom>
              <a:avLst/>
              <a:gdLst/>
              <a:ahLst/>
              <a:cxnLst/>
              <a:rect l="l" t="t" r="r" b="b"/>
              <a:pathLst>
                <a:path w="15086" h="10283" extrusionOk="0">
                  <a:moveTo>
                    <a:pt x="7998" y="0"/>
                  </a:moveTo>
                  <a:cubicBezTo>
                    <a:pt x="7017" y="0"/>
                    <a:pt x="6030" y="223"/>
                    <a:pt x="5073" y="495"/>
                  </a:cubicBezTo>
                  <a:cubicBezTo>
                    <a:pt x="4942" y="542"/>
                    <a:pt x="4811" y="578"/>
                    <a:pt x="4680" y="614"/>
                  </a:cubicBezTo>
                  <a:cubicBezTo>
                    <a:pt x="3525" y="959"/>
                    <a:pt x="2382" y="1364"/>
                    <a:pt x="1525" y="2185"/>
                  </a:cubicBezTo>
                  <a:cubicBezTo>
                    <a:pt x="441" y="3197"/>
                    <a:pt x="1" y="4805"/>
                    <a:pt x="358" y="6233"/>
                  </a:cubicBezTo>
                  <a:cubicBezTo>
                    <a:pt x="364" y="6263"/>
                    <a:pt x="385" y="6278"/>
                    <a:pt x="407" y="6278"/>
                  </a:cubicBezTo>
                  <a:cubicBezTo>
                    <a:pt x="429" y="6278"/>
                    <a:pt x="453" y="6263"/>
                    <a:pt x="465" y="6233"/>
                  </a:cubicBezTo>
                  <a:cubicBezTo>
                    <a:pt x="703" y="5079"/>
                    <a:pt x="1132" y="3947"/>
                    <a:pt x="1906" y="3078"/>
                  </a:cubicBezTo>
                  <a:cubicBezTo>
                    <a:pt x="2573" y="2304"/>
                    <a:pt x="3596" y="1685"/>
                    <a:pt x="4644" y="1685"/>
                  </a:cubicBezTo>
                  <a:cubicBezTo>
                    <a:pt x="5478" y="1685"/>
                    <a:pt x="6359" y="2507"/>
                    <a:pt x="6787" y="3174"/>
                  </a:cubicBezTo>
                  <a:cubicBezTo>
                    <a:pt x="7204" y="3817"/>
                    <a:pt x="7454" y="4543"/>
                    <a:pt x="7787" y="5245"/>
                  </a:cubicBezTo>
                  <a:cubicBezTo>
                    <a:pt x="8109" y="5948"/>
                    <a:pt x="8561" y="6626"/>
                    <a:pt x="9228" y="7007"/>
                  </a:cubicBezTo>
                  <a:cubicBezTo>
                    <a:pt x="9490" y="7150"/>
                    <a:pt x="9788" y="7257"/>
                    <a:pt x="10073" y="7400"/>
                  </a:cubicBezTo>
                  <a:cubicBezTo>
                    <a:pt x="10347" y="7555"/>
                    <a:pt x="10597" y="7781"/>
                    <a:pt x="10681" y="8091"/>
                  </a:cubicBezTo>
                  <a:cubicBezTo>
                    <a:pt x="10800" y="8496"/>
                    <a:pt x="10562" y="8924"/>
                    <a:pt x="10407" y="9305"/>
                  </a:cubicBezTo>
                  <a:cubicBezTo>
                    <a:pt x="10300" y="9532"/>
                    <a:pt x="10240" y="9805"/>
                    <a:pt x="10252" y="10043"/>
                  </a:cubicBezTo>
                  <a:cubicBezTo>
                    <a:pt x="10275" y="10194"/>
                    <a:pt x="10401" y="10282"/>
                    <a:pt x="10531" y="10282"/>
                  </a:cubicBezTo>
                  <a:cubicBezTo>
                    <a:pt x="10607" y="10282"/>
                    <a:pt x="10683" y="10252"/>
                    <a:pt x="10740" y="10186"/>
                  </a:cubicBezTo>
                  <a:cubicBezTo>
                    <a:pt x="11205" y="9662"/>
                    <a:pt x="11716" y="9162"/>
                    <a:pt x="12371" y="8972"/>
                  </a:cubicBezTo>
                  <a:cubicBezTo>
                    <a:pt x="12800" y="8829"/>
                    <a:pt x="13288" y="8829"/>
                    <a:pt x="13681" y="8579"/>
                  </a:cubicBezTo>
                  <a:cubicBezTo>
                    <a:pt x="14098" y="8317"/>
                    <a:pt x="14276" y="7805"/>
                    <a:pt x="14419" y="7341"/>
                  </a:cubicBezTo>
                  <a:cubicBezTo>
                    <a:pt x="14776" y="6245"/>
                    <a:pt x="15086" y="5043"/>
                    <a:pt x="14729" y="3947"/>
                  </a:cubicBezTo>
                  <a:cubicBezTo>
                    <a:pt x="14574" y="3459"/>
                    <a:pt x="14276" y="3031"/>
                    <a:pt x="13907" y="2662"/>
                  </a:cubicBezTo>
                  <a:cubicBezTo>
                    <a:pt x="13479" y="2245"/>
                    <a:pt x="12990" y="1864"/>
                    <a:pt x="12490" y="1554"/>
                  </a:cubicBezTo>
                  <a:cubicBezTo>
                    <a:pt x="12395" y="1495"/>
                    <a:pt x="12288" y="1435"/>
                    <a:pt x="12205" y="1376"/>
                  </a:cubicBezTo>
                  <a:cubicBezTo>
                    <a:pt x="11145" y="721"/>
                    <a:pt x="10014" y="197"/>
                    <a:pt x="8799" y="54"/>
                  </a:cubicBezTo>
                  <a:cubicBezTo>
                    <a:pt x="8621" y="18"/>
                    <a:pt x="8454" y="7"/>
                    <a:pt x="8276" y="7"/>
                  </a:cubicBezTo>
                  <a:cubicBezTo>
                    <a:pt x="8183" y="2"/>
                    <a:pt x="8091" y="0"/>
                    <a:pt x="7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63"/>
            <p:cNvSpPr/>
            <p:nvPr/>
          </p:nvSpPr>
          <p:spPr>
            <a:xfrm flipH="1">
              <a:off x="2598724" y="1877122"/>
              <a:ext cx="434516" cy="176288"/>
            </a:xfrm>
            <a:custGeom>
              <a:avLst/>
              <a:gdLst/>
              <a:ahLst/>
              <a:cxnLst/>
              <a:rect l="l" t="t" r="r" b="b"/>
              <a:pathLst>
                <a:path w="8824" h="3580" extrusionOk="0">
                  <a:moveTo>
                    <a:pt x="2938" y="0"/>
                  </a:moveTo>
                  <a:cubicBezTo>
                    <a:pt x="1957" y="0"/>
                    <a:pt x="970" y="223"/>
                    <a:pt x="13" y="495"/>
                  </a:cubicBezTo>
                  <a:cubicBezTo>
                    <a:pt x="1" y="495"/>
                    <a:pt x="1" y="518"/>
                    <a:pt x="1" y="518"/>
                  </a:cubicBezTo>
                  <a:cubicBezTo>
                    <a:pt x="29" y="520"/>
                    <a:pt x="57" y="520"/>
                    <a:pt x="85" y="520"/>
                  </a:cubicBezTo>
                  <a:cubicBezTo>
                    <a:pt x="658" y="520"/>
                    <a:pt x="1223" y="313"/>
                    <a:pt x="1804" y="313"/>
                  </a:cubicBezTo>
                  <a:cubicBezTo>
                    <a:pt x="1846" y="313"/>
                    <a:pt x="1888" y="314"/>
                    <a:pt x="1930" y="316"/>
                  </a:cubicBezTo>
                  <a:cubicBezTo>
                    <a:pt x="2192" y="340"/>
                    <a:pt x="2454" y="423"/>
                    <a:pt x="2608" y="638"/>
                  </a:cubicBezTo>
                  <a:cubicBezTo>
                    <a:pt x="2799" y="899"/>
                    <a:pt x="2739" y="1257"/>
                    <a:pt x="2704" y="1590"/>
                  </a:cubicBezTo>
                  <a:cubicBezTo>
                    <a:pt x="2680" y="1912"/>
                    <a:pt x="2739" y="2304"/>
                    <a:pt x="3037" y="2435"/>
                  </a:cubicBezTo>
                  <a:cubicBezTo>
                    <a:pt x="3093" y="2458"/>
                    <a:pt x="3150" y="2468"/>
                    <a:pt x="3208" y="2468"/>
                  </a:cubicBezTo>
                  <a:cubicBezTo>
                    <a:pt x="3423" y="2468"/>
                    <a:pt x="3652" y="2331"/>
                    <a:pt x="3859" y="2209"/>
                  </a:cubicBezTo>
                  <a:cubicBezTo>
                    <a:pt x="4025" y="2114"/>
                    <a:pt x="4234" y="2019"/>
                    <a:pt x="4426" y="2019"/>
                  </a:cubicBezTo>
                  <a:cubicBezTo>
                    <a:pt x="4521" y="2019"/>
                    <a:pt x="4613" y="2042"/>
                    <a:pt x="4692" y="2102"/>
                  </a:cubicBezTo>
                  <a:cubicBezTo>
                    <a:pt x="4787" y="2185"/>
                    <a:pt x="4847" y="2281"/>
                    <a:pt x="4894" y="2400"/>
                  </a:cubicBezTo>
                  <a:cubicBezTo>
                    <a:pt x="4990" y="2578"/>
                    <a:pt x="5061" y="2757"/>
                    <a:pt x="5144" y="2935"/>
                  </a:cubicBezTo>
                  <a:cubicBezTo>
                    <a:pt x="5275" y="3221"/>
                    <a:pt x="5454" y="3555"/>
                    <a:pt x="5776" y="3578"/>
                  </a:cubicBezTo>
                  <a:cubicBezTo>
                    <a:pt x="5785" y="3579"/>
                    <a:pt x="5794" y="3579"/>
                    <a:pt x="5804" y="3579"/>
                  </a:cubicBezTo>
                  <a:cubicBezTo>
                    <a:pt x="5995" y="3579"/>
                    <a:pt x="6175" y="3464"/>
                    <a:pt x="6311" y="3316"/>
                  </a:cubicBezTo>
                  <a:cubicBezTo>
                    <a:pt x="6442" y="3150"/>
                    <a:pt x="6549" y="2971"/>
                    <a:pt x="6680" y="2804"/>
                  </a:cubicBezTo>
                  <a:cubicBezTo>
                    <a:pt x="6728" y="2745"/>
                    <a:pt x="6788" y="2697"/>
                    <a:pt x="6847" y="2674"/>
                  </a:cubicBezTo>
                  <a:cubicBezTo>
                    <a:pt x="6872" y="2663"/>
                    <a:pt x="6899" y="2658"/>
                    <a:pt x="6926" y="2658"/>
                  </a:cubicBezTo>
                  <a:cubicBezTo>
                    <a:pt x="6987" y="2658"/>
                    <a:pt x="7051" y="2681"/>
                    <a:pt x="7109" y="2697"/>
                  </a:cubicBezTo>
                  <a:cubicBezTo>
                    <a:pt x="7383" y="2804"/>
                    <a:pt x="7597" y="2995"/>
                    <a:pt x="7871" y="3102"/>
                  </a:cubicBezTo>
                  <a:cubicBezTo>
                    <a:pt x="7987" y="3149"/>
                    <a:pt x="8118" y="3178"/>
                    <a:pt x="8246" y="3178"/>
                  </a:cubicBezTo>
                  <a:cubicBezTo>
                    <a:pt x="8407" y="3178"/>
                    <a:pt x="8562" y="3132"/>
                    <a:pt x="8669" y="3019"/>
                  </a:cubicBezTo>
                  <a:cubicBezTo>
                    <a:pt x="8776" y="2900"/>
                    <a:pt x="8824" y="2781"/>
                    <a:pt x="8824" y="2626"/>
                  </a:cubicBezTo>
                  <a:cubicBezTo>
                    <a:pt x="8407" y="2209"/>
                    <a:pt x="7919" y="1852"/>
                    <a:pt x="7407" y="1542"/>
                  </a:cubicBezTo>
                  <a:cubicBezTo>
                    <a:pt x="7323" y="1483"/>
                    <a:pt x="7216" y="1423"/>
                    <a:pt x="7121" y="1364"/>
                  </a:cubicBezTo>
                  <a:cubicBezTo>
                    <a:pt x="6907" y="1411"/>
                    <a:pt x="6668" y="1423"/>
                    <a:pt x="6430" y="1435"/>
                  </a:cubicBezTo>
                  <a:cubicBezTo>
                    <a:pt x="6386" y="1439"/>
                    <a:pt x="6343" y="1442"/>
                    <a:pt x="6301" y="1442"/>
                  </a:cubicBezTo>
                  <a:cubicBezTo>
                    <a:pt x="6208" y="1442"/>
                    <a:pt x="6120" y="1429"/>
                    <a:pt x="6037" y="1388"/>
                  </a:cubicBezTo>
                  <a:cubicBezTo>
                    <a:pt x="5895" y="1328"/>
                    <a:pt x="5776" y="1185"/>
                    <a:pt x="5656" y="1066"/>
                  </a:cubicBezTo>
                  <a:cubicBezTo>
                    <a:pt x="5366" y="776"/>
                    <a:pt x="4951" y="612"/>
                    <a:pt x="4547" y="612"/>
                  </a:cubicBezTo>
                  <a:cubicBezTo>
                    <a:pt x="4520" y="612"/>
                    <a:pt x="4493" y="612"/>
                    <a:pt x="4466" y="614"/>
                  </a:cubicBezTo>
                  <a:cubicBezTo>
                    <a:pt x="4298" y="627"/>
                    <a:pt x="4117" y="660"/>
                    <a:pt x="3944" y="660"/>
                  </a:cubicBezTo>
                  <a:cubicBezTo>
                    <a:pt x="3798" y="660"/>
                    <a:pt x="3657" y="636"/>
                    <a:pt x="3537" y="554"/>
                  </a:cubicBezTo>
                  <a:cubicBezTo>
                    <a:pt x="3382" y="435"/>
                    <a:pt x="3299" y="221"/>
                    <a:pt x="3216" y="7"/>
                  </a:cubicBezTo>
                  <a:cubicBezTo>
                    <a:pt x="3123" y="2"/>
                    <a:pt x="3031" y="0"/>
                    <a:pt x="29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63"/>
            <p:cNvSpPr/>
            <p:nvPr/>
          </p:nvSpPr>
          <p:spPr>
            <a:xfrm flipH="1">
              <a:off x="2547701" y="2281563"/>
              <a:ext cx="180031" cy="187762"/>
            </a:xfrm>
            <a:custGeom>
              <a:avLst/>
              <a:gdLst/>
              <a:ahLst/>
              <a:cxnLst/>
              <a:rect l="l" t="t" r="r" b="b"/>
              <a:pathLst>
                <a:path w="3656" h="3813" extrusionOk="0">
                  <a:moveTo>
                    <a:pt x="2304" y="0"/>
                  </a:moveTo>
                  <a:cubicBezTo>
                    <a:pt x="1769" y="0"/>
                    <a:pt x="1198" y="217"/>
                    <a:pt x="834" y="473"/>
                  </a:cubicBezTo>
                  <a:cubicBezTo>
                    <a:pt x="250" y="890"/>
                    <a:pt x="72" y="1747"/>
                    <a:pt x="12" y="2462"/>
                  </a:cubicBezTo>
                  <a:cubicBezTo>
                    <a:pt x="0" y="2795"/>
                    <a:pt x="24" y="3164"/>
                    <a:pt x="262" y="3438"/>
                  </a:cubicBezTo>
                  <a:cubicBezTo>
                    <a:pt x="509" y="3712"/>
                    <a:pt x="839" y="3812"/>
                    <a:pt x="1177" y="3812"/>
                  </a:cubicBezTo>
                  <a:cubicBezTo>
                    <a:pt x="1573" y="3812"/>
                    <a:pt x="1979" y="3675"/>
                    <a:pt x="2274" y="3521"/>
                  </a:cubicBezTo>
                  <a:cubicBezTo>
                    <a:pt x="2929" y="3200"/>
                    <a:pt x="3417" y="2581"/>
                    <a:pt x="3584" y="1842"/>
                  </a:cubicBezTo>
                  <a:cubicBezTo>
                    <a:pt x="3655" y="1497"/>
                    <a:pt x="3655" y="1128"/>
                    <a:pt x="3524" y="783"/>
                  </a:cubicBezTo>
                  <a:cubicBezTo>
                    <a:pt x="3405" y="473"/>
                    <a:pt x="3203" y="259"/>
                    <a:pt x="2965" y="140"/>
                  </a:cubicBezTo>
                  <a:cubicBezTo>
                    <a:pt x="2765" y="42"/>
                    <a:pt x="2538" y="0"/>
                    <a:pt x="2304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63"/>
            <p:cNvSpPr/>
            <p:nvPr/>
          </p:nvSpPr>
          <p:spPr>
            <a:xfrm flipH="1">
              <a:off x="2656181" y="2417428"/>
              <a:ext cx="38163" cy="38163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93"/>
                  </a:cubicBezTo>
                  <a:cubicBezTo>
                    <a:pt x="1" y="595"/>
                    <a:pt x="167" y="774"/>
                    <a:pt x="394" y="774"/>
                  </a:cubicBezTo>
                  <a:cubicBezTo>
                    <a:pt x="596" y="774"/>
                    <a:pt x="775" y="619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63"/>
            <p:cNvSpPr/>
            <p:nvPr/>
          </p:nvSpPr>
          <p:spPr>
            <a:xfrm flipH="1">
              <a:off x="2567051" y="2327951"/>
              <a:ext cx="112076" cy="66428"/>
            </a:xfrm>
            <a:custGeom>
              <a:avLst/>
              <a:gdLst/>
              <a:ahLst/>
              <a:cxnLst/>
              <a:rect l="l" t="t" r="r" b="b"/>
              <a:pathLst>
                <a:path w="2276" h="1349" extrusionOk="0">
                  <a:moveTo>
                    <a:pt x="1509" y="0"/>
                  </a:moveTo>
                  <a:cubicBezTo>
                    <a:pt x="1318" y="0"/>
                    <a:pt x="1133" y="55"/>
                    <a:pt x="966" y="138"/>
                  </a:cubicBezTo>
                  <a:cubicBezTo>
                    <a:pt x="740" y="257"/>
                    <a:pt x="525" y="412"/>
                    <a:pt x="370" y="603"/>
                  </a:cubicBezTo>
                  <a:cubicBezTo>
                    <a:pt x="204" y="781"/>
                    <a:pt x="109" y="1008"/>
                    <a:pt x="25" y="1246"/>
                  </a:cubicBezTo>
                  <a:cubicBezTo>
                    <a:pt x="1" y="1303"/>
                    <a:pt x="60" y="1349"/>
                    <a:pt x="104" y="1349"/>
                  </a:cubicBezTo>
                  <a:cubicBezTo>
                    <a:pt x="124" y="1349"/>
                    <a:pt x="141" y="1339"/>
                    <a:pt x="144" y="1317"/>
                  </a:cubicBezTo>
                  <a:cubicBezTo>
                    <a:pt x="311" y="960"/>
                    <a:pt x="632" y="615"/>
                    <a:pt x="978" y="436"/>
                  </a:cubicBezTo>
                  <a:cubicBezTo>
                    <a:pt x="1073" y="377"/>
                    <a:pt x="1168" y="353"/>
                    <a:pt x="1275" y="317"/>
                  </a:cubicBezTo>
                  <a:cubicBezTo>
                    <a:pt x="1347" y="448"/>
                    <a:pt x="1382" y="603"/>
                    <a:pt x="1371" y="746"/>
                  </a:cubicBezTo>
                  <a:cubicBezTo>
                    <a:pt x="1347" y="829"/>
                    <a:pt x="1335" y="912"/>
                    <a:pt x="1287" y="984"/>
                  </a:cubicBezTo>
                  <a:cubicBezTo>
                    <a:pt x="1275" y="1031"/>
                    <a:pt x="1252" y="1067"/>
                    <a:pt x="1228" y="1091"/>
                  </a:cubicBezTo>
                  <a:cubicBezTo>
                    <a:pt x="1216" y="1103"/>
                    <a:pt x="1204" y="1139"/>
                    <a:pt x="1192" y="1150"/>
                  </a:cubicBezTo>
                  <a:cubicBezTo>
                    <a:pt x="1168" y="1162"/>
                    <a:pt x="1156" y="1198"/>
                    <a:pt x="1156" y="1222"/>
                  </a:cubicBezTo>
                  <a:cubicBezTo>
                    <a:pt x="1145" y="1276"/>
                    <a:pt x="1194" y="1331"/>
                    <a:pt x="1248" y="1331"/>
                  </a:cubicBezTo>
                  <a:cubicBezTo>
                    <a:pt x="1253" y="1331"/>
                    <a:pt x="1258" y="1330"/>
                    <a:pt x="1263" y="1329"/>
                  </a:cubicBezTo>
                  <a:cubicBezTo>
                    <a:pt x="1299" y="1329"/>
                    <a:pt x="1335" y="1317"/>
                    <a:pt x="1371" y="1281"/>
                  </a:cubicBezTo>
                  <a:cubicBezTo>
                    <a:pt x="1394" y="1269"/>
                    <a:pt x="1406" y="1246"/>
                    <a:pt x="1430" y="1222"/>
                  </a:cubicBezTo>
                  <a:cubicBezTo>
                    <a:pt x="1454" y="1186"/>
                    <a:pt x="1490" y="1127"/>
                    <a:pt x="1513" y="1079"/>
                  </a:cubicBezTo>
                  <a:cubicBezTo>
                    <a:pt x="1573" y="972"/>
                    <a:pt x="1585" y="865"/>
                    <a:pt x="1597" y="769"/>
                  </a:cubicBezTo>
                  <a:cubicBezTo>
                    <a:pt x="1621" y="603"/>
                    <a:pt x="1573" y="436"/>
                    <a:pt x="1478" y="293"/>
                  </a:cubicBezTo>
                  <a:cubicBezTo>
                    <a:pt x="1537" y="293"/>
                    <a:pt x="1585" y="293"/>
                    <a:pt x="1644" y="305"/>
                  </a:cubicBezTo>
                  <a:cubicBezTo>
                    <a:pt x="1716" y="329"/>
                    <a:pt x="1811" y="365"/>
                    <a:pt x="1883" y="424"/>
                  </a:cubicBezTo>
                  <a:cubicBezTo>
                    <a:pt x="1954" y="484"/>
                    <a:pt x="2014" y="567"/>
                    <a:pt x="2097" y="603"/>
                  </a:cubicBezTo>
                  <a:cubicBezTo>
                    <a:pt x="2108" y="605"/>
                    <a:pt x="2119" y="606"/>
                    <a:pt x="2130" y="606"/>
                  </a:cubicBezTo>
                  <a:cubicBezTo>
                    <a:pt x="2186" y="606"/>
                    <a:pt x="2230" y="578"/>
                    <a:pt x="2240" y="507"/>
                  </a:cubicBezTo>
                  <a:cubicBezTo>
                    <a:pt x="2275" y="412"/>
                    <a:pt x="2156" y="269"/>
                    <a:pt x="2061" y="198"/>
                  </a:cubicBezTo>
                  <a:cubicBezTo>
                    <a:pt x="1978" y="115"/>
                    <a:pt x="1871" y="67"/>
                    <a:pt x="1752" y="31"/>
                  </a:cubicBezTo>
                  <a:cubicBezTo>
                    <a:pt x="1670" y="10"/>
                    <a:pt x="1589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63"/>
            <p:cNvSpPr/>
            <p:nvPr/>
          </p:nvSpPr>
          <p:spPr>
            <a:xfrm flipH="1">
              <a:off x="2715380" y="2401571"/>
              <a:ext cx="338345" cy="227303"/>
            </a:xfrm>
            <a:custGeom>
              <a:avLst/>
              <a:gdLst/>
              <a:ahLst/>
              <a:cxnLst/>
              <a:rect l="l" t="t" r="r" b="b"/>
              <a:pathLst>
                <a:path w="6871" h="4616" extrusionOk="0">
                  <a:moveTo>
                    <a:pt x="4465" y="1"/>
                  </a:moveTo>
                  <a:cubicBezTo>
                    <a:pt x="3667" y="1"/>
                    <a:pt x="2893" y="263"/>
                    <a:pt x="2215" y="656"/>
                  </a:cubicBezTo>
                  <a:cubicBezTo>
                    <a:pt x="1560" y="1025"/>
                    <a:pt x="953" y="1513"/>
                    <a:pt x="548" y="2168"/>
                  </a:cubicBezTo>
                  <a:cubicBezTo>
                    <a:pt x="155" y="2822"/>
                    <a:pt x="0" y="3644"/>
                    <a:pt x="215" y="4358"/>
                  </a:cubicBezTo>
                  <a:cubicBezTo>
                    <a:pt x="250" y="4430"/>
                    <a:pt x="262" y="4513"/>
                    <a:pt x="310" y="4585"/>
                  </a:cubicBezTo>
                  <a:cubicBezTo>
                    <a:pt x="488" y="4596"/>
                    <a:pt x="667" y="4608"/>
                    <a:pt x="858" y="4608"/>
                  </a:cubicBezTo>
                  <a:cubicBezTo>
                    <a:pt x="963" y="4613"/>
                    <a:pt x="1067" y="4616"/>
                    <a:pt x="1171" y="4616"/>
                  </a:cubicBezTo>
                  <a:cubicBezTo>
                    <a:pt x="3577" y="4616"/>
                    <a:pt x="5683" y="3308"/>
                    <a:pt x="6870" y="1310"/>
                  </a:cubicBezTo>
                  <a:cubicBezTo>
                    <a:pt x="6799" y="1156"/>
                    <a:pt x="6692" y="1013"/>
                    <a:pt x="6573" y="882"/>
                  </a:cubicBezTo>
                  <a:cubicBezTo>
                    <a:pt x="6049" y="298"/>
                    <a:pt x="5251" y="1"/>
                    <a:pt x="4465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63"/>
            <p:cNvSpPr/>
            <p:nvPr/>
          </p:nvSpPr>
          <p:spPr>
            <a:xfrm flipH="1">
              <a:off x="3228986" y="2368725"/>
              <a:ext cx="54561" cy="181803"/>
            </a:xfrm>
            <a:custGeom>
              <a:avLst/>
              <a:gdLst/>
              <a:ahLst/>
              <a:cxnLst/>
              <a:rect l="l" t="t" r="r" b="b"/>
              <a:pathLst>
                <a:path w="1108" h="3692" extrusionOk="0">
                  <a:moveTo>
                    <a:pt x="24" y="1"/>
                  </a:moveTo>
                  <a:lnTo>
                    <a:pt x="24" y="1"/>
                  </a:lnTo>
                  <a:cubicBezTo>
                    <a:pt x="0" y="1334"/>
                    <a:pt x="357" y="2775"/>
                    <a:pt x="1107" y="3692"/>
                  </a:cubicBezTo>
                  <a:cubicBezTo>
                    <a:pt x="1095" y="3025"/>
                    <a:pt x="1036" y="2394"/>
                    <a:pt x="869" y="1763"/>
                  </a:cubicBezTo>
                  <a:cubicBezTo>
                    <a:pt x="703" y="1132"/>
                    <a:pt x="441" y="501"/>
                    <a:pt x="24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63"/>
            <p:cNvSpPr/>
            <p:nvPr/>
          </p:nvSpPr>
          <p:spPr>
            <a:xfrm flipH="1">
              <a:off x="3024923" y="2377491"/>
              <a:ext cx="174811" cy="73519"/>
            </a:xfrm>
            <a:custGeom>
              <a:avLst/>
              <a:gdLst/>
              <a:ahLst/>
              <a:cxnLst/>
              <a:rect l="l" t="t" r="r" b="b"/>
              <a:pathLst>
                <a:path w="3550" h="1493" extrusionOk="0">
                  <a:moveTo>
                    <a:pt x="2840" y="1"/>
                  </a:moveTo>
                  <a:cubicBezTo>
                    <a:pt x="2532" y="1"/>
                    <a:pt x="2184" y="159"/>
                    <a:pt x="1620" y="168"/>
                  </a:cubicBezTo>
                  <a:cubicBezTo>
                    <a:pt x="1583" y="169"/>
                    <a:pt x="1547" y="170"/>
                    <a:pt x="1511" y="170"/>
                  </a:cubicBezTo>
                  <a:cubicBezTo>
                    <a:pt x="1007" y="170"/>
                    <a:pt x="650" y="61"/>
                    <a:pt x="449" y="61"/>
                  </a:cubicBezTo>
                  <a:cubicBezTo>
                    <a:pt x="372" y="61"/>
                    <a:pt x="318" y="77"/>
                    <a:pt x="286" y="121"/>
                  </a:cubicBezTo>
                  <a:cubicBezTo>
                    <a:pt x="1" y="466"/>
                    <a:pt x="560" y="1406"/>
                    <a:pt x="1620" y="1490"/>
                  </a:cubicBezTo>
                  <a:cubicBezTo>
                    <a:pt x="1649" y="1492"/>
                    <a:pt x="1677" y="1493"/>
                    <a:pt x="1705" y="1493"/>
                  </a:cubicBezTo>
                  <a:cubicBezTo>
                    <a:pt x="2737" y="1493"/>
                    <a:pt x="3550" y="258"/>
                    <a:pt x="3156" y="73"/>
                  </a:cubicBezTo>
                  <a:cubicBezTo>
                    <a:pt x="3050" y="20"/>
                    <a:pt x="2948" y="1"/>
                    <a:pt x="2840" y="1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63"/>
            <p:cNvSpPr/>
            <p:nvPr/>
          </p:nvSpPr>
          <p:spPr>
            <a:xfrm flipH="1">
              <a:off x="3040777" y="2391870"/>
              <a:ext cx="106167" cy="58008"/>
            </a:xfrm>
            <a:custGeom>
              <a:avLst/>
              <a:gdLst/>
              <a:ahLst/>
              <a:cxnLst/>
              <a:rect l="l" t="t" r="r" b="b"/>
              <a:pathLst>
                <a:path w="2156" h="1178" extrusionOk="0">
                  <a:moveTo>
                    <a:pt x="1966" y="1"/>
                  </a:moveTo>
                  <a:cubicBezTo>
                    <a:pt x="1685" y="1"/>
                    <a:pt x="1323" y="152"/>
                    <a:pt x="1084" y="257"/>
                  </a:cubicBezTo>
                  <a:cubicBezTo>
                    <a:pt x="703" y="436"/>
                    <a:pt x="298" y="722"/>
                    <a:pt x="0" y="1055"/>
                  </a:cubicBezTo>
                  <a:cubicBezTo>
                    <a:pt x="167" y="1114"/>
                    <a:pt x="345" y="1162"/>
                    <a:pt x="536" y="1174"/>
                  </a:cubicBezTo>
                  <a:cubicBezTo>
                    <a:pt x="567" y="1176"/>
                    <a:pt x="597" y="1177"/>
                    <a:pt x="627" y="1177"/>
                  </a:cubicBezTo>
                  <a:cubicBezTo>
                    <a:pt x="1420" y="1177"/>
                    <a:pt x="2075" y="444"/>
                    <a:pt x="2155" y="31"/>
                  </a:cubicBezTo>
                  <a:cubicBezTo>
                    <a:pt x="2099" y="10"/>
                    <a:pt x="2035" y="1"/>
                    <a:pt x="1966" y="1"/>
                  </a:cubicBezTo>
                  <a:close/>
                </a:path>
              </a:pathLst>
            </a:custGeom>
            <a:solidFill>
              <a:srgbClr val="FF5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63"/>
            <p:cNvSpPr/>
            <p:nvPr/>
          </p:nvSpPr>
          <p:spPr>
            <a:xfrm flipH="1">
              <a:off x="2944112" y="2300079"/>
              <a:ext cx="105921" cy="37769"/>
            </a:xfrm>
            <a:custGeom>
              <a:avLst/>
              <a:gdLst/>
              <a:ahLst/>
              <a:cxnLst/>
              <a:rect l="l" t="t" r="r" b="b"/>
              <a:pathLst>
                <a:path w="2151" h="767" extrusionOk="0">
                  <a:moveTo>
                    <a:pt x="958" y="0"/>
                  </a:moveTo>
                  <a:cubicBezTo>
                    <a:pt x="775" y="0"/>
                    <a:pt x="586" y="46"/>
                    <a:pt x="425" y="121"/>
                  </a:cubicBezTo>
                  <a:cubicBezTo>
                    <a:pt x="259" y="216"/>
                    <a:pt x="68" y="359"/>
                    <a:pt x="9" y="550"/>
                  </a:cubicBezTo>
                  <a:cubicBezTo>
                    <a:pt x="0" y="609"/>
                    <a:pt x="35" y="657"/>
                    <a:pt x="77" y="657"/>
                  </a:cubicBezTo>
                  <a:cubicBezTo>
                    <a:pt x="93" y="657"/>
                    <a:pt x="111" y="650"/>
                    <a:pt x="128" y="633"/>
                  </a:cubicBezTo>
                  <a:cubicBezTo>
                    <a:pt x="247" y="502"/>
                    <a:pt x="366" y="383"/>
                    <a:pt x="532" y="311"/>
                  </a:cubicBezTo>
                  <a:cubicBezTo>
                    <a:pt x="671" y="262"/>
                    <a:pt x="802" y="237"/>
                    <a:pt x="945" y="237"/>
                  </a:cubicBezTo>
                  <a:cubicBezTo>
                    <a:pt x="974" y="237"/>
                    <a:pt x="1003" y="238"/>
                    <a:pt x="1033" y="240"/>
                  </a:cubicBezTo>
                  <a:cubicBezTo>
                    <a:pt x="1235" y="252"/>
                    <a:pt x="1414" y="335"/>
                    <a:pt x="1568" y="431"/>
                  </a:cubicBezTo>
                  <a:cubicBezTo>
                    <a:pt x="1652" y="478"/>
                    <a:pt x="1735" y="538"/>
                    <a:pt x="1806" y="597"/>
                  </a:cubicBezTo>
                  <a:cubicBezTo>
                    <a:pt x="1890" y="657"/>
                    <a:pt x="1973" y="728"/>
                    <a:pt x="2068" y="764"/>
                  </a:cubicBezTo>
                  <a:cubicBezTo>
                    <a:pt x="2073" y="765"/>
                    <a:pt x="2078" y="766"/>
                    <a:pt x="2083" y="766"/>
                  </a:cubicBezTo>
                  <a:cubicBezTo>
                    <a:pt x="2116" y="766"/>
                    <a:pt x="2150" y="734"/>
                    <a:pt x="2140" y="692"/>
                  </a:cubicBezTo>
                  <a:cubicBezTo>
                    <a:pt x="2092" y="550"/>
                    <a:pt x="2009" y="466"/>
                    <a:pt x="1926" y="407"/>
                  </a:cubicBezTo>
                  <a:cubicBezTo>
                    <a:pt x="1842" y="335"/>
                    <a:pt x="1759" y="276"/>
                    <a:pt x="1664" y="216"/>
                  </a:cubicBezTo>
                  <a:cubicBezTo>
                    <a:pt x="1473" y="97"/>
                    <a:pt x="1247" y="14"/>
                    <a:pt x="1021" y="2"/>
                  </a:cubicBezTo>
                  <a:cubicBezTo>
                    <a:pt x="1000" y="1"/>
                    <a:pt x="979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63"/>
            <p:cNvSpPr/>
            <p:nvPr/>
          </p:nvSpPr>
          <p:spPr>
            <a:xfrm flipH="1">
              <a:off x="3172110" y="2264525"/>
              <a:ext cx="68398" cy="45894"/>
            </a:xfrm>
            <a:custGeom>
              <a:avLst/>
              <a:gdLst/>
              <a:ahLst/>
              <a:cxnLst/>
              <a:rect l="l" t="t" r="r" b="b"/>
              <a:pathLst>
                <a:path w="1389" h="932" extrusionOk="0">
                  <a:moveTo>
                    <a:pt x="395" y="0"/>
                  </a:moveTo>
                  <a:cubicBezTo>
                    <a:pt x="218" y="0"/>
                    <a:pt x="51" y="66"/>
                    <a:pt x="7" y="271"/>
                  </a:cubicBezTo>
                  <a:cubicBezTo>
                    <a:pt x="0" y="312"/>
                    <a:pt x="32" y="333"/>
                    <a:pt x="65" y="333"/>
                  </a:cubicBezTo>
                  <a:cubicBezTo>
                    <a:pt x="90" y="333"/>
                    <a:pt x="116" y="321"/>
                    <a:pt x="126" y="295"/>
                  </a:cubicBezTo>
                  <a:cubicBezTo>
                    <a:pt x="171" y="205"/>
                    <a:pt x="272" y="183"/>
                    <a:pt x="359" y="183"/>
                  </a:cubicBezTo>
                  <a:cubicBezTo>
                    <a:pt x="387" y="183"/>
                    <a:pt x="413" y="185"/>
                    <a:pt x="436" y="188"/>
                  </a:cubicBezTo>
                  <a:cubicBezTo>
                    <a:pt x="543" y="212"/>
                    <a:pt x="650" y="248"/>
                    <a:pt x="733" y="295"/>
                  </a:cubicBezTo>
                  <a:cubicBezTo>
                    <a:pt x="936" y="402"/>
                    <a:pt x="1067" y="581"/>
                    <a:pt x="1162" y="772"/>
                  </a:cubicBezTo>
                  <a:cubicBezTo>
                    <a:pt x="1174" y="819"/>
                    <a:pt x="1198" y="891"/>
                    <a:pt x="1257" y="926"/>
                  </a:cubicBezTo>
                  <a:cubicBezTo>
                    <a:pt x="1268" y="930"/>
                    <a:pt x="1279" y="932"/>
                    <a:pt x="1289" y="932"/>
                  </a:cubicBezTo>
                  <a:cubicBezTo>
                    <a:pt x="1345" y="932"/>
                    <a:pt x="1388" y="880"/>
                    <a:pt x="1388" y="819"/>
                  </a:cubicBezTo>
                  <a:cubicBezTo>
                    <a:pt x="1376" y="712"/>
                    <a:pt x="1305" y="581"/>
                    <a:pt x="1245" y="486"/>
                  </a:cubicBezTo>
                  <a:cubicBezTo>
                    <a:pt x="1114" y="295"/>
                    <a:pt x="912" y="152"/>
                    <a:pt x="710" y="57"/>
                  </a:cubicBezTo>
                  <a:cubicBezTo>
                    <a:pt x="619" y="25"/>
                    <a:pt x="505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63"/>
            <p:cNvSpPr/>
            <p:nvPr/>
          </p:nvSpPr>
          <p:spPr>
            <a:xfrm flipH="1">
              <a:off x="3122866" y="2271321"/>
              <a:ext cx="63966" cy="80019"/>
            </a:xfrm>
            <a:custGeom>
              <a:avLst/>
              <a:gdLst/>
              <a:ahLst/>
              <a:cxnLst/>
              <a:rect l="l" t="t" r="r" b="b"/>
              <a:pathLst>
                <a:path w="1299" h="1625" extrusionOk="0">
                  <a:moveTo>
                    <a:pt x="996" y="0"/>
                  </a:moveTo>
                  <a:cubicBezTo>
                    <a:pt x="960" y="0"/>
                    <a:pt x="926" y="31"/>
                    <a:pt x="917" y="74"/>
                  </a:cubicBezTo>
                  <a:cubicBezTo>
                    <a:pt x="917" y="122"/>
                    <a:pt x="941" y="169"/>
                    <a:pt x="977" y="229"/>
                  </a:cubicBezTo>
                  <a:cubicBezTo>
                    <a:pt x="1001" y="288"/>
                    <a:pt x="1025" y="348"/>
                    <a:pt x="1036" y="395"/>
                  </a:cubicBezTo>
                  <a:cubicBezTo>
                    <a:pt x="1060" y="503"/>
                    <a:pt x="1084" y="610"/>
                    <a:pt x="1084" y="729"/>
                  </a:cubicBezTo>
                  <a:cubicBezTo>
                    <a:pt x="1084" y="812"/>
                    <a:pt x="1084" y="943"/>
                    <a:pt x="1025" y="1026"/>
                  </a:cubicBezTo>
                  <a:cubicBezTo>
                    <a:pt x="992" y="1054"/>
                    <a:pt x="954" y="1064"/>
                    <a:pt x="915" y="1064"/>
                  </a:cubicBezTo>
                  <a:cubicBezTo>
                    <a:pt x="855" y="1064"/>
                    <a:pt x="794" y="1041"/>
                    <a:pt x="751" y="1026"/>
                  </a:cubicBezTo>
                  <a:cubicBezTo>
                    <a:pt x="628" y="969"/>
                    <a:pt x="471" y="867"/>
                    <a:pt x="331" y="867"/>
                  </a:cubicBezTo>
                  <a:cubicBezTo>
                    <a:pt x="267" y="867"/>
                    <a:pt x="207" y="887"/>
                    <a:pt x="155" y="943"/>
                  </a:cubicBezTo>
                  <a:cubicBezTo>
                    <a:pt x="1" y="1110"/>
                    <a:pt x="48" y="1407"/>
                    <a:pt x="132" y="1586"/>
                  </a:cubicBezTo>
                  <a:cubicBezTo>
                    <a:pt x="142" y="1612"/>
                    <a:pt x="168" y="1624"/>
                    <a:pt x="191" y="1624"/>
                  </a:cubicBezTo>
                  <a:cubicBezTo>
                    <a:pt x="221" y="1624"/>
                    <a:pt x="247" y="1603"/>
                    <a:pt x="227" y="1562"/>
                  </a:cubicBezTo>
                  <a:cubicBezTo>
                    <a:pt x="203" y="1443"/>
                    <a:pt x="179" y="1300"/>
                    <a:pt x="215" y="1169"/>
                  </a:cubicBezTo>
                  <a:cubicBezTo>
                    <a:pt x="227" y="1122"/>
                    <a:pt x="239" y="1062"/>
                    <a:pt x="286" y="1050"/>
                  </a:cubicBezTo>
                  <a:cubicBezTo>
                    <a:pt x="295" y="1048"/>
                    <a:pt x="305" y="1047"/>
                    <a:pt x="315" y="1047"/>
                  </a:cubicBezTo>
                  <a:cubicBezTo>
                    <a:pt x="359" y="1047"/>
                    <a:pt x="412" y="1067"/>
                    <a:pt x="441" y="1086"/>
                  </a:cubicBezTo>
                  <a:cubicBezTo>
                    <a:pt x="584" y="1149"/>
                    <a:pt x="728" y="1258"/>
                    <a:pt x="886" y="1258"/>
                  </a:cubicBezTo>
                  <a:cubicBezTo>
                    <a:pt x="938" y="1258"/>
                    <a:pt x="992" y="1246"/>
                    <a:pt x="1048" y="1217"/>
                  </a:cubicBezTo>
                  <a:cubicBezTo>
                    <a:pt x="1275" y="1110"/>
                    <a:pt x="1298" y="824"/>
                    <a:pt x="1286" y="634"/>
                  </a:cubicBezTo>
                  <a:cubicBezTo>
                    <a:pt x="1286" y="514"/>
                    <a:pt x="1263" y="395"/>
                    <a:pt x="1215" y="288"/>
                  </a:cubicBezTo>
                  <a:cubicBezTo>
                    <a:pt x="1179" y="205"/>
                    <a:pt x="1120" y="38"/>
                    <a:pt x="1036" y="14"/>
                  </a:cubicBezTo>
                  <a:cubicBezTo>
                    <a:pt x="1023" y="5"/>
                    <a:pt x="1009" y="0"/>
                    <a:pt x="9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63"/>
            <p:cNvSpPr/>
            <p:nvPr/>
          </p:nvSpPr>
          <p:spPr>
            <a:xfrm flipH="1">
              <a:off x="2941108" y="2128956"/>
              <a:ext cx="105576" cy="62439"/>
            </a:xfrm>
            <a:custGeom>
              <a:avLst/>
              <a:gdLst/>
              <a:ahLst/>
              <a:cxnLst/>
              <a:rect l="l" t="t" r="r" b="b"/>
              <a:pathLst>
                <a:path w="2144" h="1268" extrusionOk="0">
                  <a:moveTo>
                    <a:pt x="345" y="0"/>
                  </a:moveTo>
                  <a:cubicBezTo>
                    <a:pt x="238" y="0"/>
                    <a:pt x="119" y="0"/>
                    <a:pt x="48" y="72"/>
                  </a:cubicBezTo>
                  <a:cubicBezTo>
                    <a:pt x="0" y="119"/>
                    <a:pt x="12" y="179"/>
                    <a:pt x="60" y="203"/>
                  </a:cubicBezTo>
                  <a:cubicBezTo>
                    <a:pt x="111" y="245"/>
                    <a:pt x="180" y="251"/>
                    <a:pt x="250" y="251"/>
                  </a:cubicBezTo>
                  <a:cubicBezTo>
                    <a:pt x="278" y="251"/>
                    <a:pt x="306" y="250"/>
                    <a:pt x="334" y="250"/>
                  </a:cubicBezTo>
                  <a:cubicBezTo>
                    <a:pt x="417" y="262"/>
                    <a:pt x="524" y="286"/>
                    <a:pt x="607" y="298"/>
                  </a:cubicBezTo>
                  <a:cubicBezTo>
                    <a:pt x="786" y="346"/>
                    <a:pt x="988" y="405"/>
                    <a:pt x="1143" y="488"/>
                  </a:cubicBezTo>
                  <a:cubicBezTo>
                    <a:pt x="1310" y="584"/>
                    <a:pt x="1465" y="679"/>
                    <a:pt x="1596" y="822"/>
                  </a:cubicBezTo>
                  <a:cubicBezTo>
                    <a:pt x="1667" y="881"/>
                    <a:pt x="1727" y="953"/>
                    <a:pt x="1786" y="1024"/>
                  </a:cubicBezTo>
                  <a:cubicBezTo>
                    <a:pt x="1858" y="1096"/>
                    <a:pt x="1905" y="1191"/>
                    <a:pt x="1988" y="1250"/>
                  </a:cubicBezTo>
                  <a:cubicBezTo>
                    <a:pt x="2000" y="1262"/>
                    <a:pt x="2015" y="1267"/>
                    <a:pt x="2032" y="1267"/>
                  </a:cubicBezTo>
                  <a:cubicBezTo>
                    <a:pt x="2082" y="1267"/>
                    <a:pt x="2143" y="1218"/>
                    <a:pt x="2143" y="1155"/>
                  </a:cubicBezTo>
                  <a:cubicBezTo>
                    <a:pt x="2131" y="1060"/>
                    <a:pt x="2072" y="965"/>
                    <a:pt x="2024" y="881"/>
                  </a:cubicBezTo>
                  <a:cubicBezTo>
                    <a:pt x="1965" y="786"/>
                    <a:pt x="1905" y="703"/>
                    <a:pt x="1822" y="619"/>
                  </a:cubicBezTo>
                  <a:cubicBezTo>
                    <a:pt x="1655" y="477"/>
                    <a:pt x="1477" y="346"/>
                    <a:pt x="1286" y="238"/>
                  </a:cubicBezTo>
                  <a:cubicBezTo>
                    <a:pt x="1084" y="131"/>
                    <a:pt x="881" y="72"/>
                    <a:pt x="667" y="24"/>
                  </a:cubicBezTo>
                  <a:cubicBezTo>
                    <a:pt x="572" y="12"/>
                    <a:pt x="464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63"/>
            <p:cNvSpPr/>
            <p:nvPr/>
          </p:nvSpPr>
          <p:spPr>
            <a:xfrm flipH="1">
              <a:off x="3148670" y="2115266"/>
              <a:ext cx="77409" cy="42496"/>
            </a:xfrm>
            <a:custGeom>
              <a:avLst/>
              <a:gdLst/>
              <a:ahLst/>
              <a:cxnLst/>
              <a:rect l="l" t="t" r="r" b="b"/>
              <a:pathLst>
                <a:path w="1572" h="863" extrusionOk="0">
                  <a:moveTo>
                    <a:pt x="1072" y="0"/>
                  </a:moveTo>
                  <a:cubicBezTo>
                    <a:pt x="961" y="0"/>
                    <a:pt x="856" y="16"/>
                    <a:pt x="738" y="52"/>
                  </a:cubicBezTo>
                  <a:cubicBezTo>
                    <a:pt x="595" y="100"/>
                    <a:pt x="464" y="183"/>
                    <a:pt x="321" y="290"/>
                  </a:cubicBezTo>
                  <a:cubicBezTo>
                    <a:pt x="250" y="350"/>
                    <a:pt x="190" y="409"/>
                    <a:pt x="143" y="481"/>
                  </a:cubicBezTo>
                  <a:cubicBezTo>
                    <a:pt x="83" y="564"/>
                    <a:pt x="47" y="624"/>
                    <a:pt x="12" y="719"/>
                  </a:cubicBezTo>
                  <a:cubicBezTo>
                    <a:pt x="1" y="775"/>
                    <a:pt x="53" y="863"/>
                    <a:pt x="99" y="863"/>
                  </a:cubicBezTo>
                  <a:cubicBezTo>
                    <a:pt x="101" y="863"/>
                    <a:pt x="104" y="862"/>
                    <a:pt x="107" y="862"/>
                  </a:cubicBezTo>
                  <a:cubicBezTo>
                    <a:pt x="167" y="814"/>
                    <a:pt x="202" y="743"/>
                    <a:pt x="274" y="695"/>
                  </a:cubicBezTo>
                  <a:cubicBezTo>
                    <a:pt x="333" y="647"/>
                    <a:pt x="369" y="588"/>
                    <a:pt x="428" y="540"/>
                  </a:cubicBezTo>
                  <a:cubicBezTo>
                    <a:pt x="536" y="457"/>
                    <a:pt x="655" y="397"/>
                    <a:pt x="774" y="350"/>
                  </a:cubicBezTo>
                  <a:cubicBezTo>
                    <a:pt x="905" y="302"/>
                    <a:pt x="1024" y="290"/>
                    <a:pt x="1167" y="290"/>
                  </a:cubicBezTo>
                  <a:cubicBezTo>
                    <a:pt x="1226" y="290"/>
                    <a:pt x="1298" y="302"/>
                    <a:pt x="1357" y="326"/>
                  </a:cubicBezTo>
                  <a:cubicBezTo>
                    <a:pt x="1402" y="326"/>
                    <a:pt x="1446" y="346"/>
                    <a:pt x="1491" y="346"/>
                  </a:cubicBezTo>
                  <a:cubicBezTo>
                    <a:pt x="1506" y="346"/>
                    <a:pt x="1521" y="344"/>
                    <a:pt x="1536" y="338"/>
                  </a:cubicBezTo>
                  <a:cubicBezTo>
                    <a:pt x="1560" y="326"/>
                    <a:pt x="1571" y="266"/>
                    <a:pt x="1560" y="219"/>
                  </a:cubicBezTo>
                  <a:cubicBezTo>
                    <a:pt x="1536" y="124"/>
                    <a:pt x="1441" y="100"/>
                    <a:pt x="1381" y="64"/>
                  </a:cubicBezTo>
                  <a:cubicBezTo>
                    <a:pt x="1321" y="40"/>
                    <a:pt x="1250" y="28"/>
                    <a:pt x="1179" y="4"/>
                  </a:cubicBezTo>
                  <a:cubicBezTo>
                    <a:pt x="1142" y="2"/>
                    <a:pt x="1107" y="0"/>
                    <a:pt x="1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63"/>
            <p:cNvSpPr/>
            <p:nvPr/>
          </p:nvSpPr>
          <p:spPr>
            <a:xfrm flipH="1">
              <a:off x="3185010" y="3416491"/>
              <a:ext cx="1822" cy="640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24" y="0"/>
                  </a:moveTo>
                  <a:cubicBezTo>
                    <a:pt x="1" y="0"/>
                    <a:pt x="1" y="12"/>
                    <a:pt x="24" y="12"/>
                  </a:cubicBezTo>
                  <a:cubicBezTo>
                    <a:pt x="36" y="12"/>
                    <a:pt x="36" y="0"/>
                    <a:pt x="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8" name="Google Shape;6228;p63"/>
          <p:cNvGrpSpPr/>
          <p:nvPr/>
        </p:nvGrpSpPr>
        <p:grpSpPr>
          <a:xfrm>
            <a:off x="6076862" y="1839731"/>
            <a:ext cx="1241335" cy="2297703"/>
            <a:chOff x="5847400" y="1839731"/>
            <a:chExt cx="1241335" cy="2297703"/>
          </a:xfrm>
        </p:grpSpPr>
        <p:sp>
          <p:nvSpPr>
            <p:cNvPr id="6229" name="Google Shape;6229;p63"/>
            <p:cNvSpPr/>
            <p:nvPr/>
          </p:nvSpPr>
          <p:spPr>
            <a:xfrm>
              <a:off x="5907547" y="4018331"/>
              <a:ext cx="1032622" cy="119103"/>
            </a:xfrm>
            <a:custGeom>
              <a:avLst/>
              <a:gdLst/>
              <a:ahLst/>
              <a:cxnLst/>
              <a:rect l="l" t="t" r="r" b="b"/>
              <a:pathLst>
                <a:path w="20860" h="2406" extrusionOk="0">
                  <a:moveTo>
                    <a:pt x="10430" y="0"/>
                  </a:moveTo>
                  <a:cubicBezTo>
                    <a:pt x="4668" y="0"/>
                    <a:pt x="0" y="536"/>
                    <a:pt x="0" y="1203"/>
                  </a:cubicBezTo>
                  <a:cubicBezTo>
                    <a:pt x="0" y="1869"/>
                    <a:pt x="4668" y="2405"/>
                    <a:pt x="10430" y="2405"/>
                  </a:cubicBezTo>
                  <a:cubicBezTo>
                    <a:pt x="16193" y="2405"/>
                    <a:pt x="20860" y="1869"/>
                    <a:pt x="20860" y="1203"/>
                  </a:cubicBezTo>
                  <a:cubicBezTo>
                    <a:pt x="20860" y="536"/>
                    <a:pt x="16193" y="0"/>
                    <a:pt x="10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63"/>
            <p:cNvSpPr/>
            <p:nvPr/>
          </p:nvSpPr>
          <p:spPr>
            <a:xfrm>
              <a:off x="6124422" y="3157218"/>
              <a:ext cx="585318" cy="831048"/>
            </a:xfrm>
            <a:custGeom>
              <a:avLst/>
              <a:gdLst/>
              <a:ahLst/>
              <a:cxnLst/>
              <a:rect l="l" t="t" r="r" b="b"/>
              <a:pathLst>
                <a:path w="11824" h="16788" extrusionOk="0">
                  <a:moveTo>
                    <a:pt x="1" y="0"/>
                  </a:moveTo>
                  <a:cubicBezTo>
                    <a:pt x="1" y="3108"/>
                    <a:pt x="156" y="6096"/>
                    <a:pt x="334" y="7394"/>
                  </a:cubicBezTo>
                  <a:cubicBezTo>
                    <a:pt x="751" y="10335"/>
                    <a:pt x="1418" y="16788"/>
                    <a:pt x="1418" y="16788"/>
                  </a:cubicBezTo>
                  <a:lnTo>
                    <a:pt x="4870" y="16788"/>
                  </a:lnTo>
                  <a:cubicBezTo>
                    <a:pt x="4859" y="14049"/>
                    <a:pt x="4382" y="3655"/>
                    <a:pt x="4608" y="3608"/>
                  </a:cubicBezTo>
                  <a:cubicBezTo>
                    <a:pt x="4661" y="3599"/>
                    <a:pt x="4718" y="3593"/>
                    <a:pt x="4782" y="3593"/>
                  </a:cubicBezTo>
                  <a:cubicBezTo>
                    <a:pt x="4975" y="3593"/>
                    <a:pt x="5226" y="3648"/>
                    <a:pt x="5585" y="3846"/>
                  </a:cubicBezTo>
                  <a:cubicBezTo>
                    <a:pt x="6228" y="4191"/>
                    <a:pt x="8395" y="16788"/>
                    <a:pt x="8395" y="16788"/>
                  </a:cubicBezTo>
                  <a:lnTo>
                    <a:pt x="11824" y="16788"/>
                  </a:lnTo>
                  <a:cubicBezTo>
                    <a:pt x="11466" y="13418"/>
                    <a:pt x="9823" y="2274"/>
                    <a:pt x="9692" y="798"/>
                  </a:cubicBezTo>
                  <a:cubicBezTo>
                    <a:pt x="9681" y="655"/>
                    <a:pt x="9669" y="417"/>
                    <a:pt x="9669" y="119"/>
                  </a:cubicBezTo>
                  <a:cubicBezTo>
                    <a:pt x="8112" y="295"/>
                    <a:pt x="6539" y="367"/>
                    <a:pt x="4976" y="367"/>
                  </a:cubicBezTo>
                  <a:cubicBezTo>
                    <a:pt x="4639" y="367"/>
                    <a:pt x="4302" y="364"/>
                    <a:pt x="3966" y="357"/>
                  </a:cubicBezTo>
                  <a:cubicBezTo>
                    <a:pt x="2977" y="322"/>
                    <a:pt x="2001" y="262"/>
                    <a:pt x="1037" y="131"/>
                  </a:cubicBezTo>
                  <a:cubicBezTo>
                    <a:pt x="691" y="83"/>
                    <a:pt x="346" y="60"/>
                    <a:pt x="1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63"/>
            <p:cNvSpPr/>
            <p:nvPr/>
          </p:nvSpPr>
          <p:spPr>
            <a:xfrm>
              <a:off x="6125610" y="3157218"/>
              <a:ext cx="522845" cy="367705"/>
            </a:xfrm>
            <a:custGeom>
              <a:avLst/>
              <a:gdLst/>
              <a:ahLst/>
              <a:cxnLst/>
              <a:rect l="l" t="t" r="r" b="b"/>
              <a:pathLst>
                <a:path w="10562" h="7428" extrusionOk="0">
                  <a:moveTo>
                    <a:pt x="1" y="0"/>
                  </a:moveTo>
                  <a:cubicBezTo>
                    <a:pt x="1" y="2631"/>
                    <a:pt x="96" y="5179"/>
                    <a:pt x="239" y="6679"/>
                  </a:cubicBezTo>
                  <a:cubicBezTo>
                    <a:pt x="513" y="6751"/>
                    <a:pt x="810" y="6799"/>
                    <a:pt x="1108" y="6858"/>
                  </a:cubicBezTo>
                  <a:cubicBezTo>
                    <a:pt x="2263" y="7037"/>
                    <a:pt x="3418" y="7168"/>
                    <a:pt x="4561" y="7263"/>
                  </a:cubicBezTo>
                  <a:cubicBezTo>
                    <a:pt x="4501" y="5203"/>
                    <a:pt x="4489" y="3655"/>
                    <a:pt x="4584" y="3643"/>
                  </a:cubicBezTo>
                  <a:cubicBezTo>
                    <a:pt x="4643" y="3630"/>
                    <a:pt x="4707" y="3622"/>
                    <a:pt x="4779" y="3622"/>
                  </a:cubicBezTo>
                  <a:cubicBezTo>
                    <a:pt x="4969" y="3622"/>
                    <a:pt x="5215" y="3682"/>
                    <a:pt x="5561" y="3881"/>
                  </a:cubicBezTo>
                  <a:cubicBezTo>
                    <a:pt x="5775" y="4001"/>
                    <a:pt x="6156" y="5477"/>
                    <a:pt x="6573" y="7382"/>
                  </a:cubicBezTo>
                  <a:cubicBezTo>
                    <a:pt x="7268" y="7408"/>
                    <a:pt x="7975" y="7427"/>
                    <a:pt x="8677" y="7427"/>
                  </a:cubicBezTo>
                  <a:cubicBezTo>
                    <a:pt x="8949" y="7427"/>
                    <a:pt x="9221" y="7424"/>
                    <a:pt x="9490" y="7418"/>
                  </a:cubicBezTo>
                  <a:lnTo>
                    <a:pt x="10561" y="7418"/>
                  </a:lnTo>
                  <a:cubicBezTo>
                    <a:pt x="10133" y="4298"/>
                    <a:pt x="9740" y="1500"/>
                    <a:pt x="9668" y="798"/>
                  </a:cubicBezTo>
                  <a:cubicBezTo>
                    <a:pt x="9657" y="631"/>
                    <a:pt x="9657" y="417"/>
                    <a:pt x="9657" y="119"/>
                  </a:cubicBezTo>
                  <a:cubicBezTo>
                    <a:pt x="8100" y="295"/>
                    <a:pt x="6527" y="367"/>
                    <a:pt x="4964" y="367"/>
                  </a:cubicBezTo>
                  <a:cubicBezTo>
                    <a:pt x="4627" y="367"/>
                    <a:pt x="4290" y="364"/>
                    <a:pt x="3953" y="357"/>
                  </a:cubicBezTo>
                  <a:cubicBezTo>
                    <a:pt x="2977" y="322"/>
                    <a:pt x="1989" y="262"/>
                    <a:pt x="1025" y="131"/>
                  </a:cubicBezTo>
                  <a:cubicBezTo>
                    <a:pt x="679" y="83"/>
                    <a:pt x="334" y="6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63"/>
            <p:cNvSpPr/>
            <p:nvPr/>
          </p:nvSpPr>
          <p:spPr>
            <a:xfrm>
              <a:off x="6156252" y="3644035"/>
              <a:ext cx="209891" cy="344834"/>
            </a:xfrm>
            <a:custGeom>
              <a:avLst/>
              <a:gdLst/>
              <a:ahLst/>
              <a:cxnLst/>
              <a:rect l="l" t="t" r="r" b="b"/>
              <a:pathLst>
                <a:path w="4240" h="6966" extrusionOk="0">
                  <a:moveTo>
                    <a:pt x="1" y="1"/>
                  </a:moveTo>
                  <a:lnTo>
                    <a:pt x="1" y="1"/>
                  </a:lnTo>
                  <a:cubicBezTo>
                    <a:pt x="36" y="191"/>
                    <a:pt x="48" y="382"/>
                    <a:pt x="72" y="584"/>
                  </a:cubicBezTo>
                  <a:cubicBezTo>
                    <a:pt x="72" y="620"/>
                    <a:pt x="96" y="655"/>
                    <a:pt x="96" y="703"/>
                  </a:cubicBezTo>
                  <a:cubicBezTo>
                    <a:pt x="108" y="858"/>
                    <a:pt x="132" y="1036"/>
                    <a:pt x="155" y="1215"/>
                  </a:cubicBezTo>
                  <a:cubicBezTo>
                    <a:pt x="167" y="1322"/>
                    <a:pt x="179" y="1441"/>
                    <a:pt x="191" y="1548"/>
                  </a:cubicBezTo>
                  <a:cubicBezTo>
                    <a:pt x="513" y="4251"/>
                    <a:pt x="787" y="6966"/>
                    <a:pt x="787" y="6966"/>
                  </a:cubicBezTo>
                  <a:lnTo>
                    <a:pt x="4239" y="6966"/>
                  </a:lnTo>
                  <a:cubicBezTo>
                    <a:pt x="4227" y="5978"/>
                    <a:pt x="4168" y="3989"/>
                    <a:pt x="4085" y="1858"/>
                  </a:cubicBezTo>
                  <a:cubicBezTo>
                    <a:pt x="4085" y="1739"/>
                    <a:pt x="4061" y="1632"/>
                    <a:pt x="4061" y="1513"/>
                  </a:cubicBezTo>
                  <a:cubicBezTo>
                    <a:pt x="4061" y="1334"/>
                    <a:pt x="4049" y="1144"/>
                    <a:pt x="4049" y="953"/>
                  </a:cubicBezTo>
                  <a:lnTo>
                    <a:pt x="4049" y="822"/>
                  </a:lnTo>
                  <a:cubicBezTo>
                    <a:pt x="4049" y="679"/>
                    <a:pt x="4037" y="548"/>
                    <a:pt x="4037" y="417"/>
                  </a:cubicBezTo>
                  <a:cubicBezTo>
                    <a:pt x="3156" y="382"/>
                    <a:pt x="2275" y="310"/>
                    <a:pt x="1406" y="203"/>
                  </a:cubicBezTo>
                  <a:cubicBezTo>
                    <a:pt x="941" y="143"/>
                    <a:pt x="465" y="72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63"/>
            <p:cNvSpPr/>
            <p:nvPr/>
          </p:nvSpPr>
          <p:spPr>
            <a:xfrm>
              <a:off x="6159817" y="3671757"/>
              <a:ext cx="197465" cy="20346"/>
            </a:xfrm>
            <a:custGeom>
              <a:avLst/>
              <a:gdLst/>
              <a:ahLst/>
              <a:cxnLst/>
              <a:rect l="l" t="t" r="r" b="b"/>
              <a:pathLst>
                <a:path w="3989" h="411" extrusionOk="0">
                  <a:moveTo>
                    <a:pt x="0" y="0"/>
                  </a:moveTo>
                  <a:cubicBezTo>
                    <a:pt x="0" y="48"/>
                    <a:pt x="24" y="84"/>
                    <a:pt x="24" y="119"/>
                  </a:cubicBezTo>
                  <a:cubicBezTo>
                    <a:pt x="1061" y="311"/>
                    <a:pt x="2128" y="410"/>
                    <a:pt x="3196" y="410"/>
                  </a:cubicBezTo>
                  <a:cubicBezTo>
                    <a:pt x="3452" y="410"/>
                    <a:pt x="3709" y="405"/>
                    <a:pt x="3965" y="393"/>
                  </a:cubicBezTo>
                  <a:lnTo>
                    <a:pt x="3989" y="393"/>
                  </a:lnTo>
                  <a:cubicBezTo>
                    <a:pt x="3989" y="345"/>
                    <a:pt x="3989" y="298"/>
                    <a:pt x="3977" y="238"/>
                  </a:cubicBezTo>
                  <a:cubicBezTo>
                    <a:pt x="3620" y="274"/>
                    <a:pt x="3251" y="274"/>
                    <a:pt x="2893" y="274"/>
                  </a:cubicBezTo>
                  <a:cubicBezTo>
                    <a:pt x="2072" y="274"/>
                    <a:pt x="1262" y="203"/>
                    <a:pt x="441" y="84"/>
                  </a:cubicBezTo>
                  <a:cubicBezTo>
                    <a:pt x="298" y="48"/>
                    <a:pt x="155" y="3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63"/>
            <p:cNvSpPr/>
            <p:nvPr/>
          </p:nvSpPr>
          <p:spPr>
            <a:xfrm>
              <a:off x="6163925" y="3704182"/>
              <a:ext cx="195139" cy="32622"/>
            </a:xfrm>
            <a:custGeom>
              <a:avLst/>
              <a:gdLst/>
              <a:ahLst/>
              <a:cxnLst/>
              <a:rect l="l" t="t" r="r" b="b"/>
              <a:pathLst>
                <a:path w="3942" h="659" extrusionOk="0">
                  <a:moveTo>
                    <a:pt x="0" y="0"/>
                  </a:moveTo>
                  <a:cubicBezTo>
                    <a:pt x="12" y="107"/>
                    <a:pt x="24" y="226"/>
                    <a:pt x="36" y="333"/>
                  </a:cubicBezTo>
                  <a:cubicBezTo>
                    <a:pt x="1081" y="548"/>
                    <a:pt x="2150" y="659"/>
                    <a:pt x="3210" y="659"/>
                  </a:cubicBezTo>
                  <a:cubicBezTo>
                    <a:pt x="3443" y="659"/>
                    <a:pt x="3675" y="654"/>
                    <a:pt x="3906" y="643"/>
                  </a:cubicBezTo>
                  <a:lnTo>
                    <a:pt x="3941" y="643"/>
                  </a:lnTo>
                  <a:cubicBezTo>
                    <a:pt x="3941" y="536"/>
                    <a:pt x="3930" y="417"/>
                    <a:pt x="3930" y="298"/>
                  </a:cubicBezTo>
                  <a:cubicBezTo>
                    <a:pt x="3633" y="315"/>
                    <a:pt x="3330" y="326"/>
                    <a:pt x="3031" y="326"/>
                  </a:cubicBezTo>
                  <a:cubicBezTo>
                    <a:pt x="2921" y="326"/>
                    <a:pt x="2812" y="325"/>
                    <a:pt x="2703" y="322"/>
                  </a:cubicBezTo>
                  <a:cubicBezTo>
                    <a:pt x="1810" y="286"/>
                    <a:pt x="905" y="179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63"/>
            <p:cNvSpPr/>
            <p:nvPr/>
          </p:nvSpPr>
          <p:spPr>
            <a:xfrm>
              <a:off x="6481045" y="3667599"/>
              <a:ext cx="228108" cy="321271"/>
            </a:xfrm>
            <a:custGeom>
              <a:avLst/>
              <a:gdLst/>
              <a:ahLst/>
              <a:cxnLst/>
              <a:rect l="l" t="t" r="r" b="b"/>
              <a:pathLst>
                <a:path w="4608" h="6490" extrusionOk="0">
                  <a:moveTo>
                    <a:pt x="0" y="1"/>
                  </a:moveTo>
                  <a:cubicBezTo>
                    <a:pt x="36" y="132"/>
                    <a:pt x="48" y="263"/>
                    <a:pt x="83" y="382"/>
                  </a:cubicBezTo>
                  <a:cubicBezTo>
                    <a:pt x="83" y="429"/>
                    <a:pt x="95" y="465"/>
                    <a:pt x="95" y="501"/>
                  </a:cubicBezTo>
                  <a:cubicBezTo>
                    <a:pt x="119" y="703"/>
                    <a:pt x="167" y="882"/>
                    <a:pt x="202" y="1061"/>
                  </a:cubicBezTo>
                  <a:cubicBezTo>
                    <a:pt x="214" y="1180"/>
                    <a:pt x="238" y="1275"/>
                    <a:pt x="262" y="1394"/>
                  </a:cubicBezTo>
                  <a:cubicBezTo>
                    <a:pt x="762" y="4109"/>
                    <a:pt x="1179" y="6490"/>
                    <a:pt x="1179" y="6490"/>
                  </a:cubicBezTo>
                  <a:lnTo>
                    <a:pt x="4608" y="6490"/>
                  </a:lnTo>
                  <a:cubicBezTo>
                    <a:pt x="4501" y="5430"/>
                    <a:pt x="4262" y="3597"/>
                    <a:pt x="4001" y="1549"/>
                  </a:cubicBezTo>
                  <a:cubicBezTo>
                    <a:pt x="3977" y="1430"/>
                    <a:pt x="3965" y="1322"/>
                    <a:pt x="3953" y="1203"/>
                  </a:cubicBezTo>
                  <a:cubicBezTo>
                    <a:pt x="3917" y="1013"/>
                    <a:pt x="3905" y="834"/>
                    <a:pt x="3870" y="644"/>
                  </a:cubicBezTo>
                  <a:cubicBezTo>
                    <a:pt x="3870" y="596"/>
                    <a:pt x="3858" y="549"/>
                    <a:pt x="3858" y="501"/>
                  </a:cubicBezTo>
                  <a:cubicBezTo>
                    <a:pt x="3834" y="370"/>
                    <a:pt x="3810" y="239"/>
                    <a:pt x="3798" y="108"/>
                  </a:cubicBezTo>
                  <a:cubicBezTo>
                    <a:pt x="3215" y="72"/>
                    <a:pt x="2655" y="48"/>
                    <a:pt x="2072" y="25"/>
                  </a:cubicBezTo>
                  <a:cubicBezTo>
                    <a:pt x="1393" y="1"/>
                    <a:pt x="691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63"/>
            <p:cNvSpPr/>
            <p:nvPr/>
          </p:nvSpPr>
          <p:spPr>
            <a:xfrm>
              <a:off x="6485154" y="3686460"/>
              <a:ext cx="186872" cy="14752"/>
            </a:xfrm>
            <a:custGeom>
              <a:avLst/>
              <a:gdLst/>
              <a:ahLst/>
              <a:cxnLst/>
              <a:rect l="l" t="t" r="r" b="b"/>
              <a:pathLst>
                <a:path w="3775" h="298" extrusionOk="0">
                  <a:moveTo>
                    <a:pt x="0" y="1"/>
                  </a:moveTo>
                  <a:cubicBezTo>
                    <a:pt x="0" y="48"/>
                    <a:pt x="12" y="84"/>
                    <a:pt x="12" y="120"/>
                  </a:cubicBezTo>
                  <a:cubicBezTo>
                    <a:pt x="933" y="235"/>
                    <a:pt x="1860" y="297"/>
                    <a:pt x="2779" y="297"/>
                  </a:cubicBezTo>
                  <a:cubicBezTo>
                    <a:pt x="3096" y="297"/>
                    <a:pt x="3412" y="290"/>
                    <a:pt x="3727" y="275"/>
                  </a:cubicBezTo>
                  <a:lnTo>
                    <a:pt x="3775" y="275"/>
                  </a:lnTo>
                  <a:cubicBezTo>
                    <a:pt x="3775" y="227"/>
                    <a:pt x="3763" y="179"/>
                    <a:pt x="3775" y="120"/>
                  </a:cubicBezTo>
                  <a:lnTo>
                    <a:pt x="3775" y="120"/>
                  </a:lnTo>
                  <a:cubicBezTo>
                    <a:pt x="3346" y="156"/>
                    <a:pt x="2929" y="156"/>
                    <a:pt x="2513" y="156"/>
                  </a:cubicBezTo>
                  <a:cubicBezTo>
                    <a:pt x="1667" y="156"/>
                    <a:pt x="834" y="96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63"/>
            <p:cNvSpPr/>
            <p:nvPr/>
          </p:nvSpPr>
          <p:spPr>
            <a:xfrm>
              <a:off x="6491639" y="3718885"/>
              <a:ext cx="186872" cy="26781"/>
            </a:xfrm>
            <a:custGeom>
              <a:avLst/>
              <a:gdLst/>
              <a:ahLst/>
              <a:cxnLst/>
              <a:rect l="l" t="t" r="r" b="b"/>
              <a:pathLst>
                <a:path w="3775" h="541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120"/>
                    <a:pt x="48" y="227"/>
                    <a:pt x="60" y="346"/>
                  </a:cubicBezTo>
                  <a:cubicBezTo>
                    <a:pt x="977" y="476"/>
                    <a:pt x="1908" y="540"/>
                    <a:pt x="2837" y="540"/>
                  </a:cubicBezTo>
                  <a:cubicBezTo>
                    <a:pt x="3102" y="540"/>
                    <a:pt x="3367" y="535"/>
                    <a:pt x="3632" y="525"/>
                  </a:cubicBezTo>
                  <a:lnTo>
                    <a:pt x="3775" y="525"/>
                  </a:lnTo>
                  <a:cubicBezTo>
                    <a:pt x="3763" y="406"/>
                    <a:pt x="3739" y="286"/>
                    <a:pt x="3751" y="167"/>
                  </a:cubicBezTo>
                  <a:lnTo>
                    <a:pt x="3751" y="167"/>
                  </a:lnTo>
                  <a:cubicBezTo>
                    <a:pt x="3398" y="176"/>
                    <a:pt x="3056" y="189"/>
                    <a:pt x="2717" y="189"/>
                  </a:cubicBezTo>
                  <a:cubicBezTo>
                    <a:pt x="2565" y="189"/>
                    <a:pt x="2414" y="187"/>
                    <a:pt x="2263" y="179"/>
                  </a:cubicBezTo>
                  <a:cubicBezTo>
                    <a:pt x="1501" y="167"/>
                    <a:pt x="739" y="108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63"/>
            <p:cNvSpPr/>
            <p:nvPr/>
          </p:nvSpPr>
          <p:spPr>
            <a:xfrm>
              <a:off x="6094373" y="3979372"/>
              <a:ext cx="308302" cy="97025"/>
            </a:xfrm>
            <a:custGeom>
              <a:avLst/>
              <a:gdLst/>
              <a:ahLst/>
              <a:cxnLst/>
              <a:rect l="l" t="t" r="r" b="b"/>
              <a:pathLst>
                <a:path w="6228" h="1960" extrusionOk="0">
                  <a:moveTo>
                    <a:pt x="2987" y="0"/>
                  </a:moveTo>
                  <a:cubicBezTo>
                    <a:pt x="2556" y="0"/>
                    <a:pt x="2239" y="7"/>
                    <a:pt x="2203" y="25"/>
                  </a:cubicBezTo>
                  <a:cubicBezTo>
                    <a:pt x="2203" y="25"/>
                    <a:pt x="1906" y="61"/>
                    <a:pt x="1013" y="632"/>
                  </a:cubicBezTo>
                  <a:cubicBezTo>
                    <a:pt x="465" y="989"/>
                    <a:pt x="179" y="1335"/>
                    <a:pt x="60" y="1573"/>
                  </a:cubicBezTo>
                  <a:cubicBezTo>
                    <a:pt x="1" y="1692"/>
                    <a:pt x="96" y="1835"/>
                    <a:pt x="227" y="1835"/>
                  </a:cubicBezTo>
                  <a:cubicBezTo>
                    <a:pt x="927" y="1865"/>
                    <a:pt x="2968" y="1960"/>
                    <a:pt x="4437" y="1960"/>
                  </a:cubicBezTo>
                  <a:cubicBezTo>
                    <a:pt x="5316" y="1960"/>
                    <a:pt x="5991" y="1925"/>
                    <a:pt x="6049" y="1823"/>
                  </a:cubicBezTo>
                  <a:cubicBezTo>
                    <a:pt x="6228" y="1513"/>
                    <a:pt x="5882" y="108"/>
                    <a:pt x="5727" y="73"/>
                  </a:cubicBezTo>
                  <a:cubicBezTo>
                    <a:pt x="5627" y="39"/>
                    <a:pt x="3995" y="0"/>
                    <a:pt x="29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63"/>
            <p:cNvSpPr/>
            <p:nvPr/>
          </p:nvSpPr>
          <p:spPr>
            <a:xfrm>
              <a:off x="6094373" y="3998282"/>
              <a:ext cx="117915" cy="76679"/>
            </a:xfrm>
            <a:custGeom>
              <a:avLst/>
              <a:gdLst/>
              <a:ahLst/>
              <a:cxnLst/>
              <a:rect l="l" t="t" r="r" b="b"/>
              <a:pathLst>
                <a:path w="2382" h="1549" extrusionOk="0">
                  <a:moveTo>
                    <a:pt x="1417" y="0"/>
                  </a:moveTo>
                  <a:cubicBezTo>
                    <a:pt x="1298" y="72"/>
                    <a:pt x="1167" y="155"/>
                    <a:pt x="1013" y="250"/>
                  </a:cubicBezTo>
                  <a:cubicBezTo>
                    <a:pt x="465" y="607"/>
                    <a:pt x="179" y="953"/>
                    <a:pt x="60" y="1191"/>
                  </a:cubicBezTo>
                  <a:cubicBezTo>
                    <a:pt x="1" y="1310"/>
                    <a:pt x="96" y="1441"/>
                    <a:pt x="227" y="1453"/>
                  </a:cubicBezTo>
                  <a:cubicBezTo>
                    <a:pt x="632" y="1477"/>
                    <a:pt x="1465" y="1512"/>
                    <a:pt x="2382" y="1548"/>
                  </a:cubicBezTo>
                  <a:cubicBezTo>
                    <a:pt x="2322" y="1405"/>
                    <a:pt x="2251" y="1286"/>
                    <a:pt x="2191" y="1143"/>
                  </a:cubicBezTo>
                  <a:cubicBezTo>
                    <a:pt x="1977" y="727"/>
                    <a:pt x="1715" y="357"/>
                    <a:pt x="14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63"/>
            <p:cNvSpPr/>
            <p:nvPr/>
          </p:nvSpPr>
          <p:spPr>
            <a:xfrm>
              <a:off x="6439759" y="3979372"/>
              <a:ext cx="308302" cy="97025"/>
            </a:xfrm>
            <a:custGeom>
              <a:avLst/>
              <a:gdLst/>
              <a:ahLst/>
              <a:cxnLst/>
              <a:rect l="l" t="t" r="r" b="b"/>
              <a:pathLst>
                <a:path w="6228" h="1960" extrusionOk="0">
                  <a:moveTo>
                    <a:pt x="2987" y="0"/>
                  </a:moveTo>
                  <a:cubicBezTo>
                    <a:pt x="2556" y="0"/>
                    <a:pt x="2239" y="7"/>
                    <a:pt x="2203" y="25"/>
                  </a:cubicBezTo>
                  <a:cubicBezTo>
                    <a:pt x="2203" y="25"/>
                    <a:pt x="1906" y="61"/>
                    <a:pt x="1013" y="632"/>
                  </a:cubicBezTo>
                  <a:cubicBezTo>
                    <a:pt x="465" y="989"/>
                    <a:pt x="179" y="1335"/>
                    <a:pt x="60" y="1573"/>
                  </a:cubicBezTo>
                  <a:cubicBezTo>
                    <a:pt x="1" y="1692"/>
                    <a:pt x="96" y="1835"/>
                    <a:pt x="227" y="1835"/>
                  </a:cubicBezTo>
                  <a:cubicBezTo>
                    <a:pt x="927" y="1865"/>
                    <a:pt x="2968" y="1960"/>
                    <a:pt x="4437" y="1960"/>
                  </a:cubicBezTo>
                  <a:cubicBezTo>
                    <a:pt x="5316" y="1960"/>
                    <a:pt x="5991" y="1925"/>
                    <a:pt x="6049" y="1823"/>
                  </a:cubicBezTo>
                  <a:cubicBezTo>
                    <a:pt x="6228" y="1513"/>
                    <a:pt x="5882" y="108"/>
                    <a:pt x="5739" y="73"/>
                  </a:cubicBezTo>
                  <a:cubicBezTo>
                    <a:pt x="5631" y="39"/>
                    <a:pt x="3997" y="0"/>
                    <a:pt x="29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63"/>
            <p:cNvSpPr/>
            <p:nvPr/>
          </p:nvSpPr>
          <p:spPr>
            <a:xfrm>
              <a:off x="6439759" y="3997094"/>
              <a:ext cx="120885" cy="77867"/>
            </a:xfrm>
            <a:custGeom>
              <a:avLst/>
              <a:gdLst/>
              <a:ahLst/>
              <a:cxnLst/>
              <a:rect l="l" t="t" r="r" b="b"/>
              <a:pathLst>
                <a:path w="2442" h="1573" extrusionOk="0">
                  <a:moveTo>
                    <a:pt x="1477" y="0"/>
                  </a:moveTo>
                  <a:cubicBezTo>
                    <a:pt x="1346" y="72"/>
                    <a:pt x="1191" y="155"/>
                    <a:pt x="1013" y="274"/>
                  </a:cubicBezTo>
                  <a:cubicBezTo>
                    <a:pt x="465" y="631"/>
                    <a:pt x="179" y="977"/>
                    <a:pt x="60" y="1215"/>
                  </a:cubicBezTo>
                  <a:cubicBezTo>
                    <a:pt x="1" y="1334"/>
                    <a:pt x="96" y="1465"/>
                    <a:pt x="227" y="1477"/>
                  </a:cubicBezTo>
                  <a:cubicBezTo>
                    <a:pt x="644" y="1501"/>
                    <a:pt x="1513" y="1536"/>
                    <a:pt x="2441" y="1572"/>
                  </a:cubicBezTo>
                  <a:cubicBezTo>
                    <a:pt x="2406" y="1465"/>
                    <a:pt x="2358" y="1382"/>
                    <a:pt x="2310" y="1274"/>
                  </a:cubicBezTo>
                  <a:cubicBezTo>
                    <a:pt x="2084" y="810"/>
                    <a:pt x="1787" y="393"/>
                    <a:pt x="14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63"/>
            <p:cNvSpPr/>
            <p:nvPr/>
          </p:nvSpPr>
          <p:spPr>
            <a:xfrm>
              <a:off x="5847400" y="2474564"/>
              <a:ext cx="201030" cy="285431"/>
            </a:xfrm>
            <a:custGeom>
              <a:avLst/>
              <a:gdLst/>
              <a:ahLst/>
              <a:cxnLst/>
              <a:rect l="l" t="t" r="r" b="b"/>
              <a:pathLst>
                <a:path w="4061" h="5766" extrusionOk="0">
                  <a:moveTo>
                    <a:pt x="1438" y="1"/>
                  </a:moveTo>
                  <a:cubicBezTo>
                    <a:pt x="1431" y="1"/>
                    <a:pt x="1424" y="1"/>
                    <a:pt x="1418" y="3"/>
                  </a:cubicBezTo>
                  <a:cubicBezTo>
                    <a:pt x="1084" y="74"/>
                    <a:pt x="1632" y="1955"/>
                    <a:pt x="1632" y="1955"/>
                  </a:cubicBezTo>
                  <a:cubicBezTo>
                    <a:pt x="1632" y="1955"/>
                    <a:pt x="834" y="592"/>
                    <a:pt x="564" y="592"/>
                  </a:cubicBezTo>
                  <a:cubicBezTo>
                    <a:pt x="554" y="592"/>
                    <a:pt x="545" y="594"/>
                    <a:pt x="537" y="598"/>
                  </a:cubicBezTo>
                  <a:cubicBezTo>
                    <a:pt x="298" y="717"/>
                    <a:pt x="989" y="2396"/>
                    <a:pt x="989" y="2396"/>
                  </a:cubicBezTo>
                  <a:cubicBezTo>
                    <a:pt x="989" y="2396"/>
                    <a:pt x="390" y="1557"/>
                    <a:pt x="192" y="1557"/>
                  </a:cubicBezTo>
                  <a:cubicBezTo>
                    <a:pt x="183" y="1557"/>
                    <a:pt x="175" y="1559"/>
                    <a:pt x="168" y="1562"/>
                  </a:cubicBezTo>
                  <a:cubicBezTo>
                    <a:pt x="1" y="1658"/>
                    <a:pt x="810" y="3134"/>
                    <a:pt x="1049" y="3729"/>
                  </a:cubicBezTo>
                  <a:cubicBezTo>
                    <a:pt x="1286" y="4324"/>
                    <a:pt x="1702" y="5762"/>
                    <a:pt x="1692" y="5765"/>
                  </a:cubicBezTo>
                  <a:lnTo>
                    <a:pt x="1692" y="5765"/>
                  </a:lnTo>
                  <a:lnTo>
                    <a:pt x="3858" y="5396"/>
                  </a:lnTo>
                  <a:cubicBezTo>
                    <a:pt x="3858" y="5396"/>
                    <a:pt x="3632" y="4396"/>
                    <a:pt x="3632" y="3944"/>
                  </a:cubicBezTo>
                  <a:cubicBezTo>
                    <a:pt x="3632" y="3503"/>
                    <a:pt x="4061" y="1312"/>
                    <a:pt x="3787" y="1253"/>
                  </a:cubicBezTo>
                  <a:cubicBezTo>
                    <a:pt x="3779" y="1251"/>
                    <a:pt x="3772" y="1250"/>
                    <a:pt x="3764" y="1250"/>
                  </a:cubicBezTo>
                  <a:cubicBezTo>
                    <a:pt x="3486" y="1250"/>
                    <a:pt x="3216" y="2265"/>
                    <a:pt x="3216" y="2265"/>
                  </a:cubicBezTo>
                  <a:cubicBezTo>
                    <a:pt x="3216" y="2265"/>
                    <a:pt x="2721" y="276"/>
                    <a:pt x="2411" y="276"/>
                  </a:cubicBezTo>
                  <a:cubicBezTo>
                    <a:pt x="2410" y="276"/>
                    <a:pt x="2408" y="276"/>
                    <a:pt x="2406" y="277"/>
                  </a:cubicBezTo>
                  <a:cubicBezTo>
                    <a:pt x="2084" y="277"/>
                    <a:pt x="2299" y="1777"/>
                    <a:pt x="2299" y="1777"/>
                  </a:cubicBezTo>
                  <a:cubicBezTo>
                    <a:pt x="2299" y="1777"/>
                    <a:pt x="1795" y="1"/>
                    <a:pt x="1438" y="1"/>
                  </a:cubicBezTo>
                  <a:close/>
                  <a:moveTo>
                    <a:pt x="1692" y="5765"/>
                  </a:moveTo>
                  <a:lnTo>
                    <a:pt x="1692" y="5765"/>
                  </a:lnTo>
                  <a:cubicBezTo>
                    <a:pt x="1692" y="5765"/>
                    <a:pt x="1692" y="5765"/>
                    <a:pt x="1692" y="5765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63"/>
            <p:cNvSpPr/>
            <p:nvPr/>
          </p:nvSpPr>
          <p:spPr>
            <a:xfrm>
              <a:off x="6018336" y="2669311"/>
              <a:ext cx="235236" cy="370823"/>
            </a:xfrm>
            <a:custGeom>
              <a:avLst/>
              <a:gdLst/>
              <a:ahLst/>
              <a:cxnLst/>
              <a:rect l="l" t="t" r="r" b="b"/>
              <a:pathLst>
                <a:path w="4752" h="7491" extrusionOk="0">
                  <a:moveTo>
                    <a:pt x="3833" y="1"/>
                  </a:moveTo>
                  <a:cubicBezTo>
                    <a:pt x="3658" y="1"/>
                    <a:pt x="3471" y="42"/>
                    <a:pt x="3299" y="105"/>
                  </a:cubicBezTo>
                  <a:cubicBezTo>
                    <a:pt x="2310" y="462"/>
                    <a:pt x="1751" y="1260"/>
                    <a:pt x="1287" y="2117"/>
                  </a:cubicBezTo>
                  <a:cubicBezTo>
                    <a:pt x="1144" y="2391"/>
                    <a:pt x="989" y="2677"/>
                    <a:pt x="870" y="2962"/>
                  </a:cubicBezTo>
                  <a:cubicBezTo>
                    <a:pt x="382" y="4093"/>
                    <a:pt x="1" y="5344"/>
                    <a:pt x="72" y="6534"/>
                  </a:cubicBezTo>
                  <a:cubicBezTo>
                    <a:pt x="84" y="6880"/>
                    <a:pt x="155" y="7249"/>
                    <a:pt x="453" y="7415"/>
                  </a:cubicBezTo>
                  <a:cubicBezTo>
                    <a:pt x="550" y="7468"/>
                    <a:pt x="656" y="7490"/>
                    <a:pt x="766" y="7490"/>
                  </a:cubicBezTo>
                  <a:cubicBezTo>
                    <a:pt x="929" y="7490"/>
                    <a:pt x="1100" y="7443"/>
                    <a:pt x="1263" y="7380"/>
                  </a:cubicBezTo>
                  <a:cubicBezTo>
                    <a:pt x="1882" y="7106"/>
                    <a:pt x="2334" y="6558"/>
                    <a:pt x="2703" y="6022"/>
                  </a:cubicBezTo>
                  <a:cubicBezTo>
                    <a:pt x="3120" y="5427"/>
                    <a:pt x="3477" y="4784"/>
                    <a:pt x="3799" y="4129"/>
                  </a:cubicBezTo>
                  <a:cubicBezTo>
                    <a:pt x="4335" y="3081"/>
                    <a:pt x="4751" y="1915"/>
                    <a:pt x="4608" y="807"/>
                  </a:cubicBezTo>
                  <a:cubicBezTo>
                    <a:pt x="4573" y="569"/>
                    <a:pt x="4501" y="307"/>
                    <a:pt x="4323" y="164"/>
                  </a:cubicBezTo>
                  <a:cubicBezTo>
                    <a:pt x="4193" y="47"/>
                    <a:pt x="4020" y="1"/>
                    <a:pt x="3833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63"/>
            <p:cNvSpPr/>
            <p:nvPr/>
          </p:nvSpPr>
          <p:spPr>
            <a:xfrm>
              <a:off x="6041899" y="2669311"/>
              <a:ext cx="211079" cy="282808"/>
            </a:xfrm>
            <a:custGeom>
              <a:avLst/>
              <a:gdLst/>
              <a:ahLst/>
              <a:cxnLst/>
              <a:rect l="l" t="t" r="r" b="b"/>
              <a:pathLst>
                <a:path w="4264" h="5713" extrusionOk="0">
                  <a:moveTo>
                    <a:pt x="3357" y="1"/>
                  </a:moveTo>
                  <a:cubicBezTo>
                    <a:pt x="3182" y="1"/>
                    <a:pt x="2995" y="42"/>
                    <a:pt x="2823" y="105"/>
                  </a:cubicBezTo>
                  <a:cubicBezTo>
                    <a:pt x="1834" y="462"/>
                    <a:pt x="1275" y="1260"/>
                    <a:pt x="811" y="2117"/>
                  </a:cubicBezTo>
                  <a:cubicBezTo>
                    <a:pt x="656" y="2391"/>
                    <a:pt x="525" y="2677"/>
                    <a:pt x="394" y="2962"/>
                  </a:cubicBezTo>
                  <a:cubicBezTo>
                    <a:pt x="334" y="3105"/>
                    <a:pt x="275" y="3248"/>
                    <a:pt x="215" y="3391"/>
                  </a:cubicBezTo>
                  <a:cubicBezTo>
                    <a:pt x="203" y="3427"/>
                    <a:pt x="203" y="3439"/>
                    <a:pt x="179" y="3462"/>
                  </a:cubicBezTo>
                  <a:cubicBezTo>
                    <a:pt x="120" y="3641"/>
                    <a:pt x="60" y="3808"/>
                    <a:pt x="1" y="3986"/>
                  </a:cubicBezTo>
                  <a:cubicBezTo>
                    <a:pt x="465" y="4343"/>
                    <a:pt x="918" y="4713"/>
                    <a:pt x="1394" y="5058"/>
                  </a:cubicBezTo>
                  <a:cubicBezTo>
                    <a:pt x="1727" y="5296"/>
                    <a:pt x="2073" y="5510"/>
                    <a:pt x="2430" y="5713"/>
                  </a:cubicBezTo>
                  <a:cubicBezTo>
                    <a:pt x="2561" y="5522"/>
                    <a:pt x="2680" y="5308"/>
                    <a:pt x="2799" y="5105"/>
                  </a:cubicBezTo>
                  <a:cubicBezTo>
                    <a:pt x="2823" y="5070"/>
                    <a:pt x="2835" y="5058"/>
                    <a:pt x="2846" y="5034"/>
                  </a:cubicBezTo>
                  <a:cubicBezTo>
                    <a:pt x="3013" y="4736"/>
                    <a:pt x="3180" y="4439"/>
                    <a:pt x="3323" y="4141"/>
                  </a:cubicBezTo>
                  <a:cubicBezTo>
                    <a:pt x="3847" y="3070"/>
                    <a:pt x="4263" y="1903"/>
                    <a:pt x="4132" y="807"/>
                  </a:cubicBezTo>
                  <a:cubicBezTo>
                    <a:pt x="4097" y="569"/>
                    <a:pt x="4025" y="307"/>
                    <a:pt x="3847" y="164"/>
                  </a:cubicBezTo>
                  <a:cubicBezTo>
                    <a:pt x="3717" y="47"/>
                    <a:pt x="3544" y="1"/>
                    <a:pt x="33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63"/>
            <p:cNvSpPr/>
            <p:nvPr/>
          </p:nvSpPr>
          <p:spPr>
            <a:xfrm>
              <a:off x="6050760" y="2837128"/>
              <a:ext cx="132073" cy="84946"/>
            </a:xfrm>
            <a:custGeom>
              <a:avLst/>
              <a:gdLst/>
              <a:ahLst/>
              <a:cxnLst/>
              <a:rect l="l" t="t" r="r" b="b"/>
              <a:pathLst>
                <a:path w="2668" h="1716" extrusionOk="0">
                  <a:moveTo>
                    <a:pt x="36" y="1"/>
                  </a:moveTo>
                  <a:cubicBezTo>
                    <a:pt x="24" y="37"/>
                    <a:pt x="24" y="49"/>
                    <a:pt x="0" y="72"/>
                  </a:cubicBezTo>
                  <a:cubicBezTo>
                    <a:pt x="417" y="394"/>
                    <a:pt x="858" y="668"/>
                    <a:pt x="1298" y="953"/>
                  </a:cubicBezTo>
                  <a:cubicBezTo>
                    <a:pt x="1608" y="1144"/>
                    <a:pt x="1929" y="1323"/>
                    <a:pt x="2239" y="1501"/>
                  </a:cubicBezTo>
                  <a:cubicBezTo>
                    <a:pt x="2370" y="1585"/>
                    <a:pt x="2489" y="1644"/>
                    <a:pt x="2620" y="1715"/>
                  </a:cubicBezTo>
                  <a:cubicBezTo>
                    <a:pt x="2644" y="1680"/>
                    <a:pt x="2656" y="1668"/>
                    <a:pt x="2667" y="1644"/>
                  </a:cubicBezTo>
                  <a:cubicBezTo>
                    <a:pt x="2525" y="1561"/>
                    <a:pt x="2382" y="1489"/>
                    <a:pt x="2251" y="1430"/>
                  </a:cubicBezTo>
                  <a:cubicBezTo>
                    <a:pt x="1941" y="1251"/>
                    <a:pt x="1644" y="1073"/>
                    <a:pt x="1346" y="894"/>
                  </a:cubicBezTo>
                  <a:cubicBezTo>
                    <a:pt x="893" y="608"/>
                    <a:pt x="465" y="311"/>
                    <a:pt x="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63"/>
            <p:cNvSpPr/>
            <p:nvPr/>
          </p:nvSpPr>
          <p:spPr>
            <a:xfrm>
              <a:off x="5912250" y="2673866"/>
              <a:ext cx="255235" cy="372209"/>
            </a:xfrm>
            <a:custGeom>
              <a:avLst/>
              <a:gdLst/>
              <a:ahLst/>
              <a:cxnLst/>
              <a:rect l="l" t="t" r="r" b="b"/>
              <a:pathLst>
                <a:path w="5156" h="7519" extrusionOk="0">
                  <a:moveTo>
                    <a:pt x="2298" y="1"/>
                  </a:moveTo>
                  <a:lnTo>
                    <a:pt x="1" y="441"/>
                  </a:lnTo>
                  <a:cubicBezTo>
                    <a:pt x="346" y="2401"/>
                    <a:pt x="1139" y="7519"/>
                    <a:pt x="3004" y="7519"/>
                  </a:cubicBezTo>
                  <a:cubicBezTo>
                    <a:pt x="3065" y="7519"/>
                    <a:pt x="3128" y="7513"/>
                    <a:pt x="3191" y="7502"/>
                  </a:cubicBezTo>
                  <a:cubicBezTo>
                    <a:pt x="5156" y="7121"/>
                    <a:pt x="2298" y="1"/>
                    <a:pt x="2298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63"/>
            <p:cNvSpPr/>
            <p:nvPr/>
          </p:nvSpPr>
          <p:spPr>
            <a:xfrm>
              <a:off x="6359019" y="1846909"/>
              <a:ext cx="729716" cy="1046978"/>
            </a:xfrm>
            <a:custGeom>
              <a:avLst/>
              <a:gdLst/>
              <a:ahLst/>
              <a:cxnLst/>
              <a:rect l="l" t="t" r="r" b="b"/>
              <a:pathLst>
                <a:path w="14741" h="21150" extrusionOk="0">
                  <a:moveTo>
                    <a:pt x="7436" y="1"/>
                  </a:moveTo>
                  <a:cubicBezTo>
                    <a:pt x="7291" y="1"/>
                    <a:pt x="7138" y="12"/>
                    <a:pt x="6978" y="37"/>
                  </a:cubicBezTo>
                  <a:cubicBezTo>
                    <a:pt x="6132" y="144"/>
                    <a:pt x="5132" y="513"/>
                    <a:pt x="4811" y="1371"/>
                  </a:cubicBezTo>
                  <a:cubicBezTo>
                    <a:pt x="4632" y="1847"/>
                    <a:pt x="4608" y="2371"/>
                    <a:pt x="4608" y="2895"/>
                  </a:cubicBezTo>
                  <a:cubicBezTo>
                    <a:pt x="4632" y="4681"/>
                    <a:pt x="4787" y="6467"/>
                    <a:pt x="4906" y="8253"/>
                  </a:cubicBezTo>
                  <a:cubicBezTo>
                    <a:pt x="4965" y="9122"/>
                    <a:pt x="5013" y="10015"/>
                    <a:pt x="4822" y="10884"/>
                  </a:cubicBezTo>
                  <a:cubicBezTo>
                    <a:pt x="4465" y="12420"/>
                    <a:pt x="3406" y="12967"/>
                    <a:pt x="2132" y="13682"/>
                  </a:cubicBezTo>
                  <a:cubicBezTo>
                    <a:pt x="1774" y="13872"/>
                    <a:pt x="1358" y="14110"/>
                    <a:pt x="1143" y="14468"/>
                  </a:cubicBezTo>
                  <a:cubicBezTo>
                    <a:pt x="953" y="14813"/>
                    <a:pt x="1012" y="15182"/>
                    <a:pt x="1203" y="15492"/>
                  </a:cubicBezTo>
                  <a:cubicBezTo>
                    <a:pt x="1429" y="15873"/>
                    <a:pt x="1774" y="16170"/>
                    <a:pt x="2096" y="16432"/>
                  </a:cubicBezTo>
                  <a:cubicBezTo>
                    <a:pt x="2191" y="16504"/>
                    <a:pt x="2275" y="16575"/>
                    <a:pt x="2370" y="16635"/>
                  </a:cubicBezTo>
                  <a:cubicBezTo>
                    <a:pt x="2394" y="16635"/>
                    <a:pt x="2429" y="16658"/>
                    <a:pt x="2441" y="16682"/>
                  </a:cubicBezTo>
                  <a:cubicBezTo>
                    <a:pt x="2172" y="16646"/>
                    <a:pt x="1896" y="16610"/>
                    <a:pt x="1623" y="16610"/>
                  </a:cubicBezTo>
                  <a:cubicBezTo>
                    <a:pt x="1268" y="16610"/>
                    <a:pt x="919" y="16671"/>
                    <a:pt x="596" y="16873"/>
                  </a:cubicBezTo>
                  <a:cubicBezTo>
                    <a:pt x="298" y="17075"/>
                    <a:pt x="84" y="17397"/>
                    <a:pt x="48" y="17754"/>
                  </a:cubicBezTo>
                  <a:cubicBezTo>
                    <a:pt x="0" y="18206"/>
                    <a:pt x="215" y="18682"/>
                    <a:pt x="512" y="19004"/>
                  </a:cubicBezTo>
                  <a:cubicBezTo>
                    <a:pt x="905" y="19432"/>
                    <a:pt x="1489" y="19718"/>
                    <a:pt x="2025" y="19933"/>
                  </a:cubicBezTo>
                  <a:cubicBezTo>
                    <a:pt x="2691" y="20183"/>
                    <a:pt x="3382" y="20325"/>
                    <a:pt x="4096" y="20445"/>
                  </a:cubicBezTo>
                  <a:cubicBezTo>
                    <a:pt x="4477" y="20504"/>
                    <a:pt x="4870" y="20552"/>
                    <a:pt x="5251" y="20564"/>
                  </a:cubicBezTo>
                  <a:cubicBezTo>
                    <a:pt x="5364" y="20578"/>
                    <a:pt x="5477" y="20584"/>
                    <a:pt x="5590" y="20584"/>
                  </a:cubicBezTo>
                  <a:cubicBezTo>
                    <a:pt x="5764" y="20584"/>
                    <a:pt x="5940" y="20569"/>
                    <a:pt x="6120" y="20540"/>
                  </a:cubicBezTo>
                  <a:cubicBezTo>
                    <a:pt x="6287" y="20504"/>
                    <a:pt x="6442" y="20468"/>
                    <a:pt x="6597" y="20385"/>
                  </a:cubicBezTo>
                  <a:cubicBezTo>
                    <a:pt x="6668" y="20349"/>
                    <a:pt x="6739" y="20302"/>
                    <a:pt x="6823" y="20266"/>
                  </a:cubicBezTo>
                  <a:cubicBezTo>
                    <a:pt x="6835" y="20262"/>
                    <a:pt x="6846" y="20261"/>
                    <a:pt x="6855" y="20261"/>
                  </a:cubicBezTo>
                  <a:cubicBezTo>
                    <a:pt x="6904" y="20261"/>
                    <a:pt x="6903" y="20313"/>
                    <a:pt x="6954" y="20373"/>
                  </a:cubicBezTo>
                  <a:cubicBezTo>
                    <a:pt x="7013" y="20480"/>
                    <a:pt x="7085" y="20564"/>
                    <a:pt x="7180" y="20647"/>
                  </a:cubicBezTo>
                  <a:cubicBezTo>
                    <a:pt x="7335" y="20766"/>
                    <a:pt x="7537" y="20849"/>
                    <a:pt x="7728" y="20921"/>
                  </a:cubicBezTo>
                  <a:cubicBezTo>
                    <a:pt x="8173" y="21101"/>
                    <a:pt x="8684" y="21149"/>
                    <a:pt x="9169" y="21149"/>
                  </a:cubicBezTo>
                  <a:cubicBezTo>
                    <a:pt x="9229" y="21149"/>
                    <a:pt x="9288" y="21148"/>
                    <a:pt x="9347" y="21147"/>
                  </a:cubicBezTo>
                  <a:cubicBezTo>
                    <a:pt x="9930" y="21123"/>
                    <a:pt x="10561" y="20980"/>
                    <a:pt x="11109" y="20766"/>
                  </a:cubicBezTo>
                  <a:cubicBezTo>
                    <a:pt x="11657" y="20528"/>
                    <a:pt x="12204" y="20123"/>
                    <a:pt x="12514" y="19599"/>
                  </a:cubicBezTo>
                  <a:cubicBezTo>
                    <a:pt x="12728" y="19242"/>
                    <a:pt x="12847" y="18861"/>
                    <a:pt x="12657" y="18456"/>
                  </a:cubicBezTo>
                  <a:cubicBezTo>
                    <a:pt x="12454" y="18051"/>
                    <a:pt x="12002" y="17849"/>
                    <a:pt x="11597" y="17706"/>
                  </a:cubicBezTo>
                  <a:cubicBezTo>
                    <a:pt x="11347" y="17623"/>
                    <a:pt x="11073" y="17575"/>
                    <a:pt x="10835" y="17468"/>
                  </a:cubicBezTo>
                  <a:lnTo>
                    <a:pt x="10907" y="17468"/>
                  </a:lnTo>
                  <a:cubicBezTo>
                    <a:pt x="11109" y="17468"/>
                    <a:pt x="11299" y="17504"/>
                    <a:pt x="11490" y="17516"/>
                  </a:cubicBezTo>
                  <a:cubicBezTo>
                    <a:pt x="11889" y="17560"/>
                    <a:pt x="12289" y="17604"/>
                    <a:pt x="12688" y="17604"/>
                  </a:cubicBezTo>
                  <a:cubicBezTo>
                    <a:pt x="12824" y="17604"/>
                    <a:pt x="12961" y="17599"/>
                    <a:pt x="13097" y="17587"/>
                  </a:cubicBezTo>
                  <a:cubicBezTo>
                    <a:pt x="13609" y="17527"/>
                    <a:pt x="14121" y="17385"/>
                    <a:pt x="14419" y="16932"/>
                  </a:cubicBezTo>
                  <a:cubicBezTo>
                    <a:pt x="14693" y="16515"/>
                    <a:pt x="14740" y="16003"/>
                    <a:pt x="14502" y="15551"/>
                  </a:cubicBezTo>
                  <a:cubicBezTo>
                    <a:pt x="14288" y="15146"/>
                    <a:pt x="13966" y="14813"/>
                    <a:pt x="13621" y="14527"/>
                  </a:cubicBezTo>
                  <a:cubicBezTo>
                    <a:pt x="13276" y="14253"/>
                    <a:pt x="12812" y="14110"/>
                    <a:pt x="12383" y="14039"/>
                  </a:cubicBezTo>
                  <a:cubicBezTo>
                    <a:pt x="12132" y="13999"/>
                    <a:pt x="11854" y="13975"/>
                    <a:pt x="11582" y="13975"/>
                  </a:cubicBezTo>
                  <a:cubicBezTo>
                    <a:pt x="11453" y="13975"/>
                    <a:pt x="11326" y="13980"/>
                    <a:pt x="11204" y="13991"/>
                  </a:cubicBezTo>
                  <a:cubicBezTo>
                    <a:pt x="11150" y="13995"/>
                    <a:pt x="11094" y="14001"/>
                    <a:pt x="11039" y="14009"/>
                  </a:cubicBezTo>
                  <a:lnTo>
                    <a:pt x="11039" y="14009"/>
                  </a:lnTo>
                  <a:cubicBezTo>
                    <a:pt x="11173" y="13941"/>
                    <a:pt x="11299" y="13848"/>
                    <a:pt x="11407" y="13765"/>
                  </a:cubicBezTo>
                  <a:cubicBezTo>
                    <a:pt x="11788" y="13467"/>
                    <a:pt x="12061" y="13027"/>
                    <a:pt x="12073" y="12515"/>
                  </a:cubicBezTo>
                  <a:cubicBezTo>
                    <a:pt x="12085" y="11932"/>
                    <a:pt x="11776" y="11384"/>
                    <a:pt x="11383" y="10967"/>
                  </a:cubicBezTo>
                  <a:cubicBezTo>
                    <a:pt x="10990" y="10539"/>
                    <a:pt x="10466" y="10372"/>
                    <a:pt x="10014" y="10027"/>
                  </a:cubicBezTo>
                  <a:cubicBezTo>
                    <a:pt x="9740" y="9812"/>
                    <a:pt x="9621" y="9419"/>
                    <a:pt x="9561" y="9086"/>
                  </a:cubicBezTo>
                  <a:cubicBezTo>
                    <a:pt x="9394" y="8110"/>
                    <a:pt x="9525" y="7050"/>
                    <a:pt x="9537" y="6074"/>
                  </a:cubicBezTo>
                  <a:cubicBezTo>
                    <a:pt x="9561" y="4943"/>
                    <a:pt x="9573" y="3823"/>
                    <a:pt x="9585" y="2692"/>
                  </a:cubicBezTo>
                  <a:cubicBezTo>
                    <a:pt x="9549" y="1918"/>
                    <a:pt x="9371" y="1204"/>
                    <a:pt x="8978" y="704"/>
                  </a:cubicBezTo>
                  <a:cubicBezTo>
                    <a:pt x="8633" y="271"/>
                    <a:pt x="8126" y="1"/>
                    <a:pt x="7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63"/>
            <p:cNvSpPr/>
            <p:nvPr/>
          </p:nvSpPr>
          <p:spPr>
            <a:xfrm>
              <a:off x="6100264" y="2617778"/>
              <a:ext cx="545221" cy="669719"/>
            </a:xfrm>
            <a:custGeom>
              <a:avLst/>
              <a:gdLst/>
              <a:ahLst/>
              <a:cxnLst/>
              <a:rect l="l" t="t" r="r" b="b"/>
              <a:pathLst>
                <a:path w="11014" h="13529" extrusionOk="0">
                  <a:moveTo>
                    <a:pt x="6638" y="0"/>
                  </a:moveTo>
                  <a:cubicBezTo>
                    <a:pt x="4581" y="0"/>
                    <a:pt x="1790" y="874"/>
                    <a:pt x="1525" y="1313"/>
                  </a:cubicBezTo>
                  <a:cubicBezTo>
                    <a:pt x="834" y="2396"/>
                    <a:pt x="96" y="8040"/>
                    <a:pt x="1" y="12302"/>
                  </a:cubicBezTo>
                  <a:lnTo>
                    <a:pt x="1" y="12385"/>
                  </a:lnTo>
                  <a:lnTo>
                    <a:pt x="1" y="12897"/>
                  </a:lnTo>
                  <a:cubicBezTo>
                    <a:pt x="2078" y="13383"/>
                    <a:pt x="4259" y="13529"/>
                    <a:pt x="6133" y="13529"/>
                  </a:cubicBezTo>
                  <a:cubicBezTo>
                    <a:pt x="8620" y="13529"/>
                    <a:pt x="10566" y="13273"/>
                    <a:pt x="11014" y="13219"/>
                  </a:cubicBezTo>
                  <a:cubicBezTo>
                    <a:pt x="10990" y="13052"/>
                    <a:pt x="10966" y="12885"/>
                    <a:pt x="10931" y="12743"/>
                  </a:cubicBezTo>
                  <a:cubicBezTo>
                    <a:pt x="10931" y="12695"/>
                    <a:pt x="10907" y="12659"/>
                    <a:pt x="10907" y="12635"/>
                  </a:cubicBezTo>
                  <a:cubicBezTo>
                    <a:pt x="10252" y="8230"/>
                    <a:pt x="10609" y="1944"/>
                    <a:pt x="10478" y="1503"/>
                  </a:cubicBezTo>
                  <a:cubicBezTo>
                    <a:pt x="10300" y="955"/>
                    <a:pt x="8906" y="62"/>
                    <a:pt x="6835" y="3"/>
                  </a:cubicBezTo>
                  <a:cubicBezTo>
                    <a:pt x="6770" y="1"/>
                    <a:pt x="6705" y="0"/>
                    <a:pt x="66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63"/>
            <p:cNvSpPr/>
            <p:nvPr/>
          </p:nvSpPr>
          <p:spPr>
            <a:xfrm>
              <a:off x="6117343" y="2854850"/>
              <a:ext cx="186822" cy="120291"/>
            </a:xfrm>
            <a:custGeom>
              <a:avLst/>
              <a:gdLst/>
              <a:ahLst/>
              <a:cxnLst/>
              <a:rect l="l" t="t" r="r" b="b"/>
              <a:pathLst>
                <a:path w="3774" h="2430" extrusionOk="0">
                  <a:moveTo>
                    <a:pt x="846" y="0"/>
                  </a:moveTo>
                  <a:cubicBezTo>
                    <a:pt x="846" y="0"/>
                    <a:pt x="1" y="2429"/>
                    <a:pt x="1894" y="2429"/>
                  </a:cubicBezTo>
                  <a:cubicBezTo>
                    <a:pt x="1899" y="2429"/>
                    <a:pt x="1903" y="2429"/>
                    <a:pt x="1908" y="2429"/>
                  </a:cubicBezTo>
                  <a:cubicBezTo>
                    <a:pt x="3773" y="2429"/>
                    <a:pt x="3418" y="95"/>
                    <a:pt x="3418" y="95"/>
                  </a:cubicBezTo>
                  <a:lnTo>
                    <a:pt x="8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63"/>
            <p:cNvSpPr/>
            <p:nvPr/>
          </p:nvSpPr>
          <p:spPr>
            <a:xfrm>
              <a:off x="6100264" y="3226770"/>
              <a:ext cx="541706" cy="33414"/>
            </a:xfrm>
            <a:custGeom>
              <a:avLst/>
              <a:gdLst/>
              <a:ahLst/>
              <a:cxnLst/>
              <a:rect l="l" t="t" r="r" b="b"/>
              <a:pathLst>
                <a:path w="10943" h="675" extrusionOk="0">
                  <a:moveTo>
                    <a:pt x="1" y="0"/>
                  </a:moveTo>
                  <a:lnTo>
                    <a:pt x="1" y="83"/>
                  </a:lnTo>
                  <a:cubicBezTo>
                    <a:pt x="1286" y="298"/>
                    <a:pt x="2560" y="464"/>
                    <a:pt x="3846" y="572"/>
                  </a:cubicBezTo>
                  <a:cubicBezTo>
                    <a:pt x="4774" y="639"/>
                    <a:pt x="5704" y="675"/>
                    <a:pt x="6634" y="675"/>
                  </a:cubicBezTo>
                  <a:cubicBezTo>
                    <a:pt x="7674" y="675"/>
                    <a:pt x="8715" y="630"/>
                    <a:pt x="9752" y="536"/>
                  </a:cubicBezTo>
                  <a:cubicBezTo>
                    <a:pt x="10133" y="512"/>
                    <a:pt x="10538" y="464"/>
                    <a:pt x="10942" y="417"/>
                  </a:cubicBezTo>
                  <a:cubicBezTo>
                    <a:pt x="10942" y="381"/>
                    <a:pt x="10931" y="345"/>
                    <a:pt x="10931" y="333"/>
                  </a:cubicBezTo>
                  <a:lnTo>
                    <a:pt x="10073" y="417"/>
                  </a:lnTo>
                  <a:cubicBezTo>
                    <a:pt x="9097" y="512"/>
                    <a:pt x="8133" y="572"/>
                    <a:pt x="7144" y="583"/>
                  </a:cubicBezTo>
                  <a:cubicBezTo>
                    <a:pt x="6919" y="588"/>
                    <a:pt x="6693" y="590"/>
                    <a:pt x="6468" y="590"/>
                  </a:cubicBezTo>
                  <a:cubicBezTo>
                    <a:pt x="4732" y="590"/>
                    <a:pt x="3006" y="467"/>
                    <a:pt x="1298" y="214"/>
                  </a:cubicBezTo>
                  <a:cubicBezTo>
                    <a:pt x="870" y="155"/>
                    <a:pt x="429" y="83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63"/>
            <p:cNvSpPr/>
            <p:nvPr/>
          </p:nvSpPr>
          <p:spPr>
            <a:xfrm>
              <a:off x="6267635" y="2554216"/>
              <a:ext cx="204000" cy="127320"/>
            </a:xfrm>
            <a:custGeom>
              <a:avLst/>
              <a:gdLst/>
              <a:ahLst/>
              <a:cxnLst/>
              <a:rect l="l" t="t" r="r" b="b"/>
              <a:pathLst>
                <a:path w="4121" h="2572" extrusionOk="0">
                  <a:moveTo>
                    <a:pt x="3751" y="1"/>
                  </a:moveTo>
                  <a:lnTo>
                    <a:pt x="1" y="489"/>
                  </a:lnTo>
                  <a:lnTo>
                    <a:pt x="322" y="2192"/>
                  </a:lnTo>
                  <a:cubicBezTo>
                    <a:pt x="322" y="2192"/>
                    <a:pt x="523" y="2571"/>
                    <a:pt x="1490" y="2571"/>
                  </a:cubicBezTo>
                  <a:cubicBezTo>
                    <a:pt x="1746" y="2571"/>
                    <a:pt x="2056" y="2545"/>
                    <a:pt x="2430" y="2477"/>
                  </a:cubicBezTo>
                  <a:cubicBezTo>
                    <a:pt x="4121" y="2156"/>
                    <a:pt x="4037" y="1346"/>
                    <a:pt x="4037" y="1346"/>
                  </a:cubicBezTo>
                  <a:lnTo>
                    <a:pt x="3751" y="1"/>
                  </a:ln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63"/>
            <p:cNvSpPr/>
            <p:nvPr/>
          </p:nvSpPr>
          <p:spPr>
            <a:xfrm>
              <a:off x="6268623" y="2541550"/>
              <a:ext cx="187673" cy="103301"/>
            </a:xfrm>
            <a:custGeom>
              <a:avLst/>
              <a:gdLst/>
              <a:ahLst/>
              <a:cxnLst/>
              <a:rect l="l" t="t" r="r" b="b"/>
              <a:pathLst>
                <a:path w="4703" h="2087" extrusionOk="0">
                  <a:moveTo>
                    <a:pt x="3630" y="1"/>
                  </a:moveTo>
                  <a:cubicBezTo>
                    <a:pt x="3540" y="1"/>
                    <a:pt x="3450" y="3"/>
                    <a:pt x="3358" y="7"/>
                  </a:cubicBezTo>
                  <a:cubicBezTo>
                    <a:pt x="2488" y="55"/>
                    <a:pt x="1619" y="257"/>
                    <a:pt x="774" y="483"/>
                  </a:cubicBezTo>
                  <a:cubicBezTo>
                    <a:pt x="560" y="543"/>
                    <a:pt x="345" y="602"/>
                    <a:pt x="226" y="745"/>
                  </a:cubicBezTo>
                  <a:cubicBezTo>
                    <a:pt x="71" y="948"/>
                    <a:pt x="0" y="1364"/>
                    <a:pt x="119" y="1555"/>
                  </a:cubicBezTo>
                  <a:cubicBezTo>
                    <a:pt x="286" y="1817"/>
                    <a:pt x="726" y="1983"/>
                    <a:pt x="1072" y="2043"/>
                  </a:cubicBezTo>
                  <a:cubicBezTo>
                    <a:pt x="1247" y="2074"/>
                    <a:pt x="1425" y="2087"/>
                    <a:pt x="1602" y="2087"/>
                  </a:cubicBezTo>
                  <a:cubicBezTo>
                    <a:pt x="1833" y="2087"/>
                    <a:pt x="2064" y="2065"/>
                    <a:pt x="2286" y="2031"/>
                  </a:cubicBezTo>
                  <a:cubicBezTo>
                    <a:pt x="2786" y="1960"/>
                    <a:pt x="3274" y="1841"/>
                    <a:pt x="3703" y="1614"/>
                  </a:cubicBezTo>
                  <a:cubicBezTo>
                    <a:pt x="4131" y="1388"/>
                    <a:pt x="4489" y="1043"/>
                    <a:pt x="4632" y="650"/>
                  </a:cubicBezTo>
                  <a:cubicBezTo>
                    <a:pt x="4667" y="507"/>
                    <a:pt x="4703" y="364"/>
                    <a:pt x="4608" y="245"/>
                  </a:cubicBezTo>
                  <a:cubicBezTo>
                    <a:pt x="4536" y="138"/>
                    <a:pt x="4370" y="78"/>
                    <a:pt x="4227" y="55"/>
                  </a:cubicBezTo>
                  <a:cubicBezTo>
                    <a:pt x="4029" y="13"/>
                    <a:pt x="3832" y="1"/>
                    <a:pt x="3630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63"/>
            <p:cNvSpPr/>
            <p:nvPr/>
          </p:nvSpPr>
          <p:spPr>
            <a:xfrm>
              <a:off x="6610695" y="2792971"/>
              <a:ext cx="226375" cy="523390"/>
            </a:xfrm>
            <a:custGeom>
              <a:avLst/>
              <a:gdLst/>
              <a:ahLst/>
              <a:cxnLst/>
              <a:rect l="l" t="t" r="r" b="b"/>
              <a:pathLst>
                <a:path w="4573" h="10573" extrusionOk="0">
                  <a:moveTo>
                    <a:pt x="2298" y="0"/>
                  </a:moveTo>
                  <a:cubicBezTo>
                    <a:pt x="2084" y="238"/>
                    <a:pt x="1846" y="464"/>
                    <a:pt x="1608" y="667"/>
                  </a:cubicBezTo>
                  <a:cubicBezTo>
                    <a:pt x="1108" y="1131"/>
                    <a:pt x="560" y="1536"/>
                    <a:pt x="0" y="1953"/>
                  </a:cubicBezTo>
                  <a:cubicBezTo>
                    <a:pt x="1167" y="4643"/>
                    <a:pt x="1298" y="8049"/>
                    <a:pt x="1179" y="10180"/>
                  </a:cubicBezTo>
                  <a:cubicBezTo>
                    <a:pt x="1334" y="10251"/>
                    <a:pt x="3025" y="10477"/>
                    <a:pt x="3453" y="10573"/>
                  </a:cubicBezTo>
                  <a:cubicBezTo>
                    <a:pt x="4572" y="7215"/>
                    <a:pt x="4322" y="4155"/>
                    <a:pt x="3251" y="1798"/>
                  </a:cubicBezTo>
                  <a:cubicBezTo>
                    <a:pt x="2953" y="1143"/>
                    <a:pt x="2620" y="536"/>
                    <a:pt x="2298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63"/>
            <p:cNvSpPr/>
            <p:nvPr/>
          </p:nvSpPr>
          <p:spPr>
            <a:xfrm>
              <a:off x="6505203" y="2642629"/>
              <a:ext cx="255829" cy="290629"/>
            </a:xfrm>
            <a:custGeom>
              <a:avLst/>
              <a:gdLst/>
              <a:ahLst/>
              <a:cxnLst/>
              <a:rect l="l" t="t" r="r" b="b"/>
              <a:pathLst>
                <a:path w="5168" h="5871" extrusionOk="0">
                  <a:moveTo>
                    <a:pt x="1084" y="1"/>
                  </a:moveTo>
                  <a:cubicBezTo>
                    <a:pt x="0" y="108"/>
                    <a:pt x="36" y="2025"/>
                    <a:pt x="965" y="3382"/>
                  </a:cubicBezTo>
                  <a:cubicBezTo>
                    <a:pt x="1393" y="4001"/>
                    <a:pt x="1739" y="4621"/>
                    <a:pt x="1989" y="5216"/>
                  </a:cubicBezTo>
                  <a:cubicBezTo>
                    <a:pt x="1989" y="5240"/>
                    <a:pt x="2000" y="5252"/>
                    <a:pt x="2024" y="5287"/>
                  </a:cubicBezTo>
                  <a:cubicBezTo>
                    <a:pt x="2108" y="5478"/>
                    <a:pt x="2179" y="5668"/>
                    <a:pt x="2239" y="5871"/>
                  </a:cubicBezTo>
                  <a:cubicBezTo>
                    <a:pt x="2346" y="5787"/>
                    <a:pt x="2465" y="5716"/>
                    <a:pt x="2572" y="5644"/>
                  </a:cubicBezTo>
                  <a:cubicBezTo>
                    <a:pt x="2870" y="5454"/>
                    <a:pt x="3179" y="5252"/>
                    <a:pt x="3477" y="5061"/>
                  </a:cubicBezTo>
                  <a:cubicBezTo>
                    <a:pt x="3846" y="4811"/>
                    <a:pt x="4465" y="4347"/>
                    <a:pt x="4846" y="3930"/>
                  </a:cubicBezTo>
                  <a:cubicBezTo>
                    <a:pt x="4870" y="3906"/>
                    <a:pt x="4894" y="3870"/>
                    <a:pt x="4917" y="3847"/>
                  </a:cubicBezTo>
                  <a:cubicBezTo>
                    <a:pt x="5037" y="3728"/>
                    <a:pt x="5132" y="3609"/>
                    <a:pt x="5168" y="3501"/>
                  </a:cubicBezTo>
                  <a:cubicBezTo>
                    <a:pt x="5072" y="3323"/>
                    <a:pt x="4977" y="3144"/>
                    <a:pt x="4882" y="3013"/>
                  </a:cubicBezTo>
                  <a:cubicBezTo>
                    <a:pt x="4858" y="2977"/>
                    <a:pt x="4846" y="2966"/>
                    <a:pt x="4834" y="2930"/>
                  </a:cubicBezTo>
                  <a:cubicBezTo>
                    <a:pt x="3691" y="1168"/>
                    <a:pt x="2239" y="120"/>
                    <a:pt x="1334" y="13"/>
                  </a:cubicBezTo>
                  <a:cubicBezTo>
                    <a:pt x="1262" y="1"/>
                    <a:pt x="1203" y="1"/>
                    <a:pt x="1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63"/>
            <p:cNvSpPr/>
            <p:nvPr/>
          </p:nvSpPr>
          <p:spPr>
            <a:xfrm>
              <a:off x="6561785" y="2642084"/>
              <a:ext cx="186872" cy="262314"/>
            </a:xfrm>
            <a:custGeom>
              <a:avLst/>
              <a:gdLst/>
              <a:ahLst/>
              <a:cxnLst/>
              <a:rect l="l" t="t" r="r" b="b"/>
              <a:pathLst>
                <a:path w="3775" h="5299" extrusionOk="0">
                  <a:moveTo>
                    <a:pt x="0" y="0"/>
                  </a:moveTo>
                  <a:cubicBezTo>
                    <a:pt x="548" y="262"/>
                    <a:pt x="1072" y="619"/>
                    <a:pt x="1524" y="1036"/>
                  </a:cubicBezTo>
                  <a:cubicBezTo>
                    <a:pt x="2239" y="1691"/>
                    <a:pt x="2810" y="2465"/>
                    <a:pt x="3310" y="3286"/>
                  </a:cubicBezTo>
                  <a:cubicBezTo>
                    <a:pt x="3286" y="3298"/>
                    <a:pt x="3251" y="3334"/>
                    <a:pt x="3227" y="3358"/>
                  </a:cubicBezTo>
                  <a:cubicBezTo>
                    <a:pt x="3036" y="3548"/>
                    <a:pt x="2810" y="3750"/>
                    <a:pt x="2596" y="3929"/>
                  </a:cubicBezTo>
                  <a:cubicBezTo>
                    <a:pt x="2167" y="4298"/>
                    <a:pt x="1703" y="4655"/>
                    <a:pt x="1227" y="4965"/>
                  </a:cubicBezTo>
                  <a:cubicBezTo>
                    <a:pt x="1107" y="5060"/>
                    <a:pt x="977" y="5144"/>
                    <a:pt x="846" y="5227"/>
                  </a:cubicBezTo>
                  <a:cubicBezTo>
                    <a:pt x="846" y="5251"/>
                    <a:pt x="857" y="5263"/>
                    <a:pt x="869" y="5298"/>
                  </a:cubicBezTo>
                  <a:cubicBezTo>
                    <a:pt x="1727" y="4774"/>
                    <a:pt x="2524" y="4179"/>
                    <a:pt x="3239" y="3489"/>
                  </a:cubicBezTo>
                  <a:lnTo>
                    <a:pt x="3370" y="3358"/>
                  </a:lnTo>
                  <a:cubicBezTo>
                    <a:pt x="3370" y="3381"/>
                    <a:pt x="3370" y="3381"/>
                    <a:pt x="3393" y="3393"/>
                  </a:cubicBezTo>
                  <a:cubicBezTo>
                    <a:pt x="3489" y="3572"/>
                    <a:pt x="3596" y="3762"/>
                    <a:pt x="3703" y="3941"/>
                  </a:cubicBezTo>
                  <a:cubicBezTo>
                    <a:pt x="3727" y="3917"/>
                    <a:pt x="3751" y="3881"/>
                    <a:pt x="3774" y="3858"/>
                  </a:cubicBezTo>
                  <a:cubicBezTo>
                    <a:pt x="3703" y="3739"/>
                    <a:pt x="3644" y="3596"/>
                    <a:pt x="3572" y="3489"/>
                  </a:cubicBezTo>
                  <a:cubicBezTo>
                    <a:pt x="3536" y="3441"/>
                    <a:pt x="3489" y="3358"/>
                    <a:pt x="3453" y="3298"/>
                  </a:cubicBezTo>
                  <a:cubicBezTo>
                    <a:pt x="3560" y="3191"/>
                    <a:pt x="3644" y="3108"/>
                    <a:pt x="3727" y="3000"/>
                  </a:cubicBezTo>
                  <a:cubicBezTo>
                    <a:pt x="3715" y="2977"/>
                    <a:pt x="3703" y="2965"/>
                    <a:pt x="3691" y="2929"/>
                  </a:cubicBezTo>
                  <a:lnTo>
                    <a:pt x="3405" y="3215"/>
                  </a:lnTo>
                  <a:cubicBezTo>
                    <a:pt x="3179" y="2858"/>
                    <a:pt x="2941" y="2512"/>
                    <a:pt x="2691" y="2191"/>
                  </a:cubicBezTo>
                  <a:cubicBezTo>
                    <a:pt x="2096" y="1405"/>
                    <a:pt x="1393" y="726"/>
                    <a:pt x="560" y="214"/>
                  </a:cubicBezTo>
                  <a:cubicBezTo>
                    <a:pt x="441" y="143"/>
                    <a:pt x="322" y="71"/>
                    <a:pt x="191" y="12"/>
                  </a:cubicBezTo>
                  <a:cubicBezTo>
                    <a:pt x="119" y="0"/>
                    <a:pt x="6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63"/>
            <p:cNvSpPr/>
            <p:nvPr/>
          </p:nvSpPr>
          <p:spPr>
            <a:xfrm>
              <a:off x="6588864" y="3296966"/>
              <a:ext cx="307708" cy="467601"/>
            </a:xfrm>
            <a:custGeom>
              <a:avLst/>
              <a:gdLst/>
              <a:ahLst/>
              <a:cxnLst/>
              <a:rect l="l" t="t" r="r" b="b"/>
              <a:pathLst>
                <a:path w="6216" h="9446" extrusionOk="0">
                  <a:moveTo>
                    <a:pt x="2812" y="1"/>
                  </a:moveTo>
                  <a:cubicBezTo>
                    <a:pt x="1957" y="1"/>
                    <a:pt x="960" y="468"/>
                    <a:pt x="656" y="701"/>
                  </a:cubicBezTo>
                  <a:cubicBezTo>
                    <a:pt x="1" y="1201"/>
                    <a:pt x="953" y="9000"/>
                    <a:pt x="1358" y="9286"/>
                  </a:cubicBezTo>
                  <a:cubicBezTo>
                    <a:pt x="1511" y="9405"/>
                    <a:pt x="1803" y="9446"/>
                    <a:pt x="2131" y="9446"/>
                  </a:cubicBezTo>
                  <a:cubicBezTo>
                    <a:pt x="2621" y="9446"/>
                    <a:pt x="3190" y="9355"/>
                    <a:pt x="3489" y="9298"/>
                  </a:cubicBezTo>
                  <a:cubicBezTo>
                    <a:pt x="3978" y="9226"/>
                    <a:pt x="5418" y="8821"/>
                    <a:pt x="5823" y="8512"/>
                  </a:cubicBezTo>
                  <a:cubicBezTo>
                    <a:pt x="6216" y="8214"/>
                    <a:pt x="5525" y="3571"/>
                    <a:pt x="5311" y="2023"/>
                  </a:cubicBezTo>
                  <a:cubicBezTo>
                    <a:pt x="5109" y="475"/>
                    <a:pt x="4168" y="249"/>
                    <a:pt x="3239" y="46"/>
                  </a:cubicBezTo>
                  <a:cubicBezTo>
                    <a:pt x="3104" y="15"/>
                    <a:pt x="2960" y="1"/>
                    <a:pt x="2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63"/>
            <p:cNvSpPr/>
            <p:nvPr/>
          </p:nvSpPr>
          <p:spPr>
            <a:xfrm>
              <a:off x="6700296" y="3297659"/>
              <a:ext cx="178011" cy="322954"/>
            </a:xfrm>
            <a:custGeom>
              <a:avLst/>
              <a:gdLst/>
              <a:ahLst/>
              <a:cxnLst/>
              <a:rect l="l" t="t" r="r" b="b"/>
              <a:pathLst>
                <a:path w="3596" h="6524" extrusionOk="0">
                  <a:moveTo>
                    <a:pt x="567" y="0"/>
                  </a:moveTo>
                  <a:cubicBezTo>
                    <a:pt x="381" y="0"/>
                    <a:pt x="189" y="23"/>
                    <a:pt x="0" y="56"/>
                  </a:cubicBezTo>
                  <a:cubicBezTo>
                    <a:pt x="191" y="687"/>
                    <a:pt x="334" y="1330"/>
                    <a:pt x="441" y="1985"/>
                  </a:cubicBezTo>
                  <a:cubicBezTo>
                    <a:pt x="595" y="2842"/>
                    <a:pt x="691" y="3723"/>
                    <a:pt x="810" y="4604"/>
                  </a:cubicBezTo>
                  <a:cubicBezTo>
                    <a:pt x="869" y="4997"/>
                    <a:pt x="929" y="5438"/>
                    <a:pt x="988" y="5867"/>
                  </a:cubicBezTo>
                  <a:cubicBezTo>
                    <a:pt x="1072" y="6009"/>
                    <a:pt x="1167" y="6152"/>
                    <a:pt x="1322" y="6248"/>
                  </a:cubicBezTo>
                  <a:cubicBezTo>
                    <a:pt x="1656" y="6477"/>
                    <a:pt x="2109" y="6524"/>
                    <a:pt x="2528" y="6524"/>
                  </a:cubicBezTo>
                  <a:cubicBezTo>
                    <a:pt x="2587" y="6524"/>
                    <a:pt x="2646" y="6523"/>
                    <a:pt x="2703" y="6521"/>
                  </a:cubicBezTo>
                  <a:cubicBezTo>
                    <a:pt x="3012" y="6509"/>
                    <a:pt x="3310" y="6462"/>
                    <a:pt x="3596" y="6402"/>
                  </a:cubicBezTo>
                  <a:cubicBezTo>
                    <a:pt x="3465" y="4866"/>
                    <a:pt x="3167" y="2914"/>
                    <a:pt x="3048" y="2021"/>
                  </a:cubicBezTo>
                  <a:cubicBezTo>
                    <a:pt x="2834" y="473"/>
                    <a:pt x="1905" y="259"/>
                    <a:pt x="976" y="44"/>
                  </a:cubicBezTo>
                  <a:cubicBezTo>
                    <a:pt x="847" y="13"/>
                    <a:pt x="709" y="0"/>
                    <a:pt x="5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63"/>
            <p:cNvSpPr/>
            <p:nvPr/>
          </p:nvSpPr>
          <p:spPr>
            <a:xfrm>
              <a:off x="6813461" y="3596512"/>
              <a:ext cx="75491" cy="40345"/>
            </a:xfrm>
            <a:custGeom>
              <a:avLst/>
              <a:gdLst/>
              <a:ahLst/>
              <a:cxnLst/>
              <a:rect l="l" t="t" r="r" b="b"/>
              <a:pathLst>
                <a:path w="1525" h="815" extrusionOk="0">
                  <a:moveTo>
                    <a:pt x="771" y="1"/>
                  </a:moveTo>
                  <a:cubicBezTo>
                    <a:pt x="480" y="1"/>
                    <a:pt x="170" y="18"/>
                    <a:pt x="107" y="68"/>
                  </a:cubicBezTo>
                  <a:cubicBezTo>
                    <a:pt x="0" y="175"/>
                    <a:pt x="48" y="687"/>
                    <a:pt x="214" y="782"/>
                  </a:cubicBezTo>
                  <a:cubicBezTo>
                    <a:pt x="258" y="805"/>
                    <a:pt x="359" y="815"/>
                    <a:pt x="486" y="815"/>
                  </a:cubicBezTo>
                  <a:cubicBezTo>
                    <a:pt x="809" y="815"/>
                    <a:pt x="1296" y="753"/>
                    <a:pt x="1381" y="711"/>
                  </a:cubicBezTo>
                  <a:cubicBezTo>
                    <a:pt x="1524" y="627"/>
                    <a:pt x="1500" y="151"/>
                    <a:pt x="1322" y="32"/>
                  </a:cubicBezTo>
                  <a:cubicBezTo>
                    <a:pt x="1288" y="15"/>
                    <a:pt x="1037" y="1"/>
                    <a:pt x="7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63"/>
            <p:cNvSpPr/>
            <p:nvPr/>
          </p:nvSpPr>
          <p:spPr>
            <a:xfrm>
              <a:off x="6588864" y="3302758"/>
              <a:ext cx="150933" cy="462205"/>
            </a:xfrm>
            <a:custGeom>
              <a:avLst/>
              <a:gdLst/>
              <a:ahLst/>
              <a:cxnLst/>
              <a:rect l="l" t="t" r="r" b="b"/>
              <a:pathLst>
                <a:path w="3049" h="9337" extrusionOk="0">
                  <a:moveTo>
                    <a:pt x="1977" y="1"/>
                  </a:moveTo>
                  <a:cubicBezTo>
                    <a:pt x="1394" y="156"/>
                    <a:pt x="858" y="418"/>
                    <a:pt x="656" y="584"/>
                  </a:cubicBezTo>
                  <a:cubicBezTo>
                    <a:pt x="1" y="1084"/>
                    <a:pt x="965" y="8883"/>
                    <a:pt x="1334" y="9181"/>
                  </a:cubicBezTo>
                  <a:cubicBezTo>
                    <a:pt x="1486" y="9296"/>
                    <a:pt x="1770" y="9337"/>
                    <a:pt x="2090" y="9337"/>
                  </a:cubicBezTo>
                  <a:cubicBezTo>
                    <a:pt x="2398" y="9337"/>
                    <a:pt x="2739" y="9299"/>
                    <a:pt x="3025" y="9252"/>
                  </a:cubicBezTo>
                  <a:cubicBezTo>
                    <a:pt x="3049" y="7573"/>
                    <a:pt x="2799" y="5883"/>
                    <a:pt x="2608" y="4204"/>
                  </a:cubicBezTo>
                  <a:cubicBezTo>
                    <a:pt x="2442" y="2799"/>
                    <a:pt x="2335" y="1370"/>
                    <a:pt x="19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63"/>
            <p:cNvSpPr/>
            <p:nvPr/>
          </p:nvSpPr>
          <p:spPr>
            <a:xfrm>
              <a:off x="6461590" y="2616739"/>
              <a:ext cx="228702" cy="831048"/>
            </a:xfrm>
            <a:custGeom>
              <a:avLst/>
              <a:gdLst/>
              <a:ahLst/>
              <a:cxnLst/>
              <a:rect l="l" t="t" r="r" b="b"/>
              <a:pathLst>
                <a:path w="4620" h="16788" extrusionOk="0">
                  <a:moveTo>
                    <a:pt x="441" y="0"/>
                  </a:moveTo>
                  <a:cubicBezTo>
                    <a:pt x="441" y="0"/>
                    <a:pt x="0" y="3917"/>
                    <a:pt x="726" y="7965"/>
                  </a:cubicBezTo>
                  <a:cubicBezTo>
                    <a:pt x="1441" y="12025"/>
                    <a:pt x="3453" y="16788"/>
                    <a:pt x="3453" y="16788"/>
                  </a:cubicBezTo>
                  <a:lnTo>
                    <a:pt x="4620" y="16312"/>
                  </a:lnTo>
                  <a:cubicBezTo>
                    <a:pt x="4620" y="16312"/>
                    <a:pt x="3691" y="13490"/>
                    <a:pt x="2631" y="9227"/>
                  </a:cubicBezTo>
                  <a:cubicBezTo>
                    <a:pt x="1619" y="5144"/>
                    <a:pt x="2155" y="381"/>
                    <a:pt x="2155" y="381"/>
                  </a:cubicBezTo>
                  <a:lnTo>
                    <a:pt x="4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63"/>
            <p:cNvSpPr/>
            <p:nvPr/>
          </p:nvSpPr>
          <p:spPr>
            <a:xfrm>
              <a:off x="6027197" y="1907848"/>
              <a:ext cx="229890" cy="308351"/>
            </a:xfrm>
            <a:custGeom>
              <a:avLst/>
              <a:gdLst/>
              <a:ahLst/>
              <a:cxnLst/>
              <a:rect l="l" t="t" r="r" b="b"/>
              <a:pathLst>
                <a:path w="4644" h="6229" extrusionOk="0">
                  <a:moveTo>
                    <a:pt x="3710" y="0"/>
                  </a:moveTo>
                  <a:cubicBezTo>
                    <a:pt x="3339" y="0"/>
                    <a:pt x="2912" y="156"/>
                    <a:pt x="2655" y="295"/>
                  </a:cubicBezTo>
                  <a:cubicBezTo>
                    <a:pt x="1036" y="1128"/>
                    <a:pt x="0" y="3021"/>
                    <a:pt x="215" y="4843"/>
                  </a:cubicBezTo>
                  <a:cubicBezTo>
                    <a:pt x="238" y="5152"/>
                    <a:pt x="322" y="5450"/>
                    <a:pt x="476" y="5724"/>
                  </a:cubicBezTo>
                  <a:cubicBezTo>
                    <a:pt x="643" y="5986"/>
                    <a:pt x="917" y="6200"/>
                    <a:pt x="1215" y="6224"/>
                  </a:cubicBezTo>
                  <a:cubicBezTo>
                    <a:pt x="1245" y="6227"/>
                    <a:pt x="1274" y="6229"/>
                    <a:pt x="1304" y="6229"/>
                  </a:cubicBezTo>
                  <a:cubicBezTo>
                    <a:pt x="1809" y="6229"/>
                    <a:pt x="2208" y="5758"/>
                    <a:pt x="2501" y="5319"/>
                  </a:cubicBezTo>
                  <a:cubicBezTo>
                    <a:pt x="3060" y="4545"/>
                    <a:pt x="3596" y="3759"/>
                    <a:pt x="3965" y="2878"/>
                  </a:cubicBezTo>
                  <a:cubicBezTo>
                    <a:pt x="4239" y="2235"/>
                    <a:pt x="4644" y="1128"/>
                    <a:pt x="4382" y="402"/>
                  </a:cubicBezTo>
                  <a:cubicBezTo>
                    <a:pt x="4275" y="103"/>
                    <a:pt x="4011" y="0"/>
                    <a:pt x="3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63"/>
            <p:cNvSpPr/>
            <p:nvPr/>
          </p:nvSpPr>
          <p:spPr>
            <a:xfrm>
              <a:off x="6036008" y="1911165"/>
              <a:ext cx="602396" cy="687293"/>
            </a:xfrm>
            <a:custGeom>
              <a:avLst/>
              <a:gdLst/>
              <a:ahLst/>
              <a:cxnLst/>
              <a:rect l="l" t="t" r="r" b="b"/>
              <a:pathLst>
                <a:path w="12169" h="13884" extrusionOk="0">
                  <a:moveTo>
                    <a:pt x="5859" y="1"/>
                  </a:moveTo>
                  <a:cubicBezTo>
                    <a:pt x="2509" y="1"/>
                    <a:pt x="47" y="2792"/>
                    <a:pt x="1" y="7228"/>
                  </a:cubicBezTo>
                  <a:cubicBezTo>
                    <a:pt x="1" y="7800"/>
                    <a:pt x="25" y="8336"/>
                    <a:pt x="84" y="8860"/>
                  </a:cubicBezTo>
                  <a:lnTo>
                    <a:pt x="84" y="8883"/>
                  </a:lnTo>
                  <a:cubicBezTo>
                    <a:pt x="96" y="9050"/>
                    <a:pt x="120" y="9193"/>
                    <a:pt x="144" y="9360"/>
                  </a:cubicBezTo>
                  <a:cubicBezTo>
                    <a:pt x="346" y="10681"/>
                    <a:pt x="810" y="11812"/>
                    <a:pt x="1692" y="12610"/>
                  </a:cubicBezTo>
                  <a:lnTo>
                    <a:pt x="1703" y="12622"/>
                  </a:lnTo>
                  <a:cubicBezTo>
                    <a:pt x="1846" y="12753"/>
                    <a:pt x="2025" y="12884"/>
                    <a:pt x="2203" y="13003"/>
                  </a:cubicBezTo>
                  <a:cubicBezTo>
                    <a:pt x="2965" y="13503"/>
                    <a:pt x="3978" y="13813"/>
                    <a:pt x="5311" y="13884"/>
                  </a:cubicBezTo>
                  <a:lnTo>
                    <a:pt x="5692" y="13884"/>
                  </a:lnTo>
                  <a:cubicBezTo>
                    <a:pt x="5847" y="13884"/>
                    <a:pt x="5990" y="13884"/>
                    <a:pt x="6156" y="13872"/>
                  </a:cubicBezTo>
                  <a:cubicBezTo>
                    <a:pt x="8038" y="13741"/>
                    <a:pt x="9728" y="12586"/>
                    <a:pt x="10752" y="10848"/>
                  </a:cubicBezTo>
                  <a:cubicBezTo>
                    <a:pt x="10764" y="10836"/>
                    <a:pt x="10764" y="10824"/>
                    <a:pt x="10776" y="10800"/>
                  </a:cubicBezTo>
                  <a:cubicBezTo>
                    <a:pt x="10871" y="10657"/>
                    <a:pt x="10943" y="10526"/>
                    <a:pt x="11014" y="10360"/>
                  </a:cubicBezTo>
                  <a:cubicBezTo>
                    <a:pt x="11395" y="9586"/>
                    <a:pt x="11645" y="8717"/>
                    <a:pt x="11752" y="7764"/>
                  </a:cubicBezTo>
                  <a:cubicBezTo>
                    <a:pt x="12169" y="3859"/>
                    <a:pt x="9752" y="239"/>
                    <a:pt x="6252" y="13"/>
                  </a:cubicBezTo>
                  <a:cubicBezTo>
                    <a:pt x="6119" y="5"/>
                    <a:pt x="5988" y="1"/>
                    <a:pt x="5859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63"/>
            <p:cNvSpPr/>
            <p:nvPr/>
          </p:nvSpPr>
          <p:spPr>
            <a:xfrm>
              <a:off x="6155658" y="1839731"/>
              <a:ext cx="590614" cy="498688"/>
            </a:xfrm>
            <a:custGeom>
              <a:avLst/>
              <a:gdLst/>
              <a:ahLst/>
              <a:cxnLst/>
              <a:rect l="l" t="t" r="r" b="b"/>
              <a:pathLst>
                <a:path w="11931" h="10074" extrusionOk="0">
                  <a:moveTo>
                    <a:pt x="2549" y="4683"/>
                  </a:moveTo>
                  <a:cubicBezTo>
                    <a:pt x="2727" y="4778"/>
                    <a:pt x="2906" y="4849"/>
                    <a:pt x="3085" y="4921"/>
                  </a:cubicBezTo>
                  <a:cubicBezTo>
                    <a:pt x="3930" y="5254"/>
                    <a:pt x="4835" y="5421"/>
                    <a:pt x="5656" y="5790"/>
                  </a:cubicBezTo>
                  <a:cubicBezTo>
                    <a:pt x="5966" y="5933"/>
                    <a:pt x="6311" y="6135"/>
                    <a:pt x="6609" y="6385"/>
                  </a:cubicBezTo>
                  <a:cubicBezTo>
                    <a:pt x="6442" y="6314"/>
                    <a:pt x="6275" y="6266"/>
                    <a:pt x="6121" y="6231"/>
                  </a:cubicBezTo>
                  <a:cubicBezTo>
                    <a:pt x="5763" y="6159"/>
                    <a:pt x="5406" y="6088"/>
                    <a:pt x="5049" y="5992"/>
                  </a:cubicBezTo>
                  <a:cubicBezTo>
                    <a:pt x="4156" y="5754"/>
                    <a:pt x="3204" y="5361"/>
                    <a:pt x="2549" y="4683"/>
                  </a:cubicBezTo>
                  <a:close/>
                  <a:moveTo>
                    <a:pt x="4375" y="1"/>
                  </a:moveTo>
                  <a:cubicBezTo>
                    <a:pt x="4198" y="1"/>
                    <a:pt x="4025" y="10"/>
                    <a:pt x="3858" y="27"/>
                  </a:cubicBezTo>
                  <a:cubicBezTo>
                    <a:pt x="3108" y="75"/>
                    <a:pt x="2382" y="254"/>
                    <a:pt x="1703" y="563"/>
                  </a:cubicBezTo>
                  <a:cubicBezTo>
                    <a:pt x="1465" y="670"/>
                    <a:pt x="1251" y="789"/>
                    <a:pt x="1084" y="944"/>
                  </a:cubicBezTo>
                  <a:cubicBezTo>
                    <a:pt x="870" y="1039"/>
                    <a:pt x="656" y="1159"/>
                    <a:pt x="477" y="1325"/>
                  </a:cubicBezTo>
                  <a:cubicBezTo>
                    <a:pt x="72" y="1694"/>
                    <a:pt x="1" y="2242"/>
                    <a:pt x="156" y="2766"/>
                  </a:cubicBezTo>
                  <a:cubicBezTo>
                    <a:pt x="429" y="3766"/>
                    <a:pt x="1287" y="4457"/>
                    <a:pt x="2120" y="5028"/>
                  </a:cubicBezTo>
                  <a:cubicBezTo>
                    <a:pt x="3311" y="5862"/>
                    <a:pt x="5073" y="6195"/>
                    <a:pt x="5454" y="6278"/>
                  </a:cubicBezTo>
                  <a:cubicBezTo>
                    <a:pt x="5775" y="6350"/>
                    <a:pt x="6133" y="6397"/>
                    <a:pt x="6466" y="6504"/>
                  </a:cubicBezTo>
                  <a:cubicBezTo>
                    <a:pt x="6835" y="6624"/>
                    <a:pt x="7097" y="6862"/>
                    <a:pt x="7240" y="7231"/>
                  </a:cubicBezTo>
                  <a:cubicBezTo>
                    <a:pt x="7323" y="7469"/>
                    <a:pt x="7335" y="7719"/>
                    <a:pt x="7323" y="7981"/>
                  </a:cubicBezTo>
                  <a:cubicBezTo>
                    <a:pt x="7216" y="8481"/>
                    <a:pt x="6895" y="9148"/>
                    <a:pt x="7156" y="9541"/>
                  </a:cubicBezTo>
                  <a:cubicBezTo>
                    <a:pt x="7240" y="9779"/>
                    <a:pt x="7430" y="9957"/>
                    <a:pt x="7668" y="10041"/>
                  </a:cubicBezTo>
                  <a:cubicBezTo>
                    <a:pt x="7733" y="10063"/>
                    <a:pt x="7791" y="10073"/>
                    <a:pt x="7844" y="10073"/>
                  </a:cubicBezTo>
                  <a:cubicBezTo>
                    <a:pt x="8072" y="10073"/>
                    <a:pt x="8198" y="9882"/>
                    <a:pt x="8323" y="9660"/>
                  </a:cubicBezTo>
                  <a:cubicBezTo>
                    <a:pt x="8549" y="9207"/>
                    <a:pt x="8907" y="8850"/>
                    <a:pt x="9335" y="8588"/>
                  </a:cubicBezTo>
                  <a:cubicBezTo>
                    <a:pt x="9692" y="8362"/>
                    <a:pt x="10538" y="8564"/>
                    <a:pt x="10847" y="8302"/>
                  </a:cubicBezTo>
                  <a:cubicBezTo>
                    <a:pt x="11193" y="8005"/>
                    <a:pt x="11681" y="6552"/>
                    <a:pt x="11824" y="5754"/>
                  </a:cubicBezTo>
                  <a:cubicBezTo>
                    <a:pt x="11931" y="5028"/>
                    <a:pt x="11859" y="4266"/>
                    <a:pt x="11562" y="3599"/>
                  </a:cubicBezTo>
                  <a:cubicBezTo>
                    <a:pt x="10955" y="2230"/>
                    <a:pt x="9514" y="1385"/>
                    <a:pt x="8061" y="813"/>
                  </a:cubicBezTo>
                  <a:cubicBezTo>
                    <a:pt x="7514" y="587"/>
                    <a:pt x="6930" y="397"/>
                    <a:pt x="6359" y="266"/>
                  </a:cubicBezTo>
                  <a:cubicBezTo>
                    <a:pt x="5882" y="147"/>
                    <a:pt x="5406" y="75"/>
                    <a:pt x="4918" y="27"/>
                  </a:cubicBezTo>
                  <a:cubicBezTo>
                    <a:pt x="4734" y="10"/>
                    <a:pt x="4552" y="1"/>
                    <a:pt x="4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63"/>
            <p:cNvSpPr/>
            <p:nvPr/>
          </p:nvSpPr>
          <p:spPr>
            <a:xfrm>
              <a:off x="6212241" y="1840771"/>
              <a:ext cx="258205" cy="164002"/>
            </a:xfrm>
            <a:custGeom>
              <a:avLst/>
              <a:gdLst/>
              <a:ahLst/>
              <a:cxnLst/>
              <a:rect l="l" t="t" r="r" b="b"/>
              <a:pathLst>
                <a:path w="5216" h="3313" extrusionOk="0">
                  <a:moveTo>
                    <a:pt x="3262" y="1"/>
                  </a:moveTo>
                  <a:cubicBezTo>
                    <a:pt x="3085" y="1"/>
                    <a:pt x="2906" y="6"/>
                    <a:pt x="2727" y="18"/>
                  </a:cubicBezTo>
                  <a:cubicBezTo>
                    <a:pt x="2311" y="197"/>
                    <a:pt x="1906" y="376"/>
                    <a:pt x="1525" y="614"/>
                  </a:cubicBezTo>
                  <a:cubicBezTo>
                    <a:pt x="1132" y="852"/>
                    <a:pt x="787" y="1138"/>
                    <a:pt x="465" y="1447"/>
                  </a:cubicBezTo>
                  <a:cubicBezTo>
                    <a:pt x="310" y="1602"/>
                    <a:pt x="167" y="1757"/>
                    <a:pt x="96" y="1971"/>
                  </a:cubicBezTo>
                  <a:cubicBezTo>
                    <a:pt x="1" y="2221"/>
                    <a:pt x="60" y="2507"/>
                    <a:pt x="167" y="2745"/>
                  </a:cubicBezTo>
                  <a:cubicBezTo>
                    <a:pt x="239" y="2935"/>
                    <a:pt x="358" y="3114"/>
                    <a:pt x="525" y="3221"/>
                  </a:cubicBezTo>
                  <a:cubicBezTo>
                    <a:pt x="615" y="3279"/>
                    <a:pt x="725" y="3312"/>
                    <a:pt x="834" y="3312"/>
                  </a:cubicBezTo>
                  <a:cubicBezTo>
                    <a:pt x="927" y="3312"/>
                    <a:pt x="1019" y="3288"/>
                    <a:pt x="1096" y="3233"/>
                  </a:cubicBezTo>
                  <a:cubicBezTo>
                    <a:pt x="1358" y="3043"/>
                    <a:pt x="1322" y="2614"/>
                    <a:pt x="1561" y="2388"/>
                  </a:cubicBezTo>
                  <a:cubicBezTo>
                    <a:pt x="1688" y="2268"/>
                    <a:pt x="1865" y="2228"/>
                    <a:pt x="2047" y="2228"/>
                  </a:cubicBezTo>
                  <a:cubicBezTo>
                    <a:pt x="2119" y="2228"/>
                    <a:pt x="2192" y="2235"/>
                    <a:pt x="2263" y="2245"/>
                  </a:cubicBezTo>
                  <a:cubicBezTo>
                    <a:pt x="2318" y="2249"/>
                    <a:pt x="2372" y="2253"/>
                    <a:pt x="2426" y="2253"/>
                  </a:cubicBezTo>
                  <a:cubicBezTo>
                    <a:pt x="2523" y="2253"/>
                    <a:pt x="2615" y="2239"/>
                    <a:pt x="2692" y="2185"/>
                  </a:cubicBezTo>
                  <a:cubicBezTo>
                    <a:pt x="2846" y="2078"/>
                    <a:pt x="2882" y="1864"/>
                    <a:pt x="2965" y="1721"/>
                  </a:cubicBezTo>
                  <a:cubicBezTo>
                    <a:pt x="3144" y="1423"/>
                    <a:pt x="3549" y="1376"/>
                    <a:pt x="3870" y="1292"/>
                  </a:cubicBezTo>
                  <a:cubicBezTo>
                    <a:pt x="4430" y="1138"/>
                    <a:pt x="4894" y="768"/>
                    <a:pt x="5192" y="280"/>
                  </a:cubicBezTo>
                  <a:cubicBezTo>
                    <a:pt x="5192" y="256"/>
                    <a:pt x="5216" y="256"/>
                    <a:pt x="5216" y="245"/>
                  </a:cubicBezTo>
                  <a:cubicBezTo>
                    <a:pt x="4751" y="126"/>
                    <a:pt x="4263" y="54"/>
                    <a:pt x="3787" y="18"/>
                  </a:cubicBezTo>
                  <a:cubicBezTo>
                    <a:pt x="3614" y="6"/>
                    <a:pt x="3439" y="1"/>
                    <a:pt x="3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63"/>
            <p:cNvSpPr/>
            <p:nvPr/>
          </p:nvSpPr>
          <p:spPr>
            <a:xfrm>
              <a:off x="6560597" y="2226255"/>
              <a:ext cx="184545" cy="221672"/>
            </a:xfrm>
            <a:custGeom>
              <a:avLst/>
              <a:gdLst/>
              <a:ahLst/>
              <a:cxnLst/>
              <a:rect l="l" t="t" r="r" b="b"/>
              <a:pathLst>
                <a:path w="3728" h="4478" extrusionOk="0">
                  <a:moveTo>
                    <a:pt x="2329" y="1"/>
                  </a:moveTo>
                  <a:cubicBezTo>
                    <a:pt x="985" y="1"/>
                    <a:pt x="227" y="1549"/>
                    <a:pt x="84" y="2697"/>
                  </a:cubicBezTo>
                  <a:cubicBezTo>
                    <a:pt x="36" y="2983"/>
                    <a:pt x="0" y="3292"/>
                    <a:pt x="84" y="3578"/>
                  </a:cubicBezTo>
                  <a:cubicBezTo>
                    <a:pt x="206" y="4110"/>
                    <a:pt x="627" y="4477"/>
                    <a:pt x="1165" y="4477"/>
                  </a:cubicBezTo>
                  <a:cubicBezTo>
                    <a:pt x="1205" y="4477"/>
                    <a:pt x="1245" y="4475"/>
                    <a:pt x="1286" y="4471"/>
                  </a:cubicBezTo>
                  <a:cubicBezTo>
                    <a:pt x="1810" y="4423"/>
                    <a:pt x="2310" y="4114"/>
                    <a:pt x="2703" y="3769"/>
                  </a:cubicBezTo>
                  <a:cubicBezTo>
                    <a:pt x="3322" y="3221"/>
                    <a:pt x="3715" y="2423"/>
                    <a:pt x="3715" y="1613"/>
                  </a:cubicBezTo>
                  <a:cubicBezTo>
                    <a:pt x="3727" y="1232"/>
                    <a:pt x="3632" y="840"/>
                    <a:pt x="3417" y="530"/>
                  </a:cubicBezTo>
                  <a:cubicBezTo>
                    <a:pt x="3203" y="244"/>
                    <a:pt x="2941" y="89"/>
                    <a:pt x="2655" y="30"/>
                  </a:cubicBezTo>
                  <a:cubicBezTo>
                    <a:pt x="2543" y="10"/>
                    <a:pt x="2435" y="1"/>
                    <a:pt x="2329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63"/>
            <p:cNvSpPr/>
            <p:nvPr/>
          </p:nvSpPr>
          <p:spPr>
            <a:xfrm>
              <a:off x="6618962" y="2285461"/>
              <a:ext cx="90788" cy="104995"/>
            </a:xfrm>
            <a:custGeom>
              <a:avLst/>
              <a:gdLst/>
              <a:ahLst/>
              <a:cxnLst/>
              <a:rect l="l" t="t" r="r" b="b"/>
              <a:pathLst>
                <a:path w="1834" h="2121" extrusionOk="0">
                  <a:moveTo>
                    <a:pt x="1286" y="1"/>
                  </a:moveTo>
                  <a:cubicBezTo>
                    <a:pt x="1000" y="1"/>
                    <a:pt x="762" y="179"/>
                    <a:pt x="584" y="370"/>
                  </a:cubicBezTo>
                  <a:cubicBezTo>
                    <a:pt x="179" y="834"/>
                    <a:pt x="0" y="1441"/>
                    <a:pt x="60" y="2049"/>
                  </a:cubicBezTo>
                  <a:cubicBezTo>
                    <a:pt x="66" y="2096"/>
                    <a:pt x="104" y="2120"/>
                    <a:pt x="141" y="2120"/>
                  </a:cubicBezTo>
                  <a:cubicBezTo>
                    <a:pt x="179" y="2120"/>
                    <a:pt x="214" y="2096"/>
                    <a:pt x="214" y="2049"/>
                  </a:cubicBezTo>
                  <a:cubicBezTo>
                    <a:pt x="179" y="1560"/>
                    <a:pt x="345" y="1060"/>
                    <a:pt x="643" y="668"/>
                  </a:cubicBezTo>
                  <a:cubicBezTo>
                    <a:pt x="703" y="584"/>
                    <a:pt x="774" y="489"/>
                    <a:pt x="869" y="417"/>
                  </a:cubicBezTo>
                  <a:cubicBezTo>
                    <a:pt x="953" y="525"/>
                    <a:pt x="1012" y="644"/>
                    <a:pt x="1048" y="763"/>
                  </a:cubicBezTo>
                  <a:cubicBezTo>
                    <a:pt x="1060" y="834"/>
                    <a:pt x="1060" y="894"/>
                    <a:pt x="1060" y="977"/>
                  </a:cubicBezTo>
                  <a:lnTo>
                    <a:pt x="1060" y="1037"/>
                  </a:lnTo>
                  <a:lnTo>
                    <a:pt x="1060" y="1060"/>
                  </a:lnTo>
                  <a:lnTo>
                    <a:pt x="1060" y="1084"/>
                  </a:lnTo>
                  <a:cubicBezTo>
                    <a:pt x="1048" y="1132"/>
                    <a:pt x="1024" y="1179"/>
                    <a:pt x="1048" y="1215"/>
                  </a:cubicBezTo>
                  <a:cubicBezTo>
                    <a:pt x="1048" y="1270"/>
                    <a:pt x="1084" y="1304"/>
                    <a:pt x="1126" y="1304"/>
                  </a:cubicBezTo>
                  <a:cubicBezTo>
                    <a:pt x="1147" y="1304"/>
                    <a:pt x="1170" y="1295"/>
                    <a:pt x="1191" y="1275"/>
                  </a:cubicBezTo>
                  <a:cubicBezTo>
                    <a:pt x="1262" y="1203"/>
                    <a:pt x="1286" y="1084"/>
                    <a:pt x="1298" y="977"/>
                  </a:cubicBezTo>
                  <a:cubicBezTo>
                    <a:pt x="1310" y="894"/>
                    <a:pt x="1298" y="787"/>
                    <a:pt x="1262" y="703"/>
                  </a:cubicBezTo>
                  <a:cubicBezTo>
                    <a:pt x="1226" y="548"/>
                    <a:pt x="1143" y="417"/>
                    <a:pt x="1048" y="298"/>
                  </a:cubicBezTo>
                  <a:cubicBezTo>
                    <a:pt x="1084" y="263"/>
                    <a:pt x="1131" y="251"/>
                    <a:pt x="1191" y="239"/>
                  </a:cubicBezTo>
                  <a:cubicBezTo>
                    <a:pt x="1226" y="226"/>
                    <a:pt x="1261" y="221"/>
                    <a:pt x="1296" y="221"/>
                  </a:cubicBezTo>
                  <a:cubicBezTo>
                    <a:pt x="1356" y="221"/>
                    <a:pt x="1416" y="236"/>
                    <a:pt x="1476" y="251"/>
                  </a:cubicBezTo>
                  <a:cubicBezTo>
                    <a:pt x="1560" y="298"/>
                    <a:pt x="1607" y="382"/>
                    <a:pt x="1703" y="429"/>
                  </a:cubicBezTo>
                  <a:cubicBezTo>
                    <a:pt x="1713" y="439"/>
                    <a:pt x="1726" y="444"/>
                    <a:pt x="1741" y="444"/>
                  </a:cubicBezTo>
                  <a:cubicBezTo>
                    <a:pt x="1779" y="444"/>
                    <a:pt x="1825" y="413"/>
                    <a:pt x="1834" y="370"/>
                  </a:cubicBezTo>
                  <a:cubicBezTo>
                    <a:pt x="1834" y="132"/>
                    <a:pt x="1488" y="1"/>
                    <a:pt x="1286" y="1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63"/>
            <p:cNvSpPr/>
            <p:nvPr/>
          </p:nvSpPr>
          <p:spPr>
            <a:xfrm>
              <a:off x="6281793" y="2366003"/>
              <a:ext cx="299490" cy="231919"/>
            </a:xfrm>
            <a:custGeom>
              <a:avLst/>
              <a:gdLst/>
              <a:ahLst/>
              <a:cxnLst/>
              <a:rect l="l" t="t" r="r" b="b"/>
              <a:pathLst>
                <a:path w="6050" h="4685" extrusionOk="0">
                  <a:moveTo>
                    <a:pt x="3892" y="1"/>
                  </a:moveTo>
                  <a:cubicBezTo>
                    <a:pt x="3837" y="1"/>
                    <a:pt x="3782" y="2"/>
                    <a:pt x="3727" y="5"/>
                  </a:cubicBezTo>
                  <a:cubicBezTo>
                    <a:pt x="3037" y="64"/>
                    <a:pt x="2370" y="350"/>
                    <a:pt x="1787" y="743"/>
                  </a:cubicBezTo>
                  <a:cubicBezTo>
                    <a:pt x="1215" y="1112"/>
                    <a:pt x="715" y="1600"/>
                    <a:pt x="394" y="2208"/>
                  </a:cubicBezTo>
                  <a:cubicBezTo>
                    <a:pt x="84" y="2839"/>
                    <a:pt x="1" y="3565"/>
                    <a:pt x="239" y="4196"/>
                  </a:cubicBezTo>
                  <a:cubicBezTo>
                    <a:pt x="310" y="4374"/>
                    <a:pt x="394" y="4529"/>
                    <a:pt x="513" y="4684"/>
                  </a:cubicBezTo>
                  <a:lnTo>
                    <a:pt x="727" y="4684"/>
                  </a:lnTo>
                  <a:cubicBezTo>
                    <a:pt x="882" y="4684"/>
                    <a:pt x="1025" y="4684"/>
                    <a:pt x="1191" y="4660"/>
                  </a:cubicBezTo>
                  <a:cubicBezTo>
                    <a:pt x="3073" y="4529"/>
                    <a:pt x="4763" y="3386"/>
                    <a:pt x="5787" y="1648"/>
                  </a:cubicBezTo>
                  <a:cubicBezTo>
                    <a:pt x="5799" y="1624"/>
                    <a:pt x="5799" y="1612"/>
                    <a:pt x="5811" y="1600"/>
                  </a:cubicBezTo>
                  <a:cubicBezTo>
                    <a:pt x="5906" y="1457"/>
                    <a:pt x="5978" y="1315"/>
                    <a:pt x="6049" y="1160"/>
                  </a:cubicBezTo>
                  <a:cubicBezTo>
                    <a:pt x="5954" y="957"/>
                    <a:pt x="5835" y="803"/>
                    <a:pt x="5680" y="648"/>
                  </a:cubicBezTo>
                  <a:cubicBezTo>
                    <a:pt x="5219" y="198"/>
                    <a:pt x="4545" y="1"/>
                    <a:pt x="3892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63"/>
            <p:cNvSpPr/>
            <p:nvPr/>
          </p:nvSpPr>
          <p:spPr>
            <a:xfrm>
              <a:off x="6038979" y="2348529"/>
              <a:ext cx="80788" cy="186872"/>
            </a:xfrm>
            <a:custGeom>
              <a:avLst/>
              <a:gdLst/>
              <a:ahLst/>
              <a:cxnLst/>
              <a:rect l="l" t="t" r="r" b="b"/>
              <a:pathLst>
                <a:path w="1632" h="3775" extrusionOk="0">
                  <a:moveTo>
                    <a:pt x="0" y="1"/>
                  </a:moveTo>
                  <a:lnTo>
                    <a:pt x="0" y="36"/>
                  </a:lnTo>
                  <a:cubicBezTo>
                    <a:pt x="24" y="203"/>
                    <a:pt x="48" y="346"/>
                    <a:pt x="60" y="513"/>
                  </a:cubicBezTo>
                  <a:cubicBezTo>
                    <a:pt x="274" y="1834"/>
                    <a:pt x="739" y="2965"/>
                    <a:pt x="1620" y="3751"/>
                  </a:cubicBezTo>
                  <a:lnTo>
                    <a:pt x="1632" y="3775"/>
                  </a:lnTo>
                  <a:cubicBezTo>
                    <a:pt x="1572" y="3132"/>
                    <a:pt x="1465" y="2477"/>
                    <a:pt x="1274" y="1870"/>
                  </a:cubicBezTo>
                  <a:cubicBezTo>
                    <a:pt x="1036" y="1132"/>
                    <a:pt x="619" y="453"/>
                    <a:pt x="0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63"/>
            <p:cNvSpPr/>
            <p:nvPr/>
          </p:nvSpPr>
          <p:spPr>
            <a:xfrm>
              <a:off x="6140362" y="2364271"/>
              <a:ext cx="176773" cy="72125"/>
            </a:xfrm>
            <a:custGeom>
              <a:avLst/>
              <a:gdLst/>
              <a:ahLst/>
              <a:cxnLst/>
              <a:rect l="l" t="t" r="r" b="b"/>
              <a:pathLst>
                <a:path w="3571" h="1457" extrusionOk="0">
                  <a:moveTo>
                    <a:pt x="2885" y="0"/>
                  </a:moveTo>
                  <a:cubicBezTo>
                    <a:pt x="2551" y="0"/>
                    <a:pt x="2206" y="194"/>
                    <a:pt x="1584" y="242"/>
                  </a:cubicBezTo>
                  <a:cubicBezTo>
                    <a:pt x="1466" y="251"/>
                    <a:pt x="1354" y="255"/>
                    <a:pt x="1250" y="255"/>
                  </a:cubicBezTo>
                  <a:cubicBezTo>
                    <a:pt x="874" y="255"/>
                    <a:pt x="586" y="209"/>
                    <a:pt x="407" y="209"/>
                  </a:cubicBezTo>
                  <a:cubicBezTo>
                    <a:pt x="309" y="209"/>
                    <a:pt x="243" y="223"/>
                    <a:pt x="215" y="266"/>
                  </a:cubicBezTo>
                  <a:cubicBezTo>
                    <a:pt x="0" y="623"/>
                    <a:pt x="750" y="1457"/>
                    <a:pt x="1846" y="1457"/>
                  </a:cubicBezTo>
                  <a:cubicBezTo>
                    <a:pt x="1851" y="1457"/>
                    <a:pt x="1856" y="1457"/>
                    <a:pt x="1861" y="1457"/>
                  </a:cubicBezTo>
                  <a:cubicBezTo>
                    <a:pt x="2947" y="1457"/>
                    <a:pt x="3570" y="206"/>
                    <a:pt x="3132" y="40"/>
                  </a:cubicBezTo>
                  <a:cubicBezTo>
                    <a:pt x="3048" y="12"/>
                    <a:pt x="2967" y="0"/>
                    <a:pt x="28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63"/>
            <p:cNvSpPr/>
            <p:nvPr/>
          </p:nvSpPr>
          <p:spPr>
            <a:xfrm>
              <a:off x="6297733" y="2247145"/>
              <a:ext cx="41879" cy="63215"/>
            </a:xfrm>
            <a:custGeom>
              <a:avLst/>
              <a:gdLst/>
              <a:ahLst/>
              <a:cxnLst/>
              <a:rect l="l" t="t" r="r" b="b"/>
              <a:pathLst>
                <a:path w="846" h="1277" extrusionOk="0">
                  <a:moveTo>
                    <a:pt x="453" y="1"/>
                  </a:moveTo>
                  <a:cubicBezTo>
                    <a:pt x="226" y="1"/>
                    <a:pt x="12" y="263"/>
                    <a:pt x="12" y="620"/>
                  </a:cubicBezTo>
                  <a:cubicBezTo>
                    <a:pt x="0" y="977"/>
                    <a:pt x="179" y="1263"/>
                    <a:pt x="405" y="1275"/>
                  </a:cubicBezTo>
                  <a:cubicBezTo>
                    <a:pt x="414" y="1276"/>
                    <a:pt x="423" y="1276"/>
                    <a:pt x="431" y="1276"/>
                  </a:cubicBezTo>
                  <a:cubicBezTo>
                    <a:pt x="646" y="1276"/>
                    <a:pt x="822" y="999"/>
                    <a:pt x="834" y="656"/>
                  </a:cubicBezTo>
                  <a:cubicBezTo>
                    <a:pt x="846" y="299"/>
                    <a:pt x="667" y="13"/>
                    <a:pt x="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63"/>
            <p:cNvSpPr/>
            <p:nvPr/>
          </p:nvSpPr>
          <p:spPr>
            <a:xfrm>
              <a:off x="6108531" y="2242443"/>
              <a:ext cx="33612" cy="52522"/>
            </a:xfrm>
            <a:custGeom>
              <a:avLst/>
              <a:gdLst/>
              <a:ahLst/>
              <a:cxnLst/>
              <a:rect l="l" t="t" r="r" b="b"/>
              <a:pathLst>
                <a:path w="679" h="1061" extrusionOk="0">
                  <a:moveTo>
                    <a:pt x="345" y="0"/>
                  </a:moveTo>
                  <a:cubicBezTo>
                    <a:pt x="172" y="0"/>
                    <a:pt x="24" y="234"/>
                    <a:pt x="12" y="524"/>
                  </a:cubicBezTo>
                  <a:cubicBezTo>
                    <a:pt x="0" y="822"/>
                    <a:pt x="143" y="1060"/>
                    <a:pt x="322" y="1060"/>
                  </a:cubicBezTo>
                  <a:cubicBezTo>
                    <a:pt x="500" y="1060"/>
                    <a:pt x="667" y="834"/>
                    <a:pt x="667" y="536"/>
                  </a:cubicBezTo>
                  <a:cubicBezTo>
                    <a:pt x="679" y="239"/>
                    <a:pt x="536" y="1"/>
                    <a:pt x="357" y="1"/>
                  </a:cubicBezTo>
                  <a:cubicBezTo>
                    <a:pt x="353" y="0"/>
                    <a:pt x="349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63"/>
            <p:cNvSpPr/>
            <p:nvPr/>
          </p:nvSpPr>
          <p:spPr>
            <a:xfrm>
              <a:off x="6258824" y="2138139"/>
              <a:ext cx="111975" cy="52572"/>
            </a:xfrm>
            <a:custGeom>
              <a:avLst/>
              <a:gdLst/>
              <a:ahLst/>
              <a:cxnLst/>
              <a:rect l="l" t="t" r="r" b="b"/>
              <a:pathLst>
                <a:path w="2262" h="1062" extrusionOk="0">
                  <a:moveTo>
                    <a:pt x="643" y="0"/>
                  </a:moveTo>
                  <a:cubicBezTo>
                    <a:pt x="536" y="0"/>
                    <a:pt x="417" y="0"/>
                    <a:pt x="310" y="12"/>
                  </a:cubicBezTo>
                  <a:cubicBezTo>
                    <a:pt x="227" y="24"/>
                    <a:pt x="84" y="48"/>
                    <a:pt x="24" y="119"/>
                  </a:cubicBezTo>
                  <a:cubicBezTo>
                    <a:pt x="0" y="167"/>
                    <a:pt x="12" y="226"/>
                    <a:pt x="60" y="250"/>
                  </a:cubicBezTo>
                  <a:cubicBezTo>
                    <a:pt x="88" y="269"/>
                    <a:pt x="125" y="275"/>
                    <a:pt x="162" y="275"/>
                  </a:cubicBezTo>
                  <a:cubicBezTo>
                    <a:pt x="219" y="275"/>
                    <a:pt x="279" y="262"/>
                    <a:pt x="322" y="262"/>
                  </a:cubicBezTo>
                  <a:cubicBezTo>
                    <a:pt x="417" y="262"/>
                    <a:pt x="524" y="262"/>
                    <a:pt x="608" y="286"/>
                  </a:cubicBezTo>
                  <a:cubicBezTo>
                    <a:pt x="810" y="298"/>
                    <a:pt x="977" y="345"/>
                    <a:pt x="1155" y="417"/>
                  </a:cubicBezTo>
                  <a:cubicBezTo>
                    <a:pt x="1334" y="476"/>
                    <a:pt x="1501" y="560"/>
                    <a:pt x="1655" y="679"/>
                  </a:cubicBezTo>
                  <a:lnTo>
                    <a:pt x="1870" y="857"/>
                  </a:lnTo>
                  <a:cubicBezTo>
                    <a:pt x="1953" y="917"/>
                    <a:pt x="2013" y="1012"/>
                    <a:pt x="2096" y="1060"/>
                  </a:cubicBezTo>
                  <a:cubicBezTo>
                    <a:pt x="2102" y="1061"/>
                    <a:pt x="2108" y="1061"/>
                    <a:pt x="2115" y="1061"/>
                  </a:cubicBezTo>
                  <a:cubicBezTo>
                    <a:pt x="2183" y="1061"/>
                    <a:pt x="2262" y="1006"/>
                    <a:pt x="2251" y="941"/>
                  </a:cubicBezTo>
                  <a:cubicBezTo>
                    <a:pt x="2215" y="834"/>
                    <a:pt x="2155" y="762"/>
                    <a:pt x="2084" y="667"/>
                  </a:cubicBezTo>
                  <a:cubicBezTo>
                    <a:pt x="2013" y="584"/>
                    <a:pt x="1929" y="500"/>
                    <a:pt x="1846" y="441"/>
                  </a:cubicBezTo>
                  <a:cubicBezTo>
                    <a:pt x="1667" y="310"/>
                    <a:pt x="1477" y="203"/>
                    <a:pt x="1262" y="131"/>
                  </a:cubicBezTo>
                  <a:cubicBezTo>
                    <a:pt x="1060" y="60"/>
                    <a:pt x="846" y="12"/>
                    <a:pt x="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63"/>
            <p:cNvSpPr/>
            <p:nvPr/>
          </p:nvSpPr>
          <p:spPr>
            <a:xfrm>
              <a:off x="6082146" y="2142247"/>
              <a:ext cx="74749" cy="47968"/>
            </a:xfrm>
            <a:custGeom>
              <a:avLst/>
              <a:gdLst/>
              <a:ahLst/>
              <a:cxnLst/>
              <a:rect l="l" t="t" r="r" b="b"/>
              <a:pathLst>
                <a:path w="1510" h="969" extrusionOk="0">
                  <a:moveTo>
                    <a:pt x="1069" y="1"/>
                  </a:moveTo>
                  <a:cubicBezTo>
                    <a:pt x="914" y="1"/>
                    <a:pt x="771" y="48"/>
                    <a:pt x="640" y="108"/>
                  </a:cubicBezTo>
                  <a:cubicBezTo>
                    <a:pt x="486" y="167"/>
                    <a:pt x="367" y="274"/>
                    <a:pt x="248" y="393"/>
                  </a:cubicBezTo>
                  <a:cubicBezTo>
                    <a:pt x="188" y="453"/>
                    <a:pt x="140" y="513"/>
                    <a:pt x="105" y="596"/>
                  </a:cubicBezTo>
                  <a:cubicBezTo>
                    <a:pt x="69" y="679"/>
                    <a:pt x="21" y="751"/>
                    <a:pt x="9" y="858"/>
                  </a:cubicBezTo>
                  <a:cubicBezTo>
                    <a:pt x="0" y="913"/>
                    <a:pt x="41" y="968"/>
                    <a:pt x="82" y="968"/>
                  </a:cubicBezTo>
                  <a:cubicBezTo>
                    <a:pt x="94" y="968"/>
                    <a:pt x="106" y="964"/>
                    <a:pt x="117" y="953"/>
                  </a:cubicBezTo>
                  <a:cubicBezTo>
                    <a:pt x="176" y="917"/>
                    <a:pt x="224" y="834"/>
                    <a:pt x="259" y="774"/>
                  </a:cubicBezTo>
                  <a:cubicBezTo>
                    <a:pt x="319" y="739"/>
                    <a:pt x="367" y="679"/>
                    <a:pt x="414" y="620"/>
                  </a:cubicBezTo>
                  <a:cubicBezTo>
                    <a:pt x="498" y="513"/>
                    <a:pt x="605" y="441"/>
                    <a:pt x="724" y="382"/>
                  </a:cubicBezTo>
                  <a:cubicBezTo>
                    <a:pt x="843" y="310"/>
                    <a:pt x="962" y="286"/>
                    <a:pt x="1093" y="274"/>
                  </a:cubicBezTo>
                  <a:cubicBezTo>
                    <a:pt x="1113" y="266"/>
                    <a:pt x="1135" y="264"/>
                    <a:pt x="1159" y="264"/>
                  </a:cubicBezTo>
                  <a:cubicBezTo>
                    <a:pt x="1205" y="264"/>
                    <a:pt x="1256" y="274"/>
                    <a:pt x="1295" y="274"/>
                  </a:cubicBezTo>
                  <a:cubicBezTo>
                    <a:pt x="1335" y="274"/>
                    <a:pt x="1380" y="290"/>
                    <a:pt x="1420" y="290"/>
                  </a:cubicBezTo>
                  <a:cubicBezTo>
                    <a:pt x="1439" y="290"/>
                    <a:pt x="1458" y="286"/>
                    <a:pt x="1474" y="274"/>
                  </a:cubicBezTo>
                  <a:cubicBezTo>
                    <a:pt x="1498" y="262"/>
                    <a:pt x="1510" y="191"/>
                    <a:pt x="1486" y="155"/>
                  </a:cubicBezTo>
                  <a:cubicBezTo>
                    <a:pt x="1438" y="60"/>
                    <a:pt x="1355" y="48"/>
                    <a:pt x="1295" y="36"/>
                  </a:cubicBezTo>
                  <a:cubicBezTo>
                    <a:pt x="1212" y="1"/>
                    <a:pt x="1141" y="1"/>
                    <a:pt x="10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63"/>
            <p:cNvSpPr/>
            <p:nvPr/>
          </p:nvSpPr>
          <p:spPr>
            <a:xfrm>
              <a:off x="6135609" y="2221998"/>
              <a:ext cx="55492" cy="124598"/>
            </a:xfrm>
            <a:custGeom>
              <a:avLst/>
              <a:gdLst/>
              <a:ahLst/>
              <a:cxnLst/>
              <a:rect l="l" t="t" r="r" b="b"/>
              <a:pathLst>
                <a:path w="1121" h="2517" extrusionOk="0">
                  <a:moveTo>
                    <a:pt x="791" y="1"/>
                  </a:moveTo>
                  <a:cubicBezTo>
                    <a:pt x="763" y="1"/>
                    <a:pt x="736" y="19"/>
                    <a:pt x="751" y="56"/>
                  </a:cubicBezTo>
                  <a:cubicBezTo>
                    <a:pt x="763" y="223"/>
                    <a:pt x="823" y="366"/>
                    <a:pt x="846" y="533"/>
                  </a:cubicBezTo>
                  <a:cubicBezTo>
                    <a:pt x="882" y="699"/>
                    <a:pt x="906" y="878"/>
                    <a:pt x="894" y="1045"/>
                  </a:cubicBezTo>
                  <a:cubicBezTo>
                    <a:pt x="894" y="1176"/>
                    <a:pt x="894" y="1354"/>
                    <a:pt x="823" y="1473"/>
                  </a:cubicBezTo>
                  <a:cubicBezTo>
                    <a:pt x="777" y="1536"/>
                    <a:pt x="709" y="1555"/>
                    <a:pt x="637" y="1555"/>
                  </a:cubicBezTo>
                  <a:cubicBezTo>
                    <a:pt x="560" y="1555"/>
                    <a:pt x="479" y="1533"/>
                    <a:pt x="418" y="1521"/>
                  </a:cubicBezTo>
                  <a:cubicBezTo>
                    <a:pt x="370" y="1503"/>
                    <a:pt x="308" y="1488"/>
                    <a:pt x="248" y="1488"/>
                  </a:cubicBezTo>
                  <a:cubicBezTo>
                    <a:pt x="189" y="1488"/>
                    <a:pt x="132" y="1503"/>
                    <a:pt x="96" y="1545"/>
                  </a:cubicBezTo>
                  <a:cubicBezTo>
                    <a:pt x="1" y="1652"/>
                    <a:pt x="84" y="1819"/>
                    <a:pt x="120" y="1914"/>
                  </a:cubicBezTo>
                  <a:cubicBezTo>
                    <a:pt x="239" y="2176"/>
                    <a:pt x="453" y="2378"/>
                    <a:pt x="692" y="2509"/>
                  </a:cubicBezTo>
                  <a:cubicBezTo>
                    <a:pt x="701" y="2515"/>
                    <a:pt x="710" y="2517"/>
                    <a:pt x="719" y="2517"/>
                  </a:cubicBezTo>
                  <a:cubicBezTo>
                    <a:pt x="767" y="2517"/>
                    <a:pt x="801" y="2444"/>
                    <a:pt x="751" y="2414"/>
                  </a:cubicBezTo>
                  <a:cubicBezTo>
                    <a:pt x="513" y="2247"/>
                    <a:pt x="322" y="2009"/>
                    <a:pt x="227" y="1735"/>
                  </a:cubicBezTo>
                  <a:cubicBezTo>
                    <a:pt x="227" y="1723"/>
                    <a:pt x="203" y="1676"/>
                    <a:pt x="227" y="1664"/>
                  </a:cubicBezTo>
                  <a:cubicBezTo>
                    <a:pt x="232" y="1654"/>
                    <a:pt x="248" y="1650"/>
                    <a:pt x="266" y="1650"/>
                  </a:cubicBezTo>
                  <a:cubicBezTo>
                    <a:pt x="291" y="1650"/>
                    <a:pt x="321" y="1657"/>
                    <a:pt x="334" y="1664"/>
                  </a:cubicBezTo>
                  <a:cubicBezTo>
                    <a:pt x="406" y="1688"/>
                    <a:pt x="465" y="1711"/>
                    <a:pt x="537" y="1723"/>
                  </a:cubicBezTo>
                  <a:cubicBezTo>
                    <a:pt x="580" y="1735"/>
                    <a:pt x="625" y="1742"/>
                    <a:pt x="669" y="1742"/>
                  </a:cubicBezTo>
                  <a:cubicBezTo>
                    <a:pt x="758" y="1742"/>
                    <a:pt x="842" y="1715"/>
                    <a:pt x="906" y="1652"/>
                  </a:cubicBezTo>
                  <a:cubicBezTo>
                    <a:pt x="1120" y="1485"/>
                    <a:pt x="1108" y="1128"/>
                    <a:pt x="1084" y="890"/>
                  </a:cubicBezTo>
                  <a:cubicBezTo>
                    <a:pt x="1073" y="616"/>
                    <a:pt x="1025" y="235"/>
                    <a:pt x="834" y="21"/>
                  </a:cubicBezTo>
                  <a:cubicBezTo>
                    <a:pt x="825" y="7"/>
                    <a:pt x="808" y="1"/>
                    <a:pt x="791" y="1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63"/>
            <p:cNvSpPr/>
            <p:nvPr/>
          </p:nvSpPr>
          <p:spPr>
            <a:xfrm>
              <a:off x="6607130" y="3252661"/>
              <a:ext cx="198109" cy="291223"/>
            </a:xfrm>
            <a:custGeom>
              <a:avLst/>
              <a:gdLst/>
              <a:ahLst/>
              <a:cxnLst/>
              <a:rect l="l" t="t" r="r" b="b"/>
              <a:pathLst>
                <a:path w="4002" h="5883" extrusionOk="0">
                  <a:moveTo>
                    <a:pt x="1323" y="1"/>
                  </a:moveTo>
                  <a:cubicBezTo>
                    <a:pt x="1323" y="1"/>
                    <a:pt x="1251" y="1049"/>
                    <a:pt x="1132" y="1465"/>
                  </a:cubicBezTo>
                  <a:cubicBezTo>
                    <a:pt x="1013" y="1894"/>
                    <a:pt x="1" y="3870"/>
                    <a:pt x="239" y="4001"/>
                  </a:cubicBezTo>
                  <a:cubicBezTo>
                    <a:pt x="257" y="4013"/>
                    <a:pt x="277" y="4018"/>
                    <a:pt x="298" y="4018"/>
                  </a:cubicBezTo>
                  <a:cubicBezTo>
                    <a:pt x="562" y="4018"/>
                    <a:pt x="1060" y="3204"/>
                    <a:pt x="1061" y="3204"/>
                  </a:cubicBezTo>
                  <a:lnTo>
                    <a:pt x="1061" y="3204"/>
                  </a:lnTo>
                  <a:cubicBezTo>
                    <a:pt x="1061" y="3204"/>
                    <a:pt x="989" y="5275"/>
                    <a:pt x="1287" y="5347"/>
                  </a:cubicBezTo>
                  <a:cubicBezTo>
                    <a:pt x="1295" y="5349"/>
                    <a:pt x="1303" y="5350"/>
                    <a:pt x="1311" y="5350"/>
                  </a:cubicBezTo>
                  <a:cubicBezTo>
                    <a:pt x="1596" y="5350"/>
                    <a:pt x="1799" y="3930"/>
                    <a:pt x="1799" y="3930"/>
                  </a:cubicBezTo>
                  <a:cubicBezTo>
                    <a:pt x="1799" y="3930"/>
                    <a:pt x="1799" y="5871"/>
                    <a:pt x="2156" y="5883"/>
                  </a:cubicBezTo>
                  <a:cubicBezTo>
                    <a:pt x="2157" y="5883"/>
                    <a:pt x="2158" y="5883"/>
                    <a:pt x="2159" y="5883"/>
                  </a:cubicBezTo>
                  <a:cubicBezTo>
                    <a:pt x="2537" y="5883"/>
                    <a:pt x="2513" y="3943"/>
                    <a:pt x="2513" y="3942"/>
                  </a:cubicBezTo>
                  <a:lnTo>
                    <a:pt x="2513" y="3942"/>
                  </a:lnTo>
                  <a:cubicBezTo>
                    <a:pt x="2513" y="3942"/>
                    <a:pt x="2909" y="5550"/>
                    <a:pt x="3183" y="5550"/>
                  </a:cubicBezTo>
                  <a:cubicBezTo>
                    <a:pt x="3186" y="5550"/>
                    <a:pt x="3189" y="5550"/>
                    <a:pt x="3192" y="5549"/>
                  </a:cubicBezTo>
                  <a:cubicBezTo>
                    <a:pt x="3454" y="5525"/>
                    <a:pt x="3263" y="3704"/>
                    <a:pt x="3263" y="3704"/>
                  </a:cubicBezTo>
                  <a:lnTo>
                    <a:pt x="3263" y="3704"/>
                  </a:lnTo>
                  <a:cubicBezTo>
                    <a:pt x="3263" y="3704"/>
                    <a:pt x="3609" y="4740"/>
                    <a:pt x="3801" y="4740"/>
                  </a:cubicBezTo>
                  <a:cubicBezTo>
                    <a:pt x="3805" y="4740"/>
                    <a:pt x="3808" y="4740"/>
                    <a:pt x="3811" y="4740"/>
                  </a:cubicBezTo>
                  <a:cubicBezTo>
                    <a:pt x="4001" y="4692"/>
                    <a:pt x="3632" y="3049"/>
                    <a:pt x="3573" y="2418"/>
                  </a:cubicBezTo>
                  <a:cubicBezTo>
                    <a:pt x="3513" y="1775"/>
                    <a:pt x="3513" y="275"/>
                    <a:pt x="3513" y="251"/>
                  </a:cubicBezTo>
                  <a:lnTo>
                    <a:pt x="1323" y="1"/>
                  </a:ln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76" name="Google Shape;6276;p63"/>
          <p:cNvSpPr/>
          <p:nvPr/>
        </p:nvSpPr>
        <p:spPr>
          <a:xfrm rot="-216096">
            <a:off x="2935268" y="852329"/>
            <a:ext cx="3273465" cy="214795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7" name="Google Shape;6277;p63"/>
          <p:cNvSpPr/>
          <p:nvPr/>
        </p:nvSpPr>
        <p:spPr>
          <a:xfrm flipH="1">
            <a:off x="-60916" y="4242902"/>
            <a:ext cx="1374753" cy="1088146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8" name="Google Shape;6278;p63"/>
          <p:cNvSpPr/>
          <p:nvPr/>
        </p:nvSpPr>
        <p:spPr>
          <a:xfrm flipH="1">
            <a:off x="7717546" y="4317774"/>
            <a:ext cx="1473538" cy="1080117"/>
          </a:xfrm>
          <a:custGeom>
            <a:avLst/>
            <a:gdLst/>
            <a:ahLst/>
            <a:cxnLst/>
            <a:rect l="l" t="t" r="r" b="b"/>
            <a:pathLst>
              <a:path w="51876" h="33283" extrusionOk="0">
                <a:moveTo>
                  <a:pt x="9463" y="0"/>
                </a:moveTo>
                <a:cubicBezTo>
                  <a:pt x="9333" y="0"/>
                  <a:pt x="9203" y="14"/>
                  <a:pt x="9073" y="43"/>
                </a:cubicBezTo>
                <a:cubicBezTo>
                  <a:pt x="8216" y="222"/>
                  <a:pt x="7620" y="1043"/>
                  <a:pt x="7239" y="1853"/>
                </a:cubicBezTo>
                <a:cubicBezTo>
                  <a:pt x="6358" y="3746"/>
                  <a:pt x="6168" y="5877"/>
                  <a:pt x="6227" y="7949"/>
                </a:cubicBezTo>
                <a:cubicBezTo>
                  <a:pt x="6334" y="12199"/>
                  <a:pt x="7454" y="16426"/>
                  <a:pt x="9442" y="20176"/>
                </a:cubicBezTo>
                <a:cubicBezTo>
                  <a:pt x="7525" y="17259"/>
                  <a:pt x="4644" y="14950"/>
                  <a:pt x="1346" y="13783"/>
                </a:cubicBezTo>
                <a:cubicBezTo>
                  <a:pt x="917" y="13616"/>
                  <a:pt x="441" y="13497"/>
                  <a:pt x="0" y="13497"/>
                </a:cubicBezTo>
                <a:lnTo>
                  <a:pt x="0" y="32726"/>
                </a:lnTo>
                <a:cubicBezTo>
                  <a:pt x="3322" y="33011"/>
                  <a:pt x="6680" y="33059"/>
                  <a:pt x="10025" y="33154"/>
                </a:cubicBezTo>
                <a:cubicBezTo>
                  <a:pt x="12938" y="33235"/>
                  <a:pt x="15844" y="33283"/>
                  <a:pt x="18753" y="33283"/>
                </a:cubicBezTo>
                <a:cubicBezTo>
                  <a:pt x="20126" y="33283"/>
                  <a:pt x="21498" y="33272"/>
                  <a:pt x="22872" y="33249"/>
                </a:cubicBezTo>
                <a:cubicBezTo>
                  <a:pt x="23753" y="33237"/>
                  <a:pt x="24622" y="33214"/>
                  <a:pt x="25504" y="33190"/>
                </a:cubicBezTo>
                <a:cubicBezTo>
                  <a:pt x="31611" y="33011"/>
                  <a:pt x="37719" y="32761"/>
                  <a:pt x="43827" y="32321"/>
                </a:cubicBezTo>
                <a:cubicBezTo>
                  <a:pt x="45399" y="32202"/>
                  <a:pt x="47030" y="32130"/>
                  <a:pt x="48590" y="31880"/>
                </a:cubicBezTo>
                <a:cubicBezTo>
                  <a:pt x="49316" y="31761"/>
                  <a:pt x="50459" y="31547"/>
                  <a:pt x="50995" y="31035"/>
                </a:cubicBezTo>
                <a:cubicBezTo>
                  <a:pt x="51876" y="30201"/>
                  <a:pt x="50840" y="25748"/>
                  <a:pt x="50483" y="24570"/>
                </a:cubicBezTo>
                <a:cubicBezTo>
                  <a:pt x="50245" y="23784"/>
                  <a:pt x="49804" y="22927"/>
                  <a:pt x="49018" y="22724"/>
                </a:cubicBezTo>
                <a:cubicBezTo>
                  <a:pt x="48901" y="22694"/>
                  <a:pt x="48782" y="22680"/>
                  <a:pt x="48663" y="22680"/>
                </a:cubicBezTo>
                <a:cubicBezTo>
                  <a:pt x="48175" y="22680"/>
                  <a:pt x="47679" y="22911"/>
                  <a:pt x="47268" y="23189"/>
                </a:cubicBezTo>
                <a:cubicBezTo>
                  <a:pt x="46220" y="23879"/>
                  <a:pt x="45387" y="24879"/>
                  <a:pt x="44899" y="26022"/>
                </a:cubicBezTo>
                <a:cubicBezTo>
                  <a:pt x="45625" y="23974"/>
                  <a:pt x="45875" y="21724"/>
                  <a:pt x="45613" y="19557"/>
                </a:cubicBezTo>
                <a:cubicBezTo>
                  <a:pt x="45458" y="18367"/>
                  <a:pt x="45161" y="17176"/>
                  <a:pt x="44542" y="16164"/>
                </a:cubicBezTo>
                <a:cubicBezTo>
                  <a:pt x="44125" y="15473"/>
                  <a:pt x="43458" y="14819"/>
                  <a:pt x="42649" y="14807"/>
                </a:cubicBezTo>
                <a:cubicBezTo>
                  <a:pt x="42635" y="14806"/>
                  <a:pt x="42621" y="14806"/>
                  <a:pt x="42607" y="14806"/>
                </a:cubicBezTo>
                <a:cubicBezTo>
                  <a:pt x="42159" y="14806"/>
                  <a:pt x="41744" y="14993"/>
                  <a:pt x="41375" y="15235"/>
                </a:cubicBezTo>
                <a:cubicBezTo>
                  <a:pt x="39922" y="16200"/>
                  <a:pt x="39243" y="17962"/>
                  <a:pt x="38993" y="19676"/>
                </a:cubicBezTo>
                <a:cubicBezTo>
                  <a:pt x="38779" y="21129"/>
                  <a:pt x="38815" y="22629"/>
                  <a:pt x="39089" y="24082"/>
                </a:cubicBezTo>
                <a:cubicBezTo>
                  <a:pt x="38755" y="22986"/>
                  <a:pt x="38196" y="21962"/>
                  <a:pt x="37469" y="21081"/>
                </a:cubicBezTo>
                <a:cubicBezTo>
                  <a:pt x="37350" y="20938"/>
                  <a:pt x="37207" y="20784"/>
                  <a:pt x="37029" y="20724"/>
                </a:cubicBezTo>
                <a:cubicBezTo>
                  <a:pt x="36980" y="20712"/>
                  <a:pt x="36930" y="20706"/>
                  <a:pt x="36880" y="20706"/>
                </a:cubicBezTo>
                <a:cubicBezTo>
                  <a:pt x="36540" y="20706"/>
                  <a:pt x="36190" y="20974"/>
                  <a:pt x="36076" y="21296"/>
                </a:cubicBezTo>
                <a:cubicBezTo>
                  <a:pt x="35695" y="22272"/>
                  <a:pt x="35481" y="23141"/>
                  <a:pt x="35398" y="24415"/>
                </a:cubicBezTo>
                <a:cubicBezTo>
                  <a:pt x="35326" y="23867"/>
                  <a:pt x="35195" y="21772"/>
                  <a:pt x="35076" y="21236"/>
                </a:cubicBezTo>
                <a:cubicBezTo>
                  <a:pt x="34802" y="19974"/>
                  <a:pt x="34421" y="18736"/>
                  <a:pt x="33993" y="17533"/>
                </a:cubicBezTo>
                <a:cubicBezTo>
                  <a:pt x="33731" y="16795"/>
                  <a:pt x="33421" y="16081"/>
                  <a:pt x="32993" y="15450"/>
                </a:cubicBezTo>
                <a:cubicBezTo>
                  <a:pt x="32677" y="14976"/>
                  <a:pt x="32175" y="14381"/>
                  <a:pt x="31561" y="14381"/>
                </a:cubicBezTo>
                <a:cubicBezTo>
                  <a:pt x="31481" y="14381"/>
                  <a:pt x="31398" y="14392"/>
                  <a:pt x="31314" y="14414"/>
                </a:cubicBezTo>
                <a:cubicBezTo>
                  <a:pt x="31171" y="14461"/>
                  <a:pt x="31040" y="14521"/>
                  <a:pt x="30921" y="14592"/>
                </a:cubicBezTo>
                <a:cubicBezTo>
                  <a:pt x="30909" y="14616"/>
                  <a:pt x="30897" y="14616"/>
                  <a:pt x="30897" y="14628"/>
                </a:cubicBezTo>
                <a:cubicBezTo>
                  <a:pt x="29266" y="16700"/>
                  <a:pt x="28540" y="19450"/>
                  <a:pt x="28921" y="22058"/>
                </a:cubicBezTo>
                <a:cubicBezTo>
                  <a:pt x="28468" y="20295"/>
                  <a:pt x="28671" y="18426"/>
                  <a:pt x="28254" y="16652"/>
                </a:cubicBezTo>
                <a:cubicBezTo>
                  <a:pt x="27853" y="14945"/>
                  <a:pt x="26547" y="13215"/>
                  <a:pt x="24826" y="13215"/>
                </a:cubicBezTo>
                <a:cubicBezTo>
                  <a:pt x="24759" y="13215"/>
                  <a:pt x="24691" y="13218"/>
                  <a:pt x="24622" y="13223"/>
                </a:cubicBezTo>
                <a:cubicBezTo>
                  <a:pt x="23420" y="13330"/>
                  <a:pt x="22408" y="14318"/>
                  <a:pt x="21967" y="15450"/>
                </a:cubicBezTo>
                <a:lnTo>
                  <a:pt x="21872" y="15712"/>
                </a:lnTo>
                <a:cubicBezTo>
                  <a:pt x="21765" y="14938"/>
                  <a:pt x="21574" y="14176"/>
                  <a:pt x="21289" y="13461"/>
                </a:cubicBezTo>
                <a:cubicBezTo>
                  <a:pt x="20959" y="12616"/>
                  <a:pt x="20219" y="11700"/>
                  <a:pt x="19386" y="11700"/>
                </a:cubicBezTo>
                <a:cubicBezTo>
                  <a:pt x="19256" y="11700"/>
                  <a:pt x="19124" y="11722"/>
                  <a:pt x="18991" y="11771"/>
                </a:cubicBezTo>
                <a:cubicBezTo>
                  <a:pt x="18372" y="11997"/>
                  <a:pt x="18062" y="12652"/>
                  <a:pt x="17860" y="13259"/>
                </a:cubicBezTo>
                <a:cubicBezTo>
                  <a:pt x="17360" y="14711"/>
                  <a:pt x="17157" y="16259"/>
                  <a:pt x="17264" y="17795"/>
                </a:cubicBezTo>
                <a:cubicBezTo>
                  <a:pt x="16610" y="13628"/>
                  <a:pt x="15562" y="9520"/>
                  <a:pt x="14145" y="5532"/>
                </a:cubicBezTo>
                <a:cubicBezTo>
                  <a:pt x="13490" y="3662"/>
                  <a:pt x="12657" y="1710"/>
                  <a:pt x="11026" y="579"/>
                </a:cubicBezTo>
                <a:cubicBezTo>
                  <a:pt x="10562" y="250"/>
                  <a:pt x="10020" y="0"/>
                  <a:pt x="9463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9" name="Google Shape;6279;p63"/>
          <p:cNvSpPr/>
          <p:nvPr/>
        </p:nvSpPr>
        <p:spPr>
          <a:xfrm flipH="1">
            <a:off x="8280405" y="3838286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80" name="Google Shape;6280;p63"/>
          <p:cNvGrpSpPr/>
          <p:nvPr/>
        </p:nvGrpSpPr>
        <p:grpSpPr>
          <a:xfrm flipH="1">
            <a:off x="7479776" y="4429634"/>
            <a:ext cx="1374789" cy="564602"/>
            <a:chOff x="653294" y="4365134"/>
            <a:chExt cx="1374789" cy="564602"/>
          </a:xfrm>
        </p:grpSpPr>
        <p:sp>
          <p:nvSpPr>
            <p:cNvPr id="6281" name="Google Shape;6281;p63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63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63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63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63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63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63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63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63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63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63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63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63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63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63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63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63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63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63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63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1" name="Google Shape;6301;p63"/>
          <p:cNvGrpSpPr/>
          <p:nvPr/>
        </p:nvGrpSpPr>
        <p:grpSpPr>
          <a:xfrm flipH="1">
            <a:off x="7841053" y="3059470"/>
            <a:ext cx="791411" cy="1080114"/>
            <a:chOff x="480371" y="2406470"/>
            <a:chExt cx="791411" cy="1080114"/>
          </a:xfrm>
        </p:grpSpPr>
        <p:sp>
          <p:nvSpPr>
            <p:cNvPr id="6302" name="Google Shape;6302;p63"/>
            <p:cNvSpPr/>
            <p:nvPr/>
          </p:nvSpPr>
          <p:spPr>
            <a:xfrm>
              <a:off x="10206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63"/>
            <p:cNvSpPr/>
            <p:nvPr/>
          </p:nvSpPr>
          <p:spPr>
            <a:xfrm>
              <a:off x="9517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63"/>
            <p:cNvSpPr/>
            <p:nvPr/>
          </p:nvSpPr>
          <p:spPr>
            <a:xfrm>
              <a:off x="9404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63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63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63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63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63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63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63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63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63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4" name="Google Shape;6314;p63"/>
          <p:cNvGrpSpPr/>
          <p:nvPr/>
        </p:nvGrpSpPr>
        <p:grpSpPr>
          <a:xfrm flipH="1">
            <a:off x="8751224" y="3519625"/>
            <a:ext cx="2209227" cy="701963"/>
            <a:chOff x="676459" y="2747475"/>
            <a:chExt cx="2209227" cy="701963"/>
          </a:xfrm>
        </p:grpSpPr>
        <p:sp>
          <p:nvSpPr>
            <p:cNvPr id="6315" name="Google Shape;6315;p63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63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63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63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63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63"/>
            <p:cNvSpPr/>
            <p:nvPr/>
          </p:nvSpPr>
          <p:spPr>
            <a:xfrm>
              <a:off x="1474249" y="34235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63"/>
            <p:cNvSpPr/>
            <p:nvPr/>
          </p:nvSpPr>
          <p:spPr>
            <a:xfrm>
              <a:off x="1488275" y="33707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63"/>
            <p:cNvSpPr/>
            <p:nvPr/>
          </p:nvSpPr>
          <p:spPr>
            <a:xfrm>
              <a:off x="1400999" y="33976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63"/>
            <p:cNvSpPr/>
            <p:nvPr/>
          </p:nvSpPr>
          <p:spPr>
            <a:xfrm>
              <a:off x="1372450" y="33098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63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63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63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63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63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63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63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63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63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63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63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63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63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37" name="Google Shape;6337;p63"/>
          <p:cNvSpPr/>
          <p:nvPr/>
        </p:nvSpPr>
        <p:spPr>
          <a:xfrm flipH="1">
            <a:off x="6981288" y="483436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8" name="Google Shape;6338;p63"/>
          <p:cNvSpPr/>
          <p:nvPr/>
        </p:nvSpPr>
        <p:spPr>
          <a:xfrm>
            <a:off x="172682" y="3536986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39" name="Google Shape;6339;p63"/>
          <p:cNvGrpSpPr/>
          <p:nvPr/>
        </p:nvGrpSpPr>
        <p:grpSpPr>
          <a:xfrm rot="4621276">
            <a:off x="-478196" y="3746380"/>
            <a:ext cx="2209332" cy="699554"/>
            <a:chOff x="676459" y="2747475"/>
            <a:chExt cx="2209227" cy="699520"/>
          </a:xfrm>
        </p:grpSpPr>
        <p:sp>
          <p:nvSpPr>
            <p:cNvPr id="6340" name="Google Shape;6340;p63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63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63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63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63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63"/>
            <p:cNvSpPr/>
            <p:nvPr/>
          </p:nvSpPr>
          <p:spPr>
            <a:xfrm>
              <a:off x="1245649" y="29663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63"/>
            <p:cNvSpPr/>
            <p:nvPr/>
          </p:nvSpPr>
          <p:spPr>
            <a:xfrm>
              <a:off x="1259675" y="29135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63"/>
            <p:cNvSpPr/>
            <p:nvPr/>
          </p:nvSpPr>
          <p:spPr>
            <a:xfrm>
              <a:off x="1172399" y="29404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63"/>
            <p:cNvSpPr/>
            <p:nvPr/>
          </p:nvSpPr>
          <p:spPr>
            <a:xfrm>
              <a:off x="1143850" y="28526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63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63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63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63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63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63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63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63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63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63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63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63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63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32"/>
          <p:cNvSpPr/>
          <p:nvPr/>
        </p:nvSpPr>
        <p:spPr>
          <a:xfrm>
            <a:off x="4764637" y="1164929"/>
            <a:ext cx="909625" cy="8706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32"/>
          <p:cNvSpPr/>
          <p:nvPr/>
        </p:nvSpPr>
        <p:spPr>
          <a:xfrm>
            <a:off x="486488" y="2192134"/>
            <a:ext cx="909625" cy="8706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32"/>
          <p:cNvSpPr/>
          <p:nvPr/>
        </p:nvSpPr>
        <p:spPr>
          <a:xfrm>
            <a:off x="4779675" y="3154025"/>
            <a:ext cx="909625" cy="8706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32"/>
          <p:cNvSpPr/>
          <p:nvPr/>
        </p:nvSpPr>
        <p:spPr>
          <a:xfrm>
            <a:off x="461205" y="1260671"/>
            <a:ext cx="909625" cy="8706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32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RUTA DE APRENDIZAJE</a:t>
            </a:r>
            <a:endParaRPr dirty="0"/>
          </a:p>
        </p:txBody>
      </p:sp>
      <p:sp>
        <p:nvSpPr>
          <p:cNvPr id="1645" name="Google Shape;1645;p32"/>
          <p:cNvSpPr txBox="1">
            <a:spLocks noGrp="1"/>
          </p:cNvSpPr>
          <p:nvPr>
            <p:ph type="subTitle" idx="3"/>
          </p:nvPr>
        </p:nvSpPr>
        <p:spPr>
          <a:xfrm>
            <a:off x="5914089" y="1139675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Análisis de imagen</a:t>
            </a:r>
            <a:endParaRPr dirty="0"/>
          </a:p>
        </p:txBody>
      </p:sp>
      <p:sp>
        <p:nvSpPr>
          <p:cNvPr id="1646" name="Google Shape;1646;p32"/>
          <p:cNvSpPr txBox="1">
            <a:spLocks noGrp="1"/>
          </p:cNvSpPr>
          <p:nvPr>
            <p:ph type="subTitle" idx="4"/>
          </p:nvPr>
        </p:nvSpPr>
        <p:spPr>
          <a:xfrm>
            <a:off x="1546166" y="1205012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dirty="0">
                <a:solidFill>
                  <a:srgbClr val="004D61"/>
                </a:solidFill>
                <a:latin typeface="Short Stack" panose="020B0604020202020204" charset="0"/>
                <a:ea typeface="Roboto"/>
                <a:cs typeface="Roboto"/>
                <a:sym typeface="Roboto"/>
              </a:rPr>
              <a:t>Nuestras normas</a:t>
            </a:r>
          </a:p>
        </p:txBody>
      </p:sp>
      <p:sp>
        <p:nvSpPr>
          <p:cNvPr id="1649" name="Google Shape;1649;p32"/>
          <p:cNvSpPr txBox="1">
            <a:spLocks noGrp="1"/>
          </p:cNvSpPr>
          <p:nvPr>
            <p:ph type="subTitle" idx="7"/>
          </p:nvPr>
        </p:nvSpPr>
        <p:spPr>
          <a:xfrm>
            <a:off x="5765500" y="3325175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¿Cómo me sentí? Ticket de Salida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650" name="Google Shape;1650;p32"/>
          <p:cNvSpPr txBox="1">
            <a:spLocks noGrp="1"/>
          </p:cNvSpPr>
          <p:nvPr>
            <p:ph type="subTitle" idx="8"/>
          </p:nvPr>
        </p:nvSpPr>
        <p:spPr>
          <a:xfrm>
            <a:off x="1752931" y="3135512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Objetivo</a:t>
            </a:r>
            <a:endParaRPr dirty="0"/>
          </a:p>
        </p:txBody>
      </p:sp>
      <p:sp>
        <p:nvSpPr>
          <p:cNvPr id="1651" name="Google Shape;1651;p32"/>
          <p:cNvSpPr txBox="1">
            <a:spLocks noGrp="1"/>
          </p:cNvSpPr>
          <p:nvPr>
            <p:ph type="title" idx="9"/>
          </p:nvPr>
        </p:nvSpPr>
        <p:spPr>
          <a:xfrm>
            <a:off x="446167" y="1332569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652" name="Google Shape;1652;p32"/>
          <p:cNvSpPr txBox="1">
            <a:spLocks noGrp="1"/>
          </p:cNvSpPr>
          <p:nvPr>
            <p:ph type="title" idx="13"/>
          </p:nvPr>
        </p:nvSpPr>
        <p:spPr>
          <a:xfrm>
            <a:off x="4779700" y="1269129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1653" name="Google Shape;1653;p32"/>
          <p:cNvSpPr txBox="1">
            <a:spLocks noGrp="1"/>
          </p:cNvSpPr>
          <p:nvPr>
            <p:ph type="title" idx="14"/>
          </p:nvPr>
        </p:nvSpPr>
        <p:spPr>
          <a:xfrm>
            <a:off x="499526" y="2267703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654" name="Google Shape;1654;p32"/>
          <p:cNvSpPr txBox="1">
            <a:spLocks noGrp="1"/>
          </p:cNvSpPr>
          <p:nvPr>
            <p:ph type="title" idx="15"/>
          </p:nvPr>
        </p:nvSpPr>
        <p:spPr>
          <a:xfrm>
            <a:off x="4794738" y="3229599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07</a:t>
            </a:r>
            <a:endParaRPr dirty="0"/>
          </a:p>
        </p:txBody>
      </p:sp>
      <p:sp>
        <p:nvSpPr>
          <p:cNvPr id="1655" name="Google Shape;1655;p32"/>
          <p:cNvSpPr/>
          <p:nvPr/>
        </p:nvSpPr>
        <p:spPr>
          <a:xfrm rot="-288372">
            <a:off x="3249321" y="852327"/>
            <a:ext cx="2645357" cy="214796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6" name="Google Shape;1656;p32"/>
          <p:cNvGrpSpPr/>
          <p:nvPr/>
        </p:nvGrpSpPr>
        <p:grpSpPr>
          <a:xfrm>
            <a:off x="8232282" y="3685971"/>
            <a:ext cx="695848" cy="735264"/>
            <a:chOff x="-2122300" y="1680850"/>
            <a:chExt cx="139025" cy="146900"/>
          </a:xfrm>
        </p:grpSpPr>
        <p:sp>
          <p:nvSpPr>
            <p:cNvPr id="1657" name="Google Shape;1657;p32"/>
            <p:cNvSpPr/>
            <p:nvPr/>
          </p:nvSpPr>
          <p:spPr>
            <a:xfrm>
              <a:off x="-2122300" y="1764625"/>
              <a:ext cx="77425" cy="63125"/>
            </a:xfrm>
            <a:custGeom>
              <a:avLst/>
              <a:gdLst/>
              <a:ahLst/>
              <a:cxnLst/>
              <a:rect l="l" t="t" r="r" b="b"/>
              <a:pathLst>
                <a:path w="3097" h="2525" extrusionOk="0">
                  <a:moveTo>
                    <a:pt x="239" y="1"/>
                  </a:moveTo>
                  <a:lnTo>
                    <a:pt x="143" y="132"/>
                  </a:lnTo>
                  <a:cubicBezTo>
                    <a:pt x="0" y="322"/>
                    <a:pt x="48" y="608"/>
                    <a:pt x="250" y="763"/>
                  </a:cubicBezTo>
                  <a:lnTo>
                    <a:pt x="2751" y="2525"/>
                  </a:lnTo>
                  <a:lnTo>
                    <a:pt x="3096" y="2037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-2119025" y="1762250"/>
              <a:ext cx="75625" cy="61950"/>
            </a:xfrm>
            <a:custGeom>
              <a:avLst/>
              <a:gdLst/>
              <a:ahLst/>
              <a:cxnLst/>
              <a:rect l="l" t="t" r="r" b="b"/>
              <a:pathLst>
                <a:path w="3025" h="2478" extrusionOk="0">
                  <a:moveTo>
                    <a:pt x="239" y="1"/>
                  </a:moveTo>
                  <a:lnTo>
                    <a:pt x="155" y="143"/>
                  </a:lnTo>
                  <a:cubicBezTo>
                    <a:pt x="0" y="334"/>
                    <a:pt x="48" y="620"/>
                    <a:pt x="250" y="763"/>
                  </a:cubicBezTo>
                  <a:lnTo>
                    <a:pt x="2667" y="2477"/>
                  </a:lnTo>
                  <a:lnTo>
                    <a:pt x="3025" y="1977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-2114850" y="1681875"/>
              <a:ext cx="131575" cy="137850"/>
            </a:xfrm>
            <a:custGeom>
              <a:avLst/>
              <a:gdLst/>
              <a:ahLst/>
              <a:cxnLst/>
              <a:rect l="l" t="t" r="r" b="b"/>
              <a:pathLst>
                <a:path w="5263" h="5514" extrusionOk="0">
                  <a:moveTo>
                    <a:pt x="2548" y="1"/>
                  </a:moveTo>
                  <a:lnTo>
                    <a:pt x="1834" y="1013"/>
                  </a:lnTo>
                  <a:lnTo>
                    <a:pt x="1417" y="1608"/>
                  </a:lnTo>
                  <a:lnTo>
                    <a:pt x="893" y="2346"/>
                  </a:lnTo>
                  <a:lnTo>
                    <a:pt x="429" y="2977"/>
                  </a:lnTo>
                  <a:lnTo>
                    <a:pt x="0" y="3597"/>
                  </a:lnTo>
                  <a:lnTo>
                    <a:pt x="691" y="4073"/>
                  </a:lnTo>
                  <a:lnTo>
                    <a:pt x="1369" y="4561"/>
                  </a:lnTo>
                  <a:lnTo>
                    <a:pt x="2048" y="5037"/>
                  </a:lnTo>
                  <a:lnTo>
                    <a:pt x="2727" y="5513"/>
                  </a:lnTo>
                  <a:lnTo>
                    <a:pt x="3167" y="4882"/>
                  </a:lnTo>
                  <a:lnTo>
                    <a:pt x="3703" y="4144"/>
                  </a:lnTo>
                  <a:lnTo>
                    <a:pt x="4132" y="3537"/>
                  </a:lnTo>
                  <a:lnTo>
                    <a:pt x="4655" y="2787"/>
                  </a:lnTo>
                  <a:lnTo>
                    <a:pt x="5156" y="2084"/>
                  </a:lnTo>
                  <a:lnTo>
                    <a:pt x="5263" y="1942"/>
                  </a:lnTo>
                  <a:lnTo>
                    <a:pt x="4727" y="1572"/>
                  </a:lnTo>
                  <a:lnTo>
                    <a:pt x="4274" y="1227"/>
                  </a:lnTo>
                  <a:lnTo>
                    <a:pt x="3524" y="703"/>
                  </a:lnTo>
                  <a:lnTo>
                    <a:pt x="25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-2092825" y="1705100"/>
              <a:ext cx="87825" cy="92000"/>
            </a:xfrm>
            <a:custGeom>
              <a:avLst/>
              <a:gdLst/>
              <a:ahLst/>
              <a:cxnLst/>
              <a:rect l="l" t="t" r="r" b="b"/>
              <a:pathLst>
                <a:path w="3513" h="3680" extrusionOk="0">
                  <a:moveTo>
                    <a:pt x="1691" y="1"/>
                  </a:moveTo>
                  <a:lnTo>
                    <a:pt x="1215" y="667"/>
                  </a:lnTo>
                  <a:lnTo>
                    <a:pt x="929" y="1072"/>
                  </a:lnTo>
                  <a:lnTo>
                    <a:pt x="595" y="1548"/>
                  </a:lnTo>
                  <a:lnTo>
                    <a:pt x="274" y="1977"/>
                  </a:lnTo>
                  <a:lnTo>
                    <a:pt x="0" y="2382"/>
                  </a:lnTo>
                  <a:lnTo>
                    <a:pt x="441" y="2703"/>
                  </a:lnTo>
                  <a:lnTo>
                    <a:pt x="905" y="3037"/>
                  </a:lnTo>
                  <a:lnTo>
                    <a:pt x="1369" y="3346"/>
                  </a:lnTo>
                  <a:lnTo>
                    <a:pt x="1810" y="3680"/>
                  </a:lnTo>
                  <a:lnTo>
                    <a:pt x="2108" y="3263"/>
                  </a:lnTo>
                  <a:lnTo>
                    <a:pt x="2465" y="2751"/>
                  </a:lnTo>
                  <a:lnTo>
                    <a:pt x="2751" y="2346"/>
                  </a:lnTo>
                  <a:lnTo>
                    <a:pt x="3108" y="1846"/>
                  </a:lnTo>
                  <a:lnTo>
                    <a:pt x="3429" y="1382"/>
                  </a:lnTo>
                  <a:lnTo>
                    <a:pt x="3513" y="1275"/>
                  </a:lnTo>
                  <a:lnTo>
                    <a:pt x="3155" y="1024"/>
                  </a:lnTo>
                  <a:lnTo>
                    <a:pt x="2834" y="798"/>
                  </a:lnTo>
                  <a:lnTo>
                    <a:pt x="2346" y="465"/>
                  </a:lnTo>
                  <a:lnTo>
                    <a:pt x="16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-2120825" y="1680975"/>
              <a:ext cx="73550" cy="93800"/>
            </a:xfrm>
            <a:custGeom>
              <a:avLst/>
              <a:gdLst/>
              <a:ahLst/>
              <a:cxnLst/>
              <a:rect l="l" t="t" r="r" b="b"/>
              <a:pathLst>
                <a:path w="2942" h="3752" extrusionOk="0">
                  <a:moveTo>
                    <a:pt x="2665" y="1"/>
                  </a:moveTo>
                  <a:cubicBezTo>
                    <a:pt x="2605" y="1"/>
                    <a:pt x="2540" y="30"/>
                    <a:pt x="2501" y="84"/>
                  </a:cubicBezTo>
                  <a:lnTo>
                    <a:pt x="1" y="3609"/>
                  </a:lnTo>
                  <a:cubicBezTo>
                    <a:pt x="31" y="3579"/>
                    <a:pt x="66" y="3567"/>
                    <a:pt x="100" y="3567"/>
                  </a:cubicBezTo>
                  <a:cubicBezTo>
                    <a:pt x="147" y="3567"/>
                    <a:pt x="193" y="3588"/>
                    <a:pt x="227" y="3609"/>
                  </a:cubicBezTo>
                  <a:lnTo>
                    <a:pt x="418" y="3752"/>
                  </a:lnTo>
                  <a:lnTo>
                    <a:pt x="2942" y="156"/>
                  </a:lnTo>
                  <a:lnTo>
                    <a:pt x="2751" y="25"/>
                  </a:lnTo>
                  <a:cubicBezTo>
                    <a:pt x="2727" y="9"/>
                    <a:pt x="2697" y="1"/>
                    <a:pt x="2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-2120525" y="1680850"/>
              <a:ext cx="71175" cy="90350"/>
            </a:xfrm>
            <a:custGeom>
              <a:avLst/>
              <a:gdLst/>
              <a:ahLst/>
              <a:cxnLst/>
              <a:rect l="l" t="t" r="r" b="b"/>
              <a:pathLst>
                <a:path w="2847" h="3614" extrusionOk="0">
                  <a:moveTo>
                    <a:pt x="2666" y="0"/>
                  </a:moveTo>
                  <a:cubicBezTo>
                    <a:pt x="2605" y="0"/>
                    <a:pt x="2540" y="35"/>
                    <a:pt x="2501" y="89"/>
                  </a:cubicBezTo>
                  <a:lnTo>
                    <a:pt x="1" y="3614"/>
                  </a:lnTo>
                  <a:cubicBezTo>
                    <a:pt x="25" y="3602"/>
                    <a:pt x="49" y="3590"/>
                    <a:pt x="60" y="3578"/>
                  </a:cubicBezTo>
                  <a:cubicBezTo>
                    <a:pt x="358" y="3066"/>
                    <a:pt x="2013" y="923"/>
                    <a:pt x="2846" y="89"/>
                  </a:cubicBezTo>
                  <a:lnTo>
                    <a:pt x="2751" y="30"/>
                  </a:lnTo>
                  <a:cubicBezTo>
                    <a:pt x="2727" y="10"/>
                    <a:pt x="2697" y="0"/>
                    <a:pt x="2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3" name="Google Shape;1663;p32"/>
          <p:cNvSpPr/>
          <p:nvPr/>
        </p:nvSpPr>
        <p:spPr>
          <a:xfrm rot="-895218">
            <a:off x="8367686" y="4611073"/>
            <a:ext cx="856044" cy="677577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4" name="Google Shape;1664;p32"/>
          <p:cNvGrpSpPr/>
          <p:nvPr/>
        </p:nvGrpSpPr>
        <p:grpSpPr>
          <a:xfrm flipH="1">
            <a:off x="789305" y="693159"/>
            <a:ext cx="871283" cy="493034"/>
            <a:chOff x="6499193" y="92109"/>
            <a:chExt cx="871283" cy="493034"/>
          </a:xfrm>
        </p:grpSpPr>
        <p:sp>
          <p:nvSpPr>
            <p:cNvPr id="1665" name="Google Shape;1665;p32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4" name="Google Shape;1674;p32"/>
          <p:cNvGrpSpPr/>
          <p:nvPr/>
        </p:nvGrpSpPr>
        <p:grpSpPr>
          <a:xfrm>
            <a:off x="186466" y="4239799"/>
            <a:ext cx="602833" cy="495062"/>
            <a:chOff x="668641" y="1116349"/>
            <a:chExt cx="602833" cy="495062"/>
          </a:xfrm>
        </p:grpSpPr>
        <p:sp>
          <p:nvSpPr>
            <p:cNvPr id="1675" name="Google Shape;1675;p32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 flipH="1">
            <a:off x="8325291" y="407649"/>
            <a:ext cx="602833" cy="495062"/>
            <a:chOff x="668641" y="1116349"/>
            <a:chExt cx="602833" cy="495062"/>
          </a:xfrm>
        </p:grpSpPr>
        <p:sp>
          <p:nvSpPr>
            <p:cNvPr id="1687" name="Google Shape;1687;p32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2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2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2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2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 rot="-5400000">
            <a:off x="8545309" y="3110126"/>
            <a:ext cx="348363" cy="342683"/>
            <a:chOff x="8351027" y="3635349"/>
            <a:chExt cx="348363" cy="342683"/>
          </a:xfrm>
        </p:grpSpPr>
        <p:sp>
          <p:nvSpPr>
            <p:cNvPr id="1699" name="Google Shape;1699;p32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2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2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2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1639;p32">
            <a:extLst>
              <a:ext uri="{FF2B5EF4-FFF2-40B4-BE49-F238E27FC236}">
                <a16:creationId xmlns:a16="http://schemas.microsoft.com/office/drawing/2014/main" id="{48168836-494A-4D6A-980C-81006C935707}"/>
              </a:ext>
            </a:extLst>
          </p:cNvPr>
          <p:cNvSpPr/>
          <p:nvPr/>
        </p:nvSpPr>
        <p:spPr>
          <a:xfrm>
            <a:off x="568376" y="3116888"/>
            <a:ext cx="909625" cy="8706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653;p32">
            <a:extLst>
              <a:ext uri="{FF2B5EF4-FFF2-40B4-BE49-F238E27FC236}">
                <a16:creationId xmlns:a16="http://schemas.microsoft.com/office/drawing/2014/main" id="{8353F37A-A4E3-47B8-9ED3-F01AAD6808AE}"/>
              </a:ext>
            </a:extLst>
          </p:cNvPr>
          <p:cNvSpPr txBox="1">
            <a:spLocks/>
          </p:cNvSpPr>
          <p:nvPr/>
        </p:nvSpPr>
        <p:spPr>
          <a:xfrm>
            <a:off x="581414" y="3192457"/>
            <a:ext cx="9096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r>
              <a:rPr lang="en" dirty="0"/>
              <a:t>03</a:t>
            </a:r>
          </a:p>
        </p:txBody>
      </p:sp>
      <p:sp>
        <p:nvSpPr>
          <p:cNvPr id="76" name="Google Shape;1639;p32">
            <a:extLst>
              <a:ext uri="{FF2B5EF4-FFF2-40B4-BE49-F238E27FC236}">
                <a16:creationId xmlns:a16="http://schemas.microsoft.com/office/drawing/2014/main" id="{F7AE3FE0-846E-4FEE-BAAB-80CA6F3BACCD}"/>
              </a:ext>
            </a:extLst>
          </p:cNvPr>
          <p:cNvSpPr/>
          <p:nvPr/>
        </p:nvSpPr>
        <p:spPr>
          <a:xfrm>
            <a:off x="636839" y="4064797"/>
            <a:ext cx="909625" cy="8706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653;p32">
            <a:extLst>
              <a:ext uri="{FF2B5EF4-FFF2-40B4-BE49-F238E27FC236}">
                <a16:creationId xmlns:a16="http://schemas.microsoft.com/office/drawing/2014/main" id="{E2573E25-C356-426D-A4FE-31A183722085}"/>
              </a:ext>
            </a:extLst>
          </p:cNvPr>
          <p:cNvSpPr txBox="1">
            <a:spLocks/>
          </p:cNvSpPr>
          <p:nvPr/>
        </p:nvSpPr>
        <p:spPr>
          <a:xfrm>
            <a:off x="649877" y="4140366"/>
            <a:ext cx="9096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r>
              <a:rPr lang="en" dirty="0"/>
              <a:t>04</a:t>
            </a:r>
          </a:p>
        </p:txBody>
      </p:sp>
      <p:sp>
        <p:nvSpPr>
          <p:cNvPr id="78" name="Google Shape;1650;p32">
            <a:extLst>
              <a:ext uri="{FF2B5EF4-FFF2-40B4-BE49-F238E27FC236}">
                <a16:creationId xmlns:a16="http://schemas.microsoft.com/office/drawing/2014/main" id="{13EA0D1B-6850-4FE7-9869-4DC38B9DA5C3}"/>
              </a:ext>
            </a:extLst>
          </p:cNvPr>
          <p:cNvSpPr txBox="1">
            <a:spLocks/>
          </p:cNvSpPr>
          <p:nvPr/>
        </p:nvSpPr>
        <p:spPr>
          <a:xfrm>
            <a:off x="1866549" y="3960937"/>
            <a:ext cx="22329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dirty="0"/>
              <a:t>Practicamos la lectura </a:t>
            </a:r>
          </a:p>
        </p:txBody>
      </p:sp>
      <p:sp>
        <p:nvSpPr>
          <p:cNvPr id="83" name="Google Shape;1650;p32">
            <a:extLst>
              <a:ext uri="{FF2B5EF4-FFF2-40B4-BE49-F238E27FC236}">
                <a16:creationId xmlns:a16="http://schemas.microsoft.com/office/drawing/2014/main" id="{C8EB02A3-D19B-4273-9ACF-C6632E47CF0F}"/>
              </a:ext>
            </a:extLst>
          </p:cNvPr>
          <p:cNvSpPr txBox="1">
            <a:spLocks/>
          </p:cNvSpPr>
          <p:nvPr/>
        </p:nvSpPr>
        <p:spPr>
          <a:xfrm>
            <a:off x="1698793" y="2161506"/>
            <a:ext cx="22329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dirty="0">
                <a:solidFill>
                  <a:srgbClr val="004D61"/>
                </a:solidFill>
              </a:rPr>
              <a:t>Cantemos para </a:t>
            </a:r>
            <a:r>
              <a:rPr lang="en-US" dirty="0"/>
              <a:t>activarnos</a:t>
            </a:r>
          </a:p>
        </p:txBody>
      </p:sp>
      <p:sp>
        <p:nvSpPr>
          <p:cNvPr id="88" name="Google Shape;1650;p32">
            <a:extLst>
              <a:ext uri="{FF2B5EF4-FFF2-40B4-BE49-F238E27FC236}">
                <a16:creationId xmlns:a16="http://schemas.microsoft.com/office/drawing/2014/main" id="{7EBA6EB3-F6DE-4DFE-BA64-CC86F179DB20}"/>
              </a:ext>
            </a:extLst>
          </p:cNvPr>
          <p:cNvSpPr txBox="1">
            <a:spLocks/>
          </p:cNvSpPr>
          <p:nvPr/>
        </p:nvSpPr>
        <p:spPr>
          <a:xfrm>
            <a:off x="5820865" y="2248919"/>
            <a:ext cx="22329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dirty="0"/>
              <a:t>Actividades de </a:t>
            </a:r>
            <a:r>
              <a:rPr lang="es-CL" dirty="0"/>
              <a:t>Comprensión</a:t>
            </a:r>
            <a:r>
              <a:rPr lang="en-US" dirty="0"/>
              <a:t>.</a:t>
            </a:r>
          </a:p>
        </p:txBody>
      </p:sp>
      <p:sp>
        <p:nvSpPr>
          <p:cNvPr id="89" name="Google Shape;1638;p32">
            <a:extLst>
              <a:ext uri="{FF2B5EF4-FFF2-40B4-BE49-F238E27FC236}">
                <a16:creationId xmlns:a16="http://schemas.microsoft.com/office/drawing/2014/main" id="{74238010-078D-426F-82C5-4D3B633A8CB8}"/>
              </a:ext>
            </a:extLst>
          </p:cNvPr>
          <p:cNvSpPr/>
          <p:nvPr/>
        </p:nvSpPr>
        <p:spPr>
          <a:xfrm>
            <a:off x="4748981" y="2137107"/>
            <a:ext cx="909625" cy="8706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652;p32">
            <a:extLst>
              <a:ext uri="{FF2B5EF4-FFF2-40B4-BE49-F238E27FC236}">
                <a16:creationId xmlns:a16="http://schemas.microsoft.com/office/drawing/2014/main" id="{C09184B8-2D76-4DE8-B18D-48FDAA73BC3A}"/>
              </a:ext>
            </a:extLst>
          </p:cNvPr>
          <p:cNvSpPr txBox="1">
            <a:spLocks/>
          </p:cNvSpPr>
          <p:nvPr/>
        </p:nvSpPr>
        <p:spPr>
          <a:xfrm>
            <a:off x="4764044" y="2241307"/>
            <a:ext cx="9096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r>
              <a:rPr lang="en" dirty="0"/>
              <a:t>06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>
            <a:extLst>
              <a:ext uri="{FF2B5EF4-FFF2-40B4-BE49-F238E27FC236}">
                <a16:creationId xmlns:a16="http://schemas.microsoft.com/office/drawing/2014/main" id="{4C585E16-86D5-47A2-BF73-3D117B1C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850" y="445025"/>
            <a:ext cx="6236508" cy="572700"/>
          </a:xfrm>
        </p:spPr>
        <p:txBody>
          <a:bodyPr/>
          <a:lstStyle/>
          <a:p>
            <a:r>
              <a:rPr lang="es-CL" dirty="0">
                <a:solidFill>
                  <a:schemeClr val="tx2">
                    <a:lumMod val="25000"/>
                  </a:schemeClr>
                </a:solidFill>
              </a:rPr>
              <a:t>Recordemos nuestras normas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249088F4-4CCB-4F0E-A59D-02C47A9C30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88" t="34177" r="39535" b="17589"/>
          <a:stretch/>
        </p:blipFill>
        <p:spPr>
          <a:xfrm>
            <a:off x="254467" y="1542116"/>
            <a:ext cx="2044893" cy="2890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A8A5AE6-4852-41EA-AF01-598CD781C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870" y="1969477"/>
            <a:ext cx="2015447" cy="2979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3E8450A-FA6B-461D-8308-B1525BD230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92" t="28519" r="30000" b="13554"/>
          <a:stretch/>
        </p:blipFill>
        <p:spPr>
          <a:xfrm>
            <a:off x="4710049" y="1406436"/>
            <a:ext cx="2010443" cy="29794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6022A13-D0A4-4B92-B5E6-6C617F079E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4224" y="1985698"/>
            <a:ext cx="2015447" cy="2979438"/>
          </a:xfrm>
          <a:prstGeom prst="rect">
            <a:avLst/>
          </a:prstGeom>
        </p:spPr>
      </p:pic>
      <p:pic>
        <p:nvPicPr>
          <p:cNvPr id="20" name="Picture 6" descr="Una Mano PNG transparente - StickPNG">
            <a:extLst>
              <a:ext uri="{FF2B5EF4-FFF2-40B4-BE49-F238E27FC236}">
                <a16:creationId xmlns:a16="http://schemas.microsoft.com/office/drawing/2014/main" id="{8B5FF33A-2E93-4EB7-95A3-C5410E13C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773" y="3189627"/>
            <a:ext cx="1064630" cy="947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59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33"/>
          <p:cNvSpPr txBox="1">
            <a:spLocks noGrp="1"/>
          </p:cNvSpPr>
          <p:nvPr>
            <p:ph type="title"/>
          </p:nvPr>
        </p:nvSpPr>
        <p:spPr>
          <a:xfrm>
            <a:off x="838465" y="138561"/>
            <a:ext cx="7467070" cy="1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/>
              <a:t>CANTEMOS PARA DESPERTAR LAS NEURONAS</a:t>
            </a:r>
          </a:p>
        </p:txBody>
      </p:sp>
      <p:pic>
        <p:nvPicPr>
          <p:cNvPr id="3" name="Elementos multimedia en línea 2" title="Yupi Yai- Despertando las Neuronas">
            <a:hlinkClick r:id="" action="ppaction://media"/>
            <a:extLst>
              <a:ext uri="{FF2B5EF4-FFF2-40B4-BE49-F238E27FC236}">
                <a16:creationId xmlns:a16="http://schemas.microsoft.com/office/drawing/2014/main" id="{3A883970-FA5C-4502-88C4-692A8252561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45758" y="1087923"/>
            <a:ext cx="5486400" cy="3099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31"/>
          <p:cNvSpPr/>
          <p:nvPr/>
        </p:nvSpPr>
        <p:spPr>
          <a:xfrm rot="-5400000" flipH="1">
            <a:off x="5531191" y="1588859"/>
            <a:ext cx="2515438" cy="327017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31"/>
          <p:cNvSpPr/>
          <p:nvPr/>
        </p:nvSpPr>
        <p:spPr>
          <a:xfrm flipH="1">
            <a:off x="6866661" y="3742869"/>
            <a:ext cx="1277212" cy="759380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31"/>
          <p:cNvSpPr/>
          <p:nvPr/>
        </p:nvSpPr>
        <p:spPr>
          <a:xfrm>
            <a:off x="6214522" y="4418252"/>
            <a:ext cx="1309694" cy="110716"/>
          </a:xfrm>
          <a:custGeom>
            <a:avLst/>
            <a:gdLst/>
            <a:ahLst/>
            <a:cxnLst/>
            <a:rect l="l" t="t" r="r" b="b"/>
            <a:pathLst>
              <a:path w="25362" h="2144" extrusionOk="0">
                <a:moveTo>
                  <a:pt x="12681" y="0"/>
                </a:moveTo>
                <a:cubicBezTo>
                  <a:pt x="5692" y="0"/>
                  <a:pt x="1" y="477"/>
                  <a:pt x="1" y="1072"/>
                </a:cubicBezTo>
                <a:cubicBezTo>
                  <a:pt x="1" y="1667"/>
                  <a:pt x="5692" y="2144"/>
                  <a:pt x="12681" y="2144"/>
                </a:cubicBezTo>
                <a:cubicBezTo>
                  <a:pt x="19682" y="2144"/>
                  <a:pt x="25361" y="1667"/>
                  <a:pt x="25361" y="1072"/>
                </a:cubicBezTo>
                <a:cubicBezTo>
                  <a:pt x="25361" y="489"/>
                  <a:pt x="19682" y="0"/>
                  <a:pt x="126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31"/>
          <p:cNvSpPr txBox="1">
            <a:spLocks noGrp="1"/>
          </p:cNvSpPr>
          <p:nvPr>
            <p:ph type="title"/>
          </p:nvPr>
        </p:nvSpPr>
        <p:spPr>
          <a:xfrm>
            <a:off x="720000" y="1321550"/>
            <a:ext cx="3342300" cy="111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Objetivo</a:t>
            </a:r>
            <a:endParaRPr dirty="0"/>
          </a:p>
        </p:txBody>
      </p:sp>
      <p:sp>
        <p:nvSpPr>
          <p:cNvPr id="1450" name="Google Shape;1450;p31"/>
          <p:cNvSpPr txBox="1">
            <a:spLocks noGrp="1"/>
          </p:cNvSpPr>
          <p:nvPr>
            <p:ph type="subTitle" idx="1"/>
          </p:nvPr>
        </p:nvSpPr>
        <p:spPr>
          <a:xfrm>
            <a:off x="720000" y="2524438"/>
            <a:ext cx="4417868" cy="12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MX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Passion One" panose="020B0604020202020204" charset="0"/>
              </a:rPr>
              <a:t>Leer y comprender textos no literarios.</a:t>
            </a:r>
          </a:p>
          <a:p>
            <a:pPr marL="685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MX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Passion One" panose="020B0604020202020204" charset="0"/>
              </a:rPr>
              <a:t>Extraer información implícita y explícita de un texto</a:t>
            </a:r>
          </a:p>
          <a:p>
            <a:pPr marL="685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MX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Passion One" panose="020B0604020202020204" charset="0"/>
              </a:rPr>
              <a:t>Comunicar información con claridad.</a:t>
            </a:r>
          </a:p>
        </p:txBody>
      </p:sp>
      <p:sp>
        <p:nvSpPr>
          <p:cNvPr id="1451" name="Google Shape;1451;p31"/>
          <p:cNvSpPr/>
          <p:nvPr/>
        </p:nvSpPr>
        <p:spPr>
          <a:xfrm rot="-288366">
            <a:off x="901445" y="2247330"/>
            <a:ext cx="2291158" cy="214792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31"/>
          <p:cNvSpPr/>
          <p:nvPr/>
        </p:nvSpPr>
        <p:spPr>
          <a:xfrm>
            <a:off x="5673494" y="2798360"/>
            <a:ext cx="592453" cy="603952"/>
          </a:xfrm>
          <a:custGeom>
            <a:avLst/>
            <a:gdLst/>
            <a:ahLst/>
            <a:cxnLst/>
            <a:rect l="l" t="t" r="r" b="b"/>
            <a:pathLst>
              <a:path w="7677" h="7826" extrusionOk="0">
                <a:moveTo>
                  <a:pt x="328" y="1"/>
                </a:moveTo>
                <a:cubicBezTo>
                  <a:pt x="279" y="1"/>
                  <a:pt x="229" y="30"/>
                  <a:pt x="203" y="97"/>
                </a:cubicBezTo>
                <a:cubicBezTo>
                  <a:pt x="108" y="287"/>
                  <a:pt x="96" y="490"/>
                  <a:pt x="60" y="704"/>
                </a:cubicBezTo>
                <a:cubicBezTo>
                  <a:pt x="37" y="895"/>
                  <a:pt x="25" y="1109"/>
                  <a:pt x="25" y="1299"/>
                </a:cubicBezTo>
                <a:cubicBezTo>
                  <a:pt x="1" y="1704"/>
                  <a:pt x="48" y="2121"/>
                  <a:pt x="108" y="2514"/>
                </a:cubicBezTo>
                <a:cubicBezTo>
                  <a:pt x="239" y="3323"/>
                  <a:pt x="537" y="4109"/>
                  <a:pt x="953" y="4800"/>
                </a:cubicBezTo>
                <a:cubicBezTo>
                  <a:pt x="1822" y="6217"/>
                  <a:pt x="3227" y="7229"/>
                  <a:pt x="4823" y="7645"/>
                </a:cubicBezTo>
                <a:cubicBezTo>
                  <a:pt x="5319" y="7761"/>
                  <a:pt x="5816" y="7825"/>
                  <a:pt x="6310" y="7825"/>
                </a:cubicBezTo>
                <a:cubicBezTo>
                  <a:pt x="6729" y="7825"/>
                  <a:pt x="7146" y="7779"/>
                  <a:pt x="7561" y="7681"/>
                </a:cubicBezTo>
                <a:cubicBezTo>
                  <a:pt x="7676" y="7647"/>
                  <a:pt x="7658" y="7490"/>
                  <a:pt x="7549" y="7490"/>
                </a:cubicBezTo>
                <a:cubicBezTo>
                  <a:pt x="7546" y="7490"/>
                  <a:pt x="7542" y="7490"/>
                  <a:pt x="7537" y="7491"/>
                </a:cubicBezTo>
                <a:cubicBezTo>
                  <a:pt x="7253" y="7530"/>
                  <a:pt x="6966" y="7549"/>
                  <a:pt x="6680" y="7549"/>
                </a:cubicBezTo>
                <a:cubicBezTo>
                  <a:pt x="5406" y="7549"/>
                  <a:pt x="4132" y="7169"/>
                  <a:pt x="3073" y="6479"/>
                </a:cubicBezTo>
                <a:cubicBezTo>
                  <a:pt x="1763" y="5621"/>
                  <a:pt x="870" y="4264"/>
                  <a:pt x="525" y="2740"/>
                </a:cubicBezTo>
                <a:cubicBezTo>
                  <a:pt x="441" y="2311"/>
                  <a:pt x="382" y="1883"/>
                  <a:pt x="382" y="1442"/>
                </a:cubicBezTo>
                <a:cubicBezTo>
                  <a:pt x="382" y="1240"/>
                  <a:pt x="382" y="1014"/>
                  <a:pt x="394" y="811"/>
                </a:cubicBezTo>
                <a:cubicBezTo>
                  <a:pt x="406" y="585"/>
                  <a:pt x="465" y="359"/>
                  <a:pt x="453" y="133"/>
                </a:cubicBezTo>
                <a:cubicBezTo>
                  <a:pt x="453" y="51"/>
                  <a:pt x="392" y="1"/>
                  <a:pt x="3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31"/>
          <p:cNvSpPr/>
          <p:nvPr/>
        </p:nvSpPr>
        <p:spPr>
          <a:xfrm>
            <a:off x="5652349" y="2668867"/>
            <a:ext cx="110202" cy="146551"/>
          </a:xfrm>
          <a:custGeom>
            <a:avLst/>
            <a:gdLst/>
            <a:ahLst/>
            <a:cxnLst/>
            <a:rect l="l" t="t" r="r" b="b"/>
            <a:pathLst>
              <a:path w="1428" h="1899" extrusionOk="0">
                <a:moveTo>
                  <a:pt x="787" y="1"/>
                </a:moveTo>
                <a:cubicBezTo>
                  <a:pt x="763" y="1"/>
                  <a:pt x="739" y="13"/>
                  <a:pt x="727" y="37"/>
                </a:cubicBezTo>
                <a:cubicBezTo>
                  <a:pt x="656" y="96"/>
                  <a:pt x="608" y="179"/>
                  <a:pt x="572" y="251"/>
                </a:cubicBezTo>
                <a:cubicBezTo>
                  <a:pt x="442" y="572"/>
                  <a:pt x="430" y="941"/>
                  <a:pt x="430" y="1287"/>
                </a:cubicBezTo>
                <a:cubicBezTo>
                  <a:pt x="394" y="1025"/>
                  <a:pt x="334" y="775"/>
                  <a:pt x="251" y="537"/>
                </a:cubicBezTo>
                <a:cubicBezTo>
                  <a:pt x="239" y="489"/>
                  <a:pt x="203" y="453"/>
                  <a:pt x="156" y="453"/>
                </a:cubicBezTo>
                <a:cubicBezTo>
                  <a:pt x="132" y="453"/>
                  <a:pt x="96" y="489"/>
                  <a:pt x="84" y="525"/>
                </a:cubicBezTo>
                <a:cubicBezTo>
                  <a:pt x="1" y="703"/>
                  <a:pt x="25" y="906"/>
                  <a:pt x="84" y="1108"/>
                </a:cubicBezTo>
                <a:cubicBezTo>
                  <a:pt x="132" y="1299"/>
                  <a:pt x="215" y="1477"/>
                  <a:pt x="358" y="1620"/>
                </a:cubicBezTo>
                <a:cubicBezTo>
                  <a:pt x="418" y="1715"/>
                  <a:pt x="477" y="1858"/>
                  <a:pt x="596" y="1894"/>
                </a:cubicBezTo>
                <a:cubicBezTo>
                  <a:pt x="609" y="1897"/>
                  <a:pt x="623" y="1899"/>
                  <a:pt x="638" y="1899"/>
                </a:cubicBezTo>
                <a:cubicBezTo>
                  <a:pt x="733" y="1899"/>
                  <a:pt x="858" y="1840"/>
                  <a:pt x="930" y="1799"/>
                </a:cubicBezTo>
                <a:cubicBezTo>
                  <a:pt x="1061" y="1739"/>
                  <a:pt x="1156" y="1644"/>
                  <a:pt x="1251" y="1537"/>
                </a:cubicBezTo>
                <a:cubicBezTo>
                  <a:pt x="1275" y="1525"/>
                  <a:pt x="1382" y="1358"/>
                  <a:pt x="1418" y="1263"/>
                </a:cubicBezTo>
                <a:cubicBezTo>
                  <a:pt x="1427" y="1216"/>
                  <a:pt x="1412" y="1200"/>
                  <a:pt x="1388" y="1200"/>
                </a:cubicBezTo>
                <a:cubicBezTo>
                  <a:pt x="1351" y="1200"/>
                  <a:pt x="1292" y="1237"/>
                  <a:pt x="1263" y="1251"/>
                </a:cubicBezTo>
                <a:cubicBezTo>
                  <a:pt x="1156" y="1322"/>
                  <a:pt x="1061" y="1382"/>
                  <a:pt x="953" y="1465"/>
                </a:cubicBezTo>
                <a:cubicBezTo>
                  <a:pt x="1061" y="1239"/>
                  <a:pt x="1144" y="1013"/>
                  <a:pt x="1251" y="787"/>
                </a:cubicBezTo>
                <a:cubicBezTo>
                  <a:pt x="1299" y="703"/>
                  <a:pt x="1323" y="632"/>
                  <a:pt x="1334" y="537"/>
                </a:cubicBezTo>
                <a:cubicBezTo>
                  <a:pt x="1358" y="525"/>
                  <a:pt x="1358" y="513"/>
                  <a:pt x="1334" y="489"/>
                </a:cubicBezTo>
                <a:cubicBezTo>
                  <a:pt x="1324" y="473"/>
                  <a:pt x="1306" y="466"/>
                  <a:pt x="1286" y="466"/>
                </a:cubicBezTo>
                <a:cubicBezTo>
                  <a:pt x="1262" y="466"/>
                  <a:pt x="1235" y="476"/>
                  <a:pt x="1215" y="489"/>
                </a:cubicBezTo>
                <a:cubicBezTo>
                  <a:pt x="1001" y="632"/>
                  <a:pt x="894" y="894"/>
                  <a:pt x="823" y="1144"/>
                </a:cubicBezTo>
                <a:cubicBezTo>
                  <a:pt x="799" y="810"/>
                  <a:pt x="953" y="453"/>
                  <a:pt x="870" y="108"/>
                </a:cubicBezTo>
                <a:cubicBezTo>
                  <a:pt x="858" y="60"/>
                  <a:pt x="834" y="1"/>
                  <a:pt x="7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31"/>
          <p:cNvSpPr/>
          <p:nvPr/>
        </p:nvSpPr>
        <p:spPr>
          <a:xfrm>
            <a:off x="7013194" y="2327384"/>
            <a:ext cx="313398" cy="808150"/>
          </a:xfrm>
          <a:custGeom>
            <a:avLst/>
            <a:gdLst/>
            <a:ahLst/>
            <a:cxnLst/>
            <a:rect l="l" t="t" r="r" b="b"/>
            <a:pathLst>
              <a:path w="4061" h="10472" extrusionOk="0">
                <a:moveTo>
                  <a:pt x="1893" y="0"/>
                </a:moveTo>
                <a:cubicBezTo>
                  <a:pt x="1795" y="0"/>
                  <a:pt x="1709" y="106"/>
                  <a:pt x="1786" y="211"/>
                </a:cubicBezTo>
                <a:cubicBezTo>
                  <a:pt x="1905" y="413"/>
                  <a:pt x="2084" y="556"/>
                  <a:pt x="2215" y="735"/>
                </a:cubicBezTo>
                <a:cubicBezTo>
                  <a:pt x="2346" y="913"/>
                  <a:pt x="2465" y="1080"/>
                  <a:pt x="2584" y="1259"/>
                </a:cubicBezTo>
                <a:cubicBezTo>
                  <a:pt x="2846" y="1628"/>
                  <a:pt x="3036" y="2021"/>
                  <a:pt x="3203" y="2414"/>
                </a:cubicBezTo>
                <a:cubicBezTo>
                  <a:pt x="3774" y="3866"/>
                  <a:pt x="3810" y="5497"/>
                  <a:pt x="3215" y="6938"/>
                </a:cubicBezTo>
                <a:cubicBezTo>
                  <a:pt x="2620" y="8391"/>
                  <a:pt x="1477" y="9605"/>
                  <a:pt x="83" y="10307"/>
                </a:cubicBezTo>
                <a:cubicBezTo>
                  <a:pt x="1" y="10349"/>
                  <a:pt x="35" y="10471"/>
                  <a:pt x="108" y="10471"/>
                </a:cubicBezTo>
                <a:cubicBezTo>
                  <a:pt x="119" y="10471"/>
                  <a:pt x="131" y="10468"/>
                  <a:pt x="143" y="10462"/>
                </a:cubicBezTo>
                <a:cubicBezTo>
                  <a:pt x="1012" y="10105"/>
                  <a:pt x="1750" y="9569"/>
                  <a:pt x="2381" y="8879"/>
                </a:cubicBezTo>
                <a:cubicBezTo>
                  <a:pt x="3477" y="7640"/>
                  <a:pt x="4060" y="6009"/>
                  <a:pt x="3977" y="4354"/>
                </a:cubicBezTo>
                <a:cubicBezTo>
                  <a:pt x="3929" y="3533"/>
                  <a:pt x="3739" y="2735"/>
                  <a:pt x="3393" y="1985"/>
                </a:cubicBezTo>
                <a:cubicBezTo>
                  <a:pt x="3227" y="1616"/>
                  <a:pt x="3024" y="1247"/>
                  <a:pt x="2786" y="913"/>
                </a:cubicBezTo>
                <a:cubicBezTo>
                  <a:pt x="2667" y="771"/>
                  <a:pt x="2548" y="604"/>
                  <a:pt x="2405" y="449"/>
                </a:cubicBezTo>
                <a:cubicBezTo>
                  <a:pt x="2274" y="294"/>
                  <a:pt x="2143" y="128"/>
                  <a:pt x="1965" y="20"/>
                </a:cubicBezTo>
                <a:cubicBezTo>
                  <a:pt x="1941" y="7"/>
                  <a:pt x="1917" y="0"/>
                  <a:pt x="18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31"/>
          <p:cNvSpPr/>
          <p:nvPr/>
        </p:nvSpPr>
        <p:spPr>
          <a:xfrm>
            <a:off x="7076552" y="2240720"/>
            <a:ext cx="113135" cy="121933"/>
          </a:xfrm>
          <a:custGeom>
            <a:avLst/>
            <a:gdLst/>
            <a:ahLst/>
            <a:cxnLst/>
            <a:rect l="l" t="t" r="r" b="b"/>
            <a:pathLst>
              <a:path w="1466" h="1580" extrusionOk="0">
                <a:moveTo>
                  <a:pt x="191" y="0"/>
                </a:moveTo>
                <a:cubicBezTo>
                  <a:pt x="144" y="24"/>
                  <a:pt x="155" y="84"/>
                  <a:pt x="179" y="131"/>
                </a:cubicBezTo>
                <a:cubicBezTo>
                  <a:pt x="275" y="453"/>
                  <a:pt x="608" y="679"/>
                  <a:pt x="786" y="977"/>
                </a:cubicBezTo>
                <a:cubicBezTo>
                  <a:pt x="596" y="810"/>
                  <a:pt x="370" y="632"/>
                  <a:pt x="96" y="620"/>
                </a:cubicBezTo>
                <a:cubicBezTo>
                  <a:pt x="60" y="620"/>
                  <a:pt x="1" y="643"/>
                  <a:pt x="1" y="679"/>
                </a:cubicBezTo>
                <a:cubicBezTo>
                  <a:pt x="1" y="703"/>
                  <a:pt x="13" y="715"/>
                  <a:pt x="13" y="727"/>
                </a:cubicBezTo>
                <a:cubicBezTo>
                  <a:pt x="72" y="798"/>
                  <a:pt x="144" y="846"/>
                  <a:pt x="215" y="893"/>
                </a:cubicBezTo>
                <a:cubicBezTo>
                  <a:pt x="429" y="1024"/>
                  <a:pt x="620" y="1155"/>
                  <a:pt x="834" y="1298"/>
                </a:cubicBezTo>
                <a:cubicBezTo>
                  <a:pt x="715" y="1298"/>
                  <a:pt x="572" y="1274"/>
                  <a:pt x="453" y="1274"/>
                </a:cubicBezTo>
                <a:cubicBezTo>
                  <a:pt x="394" y="1274"/>
                  <a:pt x="251" y="1274"/>
                  <a:pt x="358" y="1370"/>
                </a:cubicBezTo>
                <a:cubicBezTo>
                  <a:pt x="429" y="1429"/>
                  <a:pt x="608" y="1501"/>
                  <a:pt x="632" y="1513"/>
                </a:cubicBezTo>
                <a:cubicBezTo>
                  <a:pt x="743" y="1550"/>
                  <a:pt x="848" y="1580"/>
                  <a:pt x="956" y="1580"/>
                </a:cubicBezTo>
                <a:cubicBezTo>
                  <a:pt x="986" y="1580"/>
                  <a:pt x="1017" y="1577"/>
                  <a:pt x="1048" y="1572"/>
                </a:cubicBezTo>
                <a:cubicBezTo>
                  <a:pt x="1156" y="1572"/>
                  <a:pt x="1322" y="1560"/>
                  <a:pt x="1394" y="1477"/>
                </a:cubicBezTo>
                <a:cubicBezTo>
                  <a:pt x="1465" y="1382"/>
                  <a:pt x="1453" y="1215"/>
                  <a:pt x="1453" y="1120"/>
                </a:cubicBezTo>
                <a:cubicBezTo>
                  <a:pt x="1406" y="953"/>
                  <a:pt x="1382" y="751"/>
                  <a:pt x="1334" y="560"/>
                </a:cubicBezTo>
                <a:cubicBezTo>
                  <a:pt x="1275" y="370"/>
                  <a:pt x="1203" y="179"/>
                  <a:pt x="1037" y="72"/>
                </a:cubicBezTo>
                <a:cubicBezTo>
                  <a:pt x="1020" y="64"/>
                  <a:pt x="993" y="45"/>
                  <a:pt x="966" y="45"/>
                </a:cubicBezTo>
                <a:cubicBezTo>
                  <a:pt x="953" y="45"/>
                  <a:pt x="941" y="49"/>
                  <a:pt x="929" y="60"/>
                </a:cubicBezTo>
                <a:cubicBezTo>
                  <a:pt x="894" y="84"/>
                  <a:pt x="906" y="131"/>
                  <a:pt x="906" y="179"/>
                </a:cubicBezTo>
                <a:cubicBezTo>
                  <a:pt x="965" y="429"/>
                  <a:pt x="1037" y="667"/>
                  <a:pt x="1156" y="905"/>
                </a:cubicBezTo>
                <a:cubicBezTo>
                  <a:pt x="965" y="608"/>
                  <a:pt x="775" y="310"/>
                  <a:pt x="489" y="108"/>
                </a:cubicBezTo>
                <a:cubicBezTo>
                  <a:pt x="417" y="60"/>
                  <a:pt x="334" y="12"/>
                  <a:pt x="2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31"/>
          <p:cNvSpPr/>
          <p:nvPr/>
        </p:nvSpPr>
        <p:spPr>
          <a:xfrm>
            <a:off x="5838873" y="2880316"/>
            <a:ext cx="161831" cy="339945"/>
          </a:xfrm>
          <a:custGeom>
            <a:avLst/>
            <a:gdLst/>
            <a:ahLst/>
            <a:cxnLst/>
            <a:rect l="l" t="t" r="r" b="b"/>
            <a:pathLst>
              <a:path w="2097" h="4405" extrusionOk="0">
                <a:moveTo>
                  <a:pt x="1649" y="1"/>
                </a:moveTo>
                <a:cubicBezTo>
                  <a:pt x="1412" y="1"/>
                  <a:pt x="1141" y="85"/>
                  <a:pt x="942" y="285"/>
                </a:cubicBezTo>
                <a:cubicBezTo>
                  <a:pt x="620" y="606"/>
                  <a:pt x="644" y="1142"/>
                  <a:pt x="644" y="1618"/>
                </a:cubicBezTo>
                <a:cubicBezTo>
                  <a:pt x="644" y="2071"/>
                  <a:pt x="596" y="2511"/>
                  <a:pt x="525" y="2964"/>
                </a:cubicBezTo>
                <a:cubicBezTo>
                  <a:pt x="453" y="3369"/>
                  <a:pt x="322" y="3797"/>
                  <a:pt x="1" y="4035"/>
                </a:cubicBezTo>
                <a:cubicBezTo>
                  <a:pt x="382" y="3928"/>
                  <a:pt x="834" y="3762"/>
                  <a:pt x="1049" y="3440"/>
                </a:cubicBezTo>
                <a:lnTo>
                  <a:pt x="1049" y="3440"/>
                </a:lnTo>
                <a:cubicBezTo>
                  <a:pt x="1156" y="3762"/>
                  <a:pt x="1168" y="4083"/>
                  <a:pt x="989" y="4405"/>
                </a:cubicBezTo>
                <a:cubicBezTo>
                  <a:pt x="1323" y="4107"/>
                  <a:pt x="1477" y="3678"/>
                  <a:pt x="1537" y="3238"/>
                </a:cubicBezTo>
                <a:cubicBezTo>
                  <a:pt x="1596" y="2809"/>
                  <a:pt x="1537" y="2369"/>
                  <a:pt x="1465" y="1928"/>
                </a:cubicBezTo>
                <a:cubicBezTo>
                  <a:pt x="1430" y="1690"/>
                  <a:pt x="1394" y="1452"/>
                  <a:pt x="1394" y="1214"/>
                </a:cubicBezTo>
                <a:cubicBezTo>
                  <a:pt x="1418" y="678"/>
                  <a:pt x="1751" y="499"/>
                  <a:pt x="2096" y="142"/>
                </a:cubicBezTo>
                <a:cubicBezTo>
                  <a:pt x="2002" y="53"/>
                  <a:pt x="1836" y="1"/>
                  <a:pt x="164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31"/>
          <p:cNvSpPr/>
          <p:nvPr/>
        </p:nvSpPr>
        <p:spPr>
          <a:xfrm>
            <a:off x="6243175" y="3565675"/>
            <a:ext cx="988734" cy="390107"/>
          </a:xfrm>
          <a:custGeom>
            <a:avLst/>
            <a:gdLst/>
            <a:ahLst/>
            <a:cxnLst/>
            <a:rect l="l" t="t" r="r" b="b"/>
            <a:pathLst>
              <a:path w="12812" h="5055" extrusionOk="0">
                <a:moveTo>
                  <a:pt x="12217" y="0"/>
                </a:moveTo>
                <a:cubicBezTo>
                  <a:pt x="12217" y="0"/>
                  <a:pt x="560" y="2691"/>
                  <a:pt x="441" y="2989"/>
                </a:cubicBezTo>
                <a:cubicBezTo>
                  <a:pt x="298" y="3263"/>
                  <a:pt x="203" y="4310"/>
                  <a:pt x="179" y="4394"/>
                </a:cubicBezTo>
                <a:cubicBezTo>
                  <a:pt x="167" y="4465"/>
                  <a:pt x="1" y="4679"/>
                  <a:pt x="620" y="4906"/>
                </a:cubicBezTo>
                <a:cubicBezTo>
                  <a:pt x="907" y="5007"/>
                  <a:pt x="1111" y="5055"/>
                  <a:pt x="1317" y="5055"/>
                </a:cubicBezTo>
                <a:cubicBezTo>
                  <a:pt x="1548" y="5055"/>
                  <a:pt x="1780" y="4995"/>
                  <a:pt x="2132" y="4882"/>
                </a:cubicBezTo>
                <a:cubicBezTo>
                  <a:pt x="2787" y="4679"/>
                  <a:pt x="8657" y="2846"/>
                  <a:pt x="12288" y="2501"/>
                </a:cubicBezTo>
                <a:cubicBezTo>
                  <a:pt x="12812" y="2453"/>
                  <a:pt x="12217" y="0"/>
                  <a:pt x="122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31"/>
          <p:cNvSpPr/>
          <p:nvPr/>
        </p:nvSpPr>
        <p:spPr>
          <a:xfrm>
            <a:off x="6263394" y="3538125"/>
            <a:ext cx="943743" cy="386789"/>
          </a:xfrm>
          <a:custGeom>
            <a:avLst/>
            <a:gdLst/>
            <a:ahLst/>
            <a:cxnLst/>
            <a:rect l="l" t="t" r="r" b="b"/>
            <a:pathLst>
              <a:path w="12229" h="5012" extrusionOk="0">
                <a:moveTo>
                  <a:pt x="11633" y="0"/>
                </a:moveTo>
                <a:cubicBezTo>
                  <a:pt x="11633" y="0"/>
                  <a:pt x="513" y="2631"/>
                  <a:pt x="394" y="2929"/>
                </a:cubicBezTo>
                <a:cubicBezTo>
                  <a:pt x="274" y="3215"/>
                  <a:pt x="155" y="4203"/>
                  <a:pt x="179" y="4346"/>
                </a:cubicBezTo>
                <a:cubicBezTo>
                  <a:pt x="179" y="4346"/>
                  <a:pt x="1" y="4632"/>
                  <a:pt x="596" y="4858"/>
                </a:cubicBezTo>
                <a:cubicBezTo>
                  <a:pt x="874" y="4963"/>
                  <a:pt x="1068" y="5012"/>
                  <a:pt x="1261" y="5012"/>
                </a:cubicBezTo>
                <a:cubicBezTo>
                  <a:pt x="1482" y="5012"/>
                  <a:pt x="1700" y="4948"/>
                  <a:pt x="2037" y="4834"/>
                </a:cubicBezTo>
                <a:cubicBezTo>
                  <a:pt x="2656" y="4632"/>
                  <a:pt x="8240" y="2834"/>
                  <a:pt x="11728" y="2500"/>
                </a:cubicBezTo>
                <a:cubicBezTo>
                  <a:pt x="12228" y="2453"/>
                  <a:pt x="11633" y="0"/>
                  <a:pt x="11633" y="0"/>
                </a:cubicBezTo>
                <a:close/>
              </a:path>
            </a:pathLst>
          </a:custGeom>
          <a:solidFill>
            <a:srgbClr val="E0E8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31"/>
          <p:cNvSpPr/>
          <p:nvPr/>
        </p:nvSpPr>
        <p:spPr>
          <a:xfrm>
            <a:off x="5941820" y="2546705"/>
            <a:ext cx="1282761" cy="1367265"/>
          </a:xfrm>
          <a:custGeom>
            <a:avLst/>
            <a:gdLst/>
            <a:ahLst/>
            <a:cxnLst/>
            <a:rect l="l" t="t" r="r" b="b"/>
            <a:pathLst>
              <a:path w="16622" h="17717" extrusionOk="0">
                <a:moveTo>
                  <a:pt x="13616" y="0"/>
                </a:moveTo>
                <a:cubicBezTo>
                  <a:pt x="13257" y="0"/>
                  <a:pt x="11025" y="12"/>
                  <a:pt x="6954" y="1334"/>
                </a:cubicBezTo>
                <a:cubicBezTo>
                  <a:pt x="4358" y="2167"/>
                  <a:pt x="2084" y="3298"/>
                  <a:pt x="893" y="4025"/>
                </a:cubicBezTo>
                <a:cubicBezTo>
                  <a:pt x="358" y="4358"/>
                  <a:pt x="48" y="4608"/>
                  <a:pt x="24" y="4703"/>
                </a:cubicBezTo>
                <a:cubicBezTo>
                  <a:pt x="0" y="5037"/>
                  <a:pt x="1441" y="7227"/>
                  <a:pt x="2608" y="10740"/>
                </a:cubicBezTo>
                <a:cubicBezTo>
                  <a:pt x="3882" y="14609"/>
                  <a:pt x="4060" y="17717"/>
                  <a:pt x="4060" y="17717"/>
                </a:cubicBezTo>
                <a:cubicBezTo>
                  <a:pt x="4060" y="17717"/>
                  <a:pt x="4358" y="17526"/>
                  <a:pt x="5073" y="17217"/>
                </a:cubicBezTo>
                <a:cubicBezTo>
                  <a:pt x="5965" y="16788"/>
                  <a:pt x="7525" y="16193"/>
                  <a:pt x="9966" y="15550"/>
                </a:cubicBezTo>
                <a:cubicBezTo>
                  <a:pt x="14050" y="14454"/>
                  <a:pt x="16205" y="14573"/>
                  <a:pt x="16407" y="14443"/>
                </a:cubicBezTo>
                <a:cubicBezTo>
                  <a:pt x="16622" y="14312"/>
                  <a:pt x="16169" y="10668"/>
                  <a:pt x="15657" y="7858"/>
                </a:cubicBezTo>
                <a:cubicBezTo>
                  <a:pt x="15109" y="4787"/>
                  <a:pt x="13931" y="0"/>
                  <a:pt x="13633" y="0"/>
                </a:cubicBezTo>
                <a:cubicBezTo>
                  <a:pt x="13628" y="0"/>
                  <a:pt x="13622" y="0"/>
                  <a:pt x="136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31"/>
          <p:cNvSpPr/>
          <p:nvPr/>
        </p:nvSpPr>
        <p:spPr>
          <a:xfrm>
            <a:off x="6159598" y="2665085"/>
            <a:ext cx="949222" cy="1101869"/>
          </a:xfrm>
          <a:custGeom>
            <a:avLst/>
            <a:gdLst/>
            <a:ahLst/>
            <a:cxnLst/>
            <a:rect l="l" t="t" r="r" b="b"/>
            <a:pathLst>
              <a:path w="12300" h="14278" extrusionOk="0">
                <a:moveTo>
                  <a:pt x="9802" y="1"/>
                </a:moveTo>
                <a:cubicBezTo>
                  <a:pt x="9297" y="1"/>
                  <a:pt x="7709" y="55"/>
                  <a:pt x="5060" y="907"/>
                </a:cubicBezTo>
                <a:cubicBezTo>
                  <a:pt x="3167" y="1538"/>
                  <a:pt x="1500" y="2395"/>
                  <a:pt x="643" y="2967"/>
                </a:cubicBezTo>
                <a:cubicBezTo>
                  <a:pt x="250" y="3241"/>
                  <a:pt x="12" y="3431"/>
                  <a:pt x="12" y="3514"/>
                </a:cubicBezTo>
                <a:cubicBezTo>
                  <a:pt x="0" y="3776"/>
                  <a:pt x="1084" y="5598"/>
                  <a:pt x="1965" y="8515"/>
                </a:cubicBezTo>
                <a:cubicBezTo>
                  <a:pt x="2929" y="11718"/>
                  <a:pt x="3096" y="14278"/>
                  <a:pt x="3096" y="14278"/>
                </a:cubicBezTo>
                <a:cubicBezTo>
                  <a:pt x="3096" y="14278"/>
                  <a:pt x="3322" y="14135"/>
                  <a:pt x="3846" y="13897"/>
                </a:cubicBezTo>
                <a:cubicBezTo>
                  <a:pt x="4501" y="13575"/>
                  <a:pt x="5644" y="13135"/>
                  <a:pt x="7430" y="12658"/>
                </a:cubicBezTo>
                <a:cubicBezTo>
                  <a:pt x="10406" y="11873"/>
                  <a:pt x="12002" y="12027"/>
                  <a:pt x="12145" y="11932"/>
                </a:cubicBezTo>
                <a:cubicBezTo>
                  <a:pt x="12299" y="11813"/>
                  <a:pt x="11942" y="8813"/>
                  <a:pt x="11502" y="6491"/>
                </a:cubicBezTo>
                <a:cubicBezTo>
                  <a:pt x="11073" y="3967"/>
                  <a:pt x="10180" y="14"/>
                  <a:pt x="9954" y="2"/>
                </a:cubicBezTo>
                <a:cubicBezTo>
                  <a:pt x="9926" y="2"/>
                  <a:pt x="9876" y="1"/>
                  <a:pt x="98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31"/>
          <p:cNvSpPr/>
          <p:nvPr/>
        </p:nvSpPr>
        <p:spPr>
          <a:xfrm>
            <a:off x="5941820" y="2857242"/>
            <a:ext cx="392422" cy="1056723"/>
          </a:xfrm>
          <a:custGeom>
            <a:avLst/>
            <a:gdLst/>
            <a:ahLst/>
            <a:cxnLst/>
            <a:rect l="l" t="t" r="r" b="b"/>
            <a:pathLst>
              <a:path w="5085" h="13693" extrusionOk="0">
                <a:moveTo>
                  <a:pt x="893" y="1"/>
                </a:moveTo>
                <a:cubicBezTo>
                  <a:pt x="358" y="334"/>
                  <a:pt x="48" y="584"/>
                  <a:pt x="24" y="691"/>
                </a:cubicBezTo>
                <a:cubicBezTo>
                  <a:pt x="0" y="1013"/>
                  <a:pt x="1441" y="3203"/>
                  <a:pt x="2608" y="6716"/>
                </a:cubicBezTo>
                <a:cubicBezTo>
                  <a:pt x="3882" y="10585"/>
                  <a:pt x="4060" y="13693"/>
                  <a:pt x="4060" y="13693"/>
                </a:cubicBezTo>
                <a:cubicBezTo>
                  <a:pt x="4060" y="13693"/>
                  <a:pt x="4358" y="13502"/>
                  <a:pt x="5073" y="13193"/>
                </a:cubicBezTo>
                <a:cubicBezTo>
                  <a:pt x="5084" y="12216"/>
                  <a:pt x="5001" y="9597"/>
                  <a:pt x="3691" y="5954"/>
                </a:cubicBezTo>
                <a:cubicBezTo>
                  <a:pt x="2644" y="2989"/>
                  <a:pt x="1548" y="1048"/>
                  <a:pt x="89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31"/>
          <p:cNvSpPr/>
          <p:nvPr/>
        </p:nvSpPr>
        <p:spPr>
          <a:xfrm>
            <a:off x="6365415" y="3150802"/>
            <a:ext cx="160827" cy="104569"/>
          </a:xfrm>
          <a:custGeom>
            <a:avLst/>
            <a:gdLst/>
            <a:ahLst/>
            <a:cxnLst/>
            <a:rect l="l" t="t" r="r" b="b"/>
            <a:pathLst>
              <a:path w="2084" h="1355" extrusionOk="0">
                <a:moveTo>
                  <a:pt x="1056" y="1"/>
                </a:moveTo>
                <a:cubicBezTo>
                  <a:pt x="682" y="1"/>
                  <a:pt x="309" y="242"/>
                  <a:pt x="167" y="614"/>
                </a:cubicBezTo>
                <a:cubicBezTo>
                  <a:pt x="119" y="733"/>
                  <a:pt x="0" y="1054"/>
                  <a:pt x="119" y="1304"/>
                </a:cubicBezTo>
                <a:cubicBezTo>
                  <a:pt x="130" y="1325"/>
                  <a:pt x="158" y="1354"/>
                  <a:pt x="196" y="1354"/>
                </a:cubicBezTo>
                <a:cubicBezTo>
                  <a:pt x="202" y="1354"/>
                  <a:pt x="208" y="1354"/>
                  <a:pt x="215" y="1352"/>
                </a:cubicBezTo>
                <a:cubicBezTo>
                  <a:pt x="250" y="1352"/>
                  <a:pt x="286" y="1316"/>
                  <a:pt x="298" y="1269"/>
                </a:cubicBezTo>
                <a:cubicBezTo>
                  <a:pt x="310" y="1209"/>
                  <a:pt x="310" y="1150"/>
                  <a:pt x="334" y="1114"/>
                </a:cubicBezTo>
                <a:cubicBezTo>
                  <a:pt x="334" y="1054"/>
                  <a:pt x="346" y="1007"/>
                  <a:pt x="346" y="959"/>
                </a:cubicBezTo>
                <a:cubicBezTo>
                  <a:pt x="369" y="852"/>
                  <a:pt x="405" y="757"/>
                  <a:pt x="453" y="661"/>
                </a:cubicBezTo>
                <a:cubicBezTo>
                  <a:pt x="548" y="483"/>
                  <a:pt x="715" y="352"/>
                  <a:pt x="893" y="304"/>
                </a:cubicBezTo>
                <a:cubicBezTo>
                  <a:pt x="945" y="290"/>
                  <a:pt x="998" y="284"/>
                  <a:pt x="1052" y="284"/>
                </a:cubicBezTo>
                <a:cubicBezTo>
                  <a:pt x="1182" y="284"/>
                  <a:pt x="1314" y="324"/>
                  <a:pt x="1441" y="399"/>
                </a:cubicBezTo>
                <a:cubicBezTo>
                  <a:pt x="1548" y="459"/>
                  <a:pt x="1619" y="530"/>
                  <a:pt x="1703" y="602"/>
                </a:cubicBezTo>
                <a:cubicBezTo>
                  <a:pt x="1715" y="614"/>
                  <a:pt x="1727" y="638"/>
                  <a:pt x="1739" y="661"/>
                </a:cubicBezTo>
                <a:cubicBezTo>
                  <a:pt x="1798" y="721"/>
                  <a:pt x="1858" y="816"/>
                  <a:pt x="1953" y="828"/>
                </a:cubicBezTo>
                <a:cubicBezTo>
                  <a:pt x="1977" y="828"/>
                  <a:pt x="2000" y="828"/>
                  <a:pt x="2024" y="816"/>
                </a:cubicBezTo>
                <a:cubicBezTo>
                  <a:pt x="2036" y="792"/>
                  <a:pt x="2060" y="780"/>
                  <a:pt x="2072" y="757"/>
                </a:cubicBezTo>
                <a:cubicBezTo>
                  <a:pt x="2084" y="638"/>
                  <a:pt x="2012" y="530"/>
                  <a:pt x="1953" y="459"/>
                </a:cubicBezTo>
                <a:cubicBezTo>
                  <a:pt x="1905" y="399"/>
                  <a:pt x="1834" y="316"/>
                  <a:pt x="1739" y="245"/>
                </a:cubicBezTo>
                <a:cubicBezTo>
                  <a:pt x="1560" y="114"/>
                  <a:pt x="1369" y="42"/>
                  <a:pt x="1155" y="7"/>
                </a:cubicBezTo>
                <a:cubicBezTo>
                  <a:pt x="1122" y="3"/>
                  <a:pt x="1089" y="1"/>
                  <a:pt x="10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31"/>
          <p:cNvSpPr/>
          <p:nvPr/>
        </p:nvSpPr>
        <p:spPr>
          <a:xfrm>
            <a:off x="6789859" y="3019842"/>
            <a:ext cx="159053" cy="104877"/>
          </a:xfrm>
          <a:custGeom>
            <a:avLst/>
            <a:gdLst/>
            <a:ahLst/>
            <a:cxnLst/>
            <a:rect l="l" t="t" r="r" b="b"/>
            <a:pathLst>
              <a:path w="2061" h="1359" extrusionOk="0">
                <a:moveTo>
                  <a:pt x="1044" y="1"/>
                </a:moveTo>
                <a:cubicBezTo>
                  <a:pt x="829" y="1"/>
                  <a:pt x="618" y="69"/>
                  <a:pt x="453" y="203"/>
                </a:cubicBezTo>
                <a:cubicBezTo>
                  <a:pt x="287" y="322"/>
                  <a:pt x="168" y="501"/>
                  <a:pt x="96" y="703"/>
                </a:cubicBezTo>
                <a:cubicBezTo>
                  <a:pt x="49" y="811"/>
                  <a:pt x="37" y="918"/>
                  <a:pt x="25" y="1025"/>
                </a:cubicBezTo>
                <a:cubicBezTo>
                  <a:pt x="1" y="1108"/>
                  <a:pt x="1" y="1239"/>
                  <a:pt x="84" y="1334"/>
                </a:cubicBezTo>
                <a:cubicBezTo>
                  <a:pt x="96" y="1346"/>
                  <a:pt x="120" y="1358"/>
                  <a:pt x="144" y="1358"/>
                </a:cubicBezTo>
                <a:lnTo>
                  <a:pt x="156" y="1358"/>
                </a:lnTo>
                <a:cubicBezTo>
                  <a:pt x="180" y="1358"/>
                  <a:pt x="203" y="1346"/>
                  <a:pt x="215" y="1334"/>
                </a:cubicBezTo>
                <a:cubicBezTo>
                  <a:pt x="275" y="1263"/>
                  <a:pt x="287" y="1168"/>
                  <a:pt x="299" y="1084"/>
                </a:cubicBezTo>
                <a:cubicBezTo>
                  <a:pt x="299" y="1049"/>
                  <a:pt x="322" y="1037"/>
                  <a:pt x="322" y="1001"/>
                </a:cubicBezTo>
                <a:cubicBezTo>
                  <a:pt x="334" y="906"/>
                  <a:pt x="358" y="799"/>
                  <a:pt x="418" y="692"/>
                </a:cubicBezTo>
                <a:cubicBezTo>
                  <a:pt x="525" y="501"/>
                  <a:pt x="680" y="370"/>
                  <a:pt x="834" y="322"/>
                </a:cubicBezTo>
                <a:cubicBezTo>
                  <a:pt x="900" y="301"/>
                  <a:pt x="970" y="290"/>
                  <a:pt x="1042" y="290"/>
                </a:cubicBezTo>
                <a:cubicBezTo>
                  <a:pt x="1167" y="290"/>
                  <a:pt x="1297" y="322"/>
                  <a:pt x="1418" y="382"/>
                </a:cubicBezTo>
                <a:cubicBezTo>
                  <a:pt x="1513" y="430"/>
                  <a:pt x="1596" y="489"/>
                  <a:pt x="1668" y="572"/>
                </a:cubicBezTo>
                <a:cubicBezTo>
                  <a:pt x="1704" y="608"/>
                  <a:pt x="1727" y="644"/>
                  <a:pt x="1775" y="692"/>
                </a:cubicBezTo>
                <a:cubicBezTo>
                  <a:pt x="1811" y="739"/>
                  <a:pt x="1858" y="787"/>
                  <a:pt x="1882" y="822"/>
                </a:cubicBezTo>
                <a:cubicBezTo>
                  <a:pt x="1905" y="845"/>
                  <a:pt x="1927" y="853"/>
                  <a:pt x="1953" y="853"/>
                </a:cubicBezTo>
                <a:cubicBezTo>
                  <a:pt x="1968" y="853"/>
                  <a:pt x="1984" y="851"/>
                  <a:pt x="2001" y="846"/>
                </a:cubicBezTo>
                <a:cubicBezTo>
                  <a:pt x="2037" y="822"/>
                  <a:pt x="2061" y="787"/>
                  <a:pt x="2049" y="751"/>
                </a:cubicBezTo>
                <a:cubicBezTo>
                  <a:pt x="1989" y="465"/>
                  <a:pt x="1727" y="275"/>
                  <a:pt x="1632" y="191"/>
                </a:cubicBezTo>
                <a:cubicBezTo>
                  <a:pt x="1458" y="63"/>
                  <a:pt x="1249" y="1"/>
                  <a:pt x="10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31"/>
          <p:cNvSpPr/>
          <p:nvPr/>
        </p:nvSpPr>
        <p:spPr>
          <a:xfrm>
            <a:off x="6581342" y="3141850"/>
            <a:ext cx="166384" cy="88440"/>
          </a:xfrm>
          <a:custGeom>
            <a:avLst/>
            <a:gdLst/>
            <a:ahLst/>
            <a:cxnLst/>
            <a:rect l="l" t="t" r="r" b="b"/>
            <a:pathLst>
              <a:path w="2156" h="1146" extrusionOk="0">
                <a:moveTo>
                  <a:pt x="2061" y="1"/>
                </a:moveTo>
                <a:cubicBezTo>
                  <a:pt x="2052" y="1"/>
                  <a:pt x="2044" y="2"/>
                  <a:pt x="2036" y="3"/>
                </a:cubicBezTo>
                <a:lnTo>
                  <a:pt x="72" y="575"/>
                </a:lnTo>
                <a:cubicBezTo>
                  <a:pt x="12" y="587"/>
                  <a:pt x="0" y="646"/>
                  <a:pt x="12" y="694"/>
                </a:cubicBezTo>
                <a:cubicBezTo>
                  <a:pt x="97" y="845"/>
                  <a:pt x="331" y="1145"/>
                  <a:pt x="833" y="1145"/>
                </a:cubicBezTo>
                <a:cubicBezTo>
                  <a:pt x="965" y="1145"/>
                  <a:pt x="1115" y="1125"/>
                  <a:pt x="1286" y="1075"/>
                </a:cubicBezTo>
                <a:cubicBezTo>
                  <a:pt x="2108" y="837"/>
                  <a:pt x="2155" y="301"/>
                  <a:pt x="2143" y="75"/>
                </a:cubicBezTo>
                <a:cubicBezTo>
                  <a:pt x="2143" y="25"/>
                  <a:pt x="2102" y="1"/>
                  <a:pt x="2061" y="1"/>
                </a:cubicBezTo>
                <a:close/>
              </a:path>
            </a:pathLst>
          </a:custGeom>
          <a:solidFill>
            <a:srgbClr val="A338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31"/>
          <p:cNvSpPr/>
          <p:nvPr/>
        </p:nvSpPr>
        <p:spPr>
          <a:xfrm>
            <a:off x="6591451" y="3187999"/>
            <a:ext cx="127798" cy="41905"/>
          </a:xfrm>
          <a:custGeom>
            <a:avLst/>
            <a:gdLst/>
            <a:ahLst/>
            <a:cxnLst/>
            <a:rect l="l" t="t" r="r" b="b"/>
            <a:pathLst>
              <a:path w="1656" h="543" extrusionOk="0">
                <a:moveTo>
                  <a:pt x="881" y="1"/>
                </a:moveTo>
                <a:cubicBezTo>
                  <a:pt x="691" y="1"/>
                  <a:pt x="488" y="48"/>
                  <a:pt x="310" y="96"/>
                </a:cubicBezTo>
                <a:cubicBezTo>
                  <a:pt x="214" y="120"/>
                  <a:pt x="95" y="167"/>
                  <a:pt x="0" y="239"/>
                </a:cubicBezTo>
                <a:cubicBezTo>
                  <a:pt x="124" y="381"/>
                  <a:pt x="347" y="542"/>
                  <a:pt x="722" y="542"/>
                </a:cubicBezTo>
                <a:cubicBezTo>
                  <a:pt x="852" y="542"/>
                  <a:pt x="999" y="523"/>
                  <a:pt x="1167" y="477"/>
                </a:cubicBezTo>
                <a:cubicBezTo>
                  <a:pt x="1369" y="418"/>
                  <a:pt x="1536" y="334"/>
                  <a:pt x="1655" y="227"/>
                </a:cubicBezTo>
                <a:cubicBezTo>
                  <a:pt x="1429" y="96"/>
                  <a:pt x="1143" y="13"/>
                  <a:pt x="8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31"/>
          <p:cNvSpPr/>
          <p:nvPr/>
        </p:nvSpPr>
        <p:spPr>
          <a:xfrm>
            <a:off x="6329530" y="3864251"/>
            <a:ext cx="157200" cy="509107"/>
          </a:xfrm>
          <a:custGeom>
            <a:avLst/>
            <a:gdLst/>
            <a:ahLst/>
            <a:cxnLst/>
            <a:rect l="l" t="t" r="r" b="b"/>
            <a:pathLst>
              <a:path w="2037" h="6597" extrusionOk="0">
                <a:moveTo>
                  <a:pt x="1537" y="1"/>
                </a:moveTo>
                <a:lnTo>
                  <a:pt x="1049" y="167"/>
                </a:lnTo>
                <a:cubicBezTo>
                  <a:pt x="1049" y="167"/>
                  <a:pt x="1" y="1787"/>
                  <a:pt x="191" y="3275"/>
                </a:cubicBezTo>
                <a:cubicBezTo>
                  <a:pt x="370" y="4763"/>
                  <a:pt x="1596" y="6597"/>
                  <a:pt x="1596" y="6597"/>
                </a:cubicBezTo>
                <a:cubicBezTo>
                  <a:pt x="1596" y="6597"/>
                  <a:pt x="2037" y="6513"/>
                  <a:pt x="1942" y="6359"/>
                </a:cubicBezTo>
                <a:cubicBezTo>
                  <a:pt x="1823" y="6228"/>
                  <a:pt x="763" y="4430"/>
                  <a:pt x="656" y="3251"/>
                </a:cubicBezTo>
                <a:cubicBezTo>
                  <a:pt x="513" y="1608"/>
                  <a:pt x="1537" y="1"/>
                  <a:pt x="15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31"/>
          <p:cNvSpPr/>
          <p:nvPr/>
        </p:nvSpPr>
        <p:spPr>
          <a:xfrm>
            <a:off x="6228513" y="4282365"/>
            <a:ext cx="302362" cy="183825"/>
          </a:xfrm>
          <a:custGeom>
            <a:avLst/>
            <a:gdLst/>
            <a:ahLst/>
            <a:cxnLst/>
            <a:rect l="l" t="t" r="r" b="b"/>
            <a:pathLst>
              <a:path w="3918" h="2382" extrusionOk="0">
                <a:moveTo>
                  <a:pt x="3632" y="0"/>
                </a:moveTo>
                <a:lnTo>
                  <a:pt x="1500" y="214"/>
                </a:lnTo>
                <a:lnTo>
                  <a:pt x="1917" y="976"/>
                </a:lnTo>
                <a:cubicBezTo>
                  <a:pt x="1917" y="976"/>
                  <a:pt x="1629" y="928"/>
                  <a:pt x="1291" y="928"/>
                </a:cubicBezTo>
                <a:cubicBezTo>
                  <a:pt x="915" y="928"/>
                  <a:pt x="479" y="988"/>
                  <a:pt x="310" y="1238"/>
                </a:cubicBezTo>
                <a:cubicBezTo>
                  <a:pt x="0" y="1715"/>
                  <a:pt x="167" y="2381"/>
                  <a:pt x="167" y="2381"/>
                </a:cubicBezTo>
                <a:lnTo>
                  <a:pt x="3917" y="2012"/>
                </a:lnTo>
                <a:lnTo>
                  <a:pt x="363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31"/>
          <p:cNvSpPr/>
          <p:nvPr/>
        </p:nvSpPr>
        <p:spPr>
          <a:xfrm>
            <a:off x="6229439" y="4353980"/>
            <a:ext cx="112132" cy="111283"/>
          </a:xfrm>
          <a:custGeom>
            <a:avLst/>
            <a:gdLst/>
            <a:ahLst/>
            <a:cxnLst/>
            <a:rect l="l" t="t" r="r" b="b"/>
            <a:pathLst>
              <a:path w="1453" h="1442" extrusionOk="0">
                <a:moveTo>
                  <a:pt x="988" y="1"/>
                </a:moveTo>
                <a:cubicBezTo>
                  <a:pt x="703" y="25"/>
                  <a:pt x="441" y="120"/>
                  <a:pt x="322" y="298"/>
                </a:cubicBezTo>
                <a:cubicBezTo>
                  <a:pt x="0" y="775"/>
                  <a:pt x="167" y="1441"/>
                  <a:pt x="167" y="1441"/>
                </a:cubicBezTo>
                <a:lnTo>
                  <a:pt x="1453" y="1310"/>
                </a:lnTo>
                <a:cubicBezTo>
                  <a:pt x="1417" y="1191"/>
                  <a:pt x="1405" y="1037"/>
                  <a:pt x="1393" y="906"/>
                </a:cubicBezTo>
                <a:cubicBezTo>
                  <a:pt x="1393" y="882"/>
                  <a:pt x="1369" y="834"/>
                  <a:pt x="1369" y="799"/>
                </a:cubicBezTo>
                <a:lnTo>
                  <a:pt x="1369" y="787"/>
                </a:lnTo>
                <a:cubicBezTo>
                  <a:pt x="1357" y="727"/>
                  <a:pt x="1334" y="668"/>
                  <a:pt x="1310" y="608"/>
                </a:cubicBezTo>
                <a:cubicBezTo>
                  <a:pt x="1238" y="429"/>
                  <a:pt x="1155" y="239"/>
                  <a:pt x="1048" y="72"/>
                </a:cubicBezTo>
                <a:cubicBezTo>
                  <a:pt x="1036" y="48"/>
                  <a:pt x="1012" y="25"/>
                  <a:pt x="98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31"/>
          <p:cNvSpPr/>
          <p:nvPr/>
        </p:nvSpPr>
        <p:spPr>
          <a:xfrm>
            <a:off x="6238622" y="4416489"/>
            <a:ext cx="293178" cy="49699"/>
          </a:xfrm>
          <a:custGeom>
            <a:avLst/>
            <a:gdLst/>
            <a:ahLst/>
            <a:cxnLst/>
            <a:rect l="l" t="t" r="r" b="b"/>
            <a:pathLst>
              <a:path w="3799" h="644" extrusionOk="0">
                <a:moveTo>
                  <a:pt x="3751" y="0"/>
                </a:moveTo>
                <a:cubicBezTo>
                  <a:pt x="3513" y="24"/>
                  <a:pt x="3274" y="36"/>
                  <a:pt x="3060" y="72"/>
                </a:cubicBezTo>
                <a:cubicBezTo>
                  <a:pt x="2465" y="131"/>
                  <a:pt x="1869" y="167"/>
                  <a:pt x="1274" y="215"/>
                </a:cubicBezTo>
                <a:cubicBezTo>
                  <a:pt x="988" y="250"/>
                  <a:pt x="691" y="262"/>
                  <a:pt x="405" y="274"/>
                </a:cubicBezTo>
                <a:cubicBezTo>
                  <a:pt x="274" y="286"/>
                  <a:pt x="143" y="286"/>
                  <a:pt x="0" y="286"/>
                </a:cubicBezTo>
                <a:cubicBezTo>
                  <a:pt x="0" y="500"/>
                  <a:pt x="48" y="643"/>
                  <a:pt x="48" y="643"/>
                </a:cubicBezTo>
                <a:lnTo>
                  <a:pt x="3798" y="274"/>
                </a:lnTo>
                <a:lnTo>
                  <a:pt x="375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31"/>
          <p:cNvSpPr/>
          <p:nvPr/>
        </p:nvSpPr>
        <p:spPr>
          <a:xfrm>
            <a:off x="7022378" y="3701651"/>
            <a:ext cx="190230" cy="587206"/>
          </a:xfrm>
          <a:custGeom>
            <a:avLst/>
            <a:gdLst/>
            <a:ahLst/>
            <a:cxnLst/>
            <a:rect l="l" t="t" r="r" b="b"/>
            <a:pathLst>
              <a:path w="2465" h="7609" extrusionOk="0">
                <a:moveTo>
                  <a:pt x="500" y="0"/>
                </a:moveTo>
                <a:lnTo>
                  <a:pt x="0" y="48"/>
                </a:lnTo>
                <a:cubicBezTo>
                  <a:pt x="0" y="48"/>
                  <a:pt x="1477" y="1632"/>
                  <a:pt x="1786" y="3560"/>
                </a:cubicBezTo>
                <a:cubicBezTo>
                  <a:pt x="2012" y="4930"/>
                  <a:pt x="1488" y="7251"/>
                  <a:pt x="1417" y="7430"/>
                </a:cubicBezTo>
                <a:cubicBezTo>
                  <a:pt x="1334" y="7608"/>
                  <a:pt x="1798" y="7608"/>
                  <a:pt x="1798" y="7608"/>
                </a:cubicBezTo>
                <a:cubicBezTo>
                  <a:pt x="1798" y="7608"/>
                  <a:pt x="2465" y="5239"/>
                  <a:pt x="2250" y="3477"/>
                </a:cubicBezTo>
                <a:cubicBezTo>
                  <a:pt x="2024" y="1727"/>
                  <a:pt x="500" y="0"/>
                  <a:pt x="5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1" name="Google Shape;1471;p31"/>
          <p:cNvSpPr/>
          <p:nvPr/>
        </p:nvSpPr>
        <p:spPr>
          <a:xfrm>
            <a:off x="7100475" y="4206969"/>
            <a:ext cx="299584" cy="173792"/>
          </a:xfrm>
          <a:custGeom>
            <a:avLst/>
            <a:gdLst/>
            <a:ahLst/>
            <a:cxnLst/>
            <a:rect l="l" t="t" r="r" b="b"/>
            <a:pathLst>
              <a:path w="3882" h="2252" extrusionOk="0">
                <a:moveTo>
                  <a:pt x="2131" y="1"/>
                </a:moveTo>
                <a:lnTo>
                  <a:pt x="0" y="227"/>
                </a:lnTo>
                <a:lnTo>
                  <a:pt x="107" y="2251"/>
                </a:lnTo>
                <a:lnTo>
                  <a:pt x="3858" y="1870"/>
                </a:lnTo>
                <a:cubicBezTo>
                  <a:pt x="3858" y="1870"/>
                  <a:pt x="3882" y="1191"/>
                  <a:pt x="3489" y="775"/>
                </a:cubicBezTo>
                <a:cubicBezTo>
                  <a:pt x="3363" y="646"/>
                  <a:pt x="3159" y="601"/>
                  <a:pt x="2937" y="601"/>
                </a:cubicBezTo>
                <a:cubicBezTo>
                  <a:pt x="2442" y="601"/>
                  <a:pt x="1858" y="822"/>
                  <a:pt x="1858" y="822"/>
                </a:cubicBezTo>
                <a:lnTo>
                  <a:pt x="213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1"/>
          <p:cNvSpPr/>
          <p:nvPr/>
        </p:nvSpPr>
        <p:spPr>
          <a:xfrm>
            <a:off x="7297109" y="4253272"/>
            <a:ext cx="103874" cy="109045"/>
          </a:xfrm>
          <a:custGeom>
            <a:avLst/>
            <a:gdLst/>
            <a:ahLst/>
            <a:cxnLst/>
            <a:rect l="l" t="t" r="r" b="b"/>
            <a:pathLst>
              <a:path w="1346" h="1413" extrusionOk="0">
                <a:moveTo>
                  <a:pt x="409" y="0"/>
                </a:moveTo>
                <a:cubicBezTo>
                  <a:pt x="352" y="0"/>
                  <a:pt x="295" y="3"/>
                  <a:pt x="238" y="8"/>
                </a:cubicBezTo>
                <a:lnTo>
                  <a:pt x="191" y="103"/>
                </a:lnTo>
                <a:cubicBezTo>
                  <a:pt x="119" y="294"/>
                  <a:pt x="60" y="484"/>
                  <a:pt x="24" y="675"/>
                </a:cubicBezTo>
                <a:cubicBezTo>
                  <a:pt x="12" y="734"/>
                  <a:pt x="12" y="794"/>
                  <a:pt x="0" y="853"/>
                </a:cubicBezTo>
                <a:lnTo>
                  <a:pt x="0" y="877"/>
                </a:lnTo>
                <a:lnTo>
                  <a:pt x="0" y="972"/>
                </a:lnTo>
                <a:cubicBezTo>
                  <a:pt x="12" y="1127"/>
                  <a:pt x="12" y="1258"/>
                  <a:pt x="36" y="1413"/>
                </a:cubicBezTo>
                <a:lnTo>
                  <a:pt x="1322" y="1270"/>
                </a:lnTo>
                <a:cubicBezTo>
                  <a:pt x="1322" y="1270"/>
                  <a:pt x="1346" y="591"/>
                  <a:pt x="953" y="175"/>
                </a:cubicBezTo>
                <a:cubicBezTo>
                  <a:pt x="830" y="43"/>
                  <a:pt x="625" y="0"/>
                  <a:pt x="4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31"/>
          <p:cNvSpPr/>
          <p:nvPr/>
        </p:nvSpPr>
        <p:spPr>
          <a:xfrm>
            <a:off x="7108733" y="4325504"/>
            <a:ext cx="290400" cy="56104"/>
          </a:xfrm>
          <a:custGeom>
            <a:avLst/>
            <a:gdLst/>
            <a:ahLst/>
            <a:cxnLst/>
            <a:rect l="l" t="t" r="r" b="b"/>
            <a:pathLst>
              <a:path w="3763" h="727" extrusionOk="0">
                <a:moveTo>
                  <a:pt x="3727" y="1"/>
                </a:moveTo>
                <a:cubicBezTo>
                  <a:pt x="3596" y="25"/>
                  <a:pt x="3465" y="36"/>
                  <a:pt x="3334" y="60"/>
                </a:cubicBezTo>
                <a:cubicBezTo>
                  <a:pt x="3048" y="84"/>
                  <a:pt x="2751" y="132"/>
                  <a:pt x="2465" y="155"/>
                </a:cubicBezTo>
                <a:cubicBezTo>
                  <a:pt x="1870" y="239"/>
                  <a:pt x="1274" y="310"/>
                  <a:pt x="679" y="370"/>
                </a:cubicBezTo>
                <a:cubicBezTo>
                  <a:pt x="453" y="382"/>
                  <a:pt x="215" y="417"/>
                  <a:pt x="0" y="453"/>
                </a:cubicBezTo>
                <a:lnTo>
                  <a:pt x="12" y="727"/>
                </a:lnTo>
                <a:lnTo>
                  <a:pt x="3763" y="358"/>
                </a:lnTo>
                <a:cubicBezTo>
                  <a:pt x="3763" y="358"/>
                  <a:pt x="3763" y="203"/>
                  <a:pt x="37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31"/>
          <p:cNvSpPr/>
          <p:nvPr/>
        </p:nvSpPr>
        <p:spPr>
          <a:xfrm>
            <a:off x="6275356" y="3991044"/>
            <a:ext cx="25776" cy="22149"/>
          </a:xfrm>
          <a:custGeom>
            <a:avLst/>
            <a:gdLst/>
            <a:ahLst/>
            <a:cxnLst/>
            <a:rect l="l" t="t" r="r" b="b"/>
            <a:pathLst>
              <a:path w="334" h="287" extrusionOk="0">
                <a:moveTo>
                  <a:pt x="155" y="1"/>
                </a:moveTo>
                <a:cubicBezTo>
                  <a:pt x="143" y="1"/>
                  <a:pt x="108" y="1"/>
                  <a:pt x="96" y="13"/>
                </a:cubicBezTo>
                <a:cubicBezTo>
                  <a:pt x="84" y="25"/>
                  <a:pt x="60" y="25"/>
                  <a:pt x="48" y="48"/>
                </a:cubicBezTo>
                <a:cubicBezTo>
                  <a:pt x="36" y="60"/>
                  <a:pt x="36" y="72"/>
                  <a:pt x="24" y="84"/>
                </a:cubicBezTo>
                <a:cubicBezTo>
                  <a:pt x="24" y="108"/>
                  <a:pt x="0" y="120"/>
                  <a:pt x="24" y="144"/>
                </a:cubicBezTo>
                <a:cubicBezTo>
                  <a:pt x="24" y="168"/>
                  <a:pt x="24" y="179"/>
                  <a:pt x="36" y="191"/>
                </a:cubicBezTo>
                <a:cubicBezTo>
                  <a:pt x="48" y="227"/>
                  <a:pt x="72" y="239"/>
                  <a:pt x="84" y="251"/>
                </a:cubicBezTo>
                <a:cubicBezTo>
                  <a:pt x="96" y="251"/>
                  <a:pt x="96" y="263"/>
                  <a:pt x="108" y="263"/>
                </a:cubicBezTo>
                <a:cubicBezTo>
                  <a:pt x="143" y="287"/>
                  <a:pt x="155" y="287"/>
                  <a:pt x="191" y="287"/>
                </a:cubicBezTo>
                <a:cubicBezTo>
                  <a:pt x="203" y="287"/>
                  <a:pt x="227" y="287"/>
                  <a:pt x="239" y="263"/>
                </a:cubicBezTo>
                <a:cubicBezTo>
                  <a:pt x="262" y="251"/>
                  <a:pt x="274" y="251"/>
                  <a:pt x="286" y="239"/>
                </a:cubicBezTo>
                <a:cubicBezTo>
                  <a:pt x="298" y="227"/>
                  <a:pt x="298" y="203"/>
                  <a:pt x="322" y="191"/>
                </a:cubicBezTo>
                <a:cubicBezTo>
                  <a:pt x="322" y="179"/>
                  <a:pt x="334" y="168"/>
                  <a:pt x="322" y="132"/>
                </a:cubicBezTo>
                <a:cubicBezTo>
                  <a:pt x="322" y="120"/>
                  <a:pt x="322" y="108"/>
                  <a:pt x="298" y="84"/>
                </a:cubicBezTo>
                <a:cubicBezTo>
                  <a:pt x="286" y="60"/>
                  <a:pt x="274" y="48"/>
                  <a:pt x="262" y="25"/>
                </a:cubicBezTo>
                <a:cubicBezTo>
                  <a:pt x="239" y="25"/>
                  <a:pt x="239" y="13"/>
                  <a:pt x="227" y="13"/>
                </a:cubicBezTo>
                <a:cubicBezTo>
                  <a:pt x="203" y="1"/>
                  <a:pt x="191" y="1"/>
                  <a:pt x="1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31"/>
          <p:cNvSpPr/>
          <p:nvPr/>
        </p:nvSpPr>
        <p:spPr>
          <a:xfrm>
            <a:off x="6236770" y="4037038"/>
            <a:ext cx="14740" cy="13814"/>
          </a:xfrm>
          <a:custGeom>
            <a:avLst/>
            <a:gdLst/>
            <a:ahLst/>
            <a:cxnLst/>
            <a:rect l="l" t="t" r="r" b="b"/>
            <a:pathLst>
              <a:path w="191" h="179" extrusionOk="0">
                <a:moveTo>
                  <a:pt x="84" y="0"/>
                </a:moveTo>
                <a:cubicBezTo>
                  <a:pt x="72" y="0"/>
                  <a:pt x="60" y="0"/>
                  <a:pt x="48" y="12"/>
                </a:cubicBezTo>
                <a:lnTo>
                  <a:pt x="12" y="48"/>
                </a:lnTo>
                <a:cubicBezTo>
                  <a:pt x="12" y="60"/>
                  <a:pt x="0" y="72"/>
                  <a:pt x="0" y="83"/>
                </a:cubicBezTo>
                <a:cubicBezTo>
                  <a:pt x="0" y="107"/>
                  <a:pt x="0" y="119"/>
                  <a:pt x="12" y="131"/>
                </a:cubicBezTo>
                <a:lnTo>
                  <a:pt x="48" y="167"/>
                </a:lnTo>
                <a:cubicBezTo>
                  <a:pt x="60" y="167"/>
                  <a:pt x="72" y="179"/>
                  <a:pt x="84" y="179"/>
                </a:cubicBezTo>
                <a:cubicBezTo>
                  <a:pt x="108" y="179"/>
                  <a:pt x="119" y="179"/>
                  <a:pt x="131" y="167"/>
                </a:cubicBezTo>
                <a:lnTo>
                  <a:pt x="143" y="143"/>
                </a:lnTo>
                <a:lnTo>
                  <a:pt x="179" y="119"/>
                </a:lnTo>
                <a:cubicBezTo>
                  <a:pt x="179" y="107"/>
                  <a:pt x="191" y="83"/>
                  <a:pt x="179" y="72"/>
                </a:cubicBezTo>
                <a:cubicBezTo>
                  <a:pt x="191" y="72"/>
                  <a:pt x="191" y="60"/>
                  <a:pt x="179" y="48"/>
                </a:cubicBezTo>
                <a:lnTo>
                  <a:pt x="143" y="12"/>
                </a:lnTo>
                <a:lnTo>
                  <a:pt x="131" y="12"/>
                </a:lnTo>
                <a:cubicBezTo>
                  <a:pt x="119" y="12"/>
                  <a:pt x="108" y="0"/>
                  <a:pt x="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31"/>
          <p:cNvSpPr/>
          <p:nvPr/>
        </p:nvSpPr>
        <p:spPr>
          <a:xfrm>
            <a:off x="6242558" y="3983635"/>
            <a:ext cx="14277" cy="12193"/>
          </a:xfrm>
          <a:custGeom>
            <a:avLst/>
            <a:gdLst/>
            <a:ahLst/>
            <a:cxnLst/>
            <a:rect l="l" t="t" r="r" b="b"/>
            <a:pathLst>
              <a:path w="185" h="158" extrusionOk="0">
                <a:moveTo>
                  <a:pt x="101" y="1"/>
                </a:moveTo>
                <a:cubicBezTo>
                  <a:pt x="98" y="1"/>
                  <a:pt x="95" y="1"/>
                  <a:pt x="92" y="2"/>
                </a:cubicBezTo>
                <a:cubicBezTo>
                  <a:pt x="1" y="24"/>
                  <a:pt x="8" y="157"/>
                  <a:pt x="93" y="157"/>
                </a:cubicBezTo>
                <a:cubicBezTo>
                  <a:pt x="96" y="157"/>
                  <a:pt x="100" y="157"/>
                  <a:pt x="104" y="156"/>
                </a:cubicBezTo>
                <a:cubicBezTo>
                  <a:pt x="184" y="145"/>
                  <a:pt x="176" y="1"/>
                  <a:pt x="1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31"/>
          <p:cNvSpPr/>
          <p:nvPr/>
        </p:nvSpPr>
        <p:spPr>
          <a:xfrm>
            <a:off x="6159598" y="3974529"/>
            <a:ext cx="25776" cy="22149"/>
          </a:xfrm>
          <a:custGeom>
            <a:avLst/>
            <a:gdLst/>
            <a:ahLst/>
            <a:cxnLst/>
            <a:rect l="l" t="t" r="r" b="b"/>
            <a:pathLst>
              <a:path w="334" h="287" extrusionOk="0">
                <a:moveTo>
                  <a:pt x="155" y="1"/>
                </a:moveTo>
                <a:cubicBezTo>
                  <a:pt x="131" y="1"/>
                  <a:pt x="107" y="1"/>
                  <a:pt x="95" y="24"/>
                </a:cubicBezTo>
                <a:cubicBezTo>
                  <a:pt x="72" y="36"/>
                  <a:pt x="60" y="36"/>
                  <a:pt x="48" y="48"/>
                </a:cubicBezTo>
                <a:cubicBezTo>
                  <a:pt x="36" y="60"/>
                  <a:pt x="36" y="72"/>
                  <a:pt x="12" y="96"/>
                </a:cubicBezTo>
                <a:cubicBezTo>
                  <a:pt x="12" y="108"/>
                  <a:pt x="0" y="120"/>
                  <a:pt x="12" y="155"/>
                </a:cubicBezTo>
                <a:cubicBezTo>
                  <a:pt x="12" y="167"/>
                  <a:pt x="12" y="179"/>
                  <a:pt x="36" y="203"/>
                </a:cubicBezTo>
                <a:cubicBezTo>
                  <a:pt x="48" y="227"/>
                  <a:pt x="60" y="239"/>
                  <a:pt x="72" y="251"/>
                </a:cubicBezTo>
                <a:cubicBezTo>
                  <a:pt x="95" y="251"/>
                  <a:pt x="95" y="274"/>
                  <a:pt x="107" y="274"/>
                </a:cubicBezTo>
                <a:cubicBezTo>
                  <a:pt x="143" y="286"/>
                  <a:pt x="155" y="286"/>
                  <a:pt x="179" y="286"/>
                </a:cubicBezTo>
                <a:cubicBezTo>
                  <a:pt x="203" y="286"/>
                  <a:pt x="226" y="286"/>
                  <a:pt x="238" y="274"/>
                </a:cubicBezTo>
                <a:cubicBezTo>
                  <a:pt x="250" y="251"/>
                  <a:pt x="274" y="251"/>
                  <a:pt x="286" y="239"/>
                </a:cubicBezTo>
                <a:cubicBezTo>
                  <a:pt x="298" y="227"/>
                  <a:pt x="298" y="215"/>
                  <a:pt x="310" y="203"/>
                </a:cubicBezTo>
                <a:cubicBezTo>
                  <a:pt x="310" y="179"/>
                  <a:pt x="334" y="167"/>
                  <a:pt x="310" y="143"/>
                </a:cubicBezTo>
                <a:cubicBezTo>
                  <a:pt x="310" y="120"/>
                  <a:pt x="298" y="108"/>
                  <a:pt x="298" y="96"/>
                </a:cubicBezTo>
                <a:cubicBezTo>
                  <a:pt x="286" y="60"/>
                  <a:pt x="274" y="48"/>
                  <a:pt x="250" y="36"/>
                </a:cubicBezTo>
                <a:lnTo>
                  <a:pt x="226" y="24"/>
                </a:lnTo>
                <a:cubicBezTo>
                  <a:pt x="191" y="1"/>
                  <a:pt x="179" y="1"/>
                  <a:pt x="1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31"/>
          <p:cNvSpPr/>
          <p:nvPr/>
        </p:nvSpPr>
        <p:spPr>
          <a:xfrm>
            <a:off x="5848134" y="3457249"/>
            <a:ext cx="18444" cy="16592"/>
          </a:xfrm>
          <a:custGeom>
            <a:avLst/>
            <a:gdLst/>
            <a:ahLst/>
            <a:cxnLst/>
            <a:rect l="l" t="t" r="r" b="b"/>
            <a:pathLst>
              <a:path w="239" h="215" extrusionOk="0">
                <a:moveTo>
                  <a:pt x="83" y="0"/>
                </a:moveTo>
                <a:cubicBezTo>
                  <a:pt x="60" y="0"/>
                  <a:pt x="60" y="12"/>
                  <a:pt x="48" y="12"/>
                </a:cubicBezTo>
                <a:lnTo>
                  <a:pt x="24" y="36"/>
                </a:lnTo>
                <a:cubicBezTo>
                  <a:pt x="24" y="60"/>
                  <a:pt x="0" y="60"/>
                  <a:pt x="0" y="72"/>
                </a:cubicBezTo>
                <a:lnTo>
                  <a:pt x="0" y="119"/>
                </a:lnTo>
                <a:lnTo>
                  <a:pt x="0" y="143"/>
                </a:lnTo>
                <a:cubicBezTo>
                  <a:pt x="0" y="155"/>
                  <a:pt x="24" y="155"/>
                  <a:pt x="24" y="179"/>
                </a:cubicBezTo>
                <a:lnTo>
                  <a:pt x="48" y="203"/>
                </a:lnTo>
                <a:cubicBezTo>
                  <a:pt x="60" y="215"/>
                  <a:pt x="83" y="215"/>
                  <a:pt x="95" y="215"/>
                </a:cubicBezTo>
                <a:lnTo>
                  <a:pt x="155" y="215"/>
                </a:lnTo>
                <a:cubicBezTo>
                  <a:pt x="167" y="215"/>
                  <a:pt x="167" y="203"/>
                  <a:pt x="179" y="203"/>
                </a:cubicBezTo>
                <a:cubicBezTo>
                  <a:pt x="202" y="191"/>
                  <a:pt x="214" y="179"/>
                  <a:pt x="214" y="155"/>
                </a:cubicBezTo>
                <a:cubicBezTo>
                  <a:pt x="226" y="143"/>
                  <a:pt x="226" y="107"/>
                  <a:pt x="226" y="96"/>
                </a:cubicBezTo>
                <a:cubicBezTo>
                  <a:pt x="238" y="72"/>
                  <a:pt x="226" y="60"/>
                  <a:pt x="214" y="36"/>
                </a:cubicBezTo>
                <a:cubicBezTo>
                  <a:pt x="202" y="24"/>
                  <a:pt x="179" y="12"/>
                  <a:pt x="167" y="12"/>
                </a:cubicBezTo>
                <a:cubicBezTo>
                  <a:pt x="155" y="12"/>
                  <a:pt x="155" y="0"/>
                  <a:pt x="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31"/>
          <p:cNvSpPr/>
          <p:nvPr/>
        </p:nvSpPr>
        <p:spPr>
          <a:xfrm>
            <a:off x="5813175" y="3478394"/>
            <a:ext cx="15666" cy="15666"/>
          </a:xfrm>
          <a:custGeom>
            <a:avLst/>
            <a:gdLst/>
            <a:ahLst/>
            <a:cxnLst/>
            <a:rect l="l" t="t" r="r" b="b"/>
            <a:pathLst>
              <a:path w="203" h="203" extrusionOk="0">
                <a:moveTo>
                  <a:pt x="96" y="0"/>
                </a:moveTo>
                <a:cubicBezTo>
                  <a:pt x="84" y="0"/>
                  <a:pt x="72" y="0"/>
                  <a:pt x="60" y="24"/>
                </a:cubicBezTo>
                <a:lnTo>
                  <a:pt x="36" y="36"/>
                </a:lnTo>
                <a:lnTo>
                  <a:pt x="12" y="60"/>
                </a:lnTo>
                <a:cubicBezTo>
                  <a:pt x="12" y="84"/>
                  <a:pt x="1" y="95"/>
                  <a:pt x="12" y="107"/>
                </a:cubicBezTo>
                <a:cubicBezTo>
                  <a:pt x="12" y="119"/>
                  <a:pt x="12" y="143"/>
                  <a:pt x="24" y="155"/>
                </a:cubicBezTo>
                <a:lnTo>
                  <a:pt x="60" y="179"/>
                </a:lnTo>
                <a:lnTo>
                  <a:pt x="72" y="179"/>
                </a:lnTo>
                <a:cubicBezTo>
                  <a:pt x="84" y="179"/>
                  <a:pt x="108" y="203"/>
                  <a:pt x="120" y="203"/>
                </a:cubicBezTo>
                <a:cubicBezTo>
                  <a:pt x="132" y="203"/>
                  <a:pt x="143" y="203"/>
                  <a:pt x="155" y="179"/>
                </a:cubicBezTo>
                <a:cubicBezTo>
                  <a:pt x="179" y="167"/>
                  <a:pt x="191" y="167"/>
                  <a:pt x="191" y="155"/>
                </a:cubicBezTo>
                <a:cubicBezTo>
                  <a:pt x="191" y="143"/>
                  <a:pt x="203" y="119"/>
                  <a:pt x="203" y="107"/>
                </a:cubicBezTo>
                <a:cubicBezTo>
                  <a:pt x="191" y="84"/>
                  <a:pt x="191" y="60"/>
                  <a:pt x="179" y="48"/>
                </a:cubicBezTo>
                <a:cubicBezTo>
                  <a:pt x="155" y="36"/>
                  <a:pt x="155" y="24"/>
                  <a:pt x="143" y="24"/>
                </a:cubicBezTo>
                <a:cubicBezTo>
                  <a:pt x="132" y="24"/>
                  <a:pt x="120" y="0"/>
                  <a:pt x="9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31"/>
          <p:cNvSpPr/>
          <p:nvPr/>
        </p:nvSpPr>
        <p:spPr>
          <a:xfrm>
            <a:off x="5802139" y="3427770"/>
            <a:ext cx="17287" cy="13891"/>
          </a:xfrm>
          <a:custGeom>
            <a:avLst/>
            <a:gdLst/>
            <a:ahLst/>
            <a:cxnLst/>
            <a:rect l="l" t="t" r="r" b="b"/>
            <a:pathLst>
              <a:path w="224" h="180" extrusionOk="0">
                <a:moveTo>
                  <a:pt x="118" y="1"/>
                </a:moveTo>
                <a:cubicBezTo>
                  <a:pt x="115" y="1"/>
                  <a:pt x="111" y="1"/>
                  <a:pt x="108" y="1"/>
                </a:cubicBezTo>
                <a:cubicBezTo>
                  <a:pt x="1" y="25"/>
                  <a:pt x="25" y="180"/>
                  <a:pt x="120" y="180"/>
                </a:cubicBezTo>
                <a:cubicBezTo>
                  <a:pt x="223" y="168"/>
                  <a:pt x="216" y="1"/>
                  <a:pt x="11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31"/>
          <p:cNvSpPr/>
          <p:nvPr/>
        </p:nvSpPr>
        <p:spPr>
          <a:xfrm>
            <a:off x="5739707" y="3957088"/>
            <a:ext cx="24850" cy="22997"/>
          </a:xfrm>
          <a:custGeom>
            <a:avLst/>
            <a:gdLst/>
            <a:ahLst/>
            <a:cxnLst/>
            <a:rect l="l" t="t" r="r" b="b"/>
            <a:pathLst>
              <a:path w="322" h="298" extrusionOk="0">
                <a:moveTo>
                  <a:pt x="143" y="0"/>
                </a:moveTo>
                <a:cubicBezTo>
                  <a:pt x="131" y="0"/>
                  <a:pt x="95" y="24"/>
                  <a:pt x="83" y="24"/>
                </a:cubicBezTo>
                <a:cubicBezTo>
                  <a:pt x="72" y="36"/>
                  <a:pt x="60" y="36"/>
                  <a:pt x="36" y="48"/>
                </a:cubicBezTo>
                <a:cubicBezTo>
                  <a:pt x="24" y="72"/>
                  <a:pt x="12" y="84"/>
                  <a:pt x="12" y="107"/>
                </a:cubicBezTo>
                <a:cubicBezTo>
                  <a:pt x="0" y="131"/>
                  <a:pt x="0" y="155"/>
                  <a:pt x="12" y="167"/>
                </a:cubicBezTo>
                <a:cubicBezTo>
                  <a:pt x="12" y="179"/>
                  <a:pt x="12" y="203"/>
                  <a:pt x="24" y="215"/>
                </a:cubicBezTo>
                <a:cubicBezTo>
                  <a:pt x="36" y="238"/>
                  <a:pt x="60" y="262"/>
                  <a:pt x="72" y="274"/>
                </a:cubicBezTo>
                <a:lnTo>
                  <a:pt x="95" y="286"/>
                </a:lnTo>
                <a:cubicBezTo>
                  <a:pt x="131" y="298"/>
                  <a:pt x="143" y="298"/>
                  <a:pt x="179" y="298"/>
                </a:cubicBezTo>
                <a:cubicBezTo>
                  <a:pt x="191" y="298"/>
                  <a:pt x="214" y="286"/>
                  <a:pt x="238" y="286"/>
                </a:cubicBezTo>
                <a:cubicBezTo>
                  <a:pt x="250" y="274"/>
                  <a:pt x="262" y="274"/>
                  <a:pt x="274" y="262"/>
                </a:cubicBezTo>
                <a:cubicBezTo>
                  <a:pt x="298" y="238"/>
                  <a:pt x="310" y="227"/>
                  <a:pt x="310" y="203"/>
                </a:cubicBezTo>
                <a:cubicBezTo>
                  <a:pt x="322" y="179"/>
                  <a:pt x="322" y="155"/>
                  <a:pt x="310" y="143"/>
                </a:cubicBezTo>
                <a:cubicBezTo>
                  <a:pt x="298" y="131"/>
                  <a:pt x="298" y="107"/>
                  <a:pt x="298" y="96"/>
                </a:cubicBezTo>
                <a:cubicBezTo>
                  <a:pt x="274" y="72"/>
                  <a:pt x="262" y="48"/>
                  <a:pt x="250" y="36"/>
                </a:cubicBezTo>
                <a:lnTo>
                  <a:pt x="214" y="24"/>
                </a:lnTo>
                <a:cubicBezTo>
                  <a:pt x="191" y="0"/>
                  <a:pt x="179" y="0"/>
                  <a:pt x="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31"/>
          <p:cNvSpPr/>
          <p:nvPr/>
        </p:nvSpPr>
        <p:spPr>
          <a:xfrm>
            <a:off x="5787785" y="3944046"/>
            <a:ext cx="16592" cy="11344"/>
          </a:xfrm>
          <a:custGeom>
            <a:avLst/>
            <a:gdLst/>
            <a:ahLst/>
            <a:cxnLst/>
            <a:rect l="l" t="t" r="r" b="b"/>
            <a:pathLst>
              <a:path w="215" h="147" extrusionOk="0">
                <a:moveTo>
                  <a:pt x="125" y="0"/>
                </a:moveTo>
                <a:cubicBezTo>
                  <a:pt x="118" y="0"/>
                  <a:pt x="111" y="1"/>
                  <a:pt x="103" y="3"/>
                </a:cubicBezTo>
                <a:cubicBezTo>
                  <a:pt x="0" y="14"/>
                  <a:pt x="7" y="146"/>
                  <a:pt x="103" y="146"/>
                </a:cubicBezTo>
                <a:cubicBezTo>
                  <a:pt x="107" y="146"/>
                  <a:pt x="111" y="146"/>
                  <a:pt x="115" y="145"/>
                </a:cubicBezTo>
                <a:cubicBezTo>
                  <a:pt x="215" y="134"/>
                  <a:pt x="212" y="0"/>
                  <a:pt x="12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31"/>
          <p:cNvSpPr/>
          <p:nvPr/>
        </p:nvSpPr>
        <p:spPr>
          <a:xfrm>
            <a:off x="5538752" y="3979082"/>
            <a:ext cx="28940" cy="22226"/>
          </a:xfrm>
          <a:custGeom>
            <a:avLst/>
            <a:gdLst/>
            <a:ahLst/>
            <a:cxnLst/>
            <a:rect l="l" t="t" r="r" b="b"/>
            <a:pathLst>
              <a:path w="375" h="288" extrusionOk="0">
                <a:moveTo>
                  <a:pt x="186" y="1"/>
                </a:moveTo>
                <a:cubicBezTo>
                  <a:pt x="182" y="1"/>
                  <a:pt x="179" y="1"/>
                  <a:pt x="175" y="1"/>
                </a:cubicBezTo>
                <a:cubicBezTo>
                  <a:pt x="0" y="24"/>
                  <a:pt x="19" y="287"/>
                  <a:pt x="199" y="287"/>
                </a:cubicBezTo>
                <a:cubicBezTo>
                  <a:pt x="203" y="287"/>
                  <a:pt x="207" y="287"/>
                  <a:pt x="211" y="287"/>
                </a:cubicBezTo>
                <a:cubicBezTo>
                  <a:pt x="374" y="275"/>
                  <a:pt x="355" y="1"/>
                  <a:pt x="1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31"/>
          <p:cNvSpPr/>
          <p:nvPr/>
        </p:nvSpPr>
        <p:spPr>
          <a:xfrm>
            <a:off x="6127418" y="3711761"/>
            <a:ext cx="25776" cy="22149"/>
          </a:xfrm>
          <a:custGeom>
            <a:avLst/>
            <a:gdLst/>
            <a:ahLst/>
            <a:cxnLst/>
            <a:rect l="l" t="t" r="r" b="b"/>
            <a:pathLst>
              <a:path w="334" h="287" extrusionOk="0">
                <a:moveTo>
                  <a:pt x="155" y="0"/>
                </a:moveTo>
                <a:cubicBezTo>
                  <a:pt x="131" y="0"/>
                  <a:pt x="108" y="0"/>
                  <a:pt x="96" y="12"/>
                </a:cubicBezTo>
                <a:cubicBezTo>
                  <a:pt x="72" y="36"/>
                  <a:pt x="60" y="36"/>
                  <a:pt x="48" y="48"/>
                </a:cubicBezTo>
                <a:cubicBezTo>
                  <a:pt x="36" y="60"/>
                  <a:pt x="36" y="72"/>
                  <a:pt x="12" y="96"/>
                </a:cubicBezTo>
                <a:cubicBezTo>
                  <a:pt x="12" y="108"/>
                  <a:pt x="1" y="119"/>
                  <a:pt x="12" y="155"/>
                </a:cubicBezTo>
                <a:cubicBezTo>
                  <a:pt x="12" y="167"/>
                  <a:pt x="12" y="179"/>
                  <a:pt x="36" y="191"/>
                </a:cubicBezTo>
                <a:cubicBezTo>
                  <a:pt x="48" y="227"/>
                  <a:pt x="60" y="238"/>
                  <a:pt x="72" y="250"/>
                </a:cubicBezTo>
                <a:cubicBezTo>
                  <a:pt x="96" y="250"/>
                  <a:pt x="96" y="274"/>
                  <a:pt x="108" y="274"/>
                </a:cubicBezTo>
                <a:cubicBezTo>
                  <a:pt x="131" y="286"/>
                  <a:pt x="155" y="286"/>
                  <a:pt x="179" y="286"/>
                </a:cubicBezTo>
                <a:cubicBezTo>
                  <a:pt x="191" y="286"/>
                  <a:pt x="227" y="286"/>
                  <a:pt x="239" y="274"/>
                </a:cubicBezTo>
                <a:cubicBezTo>
                  <a:pt x="251" y="250"/>
                  <a:pt x="274" y="250"/>
                  <a:pt x="286" y="238"/>
                </a:cubicBezTo>
                <a:cubicBezTo>
                  <a:pt x="298" y="227"/>
                  <a:pt x="298" y="215"/>
                  <a:pt x="310" y="191"/>
                </a:cubicBezTo>
                <a:cubicBezTo>
                  <a:pt x="310" y="179"/>
                  <a:pt x="334" y="167"/>
                  <a:pt x="310" y="131"/>
                </a:cubicBezTo>
                <a:cubicBezTo>
                  <a:pt x="310" y="108"/>
                  <a:pt x="310" y="108"/>
                  <a:pt x="298" y="96"/>
                </a:cubicBezTo>
                <a:cubicBezTo>
                  <a:pt x="286" y="60"/>
                  <a:pt x="274" y="48"/>
                  <a:pt x="251" y="36"/>
                </a:cubicBezTo>
                <a:cubicBezTo>
                  <a:pt x="239" y="36"/>
                  <a:pt x="239" y="12"/>
                  <a:pt x="227" y="12"/>
                </a:cubicBezTo>
                <a:cubicBezTo>
                  <a:pt x="191" y="0"/>
                  <a:pt x="179" y="0"/>
                  <a:pt x="15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31"/>
          <p:cNvSpPr/>
          <p:nvPr/>
        </p:nvSpPr>
        <p:spPr>
          <a:xfrm>
            <a:off x="6094311" y="3748108"/>
            <a:ext cx="15743" cy="13737"/>
          </a:xfrm>
          <a:custGeom>
            <a:avLst/>
            <a:gdLst/>
            <a:ahLst/>
            <a:cxnLst/>
            <a:rect l="l" t="t" r="r" b="b"/>
            <a:pathLst>
              <a:path w="204" h="178" extrusionOk="0">
                <a:moveTo>
                  <a:pt x="120" y="0"/>
                </a:moveTo>
                <a:cubicBezTo>
                  <a:pt x="116" y="0"/>
                  <a:pt x="112" y="2"/>
                  <a:pt x="108" y="6"/>
                </a:cubicBezTo>
                <a:cubicBezTo>
                  <a:pt x="84" y="6"/>
                  <a:pt x="72" y="6"/>
                  <a:pt x="60" y="18"/>
                </a:cubicBezTo>
                <a:lnTo>
                  <a:pt x="49" y="18"/>
                </a:lnTo>
                <a:lnTo>
                  <a:pt x="13" y="53"/>
                </a:lnTo>
                <a:cubicBezTo>
                  <a:pt x="13" y="65"/>
                  <a:pt x="1" y="77"/>
                  <a:pt x="13" y="101"/>
                </a:cubicBezTo>
                <a:cubicBezTo>
                  <a:pt x="13" y="113"/>
                  <a:pt x="13" y="125"/>
                  <a:pt x="25" y="137"/>
                </a:cubicBezTo>
                <a:lnTo>
                  <a:pt x="60" y="172"/>
                </a:lnTo>
                <a:lnTo>
                  <a:pt x="72" y="172"/>
                </a:lnTo>
                <a:cubicBezTo>
                  <a:pt x="88" y="172"/>
                  <a:pt x="99" y="178"/>
                  <a:pt x="108" y="178"/>
                </a:cubicBezTo>
                <a:cubicBezTo>
                  <a:pt x="112" y="178"/>
                  <a:pt x="116" y="176"/>
                  <a:pt x="120" y="172"/>
                </a:cubicBezTo>
                <a:cubicBezTo>
                  <a:pt x="132" y="172"/>
                  <a:pt x="156" y="172"/>
                  <a:pt x="168" y="160"/>
                </a:cubicBezTo>
                <a:lnTo>
                  <a:pt x="191" y="125"/>
                </a:lnTo>
                <a:cubicBezTo>
                  <a:pt x="191" y="113"/>
                  <a:pt x="203" y="101"/>
                  <a:pt x="191" y="77"/>
                </a:cubicBezTo>
                <a:cubicBezTo>
                  <a:pt x="191" y="65"/>
                  <a:pt x="191" y="53"/>
                  <a:pt x="179" y="41"/>
                </a:cubicBezTo>
                <a:lnTo>
                  <a:pt x="144" y="6"/>
                </a:lnTo>
                <a:cubicBezTo>
                  <a:pt x="136" y="6"/>
                  <a:pt x="128" y="0"/>
                  <a:pt x="1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31"/>
          <p:cNvSpPr/>
          <p:nvPr/>
        </p:nvSpPr>
        <p:spPr>
          <a:xfrm>
            <a:off x="6088832" y="3687837"/>
            <a:ext cx="12039" cy="14817"/>
          </a:xfrm>
          <a:custGeom>
            <a:avLst/>
            <a:gdLst/>
            <a:ahLst/>
            <a:cxnLst/>
            <a:rect l="l" t="t" r="r" b="b"/>
            <a:pathLst>
              <a:path w="156" h="192" extrusionOk="0">
                <a:moveTo>
                  <a:pt x="72" y="1"/>
                </a:moveTo>
                <a:cubicBezTo>
                  <a:pt x="60" y="1"/>
                  <a:pt x="36" y="1"/>
                  <a:pt x="36" y="13"/>
                </a:cubicBezTo>
                <a:cubicBezTo>
                  <a:pt x="24" y="13"/>
                  <a:pt x="24" y="25"/>
                  <a:pt x="12" y="25"/>
                </a:cubicBezTo>
                <a:cubicBezTo>
                  <a:pt x="0" y="48"/>
                  <a:pt x="0" y="48"/>
                  <a:pt x="0" y="60"/>
                </a:cubicBezTo>
                <a:lnTo>
                  <a:pt x="0" y="84"/>
                </a:lnTo>
                <a:lnTo>
                  <a:pt x="0" y="120"/>
                </a:lnTo>
                <a:cubicBezTo>
                  <a:pt x="0" y="132"/>
                  <a:pt x="12" y="144"/>
                  <a:pt x="24" y="167"/>
                </a:cubicBezTo>
                <a:lnTo>
                  <a:pt x="36" y="179"/>
                </a:lnTo>
                <a:cubicBezTo>
                  <a:pt x="60" y="179"/>
                  <a:pt x="72" y="191"/>
                  <a:pt x="84" y="191"/>
                </a:cubicBezTo>
                <a:cubicBezTo>
                  <a:pt x="96" y="191"/>
                  <a:pt x="120" y="191"/>
                  <a:pt x="120" y="179"/>
                </a:cubicBezTo>
                <a:cubicBezTo>
                  <a:pt x="131" y="179"/>
                  <a:pt x="131" y="167"/>
                  <a:pt x="143" y="167"/>
                </a:cubicBezTo>
                <a:cubicBezTo>
                  <a:pt x="155" y="144"/>
                  <a:pt x="155" y="144"/>
                  <a:pt x="155" y="132"/>
                </a:cubicBezTo>
                <a:lnTo>
                  <a:pt x="155" y="108"/>
                </a:lnTo>
                <a:lnTo>
                  <a:pt x="155" y="72"/>
                </a:lnTo>
                <a:cubicBezTo>
                  <a:pt x="155" y="60"/>
                  <a:pt x="143" y="48"/>
                  <a:pt x="131" y="25"/>
                </a:cubicBezTo>
                <a:lnTo>
                  <a:pt x="120" y="13"/>
                </a:lnTo>
                <a:cubicBezTo>
                  <a:pt x="96" y="13"/>
                  <a:pt x="84" y="1"/>
                  <a:pt x="7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31"/>
          <p:cNvSpPr/>
          <p:nvPr/>
        </p:nvSpPr>
        <p:spPr>
          <a:xfrm>
            <a:off x="6286391" y="2626654"/>
            <a:ext cx="20296" cy="19370"/>
          </a:xfrm>
          <a:custGeom>
            <a:avLst/>
            <a:gdLst/>
            <a:ahLst/>
            <a:cxnLst/>
            <a:rect l="l" t="t" r="r" b="b"/>
            <a:pathLst>
              <a:path w="263" h="251" extrusionOk="0">
                <a:moveTo>
                  <a:pt x="84" y="0"/>
                </a:moveTo>
                <a:cubicBezTo>
                  <a:pt x="72" y="0"/>
                  <a:pt x="72" y="12"/>
                  <a:pt x="60" y="12"/>
                </a:cubicBezTo>
                <a:lnTo>
                  <a:pt x="12" y="60"/>
                </a:lnTo>
                <a:cubicBezTo>
                  <a:pt x="12" y="72"/>
                  <a:pt x="12" y="72"/>
                  <a:pt x="0" y="83"/>
                </a:cubicBezTo>
                <a:lnTo>
                  <a:pt x="0" y="167"/>
                </a:lnTo>
                <a:cubicBezTo>
                  <a:pt x="0" y="179"/>
                  <a:pt x="12" y="191"/>
                  <a:pt x="24" y="203"/>
                </a:cubicBezTo>
                <a:cubicBezTo>
                  <a:pt x="36" y="226"/>
                  <a:pt x="60" y="238"/>
                  <a:pt x="72" y="238"/>
                </a:cubicBezTo>
                <a:cubicBezTo>
                  <a:pt x="84" y="250"/>
                  <a:pt x="96" y="250"/>
                  <a:pt x="119" y="250"/>
                </a:cubicBezTo>
                <a:lnTo>
                  <a:pt x="155" y="250"/>
                </a:lnTo>
                <a:cubicBezTo>
                  <a:pt x="179" y="250"/>
                  <a:pt x="191" y="238"/>
                  <a:pt x="203" y="226"/>
                </a:cubicBezTo>
                <a:cubicBezTo>
                  <a:pt x="215" y="203"/>
                  <a:pt x="238" y="191"/>
                  <a:pt x="238" y="179"/>
                </a:cubicBezTo>
                <a:cubicBezTo>
                  <a:pt x="250" y="167"/>
                  <a:pt x="250" y="143"/>
                  <a:pt x="250" y="131"/>
                </a:cubicBezTo>
                <a:cubicBezTo>
                  <a:pt x="262" y="83"/>
                  <a:pt x="262" y="72"/>
                  <a:pt x="250" y="60"/>
                </a:cubicBezTo>
                <a:cubicBezTo>
                  <a:pt x="250" y="48"/>
                  <a:pt x="238" y="24"/>
                  <a:pt x="238" y="24"/>
                </a:cubicBezTo>
                <a:cubicBezTo>
                  <a:pt x="238" y="12"/>
                  <a:pt x="215" y="12"/>
                  <a:pt x="203" y="12"/>
                </a:cubicBezTo>
                <a:cubicBezTo>
                  <a:pt x="191" y="0"/>
                  <a:pt x="179" y="0"/>
                  <a:pt x="1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31"/>
          <p:cNvSpPr/>
          <p:nvPr/>
        </p:nvSpPr>
        <p:spPr>
          <a:xfrm>
            <a:off x="6243175" y="2606435"/>
            <a:ext cx="12965" cy="17518"/>
          </a:xfrm>
          <a:custGeom>
            <a:avLst/>
            <a:gdLst/>
            <a:ahLst/>
            <a:cxnLst/>
            <a:rect l="l" t="t" r="r" b="b"/>
            <a:pathLst>
              <a:path w="168" h="227" extrusionOk="0">
                <a:moveTo>
                  <a:pt x="84" y="0"/>
                </a:moveTo>
                <a:cubicBezTo>
                  <a:pt x="60" y="0"/>
                  <a:pt x="48" y="0"/>
                  <a:pt x="48" y="24"/>
                </a:cubicBezTo>
                <a:cubicBezTo>
                  <a:pt x="36" y="24"/>
                  <a:pt x="36" y="36"/>
                  <a:pt x="25" y="48"/>
                </a:cubicBezTo>
                <a:cubicBezTo>
                  <a:pt x="1" y="60"/>
                  <a:pt x="1" y="60"/>
                  <a:pt x="1" y="84"/>
                </a:cubicBezTo>
                <a:lnTo>
                  <a:pt x="1" y="119"/>
                </a:lnTo>
                <a:lnTo>
                  <a:pt x="1" y="155"/>
                </a:lnTo>
                <a:cubicBezTo>
                  <a:pt x="1" y="167"/>
                  <a:pt x="25" y="179"/>
                  <a:pt x="36" y="203"/>
                </a:cubicBezTo>
                <a:lnTo>
                  <a:pt x="48" y="214"/>
                </a:lnTo>
                <a:cubicBezTo>
                  <a:pt x="60" y="214"/>
                  <a:pt x="84" y="226"/>
                  <a:pt x="96" y="226"/>
                </a:cubicBezTo>
                <a:cubicBezTo>
                  <a:pt x="108" y="226"/>
                  <a:pt x="120" y="226"/>
                  <a:pt x="120" y="214"/>
                </a:cubicBezTo>
                <a:cubicBezTo>
                  <a:pt x="144" y="214"/>
                  <a:pt x="144" y="203"/>
                  <a:pt x="155" y="179"/>
                </a:cubicBezTo>
                <a:cubicBezTo>
                  <a:pt x="167" y="167"/>
                  <a:pt x="167" y="167"/>
                  <a:pt x="167" y="155"/>
                </a:cubicBezTo>
                <a:lnTo>
                  <a:pt x="167" y="107"/>
                </a:lnTo>
                <a:lnTo>
                  <a:pt x="167" y="84"/>
                </a:lnTo>
                <a:cubicBezTo>
                  <a:pt x="167" y="60"/>
                  <a:pt x="155" y="48"/>
                  <a:pt x="144" y="36"/>
                </a:cubicBezTo>
                <a:lnTo>
                  <a:pt x="120" y="24"/>
                </a:lnTo>
                <a:cubicBezTo>
                  <a:pt x="108" y="24"/>
                  <a:pt x="96" y="0"/>
                  <a:pt x="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31"/>
          <p:cNvSpPr/>
          <p:nvPr/>
        </p:nvSpPr>
        <p:spPr>
          <a:xfrm>
            <a:off x="6264629" y="2565766"/>
            <a:ext cx="14045" cy="10495"/>
          </a:xfrm>
          <a:custGeom>
            <a:avLst/>
            <a:gdLst/>
            <a:ahLst/>
            <a:cxnLst/>
            <a:rect l="l" t="t" r="r" b="b"/>
            <a:pathLst>
              <a:path w="182" h="136" extrusionOk="0">
                <a:moveTo>
                  <a:pt x="99" y="1"/>
                </a:moveTo>
                <a:cubicBezTo>
                  <a:pt x="93" y="1"/>
                  <a:pt x="87" y="2"/>
                  <a:pt x="80" y="3"/>
                </a:cubicBezTo>
                <a:cubicBezTo>
                  <a:pt x="0" y="15"/>
                  <a:pt x="8" y="135"/>
                  <a:pt x="92" y="135"/>
                </a:cubicBezTo>
                <a:cubicBezTo>
                  <a:pt x="96" y="135"/>
                  <a:pt x="100" y="135"/>
                  <a:pt x="104" y="134"/>
                </a:cubicBezTo>
                <a:cubicBezTo>
                  <a:pt x="181" y="134"/>
                  <a:pt x="176" y="1"/>
                  <a:pt x="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31"/>
          <p:cNvSpPr/>
          <p:nvPr/>
        </p:nvSpPr>
        <p:spPr>
          <a:xfrm>
            <a:off x="6238622" y="2507116"/>
            <a:ext cx="17518" cy="14971"/>
          </a:xfrm>
          <a:custGeom>
            <a:avLst/>
            <a:gdLst/>
            <a:ahLst/>
            <a:cxnLst/>
            <a:rect l="l" t="t" r="r" b="b"/>
            <a:pathLst>
              <a:path w="227" h="194" extrusionOk="0">
                <a:moveTo>
                  <a:pt x="111" y="0"/>
                </a:moveTo>
                <a:cubicBezTo>
                  <a:pt x="92" y="0"/>
                  <a:pt x="74" y="8"/>
                  <a:pt x="60" y="25"/>
                </a:cubicBezTo>
                <a:cubicBezTo>
                  <a:pt x="0" y="85"/>
                  <a:pt x="24" y="144"/>
                  <a:pt x="84" y="180"/>
                </a:cubicBezTo>
                <a:lnTo>
                  <a:pt x="95" y="180"/>
                </a:lnTo>
                <a:cubicBezTo>
                  <a:pt x="108" y="190"/>
                  <a:pt x="121" y="194"/>
                  <a:pt x="133" y="194"/>
                </a:cubicBezTo>
                <a:cubicBezTo>
                  <a:pt x="181" y="194"/>
                  <a:pt x="226" y="132"/>
                  <a:pt x="226" y="85"/>
                </a:cubicBezTo>
                <a:cubicBezTo>
                  <a:pt x="210" y="43"/>
                  <a:pt x="157" y="0"/>
                  <a:pt x="1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31"/>
          <p:cNvSpPr/>
          <p:nvPr/>
        </p:nvSpPr>
        <p:spPr>
          <a:xfrm>
            <a:off x="6653883" y="2531039"/>
            <a:ext cx="17518" cy="18444"/>
          </a:xfrm>
          <a:custGeom>
            <a:avLst/>
            <a:gdLst/>
            <a:ahLst/>
            <a:cxnLst/>
            <a:rect l="l" t="t" r="r" b="b"/>
            <a:pathLst>
              <a:path w="227" h="239" extrusionOk="0">
                <a:moveTo>
                  <a:pt x="96" y="1"/>
                </a:moveTo>
                <a:cubicBezTo>
                  <a:pt x="84" y="1"/>
                  <a:pt x="72" y="13"/>
                  <a:pt x="37" y="13"/>
                </a:cubicBezTo>
                <a:cubicBezTo>
                  <a:pt x="25" y="37"/>
                  <a:pt x="13" y="48"/>
                  <a:pt x="13" y="60"/>
                </a:cubicBezTo>
                <a:lnTo>
                  <a:pt x="13" y="72"/>
                </a:lnTo>
                <a:cubicBezTo>
                  <a:pt x="13" y="96"/>
                  <a:pt x="13" y="96"/>
                  <a:pt x="1" y="108"/>
                </a:cubicBezTo>
                <a:lnTo>
                  <a:pt x="1" y="156"/>
                </a:lnTo>
                <a:cubicBezTo>
                  <a:pt x="1" y="168"/>
                  <a:pt x="1" y="168"/>
                  <a:pt x="13" y="179"/>
                </a:cubicBezTo>
                <a:cubicBezTo>
                  <a:pt x="13" y="191"/>
                  <a:pt x="25" y="191"/>
                  <a:pt x="37" y="215"/>
                </a:cubicBezTo>
                <a:lnTo>
                  <a:pt x="60" y="227"/>
                </a:lnTo>
                <a:cubicBezTo>
                  <a:pt x="72" y="227"/>
                  <a:pt x="72" y="227"/>
                  <a:pt x="84" y="239"/>
                </a:cubicBezTo>
                <a:lnTo>
                  <a:pt x="132" y="239"/>
                </a:lnTo>
                <a:cubicBezTo>
                  <a:pt x="144" y="239"/>
                  <a:pt x="156" y="239"/>
                  <a:pt x="156" y="227"/>
                </a:cubicBezTo>
                <a:cubicBezTo>
                  <a:pt x="156" y="227"/>
                  <a:pt x="179" y="227"/>
                  <a:pt x="179" y="215"/>
                </a:cubicBezTo>
                <a:cubicBezTo>
                  <a:pt x="191" y="191"/>
                  <a:pt x="203" y="179"/>
                  <a:pt x="203" y="168"/>
                </a:cubicBezTo>
                <a:cubicBezTo>
                  <a:pt x="227" y="144"/>
                  <a:pt x="227" y="132"/>
                  <a:pt x="227" y="108"/>
                </a:cubicBezTo>
                <a:cubicBezTo>
                  <a:pt x="215" y="72"/>
                  <a:pt x="215" y="72"/>
                  <a:pt x="203" y="60"/>
                </a:cubicBezTo>
                <a:cubicBezTo>
                  <a:pt x="203" y="48"/>
                  <a:pt x="191" y="37"/>
                  <a:pt x="179" y="13"/>
                </a:cubicBezTo>
                <a:cubicBezTo>
                  <a:pt x="156" y="1"/>
                  <a:pt x="144" y="1"/>
                  <a:pt x="1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31"/>
          <p:cNvSpPr/>
          <p:nvPr/>
        </p:nvSpPr>
        <p:spPr>
          <a:xfrm>
            <a:off x="6624481" y="2531965"/>
            <a:ext cx="13891" cy="13891"/>
          </a:xfrm>
          <a:custGeom>
            <a:avLst/>
            <a:gdLst/>
            <a:ahLst/>
            <a:cxnLst/>
            <a:rect l="l" t="t" r="r" b="b"/>
            <a:pathLst>
              <a:path w="180" h="180" extrusionOk="0">
                <a:moveTo>
                  <a:pt x="60" y="1"/>
                </a:moveTo>
                <a:lnTo>
                  <a:pt x="48" y="13"/>
                </a:lnTo>
                <a:cubicBezTo>
                  <a:pt x="37" y="13"/>
                  <a:pt x="37" y="36"/>
                  <a:pt x="25" y="48"/>
                </a:cubicBezTo>
                <a:lnTo>
                  <a:pt x="1" y="60"/>
                </a:lnTo>
                <a:lnTo>
                  <a:pt x="1" y="96"/>
                </a:lnTo>
                <a:lnTo>
                  <a:pt x="1" y="132"/>
                </a:lnTo>
                <a:lnTo>
                  <a:pt x="25" y="156"/>
                </a:lnTo>
                <a:lnTo>
                  <a:pt x="37" y="167"/>
                </a:lnTo>
                <a:cubicBezTo>
                  <a:pt x="48" y="179"/>
                  <a:pt x="48" y="179"/>
                  <a:pt x="60" y="179"/>
                </a:cubicBezTo>
                <a:lnTo>
                  <a:pt x="120" y="179"/>
                </a:lnTo>
                <a:cubicBezTo>
                  <a:pt x="144" y="179"/>
                  <a:pt x="156" y="179"/>
                  <a:pt x="156" y="167"/>
                </a:cubicBezTo>
                <a:lnTo>
                  <a:pt x="167" y="156"/>
                </a:lnTo>
                <a:lnTo>
                  <a:pt x="179" y="132"/>
                </a:lnTo>
                <a:lnTo>
                  <a:pt x="179" y="108"/>
                </a:lnTo>
                <a:lnTo>
                  <a:pt x="179" y="84"/>
                </a:lnTo>
                <a:cubicBezTo>
                  <a:pt x="179" y="60"/>
                  <a:pt x="179" y="48"/>
                  <a:pt x="167" y="48"/>
                </a:cubicBezTo>
                <a:lnTo>
                  <a:pt x="167" y="36"/>
                </a:lnTo>
                <a:lnTo>
                  <a:pt x="156" y="13"/>
                </a:lnTo>
                <a:cubicBezTo>
                  <a:pt x="156" y="13"/>
                  <a:pt x="144" y="1"/>
                  <a:pt x="12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31"/>
          <p:cNvSpPr/>
          <p:nvPr/>
        </p:nvSpPr>
        <p:spPr>
          <a:xfrm>
            <a:off x="6664301" y="2493379"/>
            <a:ext cx="18753" cy="13891"/>
          </a:xfrm>
          <a:custGeom>
            <a:avLst/>
            <a:gdLst/>
            <a:ahLst/>
            <a:cxnLst/>
            <a:rect l="l" t="t" r="r" b="b"/>
            <a:pathLst>
              <a:path w="243" h="180" extrusionOk="0">
                <a:moveTo>
                  <a:pt x="128" y="0"/>
                </a:moveTo>
                <a:cubicBezTo>
                  <a:pt x="124" y="0"/>
                  <a:pt x="120" y="0"/>
                  <a:pt x="116" y="1"/>
                </a:cubicBezTo>
                <a:cubicBezTo>
                  <a:pt x="1" y="12"/>
                  <a:pt x="8" y="180"/>
                  <a:pt x="117" y="180"/>
                </a:cubicBezTo>
                <a:cubicBezTo>
                  <a:pt x="120" y="180"/>
                  <a:pt x="124" y="180"/>
                  <a:pt x="128" y="179"/>
                </a:cubicBezTo>
                <a:cubicBezTo>
                  <a:pt x="243" y="156"/>
                  <a:pt x="236" y="0"/>
                  <a:pt x="1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31"/>
          <p:cNvSpPr/>
          <p:nvPr/>
        </p:nvSpPr>
        <p:spPr>
          <a:xfrm>
            <a:off x="7039818" y="2512672"/>
            <a:ext cx="19370" cy="17518"/>
          </a:xfrm>
          <a:custGeom>
            <a:avLst/>
            <a:gdLst/>
            <a:ahLst/>
            <a:cxnLst/>
            <a:rect l="l" t="t" r="r" b="b"/>
            <a:pathLst>
              <a:path w="251" h="227" extrusionOk="0">
                <a:moveTo>
                  <a:pt x="72" y="1"/>
                </a:moveTo>
                <a:cubicBezTo>
                  <a:pt x="60" y="1"/>
                  <a:pt x="60" y="13"/>
                  <a:pt x="36" y="13"/>
                </a:cubicBezTo>
                <a:lnTo>
                  <a:pt x="12" y="48"/>
                </a:lnTo>
                <a:cubicBezTo>
                  <a:pt x="12" y="60"/>
                  <a:pt x="0" y="60"/>
                  <a:pt x="0" y="72"/>
                </a:cubicBezTo>
                <a:lnTo>
                  <a:pt x="0" y="120"/>
                </a:lnTo>
                <a:lnTo>
                  <a:pt x="0" y="156"/>
                </a:lnTo>
                <a:cubicBezTo>
                  <a:pt x="0" y="167"/>
                  <a:pt x="12" y="167"/>
                  <a:pt x="12" y="179"/>
                </a:cubicBezTo>
                <a:lnTo>
                  <a:pt x="36" y="203"/>
                </a:lnTo>
                <a:cubicBezTo>
                  <a:pt x="60" y="227"/>
                  <a:pt x="72" y="227"/>
                  <a:pt x="84" y="227"/>
                </a:cubicBezTo>
                <a:lnTo>
                  <a:pt x="155" y="227"/>
                </a:lnTo>
                <a:cubicBezTo>
                  <a:pt x="179" y="227"/>
                  <a:pt x="191" y="203"/>
                  <a:pt x="203" y="191"/>
                </a:cubicBezTo>
                <a:cubicBezTo>
                  <a:pt x="203" y="179"/>
                  <a:pt x="215" y="179"/>
                  <a:pt x="215" y="167"/>
                </a:cubicBezTo>
                <a:cubicBezTo>
                  <a:pt x="239" y="156"/>
                  <a:pt x="239" y="120"/>
                  <a:pt x="239" y="108"/>
                </a:cubicBezTo>
                <a:cubicBezTo>
                  <a:pt x="250" y="72"/>
                  <a:pt x="239" y="60"/>
                  <a:pt x="239" y="60"/>
                </a:cubicBezTo>
                <a:cubicBezTo>
                  <a:pt x="239" y="48"/>
                  <a:pt x="215" y="36"/>
                  <a:pt x="203" y="36"/>
                </a:cubicBezTo>
                <a:cubicBezTo>
                  <a:pt x="191" y="13"/>
                  <a:pt x="179" y="13"/>
                  <a:pt x="1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31"/>
          <p:cNvSpPr/>
          <p:nvPr/>
        </p:nvSpPr>
        <p:spPr>
          <a:xfrm>
            <a:off x="6999689" y="2489675"/>
            <a:ext cx="19756" cy="14894"/>
          </a:xfrm>
          <a:custGeom>
            <a:avLst/>
            <a:gdLst/>
            <a:ahLst/>
            <a:cxnLst/>
            <a:rect l="l" t="t" r="r" b="b"/>
            <a:pathLst>
              <a:path w="256" h="193" extrusionOk="0">
                <a:moveTo>
                  <a:pt x="137" y="1"/>
                </a:moveTo>
                <a:cubicBezTo>
                  <a:pt x="134" y="1"/>
                  <a:pt x="131" y="1"/>
                  <a:pt x="128" y="1"/>
                </a:cubicBezTo>
                <a:cubicBezTo>
                  <a:pt x="1" y="13"/>
                  <a:pt x="19" y="192"/>
                  <a:pt x="129" y="192"/>
                </a:cubicBezTo>
                <a:cubicBezTo>
                  <a:pt x="132" y="192"/>
                  <a:pt x="136" y="192"/>
                  <a:pt x="139" y="192"/>
                </a:cubicBezTo>
                <a:cubicBezTo>
                  <a:pt x="255" y="192"/>
                  <a:pt x="247" y="1"/>
                  <a:pt x="1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31"/>
          <p:cNvSpPr/>
          <p:nvPr/>
        </p:nvSpPr>
        <p:spPr>
          <a:xfrm>
            <a:off x="7042597" y="2446382"/>
            <a:ext cx="19679" cy="13119"/>
          </a:xfrm>
          <a:custGeom>
            <a:avLst/>
            <a:gdLst/>
            <a:ahLst/>
            <a:cxnLst/>
            <a:rect l="l" t="t" r="r" b="b"/>
            <a:pathLst>
              <a:path w="255" h="170" extrusionOk="0">
                <a:moveTo>
                  <a:pt x="140" y="0"/>
                </a:moveTo>
                <a:cubicBezTo>
                  <a:pt x="134" y="0"/>
                  <a:pt x="127" y="1"/>
                  <a:pt x="119" y="2"/>
                </a:cubicBezTo>
                <a:cubicBezTo>
                  <a:pt x="0" y="14"/>
                  <a:pt x="36" y="169"/>
                  <a:pt x="143" y="169"/>
                </a:cubicBezTo>
                <a:cubicBezTo>
                  <a:pt x="255" y="158"/>
                  <a:pt x="241" y="0"/>
                  <a:pt x="1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31"/>
          <p:cNvSpPr/>
          <p:nvPr/>
        </p:nvSpPr>
        <p:spPr>
          <a:xfrm>
            <a:off x="7026005" y="2333557"/>
            <a:ext cx="11113" cy="11036"/>
          </a:xfrm>
          <a:custGeom>
            <a:avLst/>
            <a:gdLst/>
            <a:ahLst/>
            <a:cxnLst/>
            <a:rect l="l" t="t" r="r" b="b"/>
            <a:pathLst>
              <a:path w="144" h="143" extrusionOk="0">
                <a:moveTo>
                  <a:pt x="25" y="0"/>
                </a:moveTo>
                <a:cubicBezTo>
                  <a:pt x="25" y="0"/>
                  <a:pt x="13" y="0"/>
                  <a:pt x="13" y="12"/>
                </a:cubicBezTo>
                <a:cubicBezTo>
                  <a:pt x="1" y="12"/>
                  <a:pt x="1" y="24"/>
                  <a:pt x="1" y="48"/>
                </a:cubicBezTo>
                <a:lnTo>
                  <a:pt x="1" y="71"/>
                </a:lnTo>
                <a:lnTo>
                  <a:pt x="1" y="107"/>
                </a:lnTo>
                <a:cubicBezTo>
                  <a:pt x="1" y="119"/>
                  <a:pt x="13" y="119"/>
                  <a:pt x="13" y="131"/>
                </a:cubicBezTo>
                <a:cubicBezTo>
                  <a:pt x="25" y="131"/>
                  <a:pt x="25" y="143"/>
                  <a:pt x="37" y="143"/>
                </a:cubicBezTo>
                <a:lnTo>
                  <a:pt x="96" y="143"/>
                </a:lnTo>
                <a:cubicBezTo>
                  <a:pt x="120" y="143"/>
                  <a:pt x="120" y="143"/>
                  <a:pt x="132" y="131"/>
                </a:cubicBezTo>
                <a:cubicBezTo>
                  <a:pt x="144" y="131"/>
                  <a:pt x="144" y="119"/>
                  <a:pt x="144" y="119"/>
                </a:cubicBezTo>
                <a:cubicBezTo>
                  <a:pt x="132" y="71"/>
                  <a:pt x="132" y="60"/>
                  <a:pt x="120" y="48"/>
                </a:cubicBezTo>
                <a:lnTo>
                  <a:pt x="96" y="24"/>
                </a:lnTo>
                <a:cubicBezTo>
                  <a:pt x="96" y="24"/>
                  <a:pt x="84" y="24"/>
                  <a:pt x="84" y="12"/>
                </a:cubicBezTo>
                <a:cubicBezTo>
                  <a:pt x="72" y="12"/>
                  <a:pt x="72" y="0"/>
                  <a:pt x="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31"/>
          <p:cNvSpPr/>
          <p:nvPr/>
        </p:nvSpPr>
        <p:spPr>
          <a:xfrm>
            <a:off x="7168695" y="2669793"/>
            <a:ext cx="20065" cy="15743"/>
          </a:xfrm>
          <a:custGeom>
            <a:avLst/>
            <a:gdLst/>
            <a:ahLst/>
            <a:cxnLst/>
            <a:rect l="l" t="t" r="r" b="b"/>
            <a:pathLst>
              <a:path w="260" h="204" extrusionOk="0">
                <a:moveTo>
                  <a:pt x="116" y="1"/>
                </a:moveTo>
                <a:cubicBezTo>
                  <a:pt x="1" y="24"/>
                  <a:pt x="9" y="204"/>
                  <a:pt x="118" y="204"/>
                </a:cubicBezTo>
                <a:cubicBezTo>
                  <a:pt x="121" y="204"/>
                  <a:pt x="125" y="203"/>
                  <a:pt x="128" y="203"/>
                </a:cubicBezTo>
                <a:cubicBezTo>
                  <a:pt x="259" y="179"/>
                  <a:pt x="235" y="1"/>
                  <a:pt x="1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9" name="Google Shape;1499;p31"/>
          <p:cNvGrpSpPr/>
          <p:nvPr/>
        </p:nvGrpSpPr>
        <p:grpSpPr>
          <a:xfrm flipH="1">
            <a:off x="5584819" y="793989"/>
            <a:ext cx="2177707" cy="2146599"/>
            <a:chOff x="5378544" y="1040551"/>
            <a:chExt cx="2177707" cy="2146599"/>
          </a:xfrm>
        </p:grpSpPr>
        <p:sp>
          <p:nvSpPr>
            <p:cNvPr id="1500" name="Google Shape;1500;p31"/>
            <p:cNvSpPr/>
            <p:nvPr/>
          </p:nvSpPr>
          <p:spPr>
            <a:xfrm>
              <a:off x="6951281" y="2107885"/>
              <a:ext cx="31101" cy="23229"/>
            </a:xfrm>
            <a:custGeom>
              <a:avLst/>
              <a:gdLst/>
              <a:ahLst/>
              <a:cxnLst/>
              <a:rect l="l" t="t" r="r" b="b"/>
              <a:pathLst>
                <a:path w="403" h="301" extrusionOk="0">
                  <a:moveTo>
                    <a:pt x="206" y="0"/>
                  </a:moveTo>
                  <a:cubicBezTo>
                    <a:pt x="199" y="0"/>
                    <a:pt x="192" y="1"/>
                    <a:pt x="184" y="2"/>
                  </a:cubicBezTo>
                  <a:cubicBezTo>
                    <a:pt x="0" y="13"/>
                    <a:pt x="27" y="301"/>
                    <a:pt x="199" y="301"/>
                  </a:cubicBezTo>
                  <a:cubicBezTo>
                    <a:pt x="206" y="301"/>
                    <a:pt x="213" y="300"/>
                    <a:pt x="220" y="299"/>
                  </a:cubicBezTo>
                  <a:cubicBezTo>
                    <a:pt x="403" y="277"/>
                    <a:pt x="388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904824" y="2074933"/>
              <a:ext cx="18444" cy="15666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07" y="0"/>
                  </a:moveTo>
                  <a:cubicBezTo>
                    <a:pt x="95" y="0"/>
                    <a:pt x="95" y="24"/>
                    <a:pt x="71" y="24"/>
                  </a:cubicBezTo>
                  <a:cubicBezTo>
                    <a:pt x="60" y="24"/>
                    <a:pt x="48" y="36"/>
                    <a:pt x="48" y="36"/>
                  </a:cubicBezTo>
                  <a:cubicBezTo>
                    <a:pt x="48" y="36"/>
                    <a:pt x="36" y="36"/>
                    <a:pt x="36" y="48"/>
                  </a:cubicBezTo>
                  <a:cubicBezTo>
                    <a:pt x="12" y="48"/>
                    <a:pt x="12" y="72"/>
                    <a:pt x="12" y="84"/>
                  </a:cubicBezTo>
                  <a:cubicBezTo>
                    <a:pt x="12" y="95"/>
                    <a:pt x="0" y="95"/>
                    <a:pt x="0" y="107"/>
                  </a:cubicBezTo>
                  <a:lnTo>
                    <a:pt x="0" y="143"/>
                  </a:lnTo>
                  <a:cubicBezTo>
                    <a:pt x="0" y="155"/>
                    <a:pt x="0" y="155"/>
                    <a:pt x="12" y="167"/>
                  </a:cubicBezTo>
                  <a:lnTo>
                    <a:pt x="36" y="191"/>
                  </a:lnTo>
                  <a:cubicBezTo>
                    <a:pt x="48" y="203"/>
                    <a:pt x="60" y="203"/>
                    <a:pt x="71" y="203"/>
                  </a:cubicBezTo>
                  <a:lnTo>
                    <a:pt x="107" y="203"/>
                  </a:lnTo>
                  <a:cubicBezTo>
                    <a:pt x="119" y="203"/>
                    <a:pt x="131" y="203"/>
                    <a:pt x="155" y="191"/>
                  </a:cubicBezTo>
                  <a:cubicBezTo>
                    <a:pt x="155" y="191"/>
                    <a:pt x="167" y="191"/>
                    <a:pt x="167" y="167"/>
                  </a:cubicBezTo>
                  <a:cubicBezTo>
                    <a:pt x="167" y="167"/>
                    <a:pt x="179" y="167"/>
                    <a:pt x="179" y="155"/>
                  </a:cubicBezTo>
                  <a:lnTo>
                    <a:pt x="214" y="119"/>
                  </a:lnTo>
                  <a:cubicBezTo>
                    <a:pt x="226" y="119"/>
                    <a:pt x="226" y="107"/>
                    <a:pt x="226" y="95"/>
                  </a:cubicBezTo>
                  <a:cubicBezTo>
                    <a:pt x="226" y="84"/>
                    <a:pt x="238" y="84"/>
                    <a:pt x="238" y="60"/>
                  </a:cubicBezTo>
                  <a:lnTo>
                    <a:pt x="238" y="48"/>
                  </a:lnTo>
                  <a:cubicBezTo>
                    <a:pt x="226" y="48"/>
                    <a:pt x="226" y="48"/>
                    <a:pt x="214" y="36"/>
                  </a:cubicBezTo>
                  <a:cubicBezTo>
                    <a:pt x="214" y="36"/>
                    <a:pt x="214" y="24"/>
                    <a:pt x="191" y="24"/>
                  </a:cubicBezTo>
                  <a:cubicBezTo>
                    <a:pt x="191" y="0"/>
                    <a:pt x="17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974587" y="2037273"/>
              <a:ext cx="12965" cy="17518"/>
            </a:xfrm>
            <a:custGeom>
              <a:avLst/>
              <a:gdLst/>
              <a:ahLst/>
              <a:cxnLst/>
              <a:rect l="l" t="t" r="r" b="b"/>
              <a:pathLst>
                <a:path w="168" h="227" extrusionOk="0">
                  <a:moveTo>
                    <a:pt x="84" y="0"/>
                  </a:moveTo>
                  <a:cubicBezTo>
                    <a:pt x="60" y="0"/>
                    <a:pt x="49" y="0"/>
                    <a:pt x="49" y="12"/>
                  </a:cubicBezTo>
                  <a:cubicBezTo>
                    <a:pt x="37" y="12"/>
                    <a:pt x="37" y="36"/>
                    <a:pt x="25" y="48"/>
                  </a:cubicBezTo>
                  <a:cubicBezTo>
                    <a:pt x="1" y="60"/>
                    <a:pt x="1" y="60"/>
                    <a:pt x="1" y="71"/>
                  </a:cubicBezTo>
                  <a:lnTo>
                    <a:pt x="1" y="119"/>
                  </a:lnTo>
                  <a:lnTo>
                    <a:pt x="1" y="155"/>
                  </a:lnTo>
                  <a:cubicBezTo>
                    <a:pt x="1" y="167"/>
                    <a:pt x="25" y="179"/>
                    <a:pt x="37" y="191"/>
                  </a:cubicBezTo>
                  <a:lnTo>
                    <a:pt x="49" y="214"/>
                  </a:lnTo>
                  <a:cubicBezTo>
                    <a:pt x="60" y="214"/>
                    <a:pt x="84" y="226"/>
                    <a:pt x="96" y="226"/>
                  </a:cubicBezTo>
                  <a:cubicBezTo>
                    <a:pt x="108" y="226"/>
                    <a:pt x="120" y="226"/>
                    <a:pt x="120" y="214"/>
                  </a:cubicBezTo>
                  <a:cubicBezTo>
                    <a:pt x="144" y="214"/>
                    <a:pt x="144" y="191"/>
                    <a:pt x="156" y="179"/>
                  </a:cubicBezTo>
                  <a:cubicBezTo>
                    <a:pt x="168" y="167"/>
                    <a:pt x="168" y="167"/>
                    <a:pt x="168" y="155"/>
                  </a:cubicBezTo>
                  <a:lnTo>
                    <a:pt x="168" y="107"/>
                  </a:lnTo>
                  <a:lnTo>
                    <a:pt x="168" y="83"/>
                  </a:lnTo>
                  <a:cubicBezTo>
                    <a:pt x="168" y="60"/>
                    <a:pt x="156" y="48"/>
                    <a:pt x="144" y="36"/>
                  </a:cubicBezTo>
                  <a:lnTo>
                    <a:pt x="120" y="12"/>
                  </a:lnTo>
                  <a:cubicBezTo>
                    <a:pt x="108" y="12"/>
                    <a:pt x="96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6917635" y="1993208"/>
              <a:ext cx="12965" cy="11962"/>
            </a:xfrm>
            <a:custGeom>
              <a:avLst/>
              <a:gdLst/>
              <a:ahLst/>
              <a:cxnLst/>
              <a:rect l="l" t="t" r="r" b="b"/>
              <a:pathLst>
                <a:path w="168" h="155" extrusionOk="0">
                  <a:moveTo>
                    <a:pt x="73" y="1"/>
                  </a:moveTo>
                  <a:cubicBezTo>
                    <a:pt x="68" y="1"/>
                    <a:pt x="64" y="4"/>
                    <a:pt x="60" y="11"/>
                  </a:cubicBezTo>
                  <a:cubicBezTo>
                    <a:pt x="48" y="11"/>
                    <a:pt x="25" y="11"/>
                    <a:pt x="25" y="23"/>
                  </a:cubicBezTo>
                  <a:cubicBezTo>
                    <a:pt x="13" y="23"/>
                    <a:pt x="13" y="35"/>
                    <a:pt x="13" y="59"/>
                  </a:cubicBezTo>
                  <a:lnTo>
                    <a:pt x="1" y="71"/>
                  </a:lnTo>
                  <a:lnTo>
                    <a:pt x="1" y="95"/>
                  </a:lnTo>
                  <a:lnTo>
                    <a:pt x="1" y="119"/>
                  </a:lnTo>
                  <a:cubicBezTo>
                    <a:pt x="1" y="119"/>
                    <a:pt x="1" y="131"/>
                    <a:pt x="13" y="131"/>
                  </a:cubicBezTo>
                  <a:cubicBezTo>
                    <a:pt x="13" y="142"/>
                    <a:pt x="25" y="142"/>
                    <a:pt x="48" y="142"/>
                  </a:cubicBezTo>
                  <a:lnTo>
                    <a:pt x="60" y="154"/>
                  </a:lnTo>
                  <a:lnTo>
                    <a:pt x="108" y="154"/>
                  </a:lnTo>
                  <a:cubicBezTo>
                    <a:pt x="108" y="154"/>
                    <a:pt x="120" y="154"/>
                    <a:pt x="120" y="142"/>
                  </a:cubicBezTo>
                  <a:cubicBezTo>
                    <a:pt x="132" y="142"/>
                    <a:pt x="132" y="131"/>
                    <a:pt x="132" y="119"/>
                  </a:cubicBezTo>
                  <a:lnTo>
                    <a:pt x="156" y="95"/>
                  </a:lnTo>
                  <a:lnTo>
                    <a:pt x="156" y="71"/>
                  </a:lnTo>
                  <a:cubicBezTo>
                    <a:pt x="167" y="71"/>
                    <a:pt x="144" y="59"/>
                    <a:pt x="144" y="59"/>
                  </a:cubicBezTo>
                  <a:cubicBezTo>
                    <a:pt x="144" y="59"/>
                    <a:pt x="144" y="35"/>
                    <a:pt x="132" y="35"/>
                  </a:cubicBezTo>
                  <a:lnTo>
                    <a:pt x="108" y="11"/>
                  </a:lnTo>
                  <a:cubicBezTo>
                    <a:pt x="92" y="11"/>
                    <a:pt x="81" y="1"/>
                    <a:pt x="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7484790" y="1868600"/>
              <a:ext cx="19139" cy="13891"/>
            </a:xfrm>
            <a:custGeom>
              <a:avLst/>
              <a:gdLst/>
              <a:ahLst/>
              <a:cxnLst/>
              <a:rect l="l" t="t" r="r" b="b"/>
              <a:pathLst>
                <a:path w="248" h="180" extrusionOk="0">
                  <a:moveTo>
                    <a:pt x="104" y="0"/>
                  </a:moveTo>
                  <a:cubicBezTo>
                    <a:pt x="0" y="12"/>
                    <a:pt x="8" y="180"/>
                    <a:pt x="117" y="180"/>
                  </a:cubicBezTo>
                  <a:cubicBezTo>
                    <a:pt x="120" y="180"/>
                    <a:pt x="124" y="179"/>
                    <a:pt x="128" y="179"/>
                  </a:cubicBezTo>
                  <a:cubicBezTo>
                    <a:pt x="247" y="179"/>
                    <a:pt x="223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7445896" y="1831403"/>
              <a:ext cx="12965" cy="13814"/>
            </a:xfrm>
            <a:custGeom>
              <a:avLst/>
              <a:gdLst/>
              <a:ahLst/>
              <a:cxnLst/>
              <a:rect l="l" t="t" r="r" b="b"/>
              <a:pathLst>
                <a:path w="168" h="179" extrusionOk="0">
                  <a:moveTo>
                    <a:pt x="75" y="1"/>
                  </a:moveTo>
                  <a:cubicBezTo>
                    <a:pt x="70" y="1"/>
                    <a:pt x="64" y="2"/>
                    <a:pt x="61" y="6"/>
                  </a:cubicBezTo>
                  <a:lnTo>
                    <a:pt x="49" y="6"/>
                  </a:lnTo>
                  <a:cubicBezTo>
                    <a:pt x="37" y="6"/>
                    <a:pt x="13" y="18"/>
                    <a:pt x="13" y="30"/>
                  </a:cubicBezTo>
                  <a:cubicBezTo>
                    <a:pt x="1" y="42"/>
                    <a:pt x="1" y="66"/>
                    <a:pt x="1" y="78"/>
                  </a:cubicBezTo>
                  <a:lnTo>
                    <a:pt x="1" y="125"/>
                  </a:lnTo>
                  <a:cubicBezTo>
                    <a:pt x="1" y="125"/>
                    <a:pt x="1" y="137"/>
                    <a:pt x="13" y="137"/>
                  </a:cubicBezTo>
                  <a:lnTo>
                    <a:pt x="49" y="173"/>
                  </a:lnTo>
                  <a:cubicBezTo>
                    <a:pt x="57" y="173"/>
                    <a:pt x="70" y="178"/>
                    <a:pt x="81" y="178"/>
                  </a:cubicBezTo>
                  <a:cubicBezTo>
                    <a:pt x="87" y="178"/>
                    <a:pt x="92" y="177"/>
                    <a:pt x="96" y="173"/>
                  </a:cubicBezTo>
                  <a:cubicBezTo>
                    <a:pt x="108" y="173"/>
                    <a:pt x="120" y="173"/>
                    <a:pt x="132" y="149"/>
                  </a:cubicBezTo>
                  <a:lnTo>
                    <a:pt x="168" y="125"/>
                  </a:lnTo>
                  <a:lnTo>
                    <a:pt x="168" y="113"/>
                  </a:lnTo>
                  <a:lnTo>
                    <a:pt x="168" y="90"/>
                  </a:lnTo>
                  <a:cubicBezTo>
                    <a:pt x="168" y="78"/>
                    <a:pt x="168" y="78"/>
                    <a:pt x="156" y="54"/>
                  </a:cubicBezTo>
                  <a:cubicBezTo>
                    <a:pt x="132" y="18"/>
                    <a:pt x="120" y="18"/>
                    <a:pt x="108" y="6"/>
                  </a:cubicBezTo>
                  <a:cubicBezTo>
                    <a:pt x="100" y="6"/>
                    <a:pt x="87" y="1"/>
                    <a:pt x="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7532328" y="1651748"/>
              <a:ext cx="23923" cy="19370"/>
            </a:xfrm>
            <a:custGeom>
              <a:avLst/>
              <a:gdLst/>
              <a:ahLst/>
              <a:cxnLst/>
              <a:rect l="l" t="t" r="r" b="b"/>
              <a:pathLst>
                <a:path w="310" h="251" extrusionOk="0">
                  <a:moveTo>
                    <a:pt x="131" y="1"/>
                  </a:moveTo>
                  <a:cubicBezTo>
                    <a:pt x="119" y="1"/>
                    <a:pt x="107" y="1"/>
                    <a:pt x="84" y="12"/>
                  </a:cubicBezTo>
                  <a:cubicBezTo>
                    <a:pt x="72" y="12"/>
                    <a:pt x="60" y="24"/>
                    <a:pt x="48" y="36"/>
                  </a:cubicBezTo>
                  <a:cubicBezTo>
                    <a:pt x="24" y="48"/>
                    <a:pt x="24" y="72"/>
                    <a:pt x="12" y="84"/>
                  </a:cubicBezTo>
                  <a:cubicBezTo>
                    <a:pt x="12" y="96"/>
                    <a:pt x="0" y="120"/>
                    <a:pt x="12" y="132"/>
                  </a:cubicBezTo>
                  <a:cubicBezTo>
                    <a:pt x="12" y="143"/>
                    <a:pt x="12" y="155"/>
                    <a:pt x="24" y="155"/>
                  </a:cubicBezTo>
                  <a:cubicBezTo>
                    <a:pt x="48" y="179"/>
                    <a:pt x="48" y="203"/>
                    <a:pt x="72" y="215"/>
                  </a:cubicBezTo>
                  <a:cubicBezTo>
                    <a:pt x="84" y="215"/>
                    <a:pt x="84" y="239"/>
                    <a:pt x="107" y="239"/>
                  </a:cubicBezTo>
                  <a:cubicBezTo>
                    <a:pt x="119" y="251"/>
                    <a:pt x="143" y="251"/>
                    <a:pt x="179" y="251"/>
                  </a:cubicBezTo>
                  <a:cubicBezTo>
                    <a:pt x="191" y="251"/>
                    <a:pt x="214" y="251"/>
                    <a:pt x="226" y="239"/>
                  </a:cubicBezTo>
                  <a:cubicBezTo>
                    <a:pt x="238" y="239"/>
                    <a:pt x="250" y="215"/>
                    <a:pt x="262" y="203"/>
                  </a:cubicBezTo>
                  <a:cubicBezTo>
                    <a:pt x="286" y="191"/>
                    <a:pt x="286" y="179"/>
                    <a:pt x="298" y="155"/>
                  </a:cubicBezTo>
                  <a:cubicBezTo>
                    <a:pt x="298" y="143"/>
                    <a:pt x="310" y="132"/>
                    <a:pt x="298" y="120"/>
                  </a:cubicBezTo>
                  <a:cubicBezTo>
                    <a:pt x="286" y="96"/>
                    <a:pt x="286" y="96"/>
                    <a:pt x="286" y="84"/>
                  </a:cubicBezTo>
                  <a:cubicBezTo>
                    <a:pt x="262" y="72"/>
                    <a:pt x="262" y="36"/>
                    <a:pt x="238" y="24"/>
                  </a:cubicBezTo>
                  <a:cubicBezTo>
                    <a:pt x="226" y="24"/>
                    <a:pt x="226" y="12"/>
                    <a:pt x="203" y="12"/>
                  </a:cubicBezTo>
                  <a:cubicBezTo>
                    <a:pt x="191" y="1"/>
                    <a:pt x="167" y="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7315476" y="1110546"/>
              <a:ext cx="16515" cy="14817"/>
            </a:xfrm>
            <a:custGeom>
              <a:avLst/>
              <a:gdLst/>
              <a:ahLst/>
              <a:cxnLst/>
              <a:rect l="l" t="t" r="r" b="b"/>
              <a:pathLst>
                <a:path w="214" h="192" extrusionOk="0">
                  <a:moveTo>
                    <a:pt x="60" y="1"/>
                  </a:moveTo>
                  <a:lnTo>
                    <a:pt x="36" y="13"/>
                  </a:lnTo>
                  <a:cubicBezTo>
                    <a:pt x="24" y="25"/>
                    <a:pt x="12" y="48"/>
                    <a:pt x="12" y="60"/>
                  </a:cubicBezTo>
                  <a:cubicBezTo>
                    <a:pt x="12" y="72"/>
                    <a:pt x="0" y="84"/>
                    <a:pt x="0" y="84"/>
                  </a:cubicBezTo>
                  <a:lnTo>
                    <a:pt x="0" y="132"/>
                  </a:lnTo>
                  <a:cubicBezTo>
                    <a:pt x="0" y="144"/>
                    <a:pt x="12" y="168"/>
                    <a:pt x="12" y="168"/>
                  </a:cubicBezTo>
                  <a:cubicBezTo>
                    <a:pt x="24" y="179"/>
                    <a:pt x="24" y="179"/>
                    <a:pt x="36" y="179"/>
                  </a:cubicBezTo>
                  <a:cubicBezTo>
                    <a:pt x="60" y="179"/>
                    <a:pt x="72" y="191"/>
                    <a:pt x="84" y="191"/>
                  </a:cubicBezTo>
                  <a:cubicBezTo>
                    <a:pt x="96" y="191"/>
                    <a:pt x="119" y="191"/>
                    <a:pt x="119" y="179"/>
                  </a:cubicBezTo>
                  <a:cubicBezTo>
                    <a:pt x="131" y="179"/>
                    <a:pt x="131" y="168"/>
                    <a:pt x="143" y="168"/>
                  </a:cubicBezTo>
                  <a:lnTo>
                    <a:pt x="155" y="144"/>
                  </a:lnTo>
                  <a:lnTo>
                    <a:pt x="179" y="132"/>
                  </a:lnTo>
                  <a:cubicBezTo>
                    <a:pt x="179" y="132"/>
                    <a:pt x="191" y="120"/>
                    <a:pt x="191" y="108"/>
                  </a:cubicBezTo>
                  <a:cubicBezTo>
                    <a:pt x="191" y="84"/>
                    <a:pt x="203" y="84"/>
                    <a:pt x="191" y="72"/>
                  </a:cubicBezTo>
                  <a:lnTo>
                    <a:pt x="191" y="72"/>
                  </a:lnTo>
                  <a:cubicBezTo>
                    <a:pt x="198" y="76"/>
                    <a:pt x="203" y="77"/>
                    <a:pt x="206" y="77"/>
                  </a:cubicBezTo>
                  <a:cubicBezTo>
                    <a:pt x="214" y="77"/>
                    <a:pt x="211" y="69"/>
                    <a:pt x="203" y="60"/>
                  </a:cubicBezTo>
                  <a:lnTo>
                    <a:pt x="191" y="48"/>
                  </a:lnTo>
                  <a:cubicBezTo>
                    <a:pt x="191" y="25"/>
                    <a:pt x="179" y="25"/>
                    <a:pt x="155" y="13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7281752" y="1089401"/>
              <a:ext cx="17209" cy="13042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4" y="1"/>
                  </a:moveTo>
                  <a:cubicBezTo>
                    <a:pt x="1" y="24"/>
                    <a:pt x="19" y="168"/>
                    <a:pt x="106" y="168"/>
                  </a:cubicBezTo>
                  <a:cubicBezTo>
                    <a:pt x="109" y="168"/>
                    <a:pt x="112" y="168"/>
                    <a:pt x="116" y="168"/>
                  </a:cubicBezTo>
                  <a:cubicBezTo>
                    <a:pt x="223" y="168"/>
                    <a:pt x="211" y="1"/>
                    <a:pt x="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7341482" y="1040551"/>
              <a:ext cx="16669" cy="11344"/>
            </a:xfrm>
            <a:custGeom>
              <a:avLst/>
              <a:gdLst/>
              <a:ahLst/>
              <a:cxnLst/>
              <a:rect l="l" t="t" r="r" b="b"/>
              <a:pathLst>
                <a:path w="216" h="147" extrusionOk="0">
                  <a:moveTo>
                    <a:pt x="125" y="0"/>
                  </a:moveTo>
                  <a:cubicBezTo>
                    <a:pt x="119" y="0"/>
                    <a:pt x="111" y="1"/>
                    <a:pt x="104" y="3"/>
                  </a:cubicBezTo>
                  <a:cubicBezTo>
                    <a:pt x="1" y="14"/>
                    <a:pt x="19" y="147"/>
                    <a:pt x="105" y="147"/>
                  </a:cubicBezTo>
                  <a:cubicBezTo>
                    <a:pt x="108" y="147"/>
                    <a:pt x="112" y="146"/>
                    <a:pt x="116" y="146"/>
                  </a:cubicBezTo>
                  <a:cubicBezTo>
                    <a:pt x="215" y="135"/>
                    <a:pt x="212" y="0"/>
                    <a:pt x="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7327051" y="1261184"/>
              <a:ext cx="29248" cy="21377"/>
            </a:xfrm>
            <a:custGeom>
              <a:avLst/>
              <a:gdLst/>
              <a:ahLst/>
              <a:cxnLst/>
              <a:rect l="l" t="t" r="r" b="b"/>
              <a:pathLst>
                <a:path w="379" h="277" extrusionOk="0">
                  <a:moveTo>
                    <a:pt x="192" y="0"/>
                  </a:moveTo>
                  <a:cubicBezTo>
                    <a:pt x="186" y="0"/>
                    <a:pt x="179" y="0"/>
                    <a:pt x="172" y="1"/>
                  </a:cubicBezTo>
                  <a:cubicBezTo>
                    <a:pt x="0" y="13"/>
                    <a:pt x="26" y="277"/>
                    <a:pt x="187" y="277"/>
                  </a:cubicBezTo>
                  <a:cubicBezTo>
                    <a:pt x="193" y="277"/>
                    <a:pt x="200" y="276"/>
                    <a:pt x="207" y="275"/>
                  </a:cubicBezTo>
                  <a:cubicBezTo>
                    <a:pt x="379" y="264"/>
                    <a:pt x="353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1761" y="1339359"/>
              <a:ext cx="13891" cy="11499"/>
            </a:xfrm>
            <a:custGeom>
              <a:avLst/>
              <a:gdLst/>
              <a:ahLst/>
              <a:cxnLst/>
              <a:rect l="l" t="t" r="r" b="b"/>
              <a:pathLst>
                <a:path w="180" h="149" extrusionOk="0">
                  <a:moveTo>
                    <a:pt x="96" y="0"/>
                  </a:moveTo>
                  <a:cubicBezTo>
                    <a:pt x="72" y="0"/>
                    <a:pt x="72" y="0"/>
                    <a:pt x="60" y="12"/>
                  </a:cubicBezTo>
                  <a:lnTo>
                    <a:pt x="48" y="12"/>
                  </a:lnTo>
                  <a:lnTo>
                    <a:pt x="13" y="36"/>
                  </a:lnTo>
                  <a:cubicBezTo>
                    <a:pt x="13" y="60"/>
                    <a:pt x="1" y="72"/>
                    <a:pt x="13" y="84"/>
                  </a:cubicBezTo>
                  <a:cubicBezTo>
                    <a:pt x="13" y="96"/>
                    <a:pt x="13" y="96"/>
                    <a:pt x="36" y="120"/>
                  </a:cubicBezTo>
                  <a:cubicBezTo>
                    <a:pt x="36" y="131"/>
                    <a:pt x="48" y="131"/>
                    <a:pt x="48" y="131"/>
                  </a:cubicBezTo>
                  <a:cubicBezTo>
                    <a:pt x="48" y="131"/>
                    <a:pt x="60" y="131"/>
                    <a:pt x="60" y="143"/>
                  </a:cubicBezTo>
                  <a:cubicBezTo>
                    <a:pt x="68" y="143"/>
                    <a:pt x="81" y="149"/>
                    <a:pt x="93" y="149"/>
                  </a:cubicBezTo>
                  <a:cubicBezTo>
                    <a:pt x="99" y="149"/>
                    <a:pt x="104" y="147"/>
                    <a:pt x="108" y="143"/>
                  </a:cubicBezTo>
                  <a:cubicBezTo>
                    <a:pt x="120" y="143"/>
                    <a:pt x="132" y="143"/>
                    <a:pt x="132" y="131"/>
                  </a:cubicBezTo>
                  <a:lnTo>
                    <a:pt x="167" y="96"/>
                  </a:lnTo>
                  <a:lnTo>
                    <a:pt x="167" y="84"/>
                  </a:lnTo>
                  <a:lnTo>
                    <a:pt x="167" y="72"/>
                  </a:lnTo>
                  <a:lnTo>
                    <a:pt x="167" y="36"/>
                  </a:lnTo>
                  <a:cubicBezTo>
                    <a:pt x="179" y="36"/>
                    <a:pt x="179" y="36"/>
                    <a:pt x="167" y="24"/>
                  </a:cubicBezTo>
                  <a:cubicBezTo>
                    <a:pt x="167" y="12"/>
                    <a:pt x="155" y="12"/>
                    <a:pt x="155" y="12"/>
                  </a:cubicBezTo>
                  <a:cubicBezTo>
                    <a:pt x="155" y="12"/>
                    <a:pt x="132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588991" y="1504737"/>
              <a:ext cx="12965" cy="11113"/>
            </a:xfrm>
            <a:custGeom>
              <a:avLst/>
              <a:gdLst/>
              <a:ahLst/>
              <a:cxnLst/>
              <a:rect l="l" t="t" r="r" b="b"/>
              <a:pathLst>
                <a:path w="168" h="144" extrusionOk="0">
                  <a:moveTo>
                    <a:pt x="24" y="1"/>
                  </a:moveTo>
                  <a:cubicBezTo>
                    <a:pt x="24" y="1"/>
                    <a:pt x="12" y="1"/>
                    <a:pt x="12" y="12"/>
                  </a:cubicBezTo>
                  <a:lnTo>
                    <a:pt x="12" y="24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84"/>
                  </a:lnTo>
                  <a:cubicBezTo>
                    <a:pt x="0" y="96"/>
                    <a:pt x="0" y="96"/>
                    <a:pt x="12" y="96"/>
                  </a:cubicBezTo>
                  <a:cubicBezTo>
                    <a:pt x="12" y="96"/>
                    <a:pt x="12" y="108"/>
                    <a:pt x="24" y="108"/>
                  </a:cubicBezTo>
                  <a:lnTo>
                    <a:pt x="48" y="132"/>
                  </a:lnTo>
                  <a:lnTo>
                    <a:pt x="60" y="143"/>
                  </a:lnTo>
                  <a:lnTo>
                    <a:pt x="120" y="143"/>
                  </a:lnTo>
                  <a:cubicBezTo>
                    <a:pt x="120" y="143"/>
                    <a:pt x="131" y="143"/>
                    <a:pt x="131" y="132"/>
                  </a:cubicBezTo>
                  <a:lnTo>
                    <a:pt x="143" y="108"/>
                  </a:lnTo>
                  <a:lnTo>
                    <a:pt x="167" y="96"/>
                  </a:lnTo>
                  <a:lnTo>
                    <a:pt x="167" y="84"/>
                  </a:lnTo>
                  <a:cubicBezTo>
                    <a:pt x="167" y="72"/>
                    <a:pt x="167" y="72"/>
                    <a:pt x="143" y="60"/>
                  </a:cubicBezTo>
                  <a:cubicBezTo>
                    <a:pt x="143" y="36"/>
                    <a:pt x="143" y="36"/>
                    <a:pt x="131" y="36"/>
                  </a:cubicBezTo>
                  <a:cubicBezTo>
                    <a:pt x="131" y="24"/>
                    <a:pt x="120" y="24"/>
                    <a:pt x="120" y="12"/>
                  </a:cubicBezTo>
                  <a:lnTo>
                    <a:pt x="108" y="12"/>
                  </a:lnTo>
                  <a:cubicBezTo>
                    <a:pt x="108" y="12"/>
                    <a:pt x="84" y="12"/>
                    <a:pt x="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565994" y="1433971"/>
              <a:ext cx="11113" cy="12965"/>
            </a:xfrm>
            <a:custGeom>
              <a:avLst/>
              <a:gdLst/>
              <a:ahLst/>
              <a:cxnLst/>
              <a:rect l="l" t="t" r="r" b="b"/>
              <a:pathLst>
                <a:path w="144" h="168" extrusionOk="0">
                  <a:moveTo>
                    <a:pt x="60" y="1"/>
                  </a:moveTo>
                  <a:cubicBezTo>
                    <a:pt x="48" y="1"/>
                    <a:pt x="48" y="1"/>
                    <a:pt x="48" y="25"/>
                  </a:cubicBezTo>
                  <a:cubicBezTo>
                    <a:pt x="25" y="25"/>
                    <a:pt x="25" y="37"/>
                    <a:pt x="13" y="37"/>
                  </a:cubicBezTo>
                  <a:lnTo>
                    <a:pt x="1" y="48"/>
                  </a:lnTo>
                  <a:lnTo>
                    <a:pt x="1" y="60"/>
                  </a:lnTo>
                  <a:lnTo>
                    <a:pt x="1" y="108"/>
                  </a:lnTo>
                  <a:lnTo>
                    <a:pt x="1" y="120"/>
                  </a:lnTo>
                  <a:cubicBezTo>
                    <a:pt x="1" y="144"/>
                    <a:pt x="13" y="144"/>
                    <a:pt x="13" y="156"/>
                  </a:cubicBezTo>
                  <a:cubicBezTo>
                    <a:pt x="25" y="156"/>
                    <a:pt x="25" y="168"/>
                    <a:pt x="48" y="168"/>
                  </a:cubicBezTo>
                  <a:lnTo>
                    <a:pt x="84" y="168"/>
                  </a:lnTo>
                  <a:cubicBezTo>
                    <a:pt x="108" y="168"/>
                    <a:pt x="108" y="168"/>
                    <a:pt x="108" y="156"/>
                  </a:cubicBezTo>
                  <a:cubicBezTo>
                    <a:pt x="120" y="156"/>
                    <a:pt x="120" y="144"/>
                    <a:pt x="132" y="144"/>
                  </a:cubicBezTo>
                  <a:lnTo>
                    <a:pt x="144" y="120"/>
                  </a:lnTo>
                  <a:lnTo>
                    <a:pt x="144" y="108"/>
                  </a:lnTo>
                  <a:lnTo>
                    <a:pt x="144" y="60"/>
                  </a:lnTo>
                  <a:cubicBezTo>
                    <a:pt x="144" y="48"/>
                    <a:pt x="144" y="48"/>
                    <a:pt x="132" y="48"/>
                  </a:cubicBezTo>
                  <a:cubicBezTo>
                    <a:pt x="132" y="37"/>
                    <a:pt x="120" y="37"/>
                    <a:pt x="120" y="25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5527408" y="1436749"/>
              <a:ext cx="13891" cy="13891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60" y="1"/>
                  </a:moveTo>
                  <a:cubicBezTo>
                    <a:pt x="36" y="1"/>
                    <a:pt x="25" y="12"/>
                    <a:pt x="13" y="24"/>
                  </a:cubicBezTo>
                  <a:cubicBezTo>
                    <a:pt x="1" y="36"/>
                    <a:pt x="1" y="36"/>
                    <a:pt x="1" y="60"/>
                  </a:cubicBezTo>
                  <a:lnTo>
                    <a:pt x="1" y="96"/>
                  </a:lnTo>
                  <a:cubicBezTo>
                    <a:pt x="1" y="120"/>
                    <a:pt x="13" y="132"/>
                    <a:pt x="13" y="143"/>
                  </a:cubicBezTo>
                  <a:lnTo>
                    <a:pt x="25" y="155"/>
                  </a:lnTo>
                  <a:cubicBezTo>
                    <a:pt x="36" y="179"/>
                    <a:pt x="60" y="179"/>
                    <a:pt x="72" y="179"/>
                  </a:cubicBezTo>
                  <a:lnTo>
                    <a:pt x="108" y="179"/>
                  </a:lnTo>
                  <a:lnTo>
                    <a:pt x="132" y="155"/>
                  </a:lnTo>
                  <a:cubicBezTo>
                    <a:pt x="144" y="143"/>
                    <a:pt x="156" y="132"/>
                    <a:pt x="156" y="120"/>
                  </a:cubicBezTo>
                  <a:cubicBezTo>
                    <a:pt x="156" y="96"/>
                    <a:pt x="179" y="84"/>
                    <a:pt x="179" y="84"/>
                  </a:cubicBezTo>
                  <a:lnTo>
                    <a:pt x="167" y="60"/>
                  </a:lnTo>
                  <a:cubicBezTo>
                    <a:pt x="167" y="48"/>
                    <a:pt x="156" y="24"/>
                    <a:pt x="144" y="12"/>
                  </a:cubicBezTo>
                  <a:cubicBezTo>
                    <a:pt x="132" y="1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5503562" y="1285185"/>
              <a:ext cx="18444" cy="18444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07" y="0"/>
                  </a:moveTo>
                  <a:cubicBezTo>
                    <a:pt x="95" y="0"/>
                    <a:pt x="84" y="0"/>
                    <a:pt x="60" y="12"/>
                  </a:cubicBezTo>
                  <a:cubicBezTo>
                    <a:pt x="48" y="12"/>
                    <a:pt x="36" y="24"/>
                    <a:pt x="36" y="36"/>
                  </a:cubicBezTo>
                  <a:cubicBezTo>
                    <a:pt x="24" y="60"/>
                    <a:pt x="24" y="71"/>
                    <a:pt x="24" y="83"/>
                  </a:cubicBezTo>
                  <a:cubicBezTo>
                    <a:pt x="24" y="107"/>
                    <a:pt x="0" y="119"/>
                    <a:pt x="24" y="131"/>
                  </a:cubicBezTo>
                  <a:lnTo>
                    <a:pt x="24" y="167"/>
                  </a:lnTo>
                  <a:cubicBezTo>
                    <a:pt x="24" y="179"/>
                    <a:pt x="36" y="191"/>
                    <a:pt x="48" y="202"/>
                  </a:cubicBezTo>
                  <a:lnTo>
                    <a:pt x="84" y="226"/>
                  </a:lnTo>
                  <a:cubicBezTo>
                    <a:pt x="95" y="238"/>
                    <a:pt x="119" y="238"/>
                    <a:pt x="143" y="238"/>
                  </a:cubicBezTo>
                  <a:cubicBezTo>
                    <a:pt x="155" y="238"/>
                    <a:pt x="167" y="238"/>
                    <a:pt x="179" y="226"/>
                  </a:cubicBezTo>
                  <a:cubicBezTo>
                    <a:pt x="203" y="226"/>
                    <a:pt x="214" y="202"/>
                    <a:pt x="214" y="191"/>
                  </a:cubicBezTo>
                  <a:cubicBezTo>
                    <a:pt x="226" y="179"/>
                    <a:pt x="226" y="167"/>
                    <a:pt x="226" y="143"/>
                  </a:cubicBezTo>
                  <a:cubicBezTo>
                    <a:pt x="226" y="131"/>
                    <a:pt x="238" y="119"/>
                    <a:pt x="226" y="107"/>
                  </a:cubicBezTo>
                  <a:cubicBezTo>
                    <a:pt x="238" y="107"/>
                    <a:pt x="238" y="83"/>
                    <a:pt x="226" y="71"/>
                  </a:cubicBezTo>
                  <a:cubicBezTo>
                    <a:pt x="226" y="60"/>
                    <a:pt x="214" y="48"/>
                    <a:pt x="203" y="24"/>
                  </a:cubicBezTo>
                  <a:cubicBezTo>
                    <a:pt x="179" y="24"/>
                    <a:pt x="179" y="12"/>
                    <a:pt x="167" y="12"/>
                  </a:cubicBezTo>
                  <a:cubicBezTo>
                    <a:pt x="155" y="0"/>
                    <a:pt x="119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708453" y="1363282"/>
              <a:ext cx="24850" cy="22071"/>
            </a:xfrm>
            <a:custGeom>
              <a:avLst/>
              <a:gdLst/>
              <a:ahLst/>
              <a:cxnLst/>
              <a:rect l="l" t="t" r="r" b="b"/>
              <a:pathLst>
                <a:path w="322" h="286" extrusionOk="0">
                  <a:moveTo>
                    <a:pt x="143" y="0"/>
                  </a:moveTo>
                  <a:cubicBezTo>
                    <a:pt x="131" y="0"/>
                    <a:pt x="107" y="0"/>
                    <a:pt x="84" y="12"/>
                  </a:cubicBezTo>
                  <a:cubicBezTo>
                    <a:pt x="72" y="24"/>
                    <a:pt x="60" y="24"/>
                    <a:pt x="48" y="48"/>
                  </a:cubicBezTo>
                  <a:cubicBezTo>
                    <a:pt x="24" y="60"/>
                    <a:pt x="24" y="71"/>
                    <a:pt x="12" y="83"/>
                  </a:cubicBezTo>
                  <a:cubicBezTo>
                    <a:pt x="12" y="107"/>
                    <a:pt x="0" y="119"/>
                    <a:pt x="12" y="143"/>
                  </a:cubicBezTo>
                  <a:lnTo>
                    <a:pt x="24" y="191"/>
                  </a:lnTo>
                  <a:cubicBezTo>
                    <a:pt x="48" y="226"/>
                    <a:pt x="60" y="238"/>
                    <a:pt x="72" y="250"/>
                  </a:cubicBezTo>
                  <a:cubicBezTo>
                    <a:pt x="84" y="250"/>
                    <a:pt x="84" y="262"/>
                    <a:pt x="107" y="262"/>
                  </a:cubicBezTo>
                  <a:cubicBezTo>
                    <a:pt x="131" y="286"/>
                    <a:pt x="143" y="286"/>
                    <a:pt x="179" y="286"/>
                  </a:cubicBezTo>
                  <a:cubicBezTo>
                    <a:pt x="191" y="286"/>
                    <a:pt x="226" y="286"/>
                    <a:pt x="238" y="262"/>
                  </a:cubicBezTo>
                  <a:cubicBezTo>
                    <a:pt x="250" y="250"/>
                    <a:pt x="262" y="250"/>
                    <a:pt x="286" y="238"/>
                  </a:cubicBezTo>
                  <a:cubicBezTo>
                    <a:pt x="298" y="226"/>
                    <a:pt x="298" y="202"/>
                    <a:pt x="310" y="191"/>
                  </a:cubicBezTo>
                  <a:cubicBezTo>
                    <a:pt x="310" y="179"/>
                    <a:pt x="322" y="167"/>
                    <a:pt x="310" y="131"/>
                  </a:cubicBezTo>
                  <a:cubicBezTo>
                    <a:pt x="298" y="119"/>
                    <a:pt x="298" y="107"/>
                    <a:pt x="298" y="83"/>
                  </a:cubicBezTo>
                  <a:cubicBezTo>
                    <a:pt x="286" y="60"/>
                    <a:pt x="262" y="48"/>
                    <a:pt x="250" y="24"/>
                  </a:cubicBezTo>
                  <a:cubicBezTo>
                    <a:pt x="238" y="24"/>
                    <a:pt x="238" y="12"/>
                    <a:pt x="226" y="12"/>
                  </a:cubicBezTo>
                  <a:cubicBezTo>
                    <a:pt x="191" y="0"/>
                    <a:pt x="179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5378544" y="1725756"/>
              <a:ext cx="23075" cy="21608"/>
            </a:xfrm>
            <a:custGeom>
              <a:avLst/>
              <a:gdLst/>
              <a:ahLst/>
              <a:cxnLst/>
              <a:rect l="l" t="t" r="r" b="b"/>
              <a:pathLst>
                <a:path w="299" h="280" extrusionOk="0">
                  <a:moveTo>
                    <a:pt x="165" y="1"/>
                  </a:moveTo>
                  <a:cubicBezTo>
                    <a:pt x="158" y="1"/>
                    <a:pt x="152" y="2"/>
                    <a:pt x="144" y="6"/>
                  </a:cubicBezTo>
                  <a:cubicBezTo>
                    <a:pt x="108" y="6"/>
                    <a:pt x="96" y="18"/>
                    <a:pt x="60" y="30"/>
                  </a:cubicBezTo>
                  <a:lnTo>
                    <a:pt x="37" y="66"/>
                  </a:lnTo>
                  <a:cubicBezTo>
                    <a:pt x="13" y="77"/>
                    <a:pt x="1" y="113"/>
                    <a:pt x="1" y="125"/>
                  </a:cubicBezTo>
                  <a:lnTo>
                    <a:pt x="1" y="196"/>
                  </a:lnTo>
                  <a:cubicBezTo>
                    <a:pt x="1" y="208"/>
                    <a:pt x="13" y="208"/>
                    <a:pt x="13" y="220"/>
                  </a:cubicBezTo>
                  <a:cubicBezTo>
                    <a:pt x="37" y="244"/>
                    <a:pt x="49" y="256"/>
                    <a:pt x="72" y="268"/>
                  </a:cubicBezTo>
                  <a:cubicBezTo>
                    <a:pt x="96" y="280"/>
                    <a:pt x="108" y="280"/>
                    <a:pt x="132" y="280"/>
                  </a:cubicBezTo>
                  <a:cubicBezTo>
                    <a:pt x="156" y="280"/>
                    <a:pt x="180" y="280"/>
                    <a:pt x="191" y="268"/>
                  </a:cubicBezTo>
                  <a:cubicBezTo>
                    <a:pt x="227" y="256"/>
                    <a:pt x="239" y="244"/>
                    <a:pt x="251" y="220"/>
                  </a:cubicBezTo>
                  <a:cubicBezTo>
                    <a:pt x="275" y="208"/>
                    <a:pt x="287" y="185"/>
                    <a:pt x="287" y="161"/>
                  </a:cubicBezTo>
                  <a:cubicBezTo>
                    <a:pt x="299" y="137"/>
                    <a:pt x="299" y="113"/>
                    <a:pt x="287" y="89"/>
                  </a:cubicBezTo>
                  <a:cubicBezTo>
                    <a:pt x="275" y="66"/>
                    <a:pt x="251" y="54"/>
                    <a:pt x="239" y="30"/>
                  </a:cubicBezTo>
                  <a:cubicBezTo>
                    <a:pt x="227" y="18"/>
                    <a:pt x="215" y="18"/>
                    <a:pt x="203" y="6"/>
                  </a:cubicBezTo>
                  <a:cubicBezTo>
                    <a:pt x="187" y="6"/>
                    <a:pt x="177" y="1"/>
                    <a:pt x="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5448693" y="1759248"/>
              <a:ext cx="21840" cy="16669"/>
            </a:xfrm>
            <a:custGeom>
              <a:avLst/>
              <a:gdLst/>
              <a:ahLst/>
              <a:cxnLst/>
              <a:rect l="l" t="t" r="r" b="b"/>
              <a:pathLst>
                <a:path w="283" h="216" extrusionOk="0">
                  <a:moveTo>
                    <a:pt x="140" y="1"/>
                  </a:moveTo>
                  <a:cubicBezTo>
                    <a:pt x="1" y="12"/>
                    <a:pt x="19" y="215"/>
                    <a:pt x="141" y="215"/>
                  </a:cubicBezTo>
                  <a:cubicBezTo>
                    <a:pt x="145" y="215"/>
                    <a:pt x="148" y="215"/>
                    <a:pt x="152" y="215"/>
                  </a:cubicBezTo>
                  <a:cubicBezTo>
                    <a:pt x="283" y="191"/>
                    <a:pt x="271" y="1"/>
                    <a:pt x="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5480565" y="2102892"/>
              <a:ext cx="16592" cy="12039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60" y="1"/>
                  </a:moveTo>
                  <a:cubicBezTo>
                    <a:pt x="48" y="1"/>
                    <a:pt x="36" y="12"/>
                    <a:pt x="36" y="24"/>
                  </a:cubicBezTo>
                  <a:lnTo>
                    <a:pt x="24" y="36"/>
                  </a:lnTo>
                  <a:cubicBezTo>
                    <a:pt x="24" y="60"/>
                    <a:pt x="1" y="72"/>
                    <a:pt x="24" y="84"/>
                  </a:cubicBezTo>
                  <a:cubicBezTo>
                    <a:pt x="24" y="108"/>
                    <a:pt x="24" y="120"/>
                    <a:pt x="36" y="120"/>
                  </a:cubicBezTo>
                  <a:cubicBezTo>
                    <a:pt x="36" y="132"/>
                    <a:pt x="48" y="132"/>
                    <a:pt x="48" y="143"/>
                  </a:cubicBezTo>
                  <a:cubicBezTo>
                    <a:pt x="60" y="155"/>
                    <a:pt x="84" y="155"/>
                    <a:pt x="96" y="155"/>
                  </a:cubicBezTo>
                  <a:lnTo>
                    <a:pt x="155" y="155"/>
                  </a:lnTo>
                  <a:cubicBezTo>
                    <a:pt x="155" y="155"/>
                    <a:pt x="167" y="155"/>
                    <a:pt x="167" y="143"/>
                  </a:cubicBezTo>
                  <a:cubicBezTo>
                    <a:pt x="179" y="143"/>
                    <a:pt x="179" y="132"/>
                    <a:pt x="179" y="120"/>
                  </a:cubicBezTo>
                  <a:cubicBezTo>
                    <a:pt x="179" y="120"/>
                    <a:pt x="179" y="96"/>
                    <a:pt x="203" y="96"/>
                  </a:cubicBezTo>
                  <a:lnTo>
                    <a:pt x="203" y="72"/>
                  </a:lnTo>
                  <a:cubicBezTo>
                    <a:pt x="215" y="60"/>
                    <a:pt x="215" y="48"/>
                    <a:pt x="203" y="48"/>
                  </a:cubicBezTo>
                  <a:cubicBezTo>
                    <a:pt x="203" y="48"/>
                    <a:pt x="203" y="24"/>
                    <a:pt x="179" y="24"/>
                  </a:cubicBezTo>
                  <a:cubicBezTo>
                    <a:pt x="179" y="12"/>
                    <a:pt x="167" y="12"/>
                    <a:pt x="155" y="12"/>
                  </a:cubicBezTo>
                  <a:cubicBezTo>
                    <a:pt x="143" y="12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562598" y="2121259"/>
              <a:ext cx="19139" cy="13891"/>
            </a:xfrm>
            <a:custGeom>
              <a:avLst/>
              <a:gdLst/>
              <a:ahLst/>
              <a:cxnLst/>
              <a:rect l="l" t="t" r="r" b="b"/>
              <a:pathLst>
                <a:path w="248" h="180" extrusionOk="0">
                  <a:moveTo>
                    <a:pt x="116" y="1"/>
                  </a:moveTo>
                  <a:cubicBezTo>
                    <a:pt x="1" y="12"/>
                    <a:pt x="8" y="180"/>
                    <a:pt x="117" y="180"/>
                  </a:cubicBezTo>
                  <a:cubicBezTo>
                    <a:pt x="121" y="180"/>
                    <a:pt x="124" y="180"/>
                    <a:pt x="128" y="179"/>
                  </a:cubicBezTo>
                  <a:cubicBezTo>
                    <a:pt x="247" y="179"/>
                    <a:pt x="235" y="1"/>
                    <a:pt x="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560515" y="2186546"/>
              <a:ext cx="11113" cy="10110"/>
            </a:xfrm>
            <a:custGeom>
              <a:avLst/>
              <a:gdLst/>
              <a:ahLst/>
              <a:cxnLst/>
              <a:rect l="l" t="t" r="r" b="b"/>
              <a:pathLst>
                <a:path w="144" h="131" extrusionOk="0">
                  <a:moveTo>
                    <a:pt x="36" y="0"/>
                  </a:moveTo>
                  <a:cubicBezTo>
                    <a:pt x="24" y="0"/>
                    <a:pt x="24" y="12"/>
                    <a:pt x="12" y="12"/>
                  </a:cubicBezTo>
                  <a:cubicBezTo>
                    <a:pt x="12" y="36"/>
                    <a:pt x="0" y="36"/>
                    <a:pt x="0" y="48"/>
                  </a:cubicBezTo>
                  <a:lnTo>
                    <a:pt x="0" y="71"/>
                  </a:lnTo>
                  <a:cubicBezTo>
                    <a:pt x="0" y="71"/>
                    <a:pt x="0" y="95"/>
                    <a:pt x="12" y="95"/>
                  </a:cubicBezTo>
                  <a:cubicBezTo>
                    <a:pt x="12" y="107"/>
                    <a:pt x="24" y="119"/>
                    <a:pt x="24" y="119"/>
                  </a:cubicBezTo>
                  <a:cubicBezTo>
                    <a:pt x="36" y="131"/>
                    <a:pt x="36" y="131"/>
                    <a:pt x="60" y="131"/>
                  </a:cubicBezTo>
                  <a:lnTo>
                    <a:pt x="96" y="131"/>
                  </a:lnTo>
                  <a:cubicBezTo>
                    <a:pt x="119" y="131"/>
                    <a:pt x="131" y="119"/>
                    <a:pt x="131" y="119"/>
                  </a:cubicBezTo>
                  <a:cubicBezTo>
                    <a:pt x="143" y="107"/>
                    <a:pt x="143" y="107"/>
                    <a:pt x="143" y="95"/>
                  </a:cubicBezTo>
                  <a:cubicBezTo>
                    <a:pt x="143" y="60"/>
                    <a:pt x="143" y="48"/>
                    <a:pt x="131" y="48"/>
                  </a:cubicBezTo>
                  <a:cubicBezTo>
                    <a:pt x="131" y="24"/>
                    <a:pt x="119" y="12"/>
                    <a:pt x="119" y="12"/>
                  </a:cubicBezTo>
                  <a:cubicBezTo>
                    <a:pt x="96" y="0"/>
                    <a:pt x="96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668941" y="3158596"/>
              <a:ext cx="31332" cy="28554"/>
            </a:xfrm>
            <a:custGeom>
              <a:avLst/>
              <a:gdLst/>
              <a:ahLst/>
              <a:cxnLst/>
              <a:rect l="l" t="t" r="r" b="b"/>
              <a:pathLst>
                <a:path w="406" h="370" extrusionOk="0">
                  <a:moveTo>
                    <a:pt x="179" y="1"/>
                  </a:moveTo>
                  <a:cubicBezTo>
                    <a:pt x="155" y="1"/>
                    <a:pt x="143" y="13"/>
                    <a:pt x="107" y="25"/>
                  </a:cubicBezTo>
                  <a:cubicBezTo>
                    <a:pt x="84" y="37"/>
                    <a:pt x="60" y="60"/>
                    <a:pt x="48" y="72"/>
                  </a:cubicBezTo>
                  <a:cubicBezTo>
                    <a:pt x="36" y="84"/>
                    <a:pt x="24" y="120"/>
                    <a:pt x="24" y="132"/>
                  </a:cubicBezTo>
                  <a:cubicBezTo>
                    <a:pt x="0" y="156"/>
                    <a:pt x="0" y="179"/>
                    <a:pt x="0" y="203"/>
                  </a:cubicBezTo>
                  <a:cubicBezTo>
                    <a:pt x="0" y="215"/>
                    <a:pt x="24" y="227"/>
                    <a:pt x="24" y="251"/>
                  </a:cubicBezTo>
                  <a:cubicBezTo>
                    <a:pt x="36" y="275"/>
                    <a:pt x="48" y="310"/>
                    <a:pt x="84" y="322"/>
                  </a:cubicBezTo>
                  <a:cubicBezTo>
                    <a:pt x="96" y="334"/>
                    <a:pt x="107" y="334"/>
                    <a:pt x="119" y="358"/>
                  </a:cubicBezTo>
                  <a:cubicBezTo>
                    <a:pt x="155" y="370"/>
                    <a:pt x="179" y="370"/>
                    <a:pt x="227" y="370"/>
                  </a:cubicBezTo>
                  <a:cubicBezTo>
                    <a:pt x="262" y="370"/>
                    <a:pt x="274" y="358"/>
                    <a:pt x="298" y="334"/>
                  </a:cubicBezTo>
                  <a:cubicBezTo>
                    <a:pt x="334" y="322"/>
                    <a:pt x="346" y="310"/>
                    <a:pt x="357" y="298"/>
                  </a:cubicBezTo>
                  <a:cubicBezTo>
                    <a:pt x="381" y="275"/>
                    <a:pt x="393" y="251"/>
                    <a:pt x="393" y="239"/>
                  </a:cubicBezTo>
                  <a:cubicBezTo>
                    <a:pt x="405" y="203"/>
                    <a:pt x="405" y="191"/>
                    <a:pt x="405" y="156"/>
                  </a:cubicBezTo>
                  <a:cubicBezTo>
                    <a:pt x="405" y="144"/>
                    <a:pt x="405" y="132"/>
                    <a:pt x="393" y="120"/>
                  </a:cubicBezTo>
                  <a:cubicBezTo>
                    <a:pt x="381" y="84"/>
                    <a:pt x="357" y="60"/>
                    <a:pt x="334" y="37"/>
                  </a:cubicBezTo>
                  <a:cubicBezTo>
                    <a:pt x="322" y="25"/>
                    <a:pt x="298" y="25"/>
                    <a:pt x="286" y="13"/>
                  </a:cubicBezTo>
                  <a:cubicBezTo>
                    <a:pt x="262" y="1"/>
                    <a:pt x="227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3" name="Google Shape;1523;p31"/>
          <p:cNvSpPr/>
          <p:nvPr/>
        </p:nvSpPr>
        <p:spPr>
          <a:xfrm>
            <a:off x="6019918" y="3266096"/>
            <a:ext cx="30406" cy="28554"/>
          </a:xfrm>
          <a:custGeom>
            <a:avLst/>
            <a:gdLst/>
            <a:ahLst/>
            <a:cxnLst/>
            <a:rect l="l" t="t" r="r" b="b"/>
            <a:pathLst>
              <a:path w="394" h="370" extrusionOk="0">
                <a:moveTo>
                  <a:pt x="179" y="1"/>
                </a:moveTo>
                <a:cubicBezTo>
                  <a:pt x="143" y="1"/>
                  <a:pt x="131" y="13"/>
                  <a:pt x="96" y="25"/>
                </a:cubicBezTo>
                <a:cubicBezTo>
                  <a:pt x="72" y="48"/>
                  <a:pt x="60" y="60"/>
                  <a:pt x="36" y="72"/>
                </a:cubicBezTo>
                <a:cubicBezTo>
                  <a:pt x="24" y="96"/>
                  <a:pt x="12" y="120"/>
                  <a:pt x="12" y="132"/>
                </a:cubicBezTo>
                <a:cubicBezTo>
                  <a:pt x="0" y="168"/>
                  <a:pt x="0" y="179"/>
                  <a:pt x="0" y="203"/>
                </a:cubicBezTo>
                <a:cubicBezTo>
                  <a:pt x="0" y="227"/>
                  <a:pt x="12" y="239"/>
                  <a:pt x="12" y="251"/>
                </a:cubicBezTo>
                <a:cubicBezTo>
                  <a:pt x="24" y="287"/>
                  <a:pt x="36" y="310"/>
                  <a:pt x="72" y="322"/>
                </a:cubicBezTo>
                <a:cubicBezTo>
                  <a:pt x="84" y="346"/>
                  <a:pt x="96" y="346"/>
                  <a:pt x="120" y="358"/>
                </a:cubicBezTo>
                <a:cubicBezTo>
                  <a:pt x="143" y="370"/>
                  <a:pt x="179" y="370"/>
                  <a:pt x="215" y="370"/>
                </a:cubicBezTo>
                <a:cubicBezTo>
                  <a:pt x="251" y="370"/>
                  <a:pt x="262" y="358"/>
                  <a:pt x="298" y="346"/>
                </a:cubicBezTo>
                <a:cubicBezTo>
                  <a:pt x="322" y="322"/>
                  <a:pt x="334" y="310"/>
                  <a:pt x="358" y="298"/>
                </a:cubicBezTo>
                <a:cubicBezTo>
                  <a:pt x="370" y="287"/>
                  <a:pt x="381" y="251"/>
                  <a:pt x="381" y="239"/>
                </a:cubicBezTo>
                <a:cubicBezTo>
                  <a:pt x="393" y="215"/>
                  <a:pt x="393" y="191"/>
                  <a:pt x="393" y="168"/>
                </a:cubicBezTo>
                <a:lnTo>
                  <a:pt x="381" y="120"/>
                </a:lnTo>
                <a:cubicBezTo>
                  <a:pt x="370" y="96"/>
                  <a:pt x="358" y="60"/>
                  <a:pt x="322" y="48"/>
                </a:cubicBezTo>
                <a:cubicBezTo>
                  <a:pt x="310" y="25"/>
                  <a:pt x="298" y="25"/>
                  <a:pt x="274" y="13"/>
                </a:cubicBezTo>
                <a:cubicBezTo>
                  <a:pt x="251" y="1"/>
                  <a:pt x="227" y="1"/>
                  <a:pt x="1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31"/>
          <p:cNvSpPr/>
          <p:nvPr/>
        </p:nvSpPr>
        <p:spPr>
          <a:xfrm>
            <a:off x="6063134" y="4300732"/>
            <a:ext cx="31255" cy="29480"/>
          </a:xfrm>
          <a:custGeom>
            <a:avLst/>
            <a:gdLst/>
            <a:ahLst/>
            <a:cxnLst/>
            <a:rect l="l" t="t" r="r" b="b"/>
            <a:pathLst>
              <a:path w="405" h="382" extrusionOk="0">
                <a:moveTo>
                  <a:pt x="179" y="0"/>
                </a:moveTo>
                <a:cubicBezTo>
                  <a:pt x="155" y="0"/>
                  <a:pt x="131" y="24"/>
                  <a:pt x="107" y="36"/>
                </a:cubicBezTo>
                <a:cubicBezTo>
                  <a:pt x="72" y="48"/>
                  <a:pt x="60" y="60"/>
                  <a:pt x="48" y="84"/>
                </a:cubicBezTo>
                <a:cubicBezTo>
                  <a:pt x="36" y="95"/>
                  <a:pt x="12" y="119"/>
                  <a:pt x="12" y="143"/>
                </a:cubicBezTo>
                <a:cubicBezTo>
                  <a:pt x="0" y="167"/>
                  <a:pt x="0" y="179"/>
                  <a:pt x="0" y="215"/>
                </a:cubicBezTo>
                <a:cubicBezTo>
                  <a:pt x="0" y="226"/>
                  <a:pt x="12" y="238"/>
                  <a:pt x="12" y="262"/>
                </a:cubicBezTo>
                <a:cubicBezTo>
                  <a:pt x="36" y="286"/>
                  <a:pt x="48" y="310"/>
                  <a:pt x="72" y="334"/>
                </a:cubicBezTo>
                <a:cubicBezTo>
                  <a:pt x="95" y="346"/>
                  <a:pt x="107" y="346"/>
                  <a:pt x="119" y="357"/>
                </a:cubicBezTo>
                <a:cubicBezTo>
                  <a:pt x="155" y="381"/>
                  <a:pt x="179" y="381"/>
                  <a:pt x="226" y="381"/>
                </a:cubicBezTo>
                <a:cubicBezTo>
                  <a:pt x="250" y="381"/>
                  <a:pt x="274" y="357"/>
                  <a:pt x="298" y="346"/>
                </a:cubicBezTo>
                <a:cubicBezTo>
                  <a:pt x="333" y="334"/>
                  <a:pt x="345" y="322"/>
                  <a:pt x="357" y="298"/>
                </a:cubicBezTo>
                <a:cubicBezTo>
                  <a:pt x="369" y="286"/>
                  <a:pt x="393" y="262"/>
                  <a:pt x="393" y="238"/>
                </a:cubicBezTo>
                <a:cubicBezTo>
                  <a:pt x="405" y="215"/>
                  <a:pt x="405" y="203"/>
                  <a:pt x="405" y="167"/>
                </a:cubicBezTo>
                <a:lnTo>
                  <a:pt x="393" y="119"/>
                </a:lnTo>
                <a:cubicBezTo>
                  <a:pt x="369" y="95"/>
                  <a:pt x="357" y="60"/>
                  <a:pt x="333" y="48"/>
                </a:cubicBezTo>
                <a:cubicBezTo>
                  <a:pt x="310" y="36"/>
                  <a:pt x="298" y="36"/>
                  <a:pt x="286" y="24"/>
                </a:cubicBezTo>
                <a:cubicBezTo>
                  <a:pt x="250" y="0"/>
                  <a:pt x="226" y="0"/>
                  <a:pt x="17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5" name="Google Shape;1525;p31"/>
          <p:cNvGrpSpPr/>
          <p:nvPr/>
        </p:nvGrpSpPr>
        <p:grpSpPr>
          <a:xfrm>
            <a:off x="5677198" y="3110827"/>
            <a:ext cx="1910308" cy="1192683"/>
            <a:chOff x="5677198" y="3110827"/>
            <a:chExt cx="1910308" cy="1192683"/>
          </a:xfrm>
        </p:grpSpPr>
        <p:grpSp>
          <p:nvGrpSpPr>
            <p:cNvPr id="1526" name="Google Shape;1526;p31"/>
            <p:cNvGrpSpPr/>
            <p:nvPr/>
          </p:nvGrpSpPr>
          <p:grpSpPr>
            <a:xfrm>
              <a:off x="7248413" y="3110827"/>
              <a:ext cx="339092" cy="829747"/>
              <a:chOff x="7248413" y="3110827"/>
              <a:chExt cx="339092" cy="829747"/>
            </a:xfrm>
          </p:grpSpPr>
          <p:sp>
            <p:nvSpPr>
              <p:cNvPr id="1527" name="Google Shape;1527;p31"/>
              <p:cNvSpPr/>
              <p:nvPr/>
            </p:nvSpPr>
            <p:spPr>
              <a:xfrm>
                <a:off x="7456623" y="3266096"/>
                <a:ext cx="21222" cy="149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144" y="0"/>
                      <a:pt x="140" y="0"/>
                      <a:pt x="136" y="1"/>
                    </a:cubicBezTo>
                    <a:cubicBezTo>
                      <a:pt x="1" y="12"/>
                      <a:pt x="25" y="193"/>
                      <a:pt x="129" y="193"/>
                    </a:cubicBezTo>
                    <a:cubicBezTo>
                      <a:pt x="135" y="193"/>
                      <a:pt x="141" y="193"/>
                      <a:pt x="148" y="191"/>
                    </a:cubicBezTo>
                    <a:cubicBezTo>
                      <a:pt x="275" y="180"/>
                      <a:pt x="267" y="0"/>
                      <a:pt x="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31"/>
              <p:cNvSpPr/>
              <p:nvPr/>
            </p:nvSpPr>
            <p:spPr>
              <a:xfrm>
                <a:off x="7481395" y="3220179"/>
                <a:ext cx="35962" cy="2677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7" extrusionOk="0">
                    <a:moveTo>
                      <a:pt x="219" y="0"/>
                    </a:moveTo>
                    <a:cubicBezTo>
                      <a:pt x="215" y="0"/>
                      <a:pt x="212" y="0"/>
                      <a:pt x="208" y="1"/>
                    </a:cubicBezTo>
                    <a:cubicBezTo>
                      <a:pt x="0" y="12"/>
                      <a:pt x="16" y="347"/>
                      <a:pt x="222" y="347"/>
                    </a:cubicBezTo>
                    <a:cubicBezTo>
                      <a:pt x="229" y="347"/>
                      <a:pt x="236" y="347"/>
                      <a:pt x="243" y="346"/>
                    </a:cubicBezTo>
                    <a:cubicBezTo>
                      <a:pt x="466" y="334"/>
                      <a:pt x="435" y="0"/>
                      <a:pt x="2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1"/>
              <p:cNvSpPr/>
              <p:nvPr/>
            </p:nvSpPr>
            <p:spPr>
              <a:xfrm>
                <a:off x="7427529" y="3211922"/>
                <a:ext cx="25853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7" extrusionOk="0">
                    <a:moveTo>
                      <a:pt x="156" y="0"/>
                    </a:moveTo>
                    <a:cubicBezTo>
                      <a:pt x="132" y="0"/>
                      <a:pt x="108" y="24"/>
                      <a:pt x="96" y="24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7" y="60"/>
                      <a:pt x="37" y="84"/>
                      <a:pt x="13" y="96"/>
                    </a:cubicBezTo>
                    <a:cubicBezTo>
                      <a:pt x="1" y="108"/>
                      <a:pt x="1" y="143"/>
                      <a:pt x="13" y="155"/>
                    </a:cubicBezTo>
                    <a:cubicBezTo>
                      <a:pt x="13" y="167"/>
                      <a:pt x="13" y="179"/>
                      <a:pt x="37" y="203"/>
                    </a:cubicBezTo>
                    <a:cubicBezTo>
                      <a:pt x="48" y="227"/>
                      <a:pt x="60" y="238"/>
                      <a:pt x="72" y="262"/>
                    </a:cubicBezTo>
                    <a:cubicBezTo>
                      <a:pt x="96" y="262"/>
                      <a:pt x="96" y="274"/>
                      <a:pt x="108" y="274"/>
                    </a:cubicBezTo>
                    <a:cubicBezTo>
                      <a:pt x="144" y="286"/>
                      <a:pt x="156" y="286"/>
                      <a:pt x="179" y="286"/>
                    </a:cubicBezTo>
                    <a:cubicBezTo>
                      <a:pt x="191" y="286"/>
                      <a:pt x="227" y="274"/>
                      <a:pt x="239" y="274"/>
                    </a:cubicBezTo>
                    <a:cubicBezTo>
                      <a:pt x="251" y="262"/>
                      <a:pt x="275" y="262"/>
                      <a:pt x="287" y="238"/>
                    </a:cubicBezTo>
                    <a:cubicBezTo>
                      <a:pt x="299" y="227"/>
                      <a:pt x="299" y="215"/>
                      <a:pt x="310" y="203"/>
                    </a:cubicBezTo>
                    <a:cubicBezTo>
                      <a:pt x="334" y="179"/>
                      <a:pt x="334" y="155"/>
                      <a:pt x="310" y="143"/>
                    </a:cubicBezTo>
                    <a:cubicBezTo>
                      <a:pt x="310" y="108"/>
                      <a:pt x="310" y="96"/>
                      <a:pt x="299" y="96"/>
                    </a:cubicBezTo>
                    <a:cubicBezTo>
                      <a:pt x="287" y="60"/>
                      <a:pt x="275" y="48"/>
                      <a:pt x="251" y="36"/>
                    </a:cubicBezTo>
                    <a:cubicBezTo>
                      <a:pt x="239" y="36"/>
                      <a:pt x="239" y="24"/>
                      <a:pt x="227" y="24"/>
                    </a:cubicBezTo>
                    <a:cubicBezTo>
                      <a:pt x="191" y="0"/>
                      <a:pt x="179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1"/>
              <p:cNvSpPr/>
              <p:nvPr/>
            </p:nvSpPr>
            <p:spPr>
              <a:xfrm>
                <a:off x="7490038" y="3110827"/>
                <a:ext cx="15666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7" extrusionOk="0">
                    <a:moveTo>
                      <a:pt x="84" y="1"/>
                    </a:moveTo>
                    <a:cubicBezTo>
                      <a:pt x="72" y="1"/>
                      <a:pt x="60" y="1"/>
                      <a:pt x="36" y="24"/>
                    </a:cubicBezTo>
                    <a:cubicBezTo>
                      <a:pt x="24" y="24"/>
                      <a:pt x="12" y="36"/>
                      <a:pt x="12" y="48"/>
                    </a:cubicBezTo>
                    <a:cubicBezTo>
                      <a:pt x="0" y="60"/>
                      <a:pt x="0" y="84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cubicBezTo>
                      <a:pt x="36" y="203"/>
                      <a:pt x="36" y="215"/>
                      <a:pt x="60" y="215"/>
                    </a:cubicBezTo>
                    <a:cubicBezTo>
                      <a:pt x="72" y="227"/>
                      <a:pt x="84" y="227"/>
                      <a:pt x="120" y="227"/>
                    </a:cubicBezTo>
                    <a:cubicBezTo>
                      <a:pt x="131" y="227"/>
                      <a:pt x="143" y="227"/>
                      <a:pt x="155" y="215"/>
                    </a:cubicBezTo>
                    <a:cubicBezTo>
                      <a:pt x="179" y="215"/>
                      <a:pt x="191" y="203"/>
                      <a:pt x="191" y="179"/>
                    </a:cubicBezTo>
                    <a:cubicBezTo>
                      <a:pt x="203" y="167"/>
                      <a:pt x="203" y="155"/>
                      <a:pt x="203" y="155"/>
                    </a:cubicBezTo>
                    <a:lnTo>
                      <a:pt x="203" y="108"/>
                    </a:lnTo>
                    <a:lnTo>
                      <a:pt x="203" y="84"/>
                    </a:lnTo>
                    <a:cubicBezTo>
                      <a:pt x="203" y="60"/>
                      <a:pt x="191" y="48"/>
                      <a:pt x="179" y="36"/>
                    </a:cubicBezTo>
                    <a:cubicBezTo>
                      <a:pt x="155" y="36"/>
                      <a:pt x="155" y="24"/>
                      <a:pt x="143" y="24"/>
                    </a:cubicBezTo>
                    <a:cubicBezTo>
                      <a:pt x="131" y="1"/>
                      <a:pt x="120" y="1"/>
                      <a:pt x="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1"/>
              <p:cNvSpPr/>
              <p:nvPr/>
            </p:nvSpPr>
            <p:spPr>
              <a:xfrm>
                <a:off x="7513035" y="3448066"/>
                <a:ext cx="27628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22" extrusionOk="0">
                    <a:moveTo>
                      <a:pt x="203" y="0"/>
                    </a:moveTo>
                    <a:cubicBezTo>
                      <a:pt x="179" y="0"/>
                      <a:pt x="143" y="0"/>
                      <a:pt x="119" y="12"/>
                    </a:cubicBezTo>
                    <a:cubicBezTo>
                      <a:pt x="83" y="24"/>
                      <a:pt x="60" y="36"/>
                      <a:pt x="36" y="60"/>
                    </a:cubicBezTo>
                    <a:cubicBezTo>
                      <a:pt x="24" y="72"/>
                      <a:pt x="24" y="84"/>
                      <a:pt x="12" y="96"/>
                    </a:cubicBezTo>
                    <a:cubicBezTo>
                      <a:pt x="0" y="131"/>
                      <a:pt x="0" y="155"/>
                      <a:pt x="0" y="191"/>
                    </a:cubicBezTo>
                    <a:cubicBezTo>
                      <a:pt x="0" y="215"/>
                      <a:pt x="12" y="238"/>
                      <a:pt x="12" y="250"/>
                    </a:cubicBezTo>
                    <a:cubicBezTo>
                      <a:pt x="24" y="262"/>
                      <a:pt x="36" y="298"/>
                      <a:pt x="60" y="298"/>
                    </a:cubicBezTo>
                    <a:cubicBezTo>
                      <a:pt x="83" y="310"/>
                      <a:pt x="95" y="322"/>
                      <a:pt x="131" y="322"/>
                    </a:cubicBezTo>
                    <a:cubicBezTo>
                      <a:pt x="155" y="322"/>
                      <a:pt x="191" y="322"/>
                      <a:pt x="214" y="310"/>
                    </a:cubicBezTo>
                    <a:lnTo>
                      <a:pt x="238" y="310"/>
                    </a:lnTo>
                    <a:cubicBezTo>
                      <a:pt x="262" y="298"/>
                      <a:pt x="274" y="274"/>
                      <a:pt x="310" y="262"/>
                    </a:cubicBezTo>
                    <a:lnTo>
                      <a:pt x="310" y="250"/>
                    </a:lnTo>
                    <a:cubicBezTo>
                      <a:pt x="322" y="238"/>
                      <a:pt x="322" y="215"/>
                      <a:pt x="334" y="203"/>
                    </a:cubicBezTo>
                    <a:cubicBezTo>
                      <a:pt x="357" y="179"/>
                      <a:pt x="357" y="155"/>
                      <a:pt x="357" y="131"/>
                    </a:cubicBezTo>
                    <a:cubicBezTo>
                      <a:pt x="357" y="96"/>
                      <a:pt x="334" y="72"/>
                      <a:pt x="322" y="60"/>
                    </a:cubicBezTo>
                    <a:lnTo>
                      <a:pt x="298" y="24"/>
                    </a:lnTo>
                    <a:cubicBezTo>
                      <a:pt x="262" y="12"/>
                      <a:pt x="250" y="0"/>
                      <a:pt x="2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31"/>
              <p:cNvSpPr/>
              <p:nvPr/>
            </p:nvSpPr>
            <p:spPr>
              <a:xfrm>
                <a:off x="7569988" y="3381004"/>
                <a:ext cx="17518" cy="1659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6" y="0"/>
                    </a:moveTo>
                    <a:cubicBezTo>
                      <a:pt x="72" y="0"/>
                      <a:pt x="60" y="0"/>
                      <a:pt x="60" y="12"/>
                    </a:cubicBezTo>
                    <a:lnTo>
                      <a:pt x="48" y="36"/>
                    </a:lnTo>
                    <a:cubicBezTo>
                      <a:pt x="48" y="36"/>
                      <a:pt x="48" y="48"/>
                      <a:pt x="36" y="48"/>
                    </a:cubicBezTo>
                    <a:lnTo>
                      <a:pt x="12" y="60"/>
                    </a:lnTo>
                    <a:cubicBezTo>
                      <a:pt x="12" y="72"/>
                      <a:pt x="0" y="95"/>
                      <a:pt x="0" y="107"/>
                    </a:cubicBezTo>
                    <a:lnTo>
                      <a:pt x="0" y="131"/>
                    </a:lnTo>
                    <a:cubicBezTo>
                      <a:pt x="0" y="131"/>
                      <a:pt x="0" y="155"/>
                      <a:pt x="12" y="155"/>
                    </a:cubicBezTo>
                    <a:lnTo>
                      <a:pt x="36" y="167"/>
                    </a:lnTo>
                    <a:cubicBezTo>
                      <a:pt x="36" y="167"/>
                      <a:pt x="48" y="167"/>
                      <a:pt x="48" y="179"/>
                    </a:cubicBezTo>
                    <a:lnTo>
                      <a:pt x="60" y="191"/>
                    </a:lnTo>
                    <a:cubicBezTo>
                      <a:pt x="72" y="191"/>
                      <a:pt x="72" y="191"/>
                      <a:pt x="96" y="214"/>
                    </a:cubicBezTo>
                    <a:lnTo>
                      <a:pt x="155" y="214"/>
                    </a:lnTo>
                    <a:cubicBezTo>
                      <a:pt x="167" y="214"/>
                      <a:pt x="167" y="191"/>
                      <a:pt x="179" y="191"/>
                    </a:cubicBezTo>
                    <a:cubicBezTo>
                      <a:pt x="191" y="179"/>
                      <a:pt x="215" y="167"/>
                      <a:pt x="215" y="155"/>
                    </a:cubicBezTo>
                    <a:cubicBezTo>
                      <a:pt x="215" y="131"/>
                      <a:pt x="227" y="119"/>
                      <a:pt x="227" y="107"/>
                    </a:cubicBezTo>
                    <a:cubicBezTo>
                      <a:pt x="227" y="60"/>
                      <a:pt x="215" y="48"/>
                      <a:pt x="215" y="36"/>
                    </a:cubicBezTo>
                    <a:cubicBezTo>
                      <a:pt x="191" y="12"/>
                      <a:pt x="179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31"/>
              <p:cNvSpPr/>
              <p:nvPr/>
            </p:nvSpPr>
            <p:spPr>
              <a:xfrm>
                <a:off x="7267706" y="3361711"/>
                <a:ext cx="26702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55" y="0"/>
                    </a:moveTo>
                    <a:cubicBezTo>
                      <a:pt x="143" y="0"/>
                      <a:pt x="119" y="0"/>
                      <a:pt x="107" y="12"/>
                    </a:cubicBezTo>
                    <a:lnTo>
                      <a:pt x="84" y="24"/>
                    </a:lnTo>
                    <a:lnTo>
                      <a:pt x="36" y="72"/>
                    </a:lnTo>
                    <a:cubicBezTo>
                      <a:pt x="24" y="83"/>
                      <a:pt x="24" y="107"/>
                      <a:pt x="24" y="119"/>
                    </a:cubicBezTo>
                    <a:cubicBezTo>
                      <a:pt x="24" y="131"/>
                      <a:pt x="0" y="143"/>
                      <a:pt x="24" y="167"/>
                    </a:cubicBezTo>
                    <a:lnTo>
                      <a:pt x="24" y="202"/>
                    </a:lnTo>
                    <a:cubicBezTo>
                      <a:pt x="24" y="226"/>
                      <a:pt x="24" y="238"/>
                      <a:pt x="36" y="250"/>
                    </a:cubicBezTo>
                    <a:cubicBezTo>
                      <a:pt x="48" y="262"/>
                      <a:pt x="48" y="286"/>
                      <a:pt x="84" y="298"/>
                    </a:cubicBezTo>
                    <a:cubicBezTo>
                      <a:pt x="95" y="298"/>
                      <a:pt x="107" y="310"/>
                      <a:pt x="107" y="310"/>
                    </a:cubicBezTo>
                    <a:lnTo>
                      <a:pt x="155" y="322"/>
                    </a:lnTo>
                    <a:lnTo>
                      <a:pt x="203" y="322"/>
                    </a:lnTo>
                    <a:cubicBezTo>
                      <a:pt x="214" y="322"/>
                      <a:pt x="226" y="322"/>
                      <a:pt x="238" y="310"/>
                    </a:cubicBezTo>
                    <a:lnTo>
                      <a:pt x="274" y="298"/>
                    </a:lnTo>
                    <a:lnTo>
                      <a:pt x="322" y="250"/>
                    </a:lnTo>
                    <a:cubicBezTo>
                      <a:pt x="334" y="238"/>
                      <a:pt x="334" y="226"/>
                      <a:pt x="334" y="202"/>
                    </a:cubicBezTo>
                    <a:cubicBezTo>
                      <a:pt x="345" y="191"/>
                      <a:pt x="345" y="167"/>
                      <a:pt x="345" y="143"/>
                    </a:cubicBezTo>
                    <a:lnTo>
                      <a:pt x="345" y="131"/>
                    </a:lnTo>
                    <a:cubicBezTo>
                      <a:pt x="322" y="107"/>
                      <a:pt x="298" y="83"/>
                      <a:pt x="298" y="72"/>
                    </a:cubicBezTo>
                    <a:cubicBezTo>
                      <a:pt x="286" y="60"/>
                      <a:pt x="286" y="48"/>
                      <a:pt x="274" y="24"/>
                    </a:cubicBezTo>
                    <a:lnTo>
                      <a:pt x="238" y="12"/>
                    </a:lnTo>
                    <a:cubicBezTo>
                      <a:pt x="214" y="0"/>
                      <a:pt x="203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31"/>
              <p:cNvSpPr/>
              <p:nvPr/>
            </p:nvSpPr>
            <p:spPr>
              <a:xfrm>
                <a:off x="7308144" y="3918503"/>
                <a:ext cx="22071" cy="220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07" y="0"/>
                    </a:moveTo>
                    <a:cubicBezTo>
                      <a:pt x="95" y="0"/>
                      <a:pt x="71" y="0"/>
                      <a:pt x="71" y="12"/>
                    </a:cubicBezTo>
                    <a:cubicBezTo>
                      <a:pt x="60" y="12"/>
                      <a:pt x="60" y="36"/>
                      <a:pt x="48" y="36"/>
                    </a:cubicBezTo>
                    <a:cubicBezTo>
                      <a:pt x="36" y="48"/>
                      <a:pt x="12" y="60"/>
                      <a:pt x="12" y="72"/>
                    </a:cubicBezTo>
                    <a:cubicBezTo>
                      <a:pt x="0" y="95"/>
                      <a:pt x="0" y="107"/>
                      <a:pt x="0" y="119"/>
                    </a:cubicBezTo>
                    <a:lnTo>
                      <a:pt x="0" y="131"/>
                    </a:lnTo>
                    <a:lnTo>
                      <a:pt x="0" y="167"/>
                    </a:lnTo>
                    <a:cubicBezTo>
                      <a:pt x="0" y="179"/>
                      <a:pt x="0" y="191"/>
                      <a:pt x="12" y="215"/>
                    </a:cubicBezTo>
                    <a:cubicBezTo>
                      <a:pt x="12" y="226"/>
                      <a:pt x="36" y="226"/>
                      <a:pt x="36" y="238"/>
                    </a:cubicBezTo>
                    <a:cubicBezTo>
                      <a:pt x="48" y="250"/>
                      <a:pt x="60" y="250"/>
                      <a:pt x="71" y="274"/>
                    </a:cubicBezTo>
                    <a:lnTo>
                      <a:pt x="95" y="274"/>
                    </a:lnTo>
                    <a:cubicBezTo>
                      <a:pt x="107" y="274"/>
                      <a:pt x="119" y="274"/>
                      <a:pt x="119" y="286"/>
                    </a:cubicBezTo>
                    <a:lnTo>
                      <a:pt x="179" y="286"/>
                    </a:lnTo>
                    <a:cubicBezTo>
                      <a:pt x="191" y="286"/>
                      <a:pt x="214" y="286"/>
                      <a:pt x="214" y="274"/>
                    </a:cubicBezTo>
                    <a:cubicBezTo>
                      <a:pt x="226" y="274"/>
                      <a:pt x="226" y="250"/>
                      <a:pt x="238" y="250"/>
                    </a:cubicBezTo>
                    <a:cubicBezTo>
                      <a:pt x="250" y="238"/>
                      <a:pt x="274" y="226"/>
                      <a:pt x="274" y="215"/>
                    </a:cubicBezTo>
                    <a:cubicBezTo>
                      <a:pt x="274" y="191"/>
                      <a:pt x="274" y="179"/>
                      <a:pt x="286" y="179"/>
                    </a:cubicBezTo>
                    <a:lnTo>
                      <a:pt x="286" y="131"/>
                    </a:lnTo>
                    <a:cubicBezTo>
                      <a:pt x="250" y="107"/>
                      <a:pt x="250" y="95"/>
                      <a:pt x="238" y="72"/>
                    </a:cubicBezTo>
                    <a:cubicBezTo>
                      <a:pt x="238" y="60"/>
                      <a:pt x="226" y="60"/>
                      <a:pt x="226" y="48"/>
                    </a:cubicBezTo>
                    <a:cubicBezTo>
                      <a:pt x="226" y="36"/>
                      <a:pt x="214" y="36"/>
                      <a:pt x="191" y="12"/>
                    </a:cubicBezTo>
                    <a:cubicBezTo>
                      <a:pt x="179" y="0"/>
                      <a:pt x="167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31"/>
              <p:cNvSpPr/>
              <p:nvPr/>
            </p:nvSpPr>
            <p:spPr>
              <a:xfrm>
                <a:off x="7260607" y="3902837"/>
                <a:ext cx="19988" cy="1481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92" extrusionOk="0">
                    <a:moveTo>
                      <a:pt x="116" y="1"/>
                    </a:moveTo>
                    <a:cubicBezTo>
                      <a:pt x="1" y="12"/>
                      <a:pt x="8" y="192"/>
                      <a:pt x="117" y="192"/>
                    </a:cubicBezTo>
                    <a:cubicBezTo>
                      <a:pt x="121" y="192"/>
                      <a:pt x="124" y="192"/>
                      <a:pt x="128" y="191"/>
                    </a:cubicBezTo>
                    <a:cubicBezTo>
                      <a:pt x="259" y="191"/>
                      <a:pt x="247" y="1"/>
                      <a:pt x="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31"/>
              <p:cNvSpPr/>
              <p:nvPr/>
            </p:nvSpPr>
            <p:spPr>
              <a:xfrm>
                <a:off x="7307218" y="3846810"/>
                <a:ext cx="14740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27" extrusionOk="0">
                    <a:moveTo>
                      <a:pt x="83" y="1"/>
                    </a:moveTo>
                    <a:cubicBezTo>
                      <a:pt x="72" y="1"/>
                      <a:pt x="60" y="1"/>
                      <a:pt x="48" y="24"/>
                    </a:cubicBezTo>
                    <a:cubicBezTo>
                      <a:pt x="24" y="24"/>
                      <a:pt x="24" y="36"/>
                      <a:pt x="12" y="48"/>
                    </a:cubicBezTo>
                    <a:cubicBezTo>
                      <a:pt x="0" y="72"/>
                      <a:pt x="0" y="72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lnTo>
                      <a:pt x="48" y="215"/>
                    </a:lnTo>
                    <a:cubicBezTo>
                      <a:pt x="60" y="227"/>
                      <a:pt x="72" y="227"/>
                      <a:pt x="83" y="227"/>
                    </a:cubicBezTo>
                    <a:cubicBezTo>
                      <a:pt x="107" y="227"/>
                      <a:pt x="119" y="227"/>
                      <a:pt x="131" y="215"/>
                    </a:cubicBezTo>
                    <a:cubicBezTo>
                      <a:pt x="143" y="215"/>
                      <a:pt x="143" y="203"/>
                      <a:pt x="167" y="191"/>
                    </a:cubicBezTo>
                    <a:cubicBezTo>
                      <a:pt x="179" y="167"/>
                      <a:pt x="179" y="167"/>
                      <a:pt x="179" y="155"/>
                    </a:cubicBezTo>
                    <a:lnTo>
                      <a:pt x="179" y="108"/>
                    </a:lnTo>
                    <a:cubicBezTo>
                      <a:pt x="191" y="96"/>
                      <a:pt x="179" y="96"/>
                      <a:pt x="179" y="84"/>
                    </a:cubicBezTo>
                    <a:cubicBezTo>
                      <a:pt x="179" y="72"/>
                      <a:pt x="167" y="48"/>
                      <a:pt x="143" y="36"/>
                    </a:cubicBezTo>
                    <a:lnTo>
                      <a:pt x="131" y="24"/>
                    </a:lnTo>
                    <a:cubicBezTo>
                      <a:pt x="119" y="1"/>
                      <a:pt x="107" y="1"/>
                      <a:pt x="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31"/>
              <p:cNvSpPr/>
              <p:nvPr/>
            </p:nvSpPr>
            <p:spPr>
              <a:xfrm>
                <a:off x="7248413" y="3780675"/>
                <a:ext cx="25776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7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12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6" y="60"/>
                      <a:pt x="36" y="72"/>
                      <a:pt x="12" y="96"/>
                    </a:cubicBezTo>
                    <a:cubicBezTo>
                      <a:pt x="12" y="107"/>
                      <a:pt x="0" y="119"/>
                      <a:pt x="12" y="155"/>
                    </a:cubicBezTo>
                    <a:lnTo>
                      <a:pt x="36" y="191"/>
                    </a:lnTo>
                    <a:cubicBezTo>
                      <a:pt x="48" y="227"/>
                      <a:pt x="60" y="238"/>
                      <a:pt x="72" y="250"/>
                    </a:cubicBezTo>
                    <a:cubicBezTo>
                      <a:pt x="95" y="250"/>
                      <a:pt x="95" y="274"/>
                      <a:pt x="107" y="274"/>
                    </a:cubicBezTo>
                    <a:cubicBezTo>
                      <a:pt x="131" y="286"/>
                      <a:pt x="155" y="286"/>
                      <a:pt x="179" y="286"/>
                    </a:cubicBezTo>
                    <a:cubicBezTo>
                      <a:pt x="191" y="286"/>
                      <a:pt x="226" y="286"/>
                      <a:pt x="238" y="274"/>
                    </a:cubicBezTo>
                    <a:cubicBezTo>
                      <a:pt x="250" y="250"/>
                      <a:pt x="274" y="250"/>
                      <a:pt x="286" y="238"/>
                    </a:cubicBezTo>
                    <a:cubicBezTo>
                      <a:pt x="298" y="227"/>
                      <a:pt x="298" y="215"/>
                      <a:pt x="310" y="191"/>
                    </a:cubicBezTo>
                    <a:cubicBezTo>
                      <a:pt x="310" y="179"/>
                      <a:pt x="334" y="167"/>
                      <a:pt x="310" y="131"/>
                    </a:cubicBezTo>
                    <a:cubicBezTo>
                      <a:pt x="310" y="119"/>
                      <a:pt x="298" y="107"/>
                      <a:pt x="298" y="96"/>
                    </a:cubicBezTo>
                    <a:cubicBezTo>
                      <a:pt x="286" y="60"/>
                      <a:pt x="274" y="48"/>
                      <a:pt x="250" y="36"/>
                    </a:cubicBezTo>
                    <a:cubicBezTo>
                      <a:pt x="238" y="36"/>
                      <a:pt x="238" y="12"/>
                      <a:pt x="226" y="12"/>
                    </a:cubicBez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8" name="Google Shape;1538;p31"/>
            <p:cNvSpPr/>
            <p:nvPr/>
          </p:nvSpPr>
          <p:spPr>
            <a:xfrm>
              <a:off x="5677198" y="3385557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67" y="1"/>
                  </a:moveTo>
                  <a:cubicBezTo>
                    <a:pt x="108" y="1"/>
                    <a:pt x="48" y="48"/>
                    <a:pt x="36" y="108"/>
                  </a:cubicBezTo>
                  <a:cubicBezTo>
                    <a:pt x="0" y="167"/>
                    <a:pt x="12" y="227"/>
                    <a:pt x="48" y="286"/>
                  </a:cubicBezTo>
                  <a:cubicBezTo>
                    <a:pt x="60" y="310"/>
                    <a:pt x="96" y="334"/>
                    <a:pt x="120" y="346"/>
                  </a:cubicBezTo>
                  <a:cubicBezTo>
                    <a:pt x="155" y="358"/>
                    <a:pt x="179" y="358"/>
                    <a:pt x="215" y="358"/>
                  </a:cubicBezTo>
                  <a:lnTo>
                    <a:pt x="227" y="358"/>
                  </a:lnTo>
                  <a:cubicBezTo>
                    <a:pt x="250" y="358"/>
                    <a:pt x="286" y="346"/>
                    <a:pt x="298" y="334"/>
                  </a:cubicBezTo>
                  <a:cubicBezTo>
                    <a:pt x="334" y="310"/>
                    <a:pt x="346" y="286"/>
                    <a:pt x="358" y="274"/>
                  </a:cubicBezTo>
                  <a:cubicBezTo>
                    <a:pt x="370" y="239"/>
                    <a:pt x="370" y="215"/>
                    <a:pt x="370" y="179"/>
                  </a:cubicBezTo>
                  <a:cubicBezTo>
                    <a:pt x="358" y="132"/>
                    <a:pt x="358" y="108"/>
                    <a:pt x="334" y="72"/>
                  </a:cubicBezTo>
                  <a:cubicBezTo>
                    <a:pt x="298" y="48"/>
                    <a:pt x="286" y="36"/>
                    <a:pt x="250" y="13"/>
                  </a:cubicBezTo>
                  <a:cubicBezTo>
                    <a:pt x="227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1"/>
            <p:cNvSpPr/>
            <p:nvPr/>
          </p:nvSpPr>
          <p:spPr>
            <a:xfrm>
              <a:off x="5768184" y="3909319"/>
              <a:ext cx="13814" cy="14277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12" y="48"/>
                  </a:lnTo>
                  <a:cubicBezTo>
                    <a:pt x="12" y="60"/>
                    <a:pt x="0" y="72"/>
                    <a:pt x="0" y="95"/>
                  </a:cubicBezTo>
                  <a:cubicBezTo>
                    <a:pt x="0" y="107"/>
                    <a:pt x="0" y="119"/>
                    <a:pt x="12" y="131"/>
                  </a:cubicBezTo>
                  <a:lnTo>
                    <a:pt x="12" y="155"/>
                  </a:lnTo>
                  <a:lnTo>
                    <a:pt x="48" y="179"/>
                  </a:lnTo>
                  <a:cubicBezTo>
                    <a:pt x="56" y="179"/>
                    <a:pt x="64" y="184"/>
                    <a:pt x="72" y="184"/>
                  </a:cubicBezTo>
                  <a:cubicBezTo>
                    <a:pt x="76" y="184"/>
                    <a:pt x="80" y="183"/>
                    <a:pt x="84" y="179"/>
                  </a:cubicBezTo>
                  <a:cubicBezTo>
                    <a:pt x="107" y="179"/>
                    <a:pt x="119" y="179"/>
                    <a:pt x="131" y="167"/>
                  </a:cubicBezTo>
                  <a:lnTo>
                    <a:pt x="167" y="131"/>
                  </a:lnTo>
                  <a:lnTo>
                    <a:pt x="167" y="119"/>
                  </a:lnTo>
                  <a:cubicBezTo>
                    <a:pt x="167" y="107"/>
                    <a:pt x="179" y="95"/>
                    <a:pt x="179" y="72"/>
                  </a:cubicBezTo>
                  <a:cubicBezTo>
                    <a:pt x="179" y="72"/>
                    <a:pt x="179" y="60"/>
                    <a:pt x="167" y="48"/>
                  </a:cubicBezTo>
                  <a:lnTo>
                    <a:pt x="131" y="12"/>
                  </a:lnTo>
                  <a:cubicBezTo>
                    <a:pt x="119" y="12"/>
                    <a:pt x="107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1"/>
            <p:cNvSpPr/>
            <p:nvPr/>
          </p:nvSpPr>
          <p:spPr>
            <a:xfrm>
              <a:off x="6003403" y="4293324"/>
              <a:ext cx="11962" cy="10187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lnTo>
                    <a:pt x="12" y="25"/>
                  </a:lnTo>
                  <a:cubicBezTo>
                    <a:pt x="12" y="25"/>
                    <a:pt x="12" y="37"/>
                    <a:pt x="0" y="37"/>
                  </a:cubicBezTo>
                  <a:lnTo>
                    <a:pt x="0" y="61"/>
                  </a:lnTo>
                  <a:lnTo>
                    <a:pt x="0" y="84"/>
                  </a:lnTo>
                  <a:lnTo>
                    <a:pt x="0" y="96"/>
                  </a:lnTo>
                  <a:cubicBezTo>
                    <a:pt x="0" y="120"/>
                    <a:pt x="12" y="120"/>
                    <a:pt x="12" y="120"/>
                  </a:cubicBezTo>
                  <a:lnTo>
                    <a:pt x="36" y="120"/>
                  </a:lnTo>
                  <a:lnTo>
                    <a:pt x="48" y="132"/>
                  </a:lnTo>
                  <a:lnTo>
                    <a:pt x="72" y="132"/>
                  </a:lnTo>
                  <a:cubicBezTo>
                    <a:pt x="95" y="132"/>
                    <a:pt x="95" y="120"/>
                    <a:pt x="107" y="120"/>
                  </a:cubicBezTo>
                  <a:cubicBezTo>
                    <a:pt x="107" y="120"/>
                    <a:pt x="107" y="96"/>
                    <a:pt x="119" y="96"/>
                  </a:cubicBezTo>
                  <a:lnTo>
                    <a:pt x="119" y="84"/>
                  </a:lnTo>
                  <a:lnTo>
                    <a:pt x="119" y="61"/>
                  </a:lnTo>
                  <a:cubicBezTo>
                    <a:pt x="155" y="25"/>
                    <a:pt x="155" y="25"/>
                    <a:pt x="131" y="25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1" name="Google Shape;1541;p31"/>
          <p:cNvSpPr/>
          <p:nvPr/>
        </p:nvSpPr>
        <p:spPr>
          <a:xfrm>
            <a:off x="6004561" y="4345723"/>
            <a:ext cx="19756" cy="13891"/>
          </a:xfrm>
          <a:custGeom>
            <a:avLst/>
            <a:gdLst/>
            <a:ahLst/>
            <a:cxnLst/>
            <a:rect l="l" t="t" r="r" b="b"/>
            <a:pathLst>
              <a:path w="256" h="180" extrusionOk="0">
                <a:moveTo>
                  <a:pt x="126" y="0"/>
                </a:moveTo>
                <a:cubicBezTo>
                  <a:pt x="123" y="0"/>
                  <a:pt x="120" y="0"/>
                  <a:pt x="116" y="1"/>
                </a:cubicBezTo>
                <a:cubicBezTo>
                  <a:pt x="1" y="12"/>
                  <a:pt x="19" y="180"/>
                  <a:pt x="129" y="180"/>
                </a:cubicBezTo>
                <a:cubicBezTo>
                  <a:pt x="132" y="180"/>
                  <a:pt x="136" y="180"/>
                  <a:pt x="140" y="179"/>
                </a:cubicBezTo>
                <a:cubicBezTo>
                  <a:pt x="255" y="168"/>
                  <a:pt x="225" y="0"/>
                  <a:pt x="12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2" name="Google Shape;1542;p31"/>
          <p:cNvGrpSpPr/>
          <p:nvPr/>
        </p:nvGrpSpPr>
        <p:grpSpPr>
          <a:xfrm>
            <a:off x="6764161" y="3891801"/>
            <a:ext cx="294719" cy="366718"/>
            <a:chOff x="6764161" y="3891801"/>
            <a:chExt cx="294719" cy="366718"/>
          </a:xfrm>
        </p:grpSpPr>
        <p:sp>
          <p:nvSpPr>
            <p:cNvPr id="1543" name="Google Shape;1543;p31"/>
            <p:cNvSpPr/>
            <p:nvPr/>
          </p:nvSpPr>
          <p:spPr>
            <a:xfrm>
              <a:off x="7029092" y="3905615"/>
              <a:ext cx="29789" cy="22149"/>
            </a:xfrm>
            <a:custGeom>
              <a:avLst/>
              <a:gdLst/>
              <a:ahLst/>
              <a:cxnLst/>
              <a:rect l="l" t="t" r="r" b="b"/>
              <a:pathLst>
                <a:path w="386" h="287" extrusionOk="0">
                  <a:moveTo>
                    <a:pt x="186" y="0"/>
                  </a:moveTo>
                  <a:cubicBezTo>
                    <a:pt x="183" y="0"/>
                    <a:pt x="179" y="0"/>
                    <a:pt x="175" y="1"/>
                  </a:cubicBezTo>
                  <a:cubicBezTo>
                    <a:pt x="0" y="24"/>
                    <a:pt x="31" y="287"/>
                    <a:pt x="200" y="287"/>
                  </a:cubicBezTo>
                  <a:cubicBezTo>
                    <a:pt x="203" y="287"/>
                    <a:pt x="207" y="287"/>
                    <a:pt x="211" y="286"/>
                  </a:cubicBezTo>
                  <a:cubicBezTo>
                    <a:pt x="386" y="263"/>
                    <a:pt x="355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1"/>
            <p:cNvSpPr/>
            <p:nvPr/>
          </p:nvSpPr>
          <p:spPr>
            <a:xfrm>
              <a:off x="6995676" y="3891801"/>
              <a:ext cx="17595" cy="16669"/>
            </a:xfrm>
            <a:custGeom>
              <a:avLst/>
              <a:gdLst/>
              <a:ahLst/>
              <a:cxnLst/>
              <a:rect l="l" t="t" r="r" b="b"/>
              <a:pathLst>
                <a:path w="228" h="216" extrusionOk="0">
                  <a:moveTo>
                    <a:pt x="60" y="1"/>
                  </a:moveTo>
                  <a:cubicBezTo>
                    <a:pt x="49" y="1"/>
                    <a:pt x="37" y="25"/>
                    <a:pt x="25" y="37"/>
                  </a:cubicBezTo>
                  <a:cubicBezTo>
                    <a:pt x="1" y="49"/>
                    <a:pt x="1" y="60"/>
                    <a:pt x="1" y="84"/>
                  </a:cubicBezTo>
                  <a:lnTo>
                    <a:pt x="1" y="132"/>
                  </a:lnTo>
                  <a:cubicBezTo>
                    <a:pt x="1" y="156"/>
                    <a:pt x="25" y="168"/>
                    <a:pt x="37" y="168"/>
                  </a:cubicBezTo>
                  <a:lnTo>
                    <a:pt x="60" y="191"/>
                  </a:lnTo>
                  <a:cubicBezTo>
                    <a:pt x="84" y="191"/>
                    <a:pt x="96" y="215"/>
                    <a:pt x="108" y="215"/>
                  </a:cubicBezTo>
                  <a:lnTo>
                    <a:pt x="156" y="215"/>
                  </a:lnTo>
                  <a:cubicBezTo>
                    <a:pt x="168" y="215"/>
                    <a:pt x="168" y="191"/>
                    <a:pt x="180" y="191"/>
                  </a:cubicBezTo>
                  <a:cubicBezTo>
                    <a:pt x="203" y="191"/>
                    <a:pt x="203" y="180"/>
                    <a:pt x="203" y="180"/>
                  </a:cubicBezTo>
                  <a:lnTo>
                    <a:pt x="215" y="168"/>
                  </a:lnTo>
                  <a:cubicBezTo>
                    <a:pt x="215" y="156"/>
                    <a:pt x="215" y="156"/>
                    <a:pt x="227" y="132"/>
                  </a:cubicBezTo>
                  <a:lnTo>
                    <a:pt x="227" y="108"/>
                  </a:lnTo>
                  <a:cubicBezTo>
                    <a:pt x="191" y="84"/>
                    <a:pt x="191" y="60"/>
                    <a:pt x="191" y="60"/>
                  </a:cubicBezTo>
                  <a:cubicBezTo>
                    <a:pt x="180" y="49"/>
                    <a:pt x="180" y="37"/>
                    <a:pt x="168" y="25"/>
                  </a:cubicBezTo>
                  <a:cubicBezTo>
                    <a:pt x="156" y="1"/>
                    <a:pt x="132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1"/>
            <p:cNvSpPr/>
            <p:nvPr/>
          </p:nvSpPr>
          <p:spPr>
            <a:xfrm>
              <a:off x="7010725" y="3958014"/>
              <a:ext cx="19988" cy="13891"/>
            </a:xfrm>
            <a:custGeom>
              <a:avLst/>
              <a:gdLst/>
              <a:ahLst/>
              <a:cxnLst/>
              <a:rect l="l" t="t" r="r" b="b"/>
              <a:pathLst>
                <a:path w="259" h="180" extrusionOk="0">
                  <a:moveTo>
                    <a:pt x="115" y="0"/>
                  </a:moveTo>
                  <a:cubicBezTo>
                    <a:pt x="0" y="12"/>
                    <a:pt x="19" y="179"/>
                    <a:pt x="128" y="179"/>
                  </a:cubicBezTo>
                  <a:cubicBezTo>
                    <a:pt x="132" y="179"/>
                    <a:pt x="135" y="179"/>
                    <a:pt x="139" y="179"/>
                  </a:cubicBezTo>
                  <a:cubicBezTo>
                    <a:pt x="258" y="179"/>
                    <a:pt x="23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1"/>
            <p:cNvSpPr/>
            <p:nvPr/>
          </p:nvSpPr>
          <p:spPr>
            <a:xfrm>
              <a:off x="6764161" y="4126171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55" y="0"/>
                  </a:moveTo>
                  <a:cubicBezTo>
                    <a:pt x="132" y="0"/>
                    <a:pt x="120" y="24"/>
                    <a:pt x="108" y="24"/>
                  </a:cubicBezTo>
                  <a:cubicBezTo>
                    <a:pt x="84" y="36"/>
                    <a:pt x="60" y="48"/>
                    <a:pt x="48" y="60"/>
                  </a:cubicBezTo>
                  <a:cubicBezTo>
                    <a:pt x="24" y="83"/>
                    <a:pt x="12" y="107"/>
                    <a:pt x="12" y="119"/>
                  </a:cubicBezTo>
                  <a:cubicBezTo>
                    <a:pt x="1" y="143"/>
                    <a:pt x="1" y="167"/>
                    <a:pt x="1" y="202"/>
                  </a:cubicBezTo>
                  <a:cubicBezTo>
                    <a:pt x="1" y="214"/>
                    <a:pt x="1" y="226"/>
                    <a:pt x="12" y="238"/>
                  </a:cubicBezTo>
                  <a:cubicBezTo>
                    <a:pt x="24" y="274"/>
                    <a:pt x="48" y="298"/>
                    <a:pt x="72" y="322"/>
                  </a:cubicBezTo>
                  <a:cubicBezTo>
                    <a:pt x="84" y="333"/>
                    <a:pt x="108" y="333"/>
                    <a:pt x="120" y="345"/>
                  </a:cubicBezTo>
                  <a:cubicBezTo>
                    <a:pt x="143" y="357"/>
                    <a:pt x="179" y="357"/>
                    <a:pt x="203" y="357"/>
                  </a:cubicBezTo>
                  <a:cubicBezTo>
                    <a:pt x="239" y="357"/>
                    <a:pt x="251" y="345"/>
                    <a:pt x="262" y="345"/>
                  </a:cubicBezTo>
                  <a:cubicBezTo>
                    <a:pt x="274" y="333"/>
                    <a:pt x="310" y="322"/>
                    <a:pt x="322" y="298"/>
                  </a:cubicBezTo>
                  <a:cubicBezTo>
                    <a:pt x="334" y="286"/>
                    <a:pt x="358" y="262"/>
                    <a:pt x="358" y="238"/>
                  </a:cubicBezTo>
                  <a:cubicBezTo>
                    <a:pt x="370" y="226"/>
                    <a:pt x="370" y="202"/>
                    <a:pt x="370" y="167"/>
                  </a:cubicBezTo>
                  <a:cubicBezTo>
                    <a:pt x="358" y="155"/>
                    <a:pt x="358" y="143"/>
                    <a:pt x="358" y="119"/>
                  </a:cubicBezTo>
                  <a:cubicBezTo>
                    <a:pt x="334" y="95"/>
                    <a:pt x="322" y="60"/>
                    <a:pt x="298" y="48"/>
                  </a:cubicBezTo>
                  <a:lnTo>
                    <a:pt x="251" y="24"/>
                  </a:lnTo>
                  <a:cubicBezTo>
                    <a:pt x="215" y="0"/>
                    <a:pt x="191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1"/>
            <p:cNvSpPr/>
            <p:nvPr/>
          </p:nvSpPr>
          <p:spPr>
            <a:xfrm>
              <a:off x="6837706" y="4064588"/>
              <a:ext cx="19370" cy="1937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83" y="0"/>
                  </a:moveTo>
                  <a:cubicBezTo>
                    <a:pt x="71" y="0"/>
                    <a:pt x="71" y="0"/>
                    <a:pt x="60" y="12"/>
                  </a:cubicBezTo>
                  <a:cubicBezTo>
                    <a:pt x="36" y="12"/>
                    <a:pt x="24" y="24"/>
                    <a:pt x="24" y="48"/>
                  </a:cubicBezTo>
                  <a:lnTo>
                    <a:pt x="24" y="60"/>
                  </a:lnTo>
                  <a:cubicBezTo>
                    <a:pt x="12" y="72"/>
                    <a:pt x="12" y="84"/>
                    <a:pt x="12" y="107"/>
                  </a:cubicBezTo>
                  <a:cubicBezTo>
                    <a:pt x="12" y="119"/>
                    <a:pt x="0" y="131"/>
                    <a:pt x="12" y="143"/>
                  </a:cubicBezTo>
                  <a:lnTo>
                    <a:pt x="12" y="179"/>
                  </a:lnTo>
                  <a:cubicBezTo>
                    <a:pt x="12" y="191"/>
                    <a:pt x="24" y="203"/>
                    <a:pt x="36" y="227"/>
                  </a:cubicBezTo>
                  <a:cubicBezTo>
                    <a:pt x="60" y="227"/>
                    <a:pt x="60" y="238"/>
                    <a:pt x="71" y="238"/>
                  </a:cubicBezTo>
                  <a:lnTo>
                    <a:pt x="95" y="250"/>
                  </a:lnTo>
                  <a:lnTo>
                    <a:pt x="143" y="250"/>
                  </a:lnTo>
                  <a:cubicBezTo>
                    <a:pt x="155" y="250"/>
                    <a:pt x="155" y="250"/>
                    <a:pt x="179" y="238"/>
                  </a:cubicBezTo>
                  <a:cubicBezTo>
                    <a:pt x="191" y="238"/>
                    <a:pt x="191" y="227"/>
                    <a:pt x="202" y="227"/>
                  </a:cubicBezTo>
                  <a:cubicBezTo>
                    <a:pt x="214" y="227"/>
                    <a:pt x="214" y="203"/>
                    <a:pt x="214" y="191"/>
                  </a:cubicBezTo>
                  <a:cubicBezTo>
                    <a:pt x="214" y="179"/>
                    <a:pt x="238" y="179"/>
                    <a:pt x="238" y="167"/>
                  </a:cubicBezTo>
                  <a:cubicBezTo>
                    <a:pt x="238" y="143"/>
                    <a:pt x="250" y="131"/>
                    <a:pt x="238" y="119"/>
                  </a:cubicBezTo>
                  <a:cubicBezTo>
                    <a:pt x="214" y="107"/>
                    <a:pt x="214" y="107"/>
                    <a:pt x="214" y="84"/>
                  </a:cubicBezTo>
                  <a:cubicBezTo>
                    <a:pt x="214" y="72"/>
                    <a:pt x="202" y="72"/>
                    <a:pt x="202" y="60"/>
                  </a:cubicBezTo>
                  <a:cubicBezTo>
                    <a:pt x="202" y="48"/>
                    <a:pt x="191" y="48"/>
                    <a:pt x="191" y="24"/>
                  </a:cubicBezTo>
                  <a:cubicBezTo>
                    <a:pt x="179" y="24"/>
                    <a:pt x="179" y="12"/>
                    <a:pt x="155" y="12"/>
                  </a:cubicBezTo>
                  <a:cubicBezTo>
                    <a:pt x="143" y="12"/>
                    <a:pt x="143" y="12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1"/>
            <p:cNvSpPr/>
            <p:nvPr/>
          </p:nvSpPr>
          <p:spPr>
            <a:xfrm>
              <a:off x="6776123" y="4064588"/>
              <a:ext cx="20296" cy="18444"/>
            </a:xfrm>
            <a:custGeom>
              <a:avLst/>
              <a:gdLst/>
              <a:ahLst/>
              <a:cxnLst/>
              <a:rect l="l" t="t" r="r" b="b"/>
              <a:pathLst>
                <a:path w="263" h="239" extrusionOk="0">
                  <a:moveTo>
                    <a:pt x="96" y="0"/>
                  </a:moveTo>
                  <a:cubicBezTo>
                    <a:pt x="84" y="0"/>
                    <a:pt x="84" y="0"/>
                    <a:pt x="60" y="12"/>
                  </a:cubicBezTo>
                  <a:cubicBezTo>
                    <a:pt x="48" y="12"/>
                    <a:pt x="36" y="24"/>
                    <a:pt x="36" y="48"/>
                  </a:cubicBezTo>
                  <a:cubicBezTo>
                    <a:pt x="36" y="60"/>
                    <a:pt x="24" y="60"/>
                    <a:pt x="24" y="72"/>
                  </a:cubicBezTo>
                  <a:cubicBezTo>
                    <a:pt x="24" y="84"/>
                    <a:pt x="24" y="84"/>
                    <a:pt x="0" y="96"/>
                  </a:cubicBezTo>
                  <a:lnTo>
                    <a:pt x="0" y="143"/>
                  </a:lnTo>
                  <a:cubicBezTo>
                    <a:pt x="0" y="167"/>
                    <a:pt x="0" y="167"/>
                    <a:pt x="24" y="179"/>
                  </a:cubicBezTo>
                  <a:cubicBezTo>
                    <a:pt x="24" y="191"/>
                    <a:pt x="36" y="203"/>
                    <a:pt x="48" y="203"/>
                  </a:cubicBezTo>
                  <a:cubicBezTo>
                    <a:pt x="60" y="203"/>
                    <a:pt x="60" y="227"/>
                    <a:pt x="84" y="227"/>
                  </a:cubicBezTo>
                  <a:lnTo>
                    <a:pt x="107" y="238"/>
                  </a:lnTo>
                  <a:lnTo>
                    <a:pt x="179" y="238"/>
                  </a:lnTo>
                  <a:cubicBezTo>
                    <a:pt x="203" y="238"/>
                    <a:pt x="215" y="227"/>
                    <a:pt x="215" y="203"/>
                  </a:cubicBezTo>
                  <a:cubicBezTo>
                    <a:pt x="227" y="191"/>
                    <a:pt x="227" y="179"/>
                    <a:pt x="227" y="167"/>
                  </a:cubicBezTo>
                  <a:lnTo>
                    <a:pt x="227" y="143"/>
                  </a:lnTo>
                  <a:cubicBezTo>
                    <a:pt x="262" y="119"/>
                    <a:pt x="238" y="107"/>
                    <a:pt x="238" y="84"/>
                  </a:cubicBezTo>
                  <a:cubicBezTo>
                    <a:pt x="238" y="72"/>
                    <a:pt x="238" y="72"/>
                    <a:pt x="227" y="60"/>
                  </a:cubicBezTo>
                  <a:cubicBezTo>
                    <a:pt x="227" y="48"/>
                    <a:pt x="215" y="24"/>
                    <a:pt x="203" y="24"/>
                  </a:cubicBezTo>
                  <a:cubicBezTo>
                    <a:pt x="179" y="24"/>
                    <a:pt x="179" y="12"/>
                    <a:pt x="167" y="12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1"/>
            <p:cNvSpPr/>
            <p:nvPr/>
          </p:nvSpPr>
          <p:spPr>
            <a:xfrm>
              <a:off x="6862478" y="4217078"/>
              <a:ext cx="17518" cy="18444"/>
            </a:xfrm>
            <a:custGeom>
              <a:avLst/>
              <a:gdLst/>
              <a:ahLst/>
              <a:cxnLst/>
              <a:rect l="l" t="t" r="r" b="b"/>
              <a:pathLst>
                <a:path w="227" h="239" extrusionOk="0">
                  <a:moveTo>
                    <a:pt x="108" y="1"/>
                  </a:moveTo>
                  <a:cubicBezTo>
                    <a:pt x="96" y="1"/>
                    <a:pt x="60" y="13"/>
                    <a:pt x="48" y="13"/>
                  </a:cubicBezTo>
                  <a:cubicBezTo>
                    <a:pt x="36" y="36"/>
                    <a:pt x="24" y="48"/>
                    <a:pt x="24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24" y="167"/>
                    <a:pt x="24" y="179"/>
                  </a:cubicBezTo>
                  <a:lnTo>
                    <a:pt x="36" y="191"/>
                  </a:lnTo>
                  <a:cubicBezTo>
                    <a:pt x="48" y="215"/>
                    <a:pt x="60" y="227"/>
                    <a:pt x="72" y="227"/>
                  </a:cubicBezTo>
                  <a:cubicBezTo>
                    <a:pt x="96" y="239"/>
                    <a:pt x="108" y="239"/>
                    <a:pt x="131" y="239"/>
                  </a:cubicBezTo>
                  <a:cubicBezTo>
                    <a:pt x="155" y="239"/>
                    <a:pt x="167" y="227"/>
                    <a:pt x="179" y="227"/>
                  </a:cubicBezTo>
                  <a:cubicBezTo>
                    <a:pt x="191" y="203"/>
                    <a:pt x="215" y="191"/>
                    <a:pt x="215" y="179"/>
                  </a:cubicBezTo>
                  <a:lnTo>
                    <a:pt x="215" y="167"/>
                  </a:lnTo>
                  <a:cubicBezTo>
                    <a:pt x="227" y="144"/>
                    <a:pt x="227" y="120"/>
                    <a:pt x="227" y="108"/>
                  </a:cubicBezTo>
                  <a:cubicBezTo>
                    <a:pt x="227" y="72"/>
                    <a:pt x="227" y="60"/>
                    <a:pt x="215" y="48"/>
                  </a:cubicBezTo>
                  <a:cubicBezTo>
                    <a:pt x="191" y="36"/>
                    <a:pt x="179" y="13"/>
                    <a:pt x="167" y="13"/>
                  </a:cubicBezTo>
                  <a:cubicBezTo>
                    <a:pt x="155" y="1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1"/>
            <p:cNvSpPr/>
            <p:nvPr/>
          </p:nvSpPr>
          <p:spPr>
            <a:xfrm>
              <a:off x="6981940" y="4182197"/>
              <a:ext cx="12888" cy="17518"/>
            </a:xfrm>
            <a:custGeom>
              <a:avLst/>
              <a:gdLst/>
              <a:ahLst/>
              <a:cxnLst/>
              <a:rect l="l" t="t" r="r" b="b"/>
              <a:pathLst>
                <a:path w="167" h="227" extrusionOk="0">
                  <a:moveTo>
                    <a:pt x="72" y="0"/>
                  </a:moveTo>
                  <a:cubicBezTo>
                    <a:pt x="60" y="0"/>
                    <a:pt x="48" y="0"/>
                    <a:pt x="48" y="24"/>
                  </a:cubicBezTo>
                  <a:cubicBezTo>
                    <a:pt x="36" y="24"/>
                    <a:pt x="36" y="36"/>
                    <a:pt x="12" y="48"/>
                  </a:cubicBezTo>
                  <a:cubicBezTo>
                    <a:pt x="0" y="60"/>
                    <a:pt x="0" y="60"/>
                    <a:pt x="0" y="84"/>
                  </a:cubicBezTo>
                  <a:lnTo>
                    <a:pt x="0" y="119"/>
                  </a:lnTo>
                  <a:lnTo>
                    <a:pt x="0" y="155"/>
                  </a:lnTo>
                  <a:cubicBezTo>
                    <a:pt x="0" y="167"/>
                    <a:pt x="12" y="179"/>
                    <a:pt x="36" y="203"/>
                  </a:cubicBezTo>
                  <a:lnTo>
                    <a:pt x="48" y="215"/>
                  </a:lnTo>
                  <a:cubicBezTo>
                    <a:pt x="60" y="215"/>
                    <a:pt x="72" y="227"/>
                    <a:pt x="96" y="227"/>
                  </a:cubicBezTo>
                  <a:cubicBezTo>
                    <a:pt x="107" y="227"/>
                    <a:pt x="119" y="227"/>
                    <a:pt x="119" y="215"/>
                  </a:cubicBezTo>
                  <a:cubicBezTo>
                    <a:pt x="131" y="215"/>
                    <a:pt x="131" y="203"/>
                    <a:pt x="155" y="191"/>
                  </a:cubicBezTo>
                  <a:cubicBezTo>
                    <a:pt x="167" y="167"/>
                    <a:pt x="167" y="167"/>
                    <a:pt x="167" y="155"/>
                  </a:cubicBezTo>
                  <a:lnTo>
                    <a:pt x="167" y="107"/>
                  </a:lnTo>
                  <a:lnTo>
                    <a:pt x="167" y="84"/>
                  </a:lnTo>
                  <a:cubicBezTo>
                    <a:pt x="167" y="60"/>
                    <a:pt x="155" y="48"/>
                    <a:pt x="131" y="36"/>
                  </a:cubicBezTo>
                  <a:lnTo>
                    <a:pt x="119" y="24"/>
                  </a:lnTo>
                  <a:cubicBezTo>
                    <a:pt x="107" y="24"/>
                    <a:pt x="9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1"/>
            <p:cNvSpPr/>
            <p:nvPr/>
          </p:nvSpPr>
          <p:spPr>
            <a:xfrm>
              <a:off x="6987419" y="4243317"/>
              <a:ext cx="15743" cy="15203"/>
            </a:xfrm>
            <a:custGeom>
              <a:avLst/>
              <a:gdLst/>
              <a:ahLst/>
              <a:cxnLst/>
              <a:rect l="l" t="t" r="r" b="b"/>
              <a:pathLst>
                <a:path w="204" h="197" extrusionOk="0">
                  <a:moveTo>
                    <a:pt x="108" y="1"/>
                  </a:moveTo>
                  <a:cubicBezTo>
                    <a:pt x="104" y="1"/>
                    <a:pt x="100" y="2"/>
                    <a:pt x="96" y="6"/>
                  </a:cubicBezTo>
                  <a:cubicBezTo>
                    <a:pt x="84" y="6"/>
                    <a:pt x="60" y="6"/>
                    <a:pt x="48" y="18"/>
                  </a:cubicBezTo>
                  <a:lnTo>
                    <a:pt x="25" y="54"/>
                  </a:lnTo>
                  <a:lnTo>
                    <a:pt x="25" y="66"/>
                  </a:lnTo>
                  <a:cubicBezTo>
                    <a:pt x="25" y="77"/>
                    <a:pt x="1" y="89"/>
                    <a:pt x="1" y="113"/>
                  </a:cubicBezTo>
                  <a:cubicBezTo>
                    <a:pt x="1" y="125"/>
                    <a:pt x="1" y="137"/>
                    <a:pt x="25" y="149"/>
                  </a:cubicBezTo>
                  <a:cubicBezTo>
                    <a:pt x="36" y="173"/>
                    <a:pt x="36" y="185"/>
                    <a:pt x="48" y="185"/>
                  </a:cubicBezTo>
                  <a:cubicBezTo>
                    <a:pt x="72" y="185"/>
                    <a:pt x="84" y="197"/>
                    <a:pt x="96" y="197"/>
                  </a:cubicBezTo>
                  <a:cubicBezTo>
                    <a:pt x="108" y="197"/>
                    <a:pt x="132" y="197"/>
                    <a:pt x="144" y="185"/>
                  </a:cubicBezTo>
                  <a:cubicBezTo>
                    <a:pt x="156" y="173"/>
                    <a:pt x="167" y="173"/>
                    <a:pt x="167" y="149"/>
                  </a:cubicBezTo>
                  <a:cubicBezTo>
                    <a:pt x="167" y="137"/>
                    <a:pt x="191" y="125"/>
                    <a:pt x="191" y="113"/>
                  </a:cubicBezTo>
                  <a:cubicBezTo>
                    <a:pt x="203" y="77"/>
                    <a:pt x="203" y="66"/>
                    <a:pt x="179" y="54"/>
                  </a:cubicBezTo>
                  <a:cubicBezTo>
                    <a:pt x="167" y="18"/>
                    <a:pt x="156" y="18"/>
                    <a:pt x="144" y="6"/>
                  </a:cubicBezTo>
                  <a:cubicBezTo>
                    <a:pt x="128" y="6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1"/>
            <p:cNvSpPr/>
            <p:nvPr/>
          </p:nvSpPr>
          <p:spPr>
            <a:xfrm>
              <a:off x="6955315" y="4244629"/>
              <a:ext cx="13814" cy="12039"/>
            </a:xfrm>
            <a:custGeom>
              <a:avLst/>
              <a:gdLst/>
              <a:ahLst/>
              <a:cxnLst/>
              <a:rect l="l" t="t" r="r" b="b"/>
              <a:pathLst>
                <a:path w="179" h="156" extrusionOk="0">
                  <a:moveTo>
                    <a:pt x="60" y="1"/>
                  </a:moveTo>
                  <a:cubicBezTo>
                    <a:pt x="60" y="1"/>
                    <a:pt x="48" y="1"/>
                    <a:pt x="48" y="13"/>
                  </a:cubicBezTo>
                  <a:lnTo>
                    <a:pt x="24" y="49"/>
                  </a:lnTo>
                  <a:cubicBezTo>
                    <a:pt x="24" y="60"/>
                    <a:pt x="0" y="72"/>
                    <a:pt x="24" y="96"/>
                  </a:cubicBezTo>
                  <a:lnTo>
                    <a:pt x="24" y="108"/>
                  </a:lnTo>
                  <a:cubicBezTo>
                    <a:pt x="24" y="120"/>
                    <a:pt x="36" y="132"/>
                    <a:pt x="36" y="132"/>
                  </a:cubicBezTo>
                  <a:cubicBezTo>
                    <a:pt x="36" y="132"/>
                    <a:pt x="48" y="156"/>
                    <a:pt x="60" y="156"/>
                  </a:cubicBezTo>
                  <a:lnTo>
                    <a:pt x="95" y="156"/>
                  </a:lnTo>
                  <a:cubicBezTo>
                    <a:pt x="107" y="156"/>
                    <a:pt x="119" y="156"/>
                    <a:pt x="119" y="132"/>
                  </a:cubicBezTo>
                  <a:lnTo>
                    <a:pt x="155" y="108"/>
                  </a:lnTo>
                  <a:lnTo>
                    <a:pt x="155" y="72"/>
                  </a:lnTo>
                  <a:cubicBezTo>
                    <a:pt x="155" y="60"/>
                    <a:pt x="179" y="60"/>
                    <a:pt x="167" y="49"/>
                  </a:cubicBezTo>
                  <a:lnTo>
                    <a:pt x="143" y="13"/>
                  </a:lnTo>
                  <a:cubicBezTo>
                    <a:pt x="119" y="13"/>
                    <a:pt x="11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31"/>
          <p:cNvGrpSpPr/>
          <p:nvPr/>
        </p:nvGrpSpPr>
        <p:grpSpPr>
          <a:xfrm flipH="1">
            <a:off x="7855205" y="696309"/>
            <a:ext cx="871283" cy="493034"/>
            <a:chOff x="6499193" y="92109"/>
            <a:chExt cx="871283" cy="493034"/>
          </a:xfrm>
        </p:grpSpPr>
        <p:sp>
          <p:nvSpPr>
            <p:cNvPr id="1554" name="Google Shape;1554;p31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1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1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1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1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1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1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1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1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3" name="Google Shape;1563;p31"/>
          <p:cNvGrpSpPr/>
          <p:nvPr/>
        </p:nvGrpSpPr>
        <p:grpSpPr>
          <a:xfrm>
            <a:off x="5941825" y="1091948"/>
            <a:ext cx="1132346" cy="640125"/>
            <a:chOff x="75300" y="3702036"/>
            <a:chExt cx="1132346" cy="640125"/>
          </a:xfrm>
        </p:grpSpPr>
        <p:sp>
          <p:nvSpPr>
            <p:cNvPr id="1564" name="Google Shape;1564;p31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1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1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1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1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1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1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1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1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3" name="Google Shape;1573;p31"/>
          <p:cNvSpPr/>
          <p:nvPr/>
        </p:nvSpPr>
        <p:spPr>
          <a:xfrm rot="-276572" flipH="1">
            <a:off x="5254668" y="4170689"/>
            <a:ext cx="439762" cy="328737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4" name="Google Shape;1574;p31"/>
          <p:cNvGrpSpPr/>
          <p:nvPr/>
        </p:nvGrpSpPr>
        <p:grpSpPr>
          <a:xfrm rot="-5400000">
            <a:off x="7918259" y="3031751"/>
            <a:ext cx="348363" cy="342683"/>
            <a:chOff x="8351027" y="3635349"/>
            <a:chExt cx="348363" cy="342683"/>
          </a:xfrm>
        </p:grpSpPr>
        <p:sp>
          <p:nvSpPr>
            <p:cNvPr id="1575" name="Google Shape;1575;p31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1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1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1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1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1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1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1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1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1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1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31"/>
          <p:cNvGrpSpPr/>
          <p:nvPr/>
        </p:nvGrpSpPr>
        <p:grpSpPr>
          <a:xfrm flipH="1">
            <a:off x="7579382" y="2057307"/>
            <a:ext cx="791411" cy="1080114"/>
            <a:chOff x="480371" y="2406470"/>
            <a:chExt cx="791411" cy="1080114"/>
          </a:xfrm>
        </p:grpSpPr>
        <p:sp>
          <p:nvSpPr>
            <p:cNvPr id="1587" name="Google Shape;1587;p31"/>
            <p:cNvSpPr/>
            <p:nvPr/>
          </p:nvSpPr>
          <p:spPr>
            <a:xfrm>
              <a:off x="10968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1"/>
            <p:cNvSpPr/>
            <p:nvPr/>
          </p:nvSpPr>
          <p:spPr>
            <a:xfrm>
              <a:off x="10279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1"/>
            <p:cNvSpPr/>
            <p:nvPr/>
          </p:nvSpPr>
          <p:spPr>
            <a:xfrm>
              <a:off x="10166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1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1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1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1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1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1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1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1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1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9" name="Google Shape;1599;p31"/>
          <p:cNvGrpSpPr/>
          <p:nvPr/>
        </p:nvGrpSpPr>
        <p:grpSpPr>
          <a:xfrm flipH="1">
            <a:off x="5965478" y="2398312"/>
            <a:ext cx="2209227" cy="404031"/>
            <a:chOff x="676459" y="2747475"/>
            <a:chExt cx="2209227" cy="404031"/>
          </a:xfrm>
        </p:grpSpPr>
        <p:sp>
          <p:nvSpPr>
            <p:cNvPr id="1600" name="Google Shape;1600;p31"/>
            <p:cNvSpPr/>
            <p:nvPr/>
          </p:nvSpPr>
          <p:spPr>
            <a:xfrm>
              <a:off x="2189649" y="28852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1"/>
            <p:cNvSpPr/>
            <p:nvPr/>
          </p:nvSpPr>
          <p:spPr>
            <a:xfrm>
              <a:off x="2144405" y="28712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1"/>
            <p:cNvSpPr/>
            <p:nvPr/>
          </p:nvSpPr>
          <p:spPr>
            <a:xfrm>
              <a:off x="2178881" y="28373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1"/>
            <p:cNvSpPr/>
            <p:nvPr/>
          </p:nvSpPr>
          <p:spPr>
            <a:xfrm>
              <a:off x="2134135" y="28087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1"/>
            <p:cNvSpPr/>
            <p:nvPr/>
          </p:nvSpPr>
          <p:spPr>
            <a:xfrm>
              <a:off x="2204173" y="28012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1"/>
            <p:cNvSpPr/>
            <p:nvPr/>
          </p:nvSpPr>
          <p:spPr>
            <a:xfrm>
              <a:off x="1245649" y="29663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1"/>
            <p:cNvSpPr/>
            <p:nvPr/>
          </p:nvSpPr>
          <p:spPr>
            <a:xfrm>
              <a:off x="1259675" y="29135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1"/>
            <p:cNvSpPr/>
            <p:nvPr/>
          </p:nvSpPr>
          <p:spPr>
            <a:xfrm>
              <a:off x="1172399" y="29404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1"/>
            <p:cNvSpPr/>
            <p:nvPr/>
          </p:nvSpPr>
          <p:spPr>
            <a:xfrm>
              <a:off x="1143850" y="28526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1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1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1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1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1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1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1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1"/>
            <p:cNvSpPr/>
            <p:nvPr/>
          </p:nvSpPr>
          <p:spPr>
            <a:xfrm>
              <a:off x="2513914" y="29632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1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1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1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1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1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2" name="Google Shape;1622;p31"/>
          <p:cNvGrpSpPr/>
          <p:nvPr/>
        </p:nvGrpSpPr>
        <p:grpSpPr>
          <a:xfrm>
            <a:off x="4502178" y="292474"/>
            <a:ext cx="602833" cy="495062"/>
            <a:chOff x="668641" y="1116349"/>
            <a:chExt cx="602833" cy="495062"/>
          </a:xfrm>
        </p:grpSpPr>
        <p:sp>
          <p:nvSpPr>
            <p:cNvPr id="1623" name="Google Shape;1623;p31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1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1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1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1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1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1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1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1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1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1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Google Shape;1880;p35"/>
          <p:cNvSpPr/>
          <p:nvPr/>
        </p:nvSpPr>
        <p:spPr>
          <a:xfrm rot="-197524">
            <a:off x="2560949" y="3153733"/>
            <a:ext cx="4022102" cy="214784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1" name="Google Shape;1881;p35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Practicamos la lectura</a:t>
            </a:r>
            <a:endParaRPr dirty="0"/>
          </a:p>
        </p:txBody>
      </p:sp>
      <p:sp>
        <p:nvSpPr>
          <p:cNvPr id="1882" name="Google Shape;1882;p35"/>
          <p:cNvSpPr/>
          <p:nvPr/>
        </p:nvSpPr>
        <p:spPr>
          <a:xfrm>
            <a:off x="3924401" y="1082800"/>
            <a:ext cx="1276920" cy="12221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4" name="Google Shape;1884;p35"/>
          <p:cNvSpPr txBox="1">
            <a:spLocks noGrp="1"/>
          </p:cNvSpPr>
          <p:nvPr>
            <p:ph type="title" idx="2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885" name="Google Shape;1885;p35"/>
          <p:cNvSpPr/>
          <p:nvPr/>
        </p:nvSpPr>
        <p:spPr>
          <a:xfrm>
            <a:off x="8319892" y="4652399"/>
            <a:ext cx="1024124" cy="636295"/>
          </a:xfrm>
          <a:custGeom>
            <a:avLst/>
            <a:gdLst/>
            <a:ahLst/>
            <a:cxnLst/>
            <a:rect l="l" t="t" r="r" b="b"/>
            <a:pathLst>
              <a:path w="21670" h="13463" extrusionOk="0">
                <a:moveTo>
                  <a:pt x="13987" y="0"/>
                </a:moveTo>
                <a:cubicBezTo>
                  <a:pt x="13407" y="0"/>
                  <a:pt x="12912" y="602"/>
                  <a:pt x="12645" y="1157"/>
                </a:cubicBezTo>
                <a:cubicBezTo>
                  <a:pt x="11609" y="3300"/>
                  <a:pt x="11562" y="5776"/>
                  <a:pt x="11550" y="8134"/>
                </a:cubicBezTo>
                <a:cubicBezTo>
                  <a:pt x="11538" y="6312"/>
                  <a:pt x="11014" y="4491"/>
                  <a:pt x="10061" y="2931"/>
                </a:cubicBezTo>
                <a:cubicBezTo>
                  <a:pt x="9942" y="2740"/>
                  <a:pt x="9776" y="2526"/>
                  <a:pt x="9549" y="2502"/>
                </a:cubicBezTo>
                <a:cubicBezTo>
                  <a:pt x="9535" y="2501"/>
                  <a:pt x="9520" y="2500"/>
                  <a:pt x="9506" y="2500"/>
                </a:cubicBezTo>
                <a:cubicBezTo>
                  <a:pt x="9208" y="2500"/>
                  <a:pt x="8997" y="2850"/>
                  <a:pt x="8895" y="3157"/>
                </a:cubicBezTo>
                <a:cubicBezTo>
                  <a:pt x="8257" y="4945"/>
                  <a:pt x="8087" y="6881"/>
                  <a:pt x="8378" y="8762"/>
                </a:cubicBezTo>
                <a:lnTo>
                  <a:pt x="8378" y="8762"/>
                </a:lnTo>
                <a:cubicBezTo>
                  <a:pt x="7888" y="6337"/>
                  <a:pt x="7090" y="3923"/>
                  <a:pt x="5466" y="2062"/>
                </a:cubicBezTo>
                <a:cubicBezTo>
                  <a:pt x="5168" y="1728"/>
                  <a:pt x="4775" y="1395"/>
                  <a:pt x="4334" y="1395"/>
                </a:cubicBezTo>
                <a:cubicBezTo>
                  <a:pt x="3644" y="1395"/>
                  <a:pt x="3227" y="2169"/>
                  <a:pt x="3144" y="2836"/>
                </a:cubicBezTo>
                <a:cubicBezTo>
                  <a:pt x="2977" y="4050"/>
                  <a:pt x="3299" y="5264"/>
                  <a:pt x="3691" y="6407"/>
                </a:cubicBezTo>
                <a:cubicBezTo>
                  <a:pt x="4018" y="7405"/>
                  <a:pt x="4388" y="8374"/>
                  <a:pt x="4797" y="9331"/>
                </a:cubicBezTo>
                <a:lnTo>
                  <a:pt x="4797" y="9331"/>
                </a:lnTo>
                <a:cubicBezTo>
                  <a:pt x="4358" y="8559"/>
                  <a:pt x="3678" y="7922"/>
                  <a:pt x="2870" y="7562"/>
                </a:cubicBezTo>
                <a:cubicBezTo>
                  <a:pt x="2502" y="7395"/>
                  <a:pt x="2092" y="7286"/>
                  <a:pt x="1691" y="7286"/>
                </a:cubicBezTo>
                <a:cubicBezTo>
                  <a:pt x="1521" y="7286"/>
                  <a:pt x="1354" y="7306"/>
                  <a:pt x="1191" y="7348"/>
                </a:cubicBezTo>
                <a:cubicBezTo>
                  <a:pt x="620" y="7503"/>
                  <a:pt x="132" y="7955"/>
                  <a:pt x="60" y="8527"/>
                </a:cubicBezTo>
                <a:cubicBezTo>
                  <a:pt x="1" y="9086"/>
                  <a:pt x="322" y="9622"/>
                  <a:pt x="667" y="10075"/>
                </a:cubicBezTo>
                <a:cubicBezTo>
                  <a:pt x="1382" y="11015"/>
                  <a:pt x="2382" y="12206"/>
                  <a:pt x="3525" y="12599"/>
                </a:cubicBezTo>
                <a:cubicBezTo>
                  <a:pt x="4382" y="12896"/>
                  <a:pt x="5430" y="12896"/>
                  <a:pt x="6311" y="13039"/>
                </a:cubicBezTo>
                <a:cubicBezTo>
                  <a:pt x="7752" y="13242"/>
                  <a:pt x="9228" y="13373"/>
                  <a:pt x="10692" y="13432"/>
                </a:cubicBezTo>
                <a:cubicBezTo>
                  <a:pt x="11220" y="13452"/>
                  <a:pt x="11748" y="13462"/>
                  <a:pt x="12276" y="13462"/>
                </a:cubicBezTo>
                <a:cubicBezTo>
                  <a:pt x="14587" y="13462"/>
                  <a:pt x="16904" y="13270"/>
                  <a:pt x="19182" y="12873"/>
                </a:cubicBezTo>
                <a:cubicBezTo>
                  <a:pt x="19515" y="12813"/>
                  <a:pt x="19824" y="12753"/>
                  <a:pt x="20110" y="12599"/>
                </a:cubicBezTo>
                <a:cubicBezTo>
                  <a:pt x="20491" y="12396"/>
                  <a:pt x="20777" y="12003"/>
                  <a:pt x="21003" y="11610"/>
                </a:cubicBezTo>
                <a:cubicBezTo>
                  <a:pt x="21432" y="10813"/>
                  <a:pt x="21670" y="9860"/>
                  <a:pt x="21384" y="9015"/>
                </a:cubicBezTo>
                <a:cubicBezTo>
                  <a:pt x="21241" y="8551"/>
                  <a:pt x="20896" y="8122"/>
                  <a:pt x="20420" y="8051"/>
                </a:cubicBezTo>
                <a:cubicBezTo>
                  <a:pt x="20369" y="8042"/>
                  <a:pt x="20318" y="8038"/>
                  <a:pt x="20267" y="8038"/>
                </a:cubicBezTo>
                <a:cubicBezTo>
                  <a:pt x="19903" y="8038"/>
                  <a:pt x="19549" y="8251"/>
                  <a:pt x="19277" y="8491"/>
                </a:cubicBezTo>
                <a:cubicBezTo>
                  <a:pt x="18880" y="8844"/>
                  <a:pt x="18574" y="9296"/>
                  <a:pt x="18381" y="9793"/>
                </a:cubicBezTo>
                <a:lnTo>
                  <a:pt x="18381" y="9793"/>
                </a:lnTo>
                <a:cubicBezTo>
                  <a:pt x="18666" y="8230"/>
                  <a:pt x="18590" y="6603"/>
                  <a:pt x="18146" y="5074"/>
                </a:cubicBezTo>
                <a:cubicBezTo>
                  <a:pt x="18098" y="4895"/>
                  <a:pt x="18027" y="4705"/>
                  <a:pt x="17872" y="4586"/>
                </a:cubicBezTo>
                <a:cubicBezTo>
                  <a:pt x="17780" y="4514"/>
                  <a:pt x="17678" y="4483"/>
                  <a:pt x="17573" y="4483"/>
                </a:cubicBezTo>
                <a:cubicBezTo>
                  <a:pt x="17297" y="4483"/>
                  <a:pt x="16999" y="4695"/>
                  <a:pt x="16800" y="4919"/>
                </a:cubicBezTo>
                <a:cubicBezTo>
                  <a:pt x="15947" y="5893"/>
                  <a:pt x="15607" y="7184"/>
                  <a:pt x="15397" y="8489"/>
                </a:cubicBezTo>
                <a:lnTo>
                  <a:pt x="15397" y="8489"/>
                </a:lnTo>
                <a:cubicBezTo>
                  <a:pt x="15632" y="6549"/>
                  <a:pt x="15669" y="4583"/>
                  <a:pt x="15479" y="2633"/>
                </a:cubicBezTo>
                <a:cubicBezTo>
                  <a:pt x="15419" y="1931"/>
                  <a:pt x="15312" y="1204"/>
                  <a:pt x="14931" y="609"/>
                </a:cubicBezTo>
                <a:cubicBezTo>
                  <a:pt x="14752" y="335"/>
                  <a:pt x="14514" y="97"/>
                  <a:pt x="14193" y="26"/>
                </a:cubicBezTo>
                <a:cubicBezTo>
                  <a:pt x="14123" y="8"/>
                  <a:pt x="14054" y="0"/>
                  <a:pt x="13987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6" name="Google Shape;1886;p35"/>
          <p:cNvGrpSpPr/>
          <p:nvPr/>
        </p:nvGrpSpPr>
        <p:grpSpPr>
          <a:xfrm>
            <a:off x="8232282" y="3685971"/>
            <a:ext cx="695848" cy="735264"/>
            <a:chOff x="-2122300" y="1680850"/>
            <a:chExt cx="139025" cy="146900"/>
          </a:xfrm>
        </p:grpSpPr>
        <p:sp>
          <p:nvSpPr>
            <p:cNvPr id="1887" name="Google Shape;1887;p35"/>
            <p:cNvSpPr/>
            <p:nvPr/>
          </p:nvSpPr>
          <p:spPr>
            <a:xfrm>
              <a:off x="-2122300" y="1764625"/>
              <a:ext cx="77425" cy="63125"/>
            </a:xfrm>
            <a:custGeom>
              <a:avLst/>
              <a:gdLst/>
              <a:ahLst/>
              <a:cxnLst/>
              <a:rect l="l" t="t" r="r" b="b"/>
              <a:pathLst>
                <a:path w="3097" h="2525" extrusionOk="0">
                  <a:moveTo>
                    <a:pt x="239" y="1"/>
                  </a:moveTo>
                  <a:lnTo>
                    <a:pt x="143" y="132"/>
                  </a:lnTo>
                  <a:cubicBezTo>
                    <a:pt x="0" y="322"/>
                    <a:pt x="48" y="608"/>
                    <a:pt x="250" y="763"/>
                  </a:cubicBezTo>
                  <a:lnTo>
                    <a:pt x="2751" y="2525"/>
                  </a:lnTo>
                  <a:lnTo>
                    <a:pt x="3096" y="2037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5"/>
            <p:cNvSpPr/>
            <p:nvPr/>
          </p:nvSpPr>
          <p:spPr>
            <a:xfrm>
              <a:off x="-2119025" y="1762250"/>
              <a:ext cx="75625" cy="61950"/>
            </a:xfrm>
            <a:custGeom>
              <a:avLst/>
              <a:gdLst/>
              <a:ahLst/>
              <a:cxnLst/>
              <a:rect l="l" t="t" r="r" b="b"/>
              <a:pathLst>
                <a:path w="3025" h="2478" extrusionOk="0">
                  <a:moveTo>
                    <a:pt x="239" y="1"/>
                  </a:moveTo>
                  <a:lnTo>
                    <a:pt x="155" y="143"/>
                  </a:lnTo>
                  <a:cubicBezTo>
                    <a:pt x="0" y="334"/>
                    <a:pt x="48" y="620"/>
                    <a:pt x="250" y="763"/>
                  </a:cubicBezTo>
                  <a:lnTo>
                    <a:pt x="2667" y="2477"/>
                  </a:lnTo>
                  <a:lnTo>
                    <a:pt x="3025" y="1977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5"/>
            <p:cNvSpPr/>
            <p:nvPr/>
          </p:nvSpPr>
          <p:spPr>
            <a:xfrm>
              <a:off x="-2114850" y="1681875"/>
              <a:ext cx="131575" cy="137850"/>
            </a:xfrm>
            <a:custGeom>
              <a:avLst/>
              <a:gdLst/>
              <a:ahLst/>
              <a:cxnLst/>
              <a:rect l="l" t="t" r="r" b="b"/>
              <a:pathLst>
                <a:path w="5263" h="5514" extrusionOk="0">
                  <a:moveTo>
                    <a:pt x="2548" y="1"/>
                  </a:moveTo>
                  <a:lnTo>
                    <a:pt x="1834" y="1013"/>
                  </a:lnTo>
                  <a:lnTo>
                    <a:pt x="1417" y="1608"/>
                  </a:lnTo>
                  <a:lnTo>
                    <a:pt x="893" y="2346"/>
                  </a:lnTo>
                  <a:lnTo>
                    <a:pt x="429" y="2977"/>
                  </a:lnTo>
                  <a:lnTo>
                    <a:pt x="0" y="3597"/>
                  </a:lnTo>
                  <a:lnTo>
                    <a:pt x="691" y="4073"/>
                  </a:lnTo>
                  <a:lnTo>
                    <a:pt x="1369" y="4561"/>
                  </a:lnTo>
                  <a:lnTo>
                    <a:pt x="2048" y="5037"/>
                  </a:lnTo>
                  <a:lnTo>
                    <a:pt x="2727" y="5513"/>
                  </a:lnTo>
                  <a:lnTo>
                    <a:pt x="3167" y="4882"/>
                  </a:lnTo>
                  <a:lnTo>
                    <a:pt x="3703" y="4144"/>
                  </a:lnTo>
                  <a:lnTo>
                    <a:pt x="4132" y="3537"/>
                  </a:lnTo>
                  <a:lnTo>
                    <a:pt x="4655" y="2787"/>
                  </a:lnTo>
                  <a:lnTo>
                    <a:pt x="5156" y="2084"/>
                  </a:lnTo>
                  <a:lnTo>
                    <a:pt x="5263" y="1942"/>
                  </a:lnTo>
                  <a:lnTo>
                    <a:pt x="4727" y="1572"/>
                  </a:lnTo>
                  <a:lnTo>
                    <a:pt x="4274" y="1227"/>
                  </a:lnTo>
                  <a:lnTo>
                    <a:pt x="3524" y="703"/>
                  </a:lnTo>
                  <a:lnTo>
                    <a:pt x="25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5"/>
            <p:cNvSpPr/>
            <p:nvPr/>
          </p:nvSpPr>
          <p:spPr>
            <a:xfrm>
              <a:off x="-2092825" y="1705100"/>
              <a:ext cx="87825" cy="92000"/>
            </a:xfrm>
            <a:custGeom>
              <a:avLst/>
              <a:gdLst/>
              <a:ahLst/>
              <a:cxnLst/>
              <a:rect l="l" t="t" r="r" b="b"/>
              <a:pathLst>
                <a:path w="3513" h="3680" extrusionOk="0">
                  <a:moveTo>
                    <a:pt x="1691" y="1"/>
                  </a:moveTo>
                  <a:lnTo>
                    <a:pt x="1215" y="667"/>
                  </a:lnTo>
                  <a:lnTo>
                    <a:pt x="929" y="1072"/>
                  </a:lnTo>
                  <a:lnTo>
                    <a:pt x="595" y="1548"/>
                  </a:lnTo>
                  <a:lnTo>
                    <a:pt x="274" y="1977"/>
                  </a:lnTo>
                  <a:lnTo>
                    <a:pt x="0" y="2382"/>
                  </a:lnTo>
                  <a:lnTo>
                    <a:pt x="441" y="2703"/>
                  </a:lnTo>
                  <a:lnTo>
                    <a:pt x="905" y="3037"/>
                  </a:lnTo>
                  <a:lnTo>
                    <a:pt x="1369" y="3346"/>
                  </a:lnTo>
                  <a:lnTo>
                    <a:pt x="1810" y="3680"/>
                  </a:lnTo>
                  <a:lnTo>
                    <a:pt x="2108" y="3263"/>
                  </a:lnTo>
                  <a:lnTo>
                    <a:pt x="2465" y="2751"/>
                  </a:lnTo>
                  <a:lnTo>
                    <a:pt x="2751" y="2346"/>
                  </a:lnTo>
                  <a:lnTo>
                    <a:pt x="3108" y="1846"/>
                  </a:lnTo>
                  <a:lnTo>
                    <a:pt x="3429" y="1382"/>
                  </a:lnTo>
                  <a:lnTo>
                    <a:pt x="3513" y="1275"/>
                  </a:lnTo>
                  <a:lnTo>
                    <a:pt x="3155" y="1024"/>
                  </a:lnTo>
                  <a:lnTo>
                    <a:pt x="2834" y="798"/>
                  </a:lnTo>
                  <a:lnTo>
                    <a:pt x="2346" y="465"/>
                  </a:lnTo>
                  <a:lnTo>
                    <a:pt x="16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5"/>
            <p:cNvSpPr/>
            <p:nvPr/>
          </p:nvSpPr>
          <p:spPr>
            <a:xfrm>
              <a:off x="-2120825" y="1680975"/>
              <a:ext cx="73550" cy="93800"/>
            </a:xfrm>
            <a:custGeom>
              <a:avLst/>
              <a:gdLst/>
              <a:ahLst/>
              <a:cxnLst/>
              <a:rect l="l" t="t" r="r" b="b"/>
              <a:pathLst>
                <a:path w="2942" h="3752" extrusionOk="0">
                  <a:moveTo>
                    <a:pt x="2665" y="1"/>
                  </a:moveTo>
                  <a:cubicBezTo>
                    <a:pt x="2605" y="1"/>
                    <a:pt x="2540" y="30"/>
                    <a:pt x="2501" y="84"/>
                  </a:cubicBezTo>
                  <a:lnTo>
                    <a:pt x="1" y="3609"/>
                  </a:lnTo>
                  <a:cubicBezTo>
                    <a:pt x="31" y="3579"/>
                    <a:pt x="66" y="3567"/>
                    <a:pt x="100" y="3567"/>
                  </a:cubicBezTo>
                  <a:cubicBezTo>
                    <a:pt x="147" y="3567"/>
                    <a:pt x="193" y="3588"/>
                    <a:pt x="227" y="3609"/>
                  </a:cubicBezTo>
                  <a:lnTo>
                    <a:pt x="418" y="3752"/>
                  </a:lnTo>
                  <a:lnTo>
                    <a:pt x="2942" y="156"/>
                  </a:lnTo>
                  <a:lnTo>
                    <a:pt x="2751" y="25"/>
                  </a:lnTo>
                  <a:cubicBezTo>
                    <a:pt x="2727" y="9"/>
                    <a:pt x="2697" y="1"/>
                    <a:pt x="2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5"/>
            <p:cNvSpPr/>
            <p:nvPr/>
          </p:nvSpPr>
          <p:spPr>
            <a:xfrm>
              <a:off x="-2120525" y="1680850"/>
              <a:ext cx="71175" cy="90350"/>
            </a:xfrm>
            <a:custGeom>
              <a:avLst/>
              <a:gdLst/>
              <a:ahLst/>
              <a:cxnLst/>
              <a:rect l="l" t="t" r="r" b="b"/>
              <a:pathLst>
                <a:path w="2847" h="3614" extrusionOk="0">
                  <a:moveTo>
                    <a:pt x="2666" y="0"/>
                  </a:moveTo>
                  <a:cubicBezTo>
                    <a:pt x="2605" y="0"/>
                    <a:pt x="2540" y="35"/>
                    <a:pt x="2501" y="89"/>
                  </a:cubicBezTo>
                  <a:lnTo>
                    <a:pt x="1" y="3614"/>
                  </a:lnTo>
                  <a:cubicBezTo>
                    <a:pt x="25" y="3602"/>
                    <a:pt x="49" y="3590"/>
                    <a:pt x="60" y="3578"/>
                  </a:cubicBezTo>
                  <a:cubicBezTo>
                    <a:pt x="358" y="3066"/>
                    <a:pt x="2013" y="923"/>
                    <a:pt x="2846" y="89"/>
                  </a:cubicBezTo>
                  <a:lnTo>
                    <a:pt x="2751" y="30"/>
                  </a:lnTo>
                  <a:cubicBezTo>
                    <a:pt x="2727" y="10"/>
                    <a:pt x="2697" y="0"/>
                    <a:pt x="2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3" name="Google Shape;1893;p35"/>
          <p:cNvGrpSpPr/>
          <p:nvPr/>
        </p:nvGrpSpPr>
        <p:grpSpPr>
          <a:xfrm flipH="1">
            <a:off x="789305" y="693159"/>
            <a:ext cx="871283" cy="493034"/>
            <a:chOff x="6499193" y="92109"/>
            <a:chExt cx="871283" cy="493034"/>
          </a:xfrm>
        </p:grpSpPr>
        <p:sp>
          <p:nvSpPr>
            <p:cNvPr id="1894" name="Google Shape;1894;p35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5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5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5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5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5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5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5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5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3" name="Google Shape;1903;p35"/>
          <p:cNvGrpSpPr/>
          <p:nvPr/>
        </p:nvGrpSpPr>
        <p:grpSpPr>
          <a:xfrm>
            <a:off x="186466" y="4239799"/>
            <a:ext cx="602833" cy="495062"/>
            <a:chOff x="668641" y="1116349"/>
            <a:chExt cx="602833" cy="495062"/>
          </a:xfrm>
        </p:grpSpPr>
        <p:sp>
          <p:nvSpPr>
            <p:cNvPr id="1904" name="Google Shape;1904;p35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5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5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5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5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5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5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5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5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5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5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5" name="Google Shape;1915;p35"/>
          <p:cNvGrpSpPr/>
          <p:nvPr/>
        </p:nvGrpSpPr>
        <p:grpSpPr>
          <a:xfrm flipH="1">
            <a:off x="8325291" y="407649"/>
            <a:ext cx="602833" cy="495062"/>
            <a:chOff x="668641" y="1116349"/>
            <a:chExt cx="602833" cy="495062"/>
          </a:xfrm>
        </p:grpSpPr>
        <p:sp>
          <p:nvSpPr>
            <p:cNvPr id="1916" name="Google Shape;1916;p35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5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5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5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5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5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5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5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5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5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5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7" name="Google Shape;1927;p35"/>
          <p:cNvGrpSpPr/>
          <p:nvPr/>
        </p:nvGrpSpPr>
        <p:grpSpPr>
          <a:xfrm rot="-5400000">
            <a:off x="8545309" y="3110126"/>
            <a:ext cx="348363" cy="342683"/>
            <a:chOff x="8351027" y="3635349"/>
            <a:chExt cx="348363" cy="342683"/>
          </a:xfrm>
        </p:grpSpPr>
        <p:sp>
          <p:nvSpPr>
            <p:cNvPr id="1928" name="Google Shape;1928;p35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5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5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5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5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5735;p61">
            <a:extLst>
              <a:ext uri="{FF2B5EF4-FFF2-40B4-BE49-F238E27FC236}">
                <a16:creationId xmlns:a16="http://schemas.microsoft.com/office/drawing/2014/main" id="{3A0FCFC9-DC6C-4C0A-8F5D-2C4D9E82C24D}"/>
              </a:ext>
            </a:extLst>
          </p:cNvPr>
          <p:cNvGrpSpPr/>
          <p:nvPr/>
        </p:nvGrpSpPr>
        <p:grpSpPr>
          <a:xfrm>
            <a:off x="722749" y="2781903"/>
            <a:ext cx="1077323" cy="2326201"/>
            <a:chOff x="722749" y="2531328"/>
            <a:chExt cx="1077323" cy="2326201"/>
          </a:xfrm>
        </p:grpSpPr>
        <p:sp>
          <p:nvSpPr>
            <p:cNvPr id="62" name="Google Shape;5736;p61">
              <a:extLst>
                <a:ext uri="{FF2B5EF4-FFF2-40B4-BE49-F238E27FC236}">
                  <a16:creationId xmlns:a16="http://schemas.microsoft.com/office/drawing/2014/main" id="{86B73D11-1AAB-4993-9149-6E83A48EFBEE}"/>
                </a:ext>
              </a:extLst>
            </p:cNvPr>
            <p:cNvSpPr/>
            <p:nvPr/>
          </p:nvSpPr>
          <p:spPr>
            <a:xfrm>
              <a:off x="722749" y="4738305"/>
              <a:ext cx="1033665" cy="119223"/>
            </a:xfrm>
            <a:custGeom>
              <a:avLst/>
              <a:gdLst/>
              <a:ahLst/>
              <a:cxnLst/>
              <a:rect l="l" t="t" r="r" b="b"/>
              <a:pathLst>
                <a:path w="20860" h="2406" extrusionOk="0">
                  <a:moveTo>
                    <a:pt x="10430" y="0"/>
                  </a:moveTo>
                  <a:cubicBezTo>
                    <a:pt x="4667" y="0"/>
                    <a:pt x="0" y="536"/>
                    <a:pt x="0" y="1203"/>
                  </a:cubicBezTo>
                  <a:cubicBezTo>
                    <a:pt x="0" y="1869"/>
                    <a:pt x="4667" y="2405"/>
                    <a:pt x="10430" y="2405"/>
                  </a:cubicBezTo>
                  <a:cubicBezTo>
                    <a:pt x="16193" y="2405"/>
                    <a:pt x="20860" y="1869"/>
                    <a:pt x="20860" y="1203"/>
                  </a:cubicBezTo>
                  <a:cubicBezTo>
                    <a:pt x="20860" y="536"/>
                    <a:pt x="16193" y="0"/>
                    <a:pt x="10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737;p61">
              <a:extLst>
                <a:ext uri="{FF2B5EF4-FFF2-40B4-BE49-F238E27FC236}">
                  <a16:creationId xmlns:a16="http://schemas.microsoft.com/office/drawing/2014/main" id="{CF4DD6B8-7015-4053-BF53-8E81A5990B69}"/>
                </a:ext>
              </a:extLst>
            </p:cNvPr>
            <p:cNvSpPr/>
            <p:nvPr/>
          </p:nvSpPr>
          <p:spPr>
            <a:xfrm>
              <a:off x="840139" y="3349442"/>
              <a:ext cx="575850" cy="627136"/>
            </a:xfrm>
            <a:custGeom>
              <a:avLst/>
              <a:gdLst/>
              <a:ahLst/>
              <a:cxnLst/>
              <a:rect l="l" t="t" r="r" b="b"/>
              <a:pathLst>
                <a:path w="11621" h="12656" extrusionOk="0">
                  <a:moveTo>
                    <a:pt x="6547" y="1"/>
                  </a:moveTo>
                  <a:cubicBezTo>
                    <a:pt x="5960" y="1"/>
                    <a:pt x="5343" y="29"/>
                    <a:pt x="4727" y="96"/>
                  </a:cubicBezTo>
                  <a:cubicBezTo>
                    <a:pt x="2096" y="370"/>
                    <a:pt x="1286" y="2799"/>
                    <a:pt x="1096" y="4763"/>
                  </a:cubicBezTo>
                  <a:cubicBezTo>
                    <a:pt x="893" y="6728"/>
                    <a:pt x="0" y="11347"/>
                    <a:pt x="751" y="12038"/>
                  </a:cubicBezTo>
                  <a:cubicBezTo>
                    <a:pt x="1163" y="12418"/>
                    <a:pt x="3436" y="12655"/>
                    <a:pt x="5587" y="12655"/>
                  </a:cubicBezTo>
                  <a:cubicBezTo>
                    <a:pt x="7411" y="12655"/>
                    <a:pt x="9148" y="12484"/>
                    <a:pt x="9585" y="12086"/>
                  </a:cubicBezTo>
                  <a:cubicBezTo>
                    <a:pt x="10537" y="11216"/>
                    <a:pt x="11621" y="2953"/>
                    <a:pt x="10204" y="560"/>
                  </a:cubicBezTo>
                  <a:cubicBezTo>
                    <a:pt x="10058" y="305"/>
                    <a:pt x="8466" y="1"/>
                    <a:pt x="65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738;p61">
              <a:extLst>
                <a:ext uri="{FF2B5EF4-FFF2-40B4-BE49-F238E27FC236}">
                  <a16:creationId xmlns:a16="http://schemas.microsoft.com/office/drawing/2014/main" id="{C8CFDC9E-1B6A-4D5C-90EA-64A4A5EED30F}"/>
                </a:ext>
              </a:extLst>
            </p:cNvPr>
            <p:cNvSpPr/>
            <p:nvPr/>
          </p:nvSpPr>
          <p:spPr>
            <a:xfrm>
              <a:off x="840139" y="3374813"/>
              <a:ext cx="201233" cy="590616"/>
            </a:xfrm>
            <a:custGeom>
              <a:avLst/>
              <a:gdLst/>
              <a:ahLst/>
              <a:cxnLst/>
              <a:rect l="l" t="t" r="r" b="b"/>
              <a:pathLst>
                <a:path w="4061" h="11919" extrusionOk="0">
                  <a:moveTo>
                    <a:pt x="3310" y="1"/>
                  </a:moveTo>
                  <a:cubicBezTo>
                    <a:pt x="1786" y="846"/>
                    <a:pt x="1251" y="2692"/>
                    <a:pt x="1096" y="4239"/>
                  </a:cubicBezTo>
                  <a:cubicBezTo>
                    <a:pt x="893" y="6204"/>
                    <a:pt x="0" y="10823"/>
                    <a:pt x="751" y="11514"/>
                  </a:cubicBezTo>
                  <a:cubicBezTo>
                    <a:pt x="929" y="11681"/>
                    <a:pt x="1465" y="11812"/>
                    <a:pt x="2179" y="11919"/>
                  </a:cubicBezTo>
                  <a:cubicBezTo>
                    <a:pt x="2382" y="11800"/>
                    <a:pt x="2560" y="11645"/>
                    <a:pt x="2703" y="11443"/>
                  </a:cubicBezTo>
                  <a:cubicBezTo>
                    <a:pt x="2953" y="11085"/>
                    <a:pt x="3108" y="10681"/>
                    <a:pt x="3227" y="10252"/>
                  </a:cubicBezTo>
                  <a:cubicBezTo>
                    <a:pt x="3346" y="9823"/>
                    <a:pt x="3418" y="9371"/>
                    <a:pt x="3489" y="8930"/>
                  </a:cubicBezTo>
                  <a:cubicBezTo>
                    <a:pt x="3608" y="8180"/>
                    <a:pt x="3703" y="7442"/>
                    <a:pt x="3775" y="6692"/>
                  </a:cubicBezTo>
                  <a:cubicBezTo>
                    <a:pt x="3906" y="5251"/>
                    <a:pt x="4013" y="3799"/>
                    <a:pt x="4049" y="2346"/>
                  </a:cubicBezTo>
                  <a:cubicBezTo>
                    <a:pt x="4060" y="1727"/>
                    <a:pt x="4013" y="1084"/>
                    <a:pt x="3763" y="548"/>
                  </a:cubicBezTo>
                  <a:cubicBezTo>
                    <a:pt x="3644" y="322"/>
                    <a:pt x="3489" y="132"/>
                    <a:pt x="3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739;p61">
              <a:extLst>
                <a:ext uri="{FF2B5EF4-FFF2-40B4-BE49-F238E27FC236}">
                  <a16:creationId xmlns:a16="http://schemas.microsoft.com/office/drawing/2014/main" id="{B3BE6B5A-F47F-478F-A8DD-E0EC0D95F719}"/>
                </a:ext>
              </a:extLst>
            </p:cNvPr>
            <p:cNvSpPr/>
            <p:nvPr/>
          </p:nvSpPr>
          <p:spPr>
            <a:xfrm>
              <a:off x="947519" y="3878665"/>
              <a:ext cx="585909" cy="831937"/>
            </a:xfrm>
            <a:custGeom>
              <a:avLst/>
              <a:gdLst/>
              <a:ahLst/>
              <a:cxnLst/>
              <a:rect l="l" t="t" r="r" b="b"/>
              <a:pathLst>
                <a:path w="11824" h="16789" extrusionOk="0">
                  <a:moveTo>
                    <a:pt x="11823" y="1"/>
                  </a:moveTo>
                  <a:lnTo>
                    <a:pt x="10787" y="132"/>
                  </a:lnTo>
                  <a:cubicBezTo>
                    <a:pt x="9823" y="251"/>
                    <a:pt x="8847" y="322"/>
                    <a:pt x="7859" y="358"/>
                  </a:cubicBezTo>
                  <a:cubicBezTo>
                    <a:pt x="7486" y="366"/>
                    <a:pt x="7112" y="370"/>
                    <a:pt x="6737" y="370"/>
                  </a:cubicBezTo>
                  <a:cubicBezTo>
                    <a:pt x="5468" y="370"/>
                    <a:pt x="4185" y="320"/>
                    <a:pt x="2917" y="191"/>
                  </a:cubicBezTo>
                  <a:cubicBezTo>
                    <a:pt x="2894" y="191"/>
                    <a:pt x="2846" y="191"/>
                    <a:pt x="2822" y="179"/>
                  </a:cubicBezTo>
                  <a:cubicBezTo>
                    <a:pt x="2596" y="155"/>
                    <a:pt x="2370" y="132"/>
                    <a:pt x="2144" y="96"/>
                  </a:cubicBezTo>
                  <a:cubicBezTo>
                    <a:pt x="2144" y="394"/>
                    <a:pt x="2144" y="632"/>
                    <a:pt x="2132" y="786"/>
                  </a:cubicBezTo>
                  <a:cubicBezTo>
                    <a:pt x="2048" y="1739"/>
                    <a:pt x="1334" y="6763"/>
                    <a:pt x="739" y="11097"/>
                  </a:cubicBezTo>
                  <a:cubicBezTo>
                    <a:pt x="739" y="11133"/>
                    <a:pt x="715" y="11169"/>
                    <a:pt x="715" y="11204"/>
                  </a:cubicBezTo>
                  <a:cubicBezTo>
                    <a:pt x="393" y="13526"/>
                    <a:pt x="119" y="15622"/>
                    <a:pt x="0" y="16788"/>
                  </a:cubicBezTo>
                  <a:lnTo>
                    <a:pt x="3429" y="16788"/>
                  </a:lnTo>
                  <a:cubicBezTo>
                    <a:pt x="3429" y="16788"/>
                    <a:pt x="3882" y="14086"/>
                    <a:pt x="4453" y="11169"/>
                  </a:cubicBezTo>
                  <a:cubicBezTo>
                    <a:pt x="4453" y="11157"/>
                    <a:pt x="4465" y="11133"/>
                    <a:pt x="4465" y="11097"/>
                  </a:cubicBezTo>
                  <a:cubicBezTo>
                    <a:pt x="5120" y="7704"/>
                    <a:pt x="5894" y="4049"/>
                    <a:pt x="6239" y="3846"/>
                  </a:cubicBezTo>
                  <a:cubicBezTo>
                    <a:pt x="6287" y="3823"/>
                    <a:pt x="6323" y="3811"/>
                    <a:pt x="6358" y="3787"/>
                  </a:cubicBezTo>
                  <a:cubicBezTo>
                    <a:pt x="6643" y="3650"/>
                    <a:pt x="6853" y="3606"/>
                    <a:pt x="7021" y="3606"/>
                  </a:cubicBezTo>
                  <a:cubicBezTo>
                    <a:pt x="7043" y="3606"/>
                    <a:pt x="7064" y="3607"/>
                    <a:pt x="7085" y="3608"/>
                  </a:cubicBezTo>
                  <a:cubicBezTo>
                    <a:pt x="7132" y="3608"/>
                    <a:pt x="7180" y="3632"/>
                    <a:pt x="7204" y="3632"/>
                  </a:cubicBezTo>
                  <a:cubicBezTo>
                    <a:pt x="7347" y="3656"/>
                    <a:pt x="7204" y="7656"/>
                    <a:pt x="7085" y="11335"/>
                  </a:cubicBezTo>
                  <a:lnTo>
                    <a:pt x="7085" y="11443"/>
                  </a:lnTo>
                  <a:cubicBezTo>
                    <a:pt x="7013" y="13657"/>
                    <a:pt x="6942" y="15753"/>
                    <a:pt x="6942" y="16788"/>
                  </a:cubicBezTo>
                  <a:lnTo>
                    <a:pt x="10395" y="16788"/>
                  </a:lnTo>
                  <a:cubicBezTo>
                    <a:pt x="10395" y="16788"/>
                    <a:pt x="10668" y="14121"/>
                    <a:pt x="10990" y="11431"/>
                  </a:cubicBezTo>
                  <a:cubicBezTo>
                    <a:pt x="10990" y="11395"/>
                    <a:pt x="10990" y="11371"/>
                    <a:pt x="11002" y="11335"/>
                  </a:cubicBezTo>
                  <a:cubicBezTo>
                    <a:pt x="11168" y="9883"/>
                    <a:pt x="11347" y="8418"/>
                    <a:pt x="11490" y="7394"/>
                  </a:cubicBezTo>
                  <a:cubicBezTo>
                    <a:pt x="11669" y="6109"/>
                    <a:pt x="11823" y="3120"/>
                    <a:pt x="11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740;p61">
              <a:extLst>
                <a:ext uri="{FF2B5EF4-FFF2-40B4-BE49-F238E27FC236}">
                  <a16:creationId xmlns:a16="http://schemas.microsoft.com/office/drawing/2014/main" id="{8D767823-6096-471B-929A-69DF2A9C8E3B}"/>
                </a:ext>
              </a:extLst>
            </p:cNvPr>
            <p:cNvSpPr/>
            <p:nvPr/>
          </p:nvSpPr>
          <p:spPr>
            <a:xfrm>
              <a:off x="1291464" y="4646831"/>
              <a:ext cx="177646" cy="63774"/>
            </a:xfrm>
            <a:custGeom>
              <a:avLst/>
              <a:gdLst/>
              <a:ahLst/>
              <a:cxnLst/>
              <a:rect l="l" t="t" r="r" b="b"/>
              <a:pathLst>
                <a:path w="3585" h="1287" extrusionOk="0">
                  <a:moveTo>
                    <a:pt x="3585" y="1"/>
                  </a:moveTo>
                  <a:lnTo>
                    <a:pt x="3585" y="1"/>
                  </a:lnTo>
                  <a:cubicBezTo>
                    <a:pt x="2394" y="155"/>
                    <a:pt x="1203" y="239"/>
                    <a:pt x="13" y="286"/>
                  </a:cubicBezTo>
                  <a:cubicBezTo>
                    <a:pt x="1" y="691"/>
                    <a:pt x="1" y="1013"/>
                    <a:pt x="1" y="1286"/>
                  </a:cubicBezTo>
                  <a:lnTo>
                    <a:pt x="3454" y="1286"/>
                  </a:lnTo>
                  <a:cubicBezTo>
                    <a:pt x="3454" y="1286"/>
                    <a:pt x="3513" y="774"/>
                    <a:pt x="3585" y="1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741;p61">
              <a:extLst>
                <a:ext uri="{FF2B5EF4-FFF2-40B4-BE49-F238E27FC236}">
                  <a16:creationId xmlns:a16="http://schemas.microsoft.com/office/drawing/2014/main" id="{6B376251-0B11-4B90-B31A-209FDC32DBCE}"/>
                </a:ext>
              </a:extLst>
            </p:cNvPr>
            <p:cNvSpPr/>
            <p:nvPr/>
          </p:nvSpPr>
          <p:spPr>
            <a:xfrm>
              <a:off x="946925" y="4641529"/>
              <a:ext cx="178240" cy="69671"/>
            </a:xfrm>
            <a:custGeom>
              <a:avLst/>
              <a:gdLst/>
              <a:ahLst/>
              <a:cxnLst/>
              <a:rect l="l" t="t" r="r" b="b"/>
              <a:pathLst>
                <a:path w="3597" h="1406" extrusionOk="0">
                  <a:moveTo>
                    <a:pt x="167" y="0"/>
                  </a:moveTo>
                  <a:cubicBezTo>
                    <a:pt x="84" y="560"/>
                    <a:pt x="48" y="1012"/>
                    <a:pt x="0" y="1405"/>
                  </a:cubicBezTo>
                  <a:lnTo>
                    <a:pt x="3418" y="1405"/>
                  </a:lnTo>
                  <a:cubicBezTo>
                    <a:pt x="3418" y="1405"/>
                    <a:pt x="3501" y="1001"/>
                    <a:pt x="3596" y="346"/>
                  </a:cubicBezTo>
                  <a:cubicBezTo>
                    <a:pt x="2858" y="298"/>
                    <a:pt x="2108" y="227"/>
                    <a:pt x="1370" y="155"/>
                  </a:cubicBezTo>
                  <a:cubicBezTo>
                    <a:pt x="1096" y="119"/>
                    <a:pt x="846" y="96"/>
                    <a:pt x="584" y="60"/>
                  </a:cubicBezTo>
                  <a:cubicBezTo>
                    <a:pt x="441" y="48"/>
                    <a:pt x="298" y="12"/>
                    <a:pt x="167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742;p61">
              <a:extLst>
                <a:ext uri="{FF2B5EF4-FFF2-40B4-BE49-F238E27FC236}">
                  <a16:creationId xmlns:a16="http://schemas.microsoft.com/office/drawing/2014/main" id="{6A0E1D63-F891-4552-BA9A-94D293A04B46}"/>
                </a:ext>
              </a:extLst>
            </p:cNvPr>
            <p:cNvSpPr/>
            <p:nvPr/>
          </p:nvSpPr>
          <p:spPr>
            <a:xfrm>
              <a:off x="1292058" y="4681072"/>
              <a:ext cx="174078" cy="29533"/>
            </a:xfrm>
            <a:custGeom>
              <a:avLst/>
              <a:gdLst/>
              <a:ahLst/>
              <a:cxnLst/>
              <a:rect l="l" t="t" r="r" b="b"/>
              <a:pathLst>
                <a:path w="3513" h="596" extrusionOk="0">
                  <a:moveTo>
                    <a:pt x="3513" y="0"/>
                  </a:moveTo>
                  <a:lnTo>
                    <a:pt x="3513" y="0"/>
                  </a:lnTo>
                  <a:cubicBezTo>
                    <a:pt x="2858" y="72"/>
                    <a:pt x="2215" y="131"/>
                    <a:pt x="1572" y="143"/>
                  </a:cubicBezTo>
                  <a:cubicBezTo>
                    <a:pt x="1394" y="149"/>
                    <a:pt x="1215" y="152"/>
                    <a:pt x="1036" y="152"/>
                  </a:cubicBezTo>
                  <a:cubicBezTo>
                    <a:pt x="858" y="152"/>
                    <a:pt x="679" y="149"/>
                    <a:pt x="501" y="143"/>
                  </a:cubicBezTo>
                  <a:cubicBezTo>
                    <a:pt x="334" y="143"/>
                    <a:pt x="167" y="131"/>
                    <a:pt x="1" y="95"/>
                  </a:cubicBezTo>
                  <a:lnTo>
                    <a:pt x="1" y="595"/>
                  </a:lnTo>
                  <a:lnTo>
                    <a:pt x="3453" y="595"/>
                  </a:lnTo>
                  <a:cubicBezTo>
                    <a:pt x="3453" y="595"/>
                    <a:pt x="3477" y="369"/>
                    <a:pt x="3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743;p61">
              <a:extLst>
                <a:ext uri="{FF2B5EF4-FFF2-40B4-BE49-F238E27FC236}">
                  <a16:creationId xmlns:a16="http://schemas.microsoft.com/office/drawing/2014/main" id="{1DCE761D-AF0F-455B-B02E-9A72690AE58F}"/>
                </a:ext>
              </a:extLst>
            </p:cNvPr>
            <p:cNvSpPr/>
            <p:nvPr/>
          </p:nvSpPr>
          <p:spPr>
            <a:xfrm>
              <a:off x="946925" y="4682211"/>
              <a:ext cx="174673" cy="28988"/>
            </a:xfrm>
            <a:custGeom>
              <a:avLst/>
              <a:gdLst/>
              <a:ahLst/>
              <a:cxnLst/>
              <a:rect l="l" t="t" r="r" b="b"/>
              <a:pathLst>
                <a:path w="3525" h="585" extrusionOk="0">
                  <a:moveTo>
                    <a:pt x="3525" y="1"/>
                  </a:moveTo>
                  <a:cubicBezTo>
                    <a:pt x="3382" y="1"/>
                    <a:pt x="3227" y="13"/>
                    <a:pt x="3096" y="37"/>
                  </a:cubicBezTo>
                  <a:cubicBezTo>
                    <a:pt x="2453" y="84"/>
                    <a:pt x="1810" y="120"/>
                    <a:pt x="1179" y="120"/>
                  </a:cubicBezTo>
                  <a:cubicBezTo>
                    <a:pt x="858" y="120"/>
                    <a:pt x="536" y="108"/>
                    <a:pt x="227" y="96"/>
                  </a:cubicBezTo>
                  <a:cubicBezTo>
                    <a:pt x="167" y="96"/>
                    <a:pt x="120" y="72"/>
                    <a:pt x="60" y="72"/>
                  </a:cubicBezTo>
                  <a:cubicBezTo>
                    <a:pt x="48" y="251"/>
                    <a:pt x="12" y="430"/>
                    <a:pt x="0" y="584"/>
                  </a:cubicBezTo>
                  <a:lnTo>
                    <a:pt x="3418" y="584"/>
                  </a:lnTo>
                  <a:cubicBezTo>
                    <a:pt x="3418" y="584"/>
                    <a:pt x="3453" y="370"/>
                    <a:pt x="3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744;p61">
              <a:extLst>
                <a:ext uri="{FF2B5EF4-FFF2-40B4-BE49-F238E27FC236}">
                  <a16:creationId xmlns:a16="http://schemas.microsoft.com/office/drawing/2014/main" id="{51AE836E-428A-467D-A240-F64A5397C1D7}"/>
                </a:ext>
              </a:extLst>
            </p:cNvPr>
            <p:cNvSpPr/>
            <p:nvPr/>
          </p:nvSpPr>
          <p:spPr>
            <a:xfrm>
              <a:off x="1266093" y="4701636"/>
              <a:ext cx="308613" cy="97172"/>
            </a:xfrm>
            <a:custGeom>
              <a:avLst/>
              <a:gdLst/>
              <a:ahLst/>
              <a:cxnLst/>
              <a:rect l="l" t="t" r="r" b="b"/>
              <a:pathLst>
                <a:path w="6228" h="1961" extrusionOk="0">
                  <a:moveTo>
                    <a:pt x="3242" y="1"/>
                  </a:moveTo>
                  <a:cubicBezTo>
                    <a:pt x="2233" y="1"/>
                    <a:pt x="601" y="40"/>
                    <a:pt x="501" y="73"/>
                  </a:cubicBezTo>
                  <a:cubicBezTo>
                    <a:pt x="334" y="121"/>
                    <a:pt x="1" y="1514"/>
                    <a:pt x="179" y="1823"/>
                  </a:cubicBezTo>
                  <a:cubicBezTo>
                    <a:pt x="238" y="1927"/>
                    <a:pt x="925" y="1961"/>
                    <a:pt x="1817" y="1961"/>
                  </a:cubicBezTo>
                  <a:cubicBezTo>
                    <a:pt x="3284" y="1961"/>
                    <a:pt x="5306" y="1869"/>
                    <a:pt x="6002" y="1847"/>
                  </a:cubicBezTo>
                  <a:cubicBezTo>
                    <a:pt x="6132" y="1847"/>
                    <a:pt x="6228" y="1693"/>
                    <a:pt x="6168" y="1573"/>
                  </a:cubicBezTo>
                  <a:cubicBezTo>
                    <a:pt x="6049" y="1335"/>
                    <a:pt x="5763" y="990"/>
                    <a:pt x="5216" y="633"/>
                  </a:cubicBezTo>
                  <a:cubicBezTo>
                    <a:pt x="4299" y="38"/>
                    <a:pt x="4025" y="26"/>
                    <a:pt x="4025" y="26"/>
                  </a:cubicBezTo>
                  <a:cubicBezTo>
                    <a:pt x="3989" y="8"/>
                    <a:pt x="3672" y="1"/>
                    <a:pt x="3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745;p61">
              <a:extLst>
                <a:ext uri="{FF2B5EF4-FFF2-40B4-BE49-F238E27FC236}">
                  <a16:creationId xmlns:a16="http://schemas.microsoft.com/office/drawing/2014/main" id="{1F74FFBB-164C-4691-B57D-6FB3DA727B50}"/>
                </a:ext>
              </a:extLst>
            </p:cNvPr>
            <p:cNvSpPr/>
            <p:nvPr/>
          </p:nvSpPr>
          <p:spPr>
            <a:xfrm>
              <a:off x="1271990" y="4771307"/>
              <a:ext cx="301527" cy="26907"/>
            </a:xfrm>
            <a:custGeom>
              <a:avLst/>
              <a:gdLst/>
              <a:ahLst/>
              <a:cxnLst/>
              <a:rect l="l" t="t" r="r" b="b"/>
              <a:pathLst>
                <a:path w="6085" h="543" extrusionOk="0">
                  <a:moveTo>
                    <a:pt x="5942" y="1"/>
                  </a:moveTo>
                  <a:cubicBezTo>
                    <a:pt x="4799" y="108"/>
                    <a:pt x="3644" y="167"/>
                    <a:pt x="2501" y="167"/>
                  </a:cubicBezTo>
                  <a:cubicBezTo>
                    <a:pt x="2334" y="167"/>
                    <a:pt x="2167" y="168"/>
                    <a:pt x="2000" y="168"/>
                  </a:cubicBezTo>
                  <a:cubicBezTo>
                    <a:pt x="1331" y="168"/>
                    <a:pt x="658" y="160"/>
                    <a:pt x="1" y="84"/>
                  </a:cubicBezTo>
                  <a:lnTo>
                    <a:pt x="1" y="84"/>
                  </a:lnTo>
                  <a:cubicBezTo>
                    <a:pt x="1" y="227"/>
                    <a:pt x="13" y="346"/>
                    <a:pt x="48" y="406"/>
                  </a:cubicBezTo>
                  <a:cubicBezTo>
                    <a:pt x="102" y="508"/>
                    <a:pt x="775" y="542"/>
                    <a:pt x="1656" y="542"/>
                  </a:cubicBezTo>
                  <a:cubicBezTo>
                    <a:pt x="3125" y="542"/>
                    <a:pt x="5171" y="447"/>
                    <a:pt x="5871" y="417"/>
                  </a:cubicBezTo>
                  <a:cubicBezTo>
                    <a:pt x="6002" y="417"/>
                    <a:pt x="6085" y="275"/>
                    <a:pt x="6025" y="156"/>
                  </a:cubicBezTo>
                  <a:cubicBezTo>
                    <a:pt x="6013" y="108"/>
                    <a:pt x="5990" y="60"/>
                    <a:pt x="5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746;p61">
              <a:extLst>
                <a:ext uri="{FF2B5EF4-FFF2-40B4-BE49-F238E27FC236}">
                  <a16:creationId xmlns:a16="http://schemas.microsoft.com/office/drawing/2014/main" id="{DE18B8AB-9C95-4091-9843-CB67000CCD70}"/>
                </a:ext>
              </a:extLst>
            </p:cNvPr>
            <p:cNvSpPr/>
            <p:nvPr/>
          </p:nvSpPr>
          <p:spPr>
            <a:xfrm>
              <a:off x="919770" y="4701636"/>
              <a:ext cx="308018" cy="97172"/>
            </a:xfrm>
            <a:custGeom>
              <a:avLst/>
              <a:gdLst/>
              <a:ahLst/>
              <a:cxnLst/>
              <a:rect l="l" t="t" r="r" b="b"/>
              <a:pathLst>
                <a:path w="6216" h="1961" extrusionOk="0">
                  <a:moveTo>
                    <a:pt x="3232" y="1"/>
                  </a:moveTo>
                  <a:cubicBezTo>
                    <a:pt x="2226" y="1"/>
                    <a:pt x="597" y="40"/>
                    <a:pt x="489" y="73"/>
                  </a:cubicBezTo>
                  <a:cubicBezTo>
                    <a:pt x="322" y="121"/>
                    <a:pt x="1" y="1514"/>
                    <a:pt x="179" y="1823"/>
                  </a:cubicBezTo>
                  <a:cubicBezTo>
                    <a:pt x="233" y="1927"/>
                    <a:pt x="919" y="1961"/>
                    <a:pt x="1811" y="1961"/>
                  </a:cubicBezTo>
                  <a:cubicBezTo>
                    <a:pt x="3279" y="1961"/>
                    <a:pt x="5306" y="1869"/>
                    <a:pt x="6002" y="1847"/>
                  </a:cubicBezTo>
                  <a:cubicBezTo>
                    <a:pt x="6133" y="1847"/>
                    <a:pt x="6216" y="1693"/>
                    <a:pt x="6156" y="1573"/>
                  </a:cubicBezTo>
                  <a:cubicBezTo>
                    <a:pt x="6037" y="1335"/>
                    <a:pt x="5763" y="990"/>
                    <a:pt x="5204" y="633"/>
                  </a:cubicBezTo>
                  <a:cubicBezTo>
                    <a:pt x="4311" y="38"/>
                    <a:pt x="4013" y="26"/>
                    <a:pt x="4013" y="26"/>
                  </a:cubicBezTo>
                  <a:cubicBezTo>
                    <a:pt x="3978" y="8"/>
                    <a:pt x="3662" y="1"/>
                    <a:pt x="3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747;p61">
              <a:extLst>
                <a:ext uri="{FF2B5EF4-FFF2-40B4-BE49-F238E27FC236}">
                  <a16:creationId xmlns:a16="http://schemas.microsoft.com/office/drawing/2014/main" id="{1C66A3BF-E8B2-4EFA-AB11-5EEEC51D9F4A}"/>
                </a:ext>
              </a:extLst>
            </p:cNvPr>
            <p:cNvSpPr/>
            <p:nvPr/>
          </p:nvSpPr>
          <p:spPr>
            <a:xfrm>
              <a:off x="926856" y="4771307"/>
              <a:ext cx="301527" cy="26907"/>
            </a:xfrm>
            <a:custGeom>
              <a:avLst/>
              <a:gdLst/>
              <a:ahLst/>
              <a:cxnLst/>
              <a:rect l="l" t="t" r="r" b="b"/>
              <a:pathLst>
                <a:path w="6085" h="543" extrusionOk="0">
                  <a:moveTo>
                    <a:pt x="5930" y="1"/>
                  </a:moveTo>
                  <a:lnTo>
                    <a:pt x="5573" y="48"/>
                  </a:lnTo>
                  <a:cubicBezTo>
                    <a:pt x="4513" y="167"/>
                    <a:pt x="3453" y="263"/>
                    <a:pt x="2394" y="263"/>
                  </a:cubicBezTo>
                  <a:cubicBezTo>
                    <a:pt x="1858" y="263"/>
                    <a:pt x="1322" y="239"/>
                    <a:pt x="786" y="215"/>
                  </a:cubicBezTo>
                  <a:cubicBezTo>
                    <a:pt x="525" y="203"/>
                    <a:pt x="251" y="179"/>
                    <a:pt x="1" y="156"/>
                  </a:cubicBezTo>
                  <a:lnTo>
                    <a:pt x="1" y="156"/>
                  </a:lnTo>
                  <a:cubicBezTo>
                    <a:pt x="1" y="263"/>
                    <a:pt x="13" y="346"/>
                    <a:pt x="48" y="406"/>
                  </a:cubicBezTo>
                  <a:cubicBezTo>
                    <a:pt x="102" y="508"/>
                    <a:pt x="775" y="542"/>
                    <a:pt x="1655" y="542"/>
                  </a:cubicBezTo>
                  <a:cubicBezTo>
                    <a:pt x="3125" y="542"/>
                    <a:pt x="5171" y="447"/>
                    <a:pt x="5870" y="417"/>
                  </a:cubicBezTo>
                  <a:cubicBezTo>
                    <a:pt x="6001" y="417"/>
                    <a:pt x="6085" y="275"/>
                    <a:pt x="6025" y="156"/>
                  </a:cubicBezTo>
                  <a:cubicBezTo>
                    <a:pt x="6001" y="108"/>
                    <a:pt x="5954" y="60"/>
                    <a:pt x="59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748;p61">
              <a:extLst>
                <a:ext uri="{FF2B5EF4-FFF2-40B4-BE49-F238E27FC236}">
                  <a16:creationId xmlns:a16="http://schemas.microsoft.com/office/drawing/2014/main" id="{432E3767-7EA0-4E1B-976E-0F83FEEC2ABB}"/>
                </a:ext>
              </a:extLst>
            </p:cNvPr>
            <p:cNvSpPr/>
            <p:nvPr/>
          </p:nvSpPr>
          <p:spPr>
            <a:xfrm>
              <a:off x="1599433" y="3332793"/>
              <a:ext cx="200638" cy="285175"/>
            </a:xfrm>
            <a:custGeom>
              <a:avLst/>
              <a:gdLst/>
              <a:ahLst/>
              <a:cxnLst/>
              <a:rect l="l" t="t" r="r" b="b"/>
              <a:pathLst>
                <a:path w="4049" h="5755" extrusionOk="0">
                  <a:moveTo>
                    <a:pt x="2610" y="1"/>
                  </a:moveTo>
                  <a:cubicBezTo>
                    <a:pt x="2275" y="1"/>
                    <a:pt x="1763" y="1765"/>
                    <a:pt x="1763" y="1765"/>
                  </a:cubicBezTo>
                  <a:cubicBezTo>
                    <a:pt x="1763" y="1765"/>
                    <a:pt x="1965" y="265"/>
                    <a:pt x="1656" y="265"/>
                  </a:cubicBezTo>
                  <a:cubicBezTo>
                    <a:pt x="1655" y="265"/>
                    <a:pt x="1654" y="265"/>
                    <a:pt x="1653" y="265"/>
                  </a:cubicBezTo>
                  <a:cubicBezTo>
                    <a:pt x="1343" y="265"/>
                    <a:pt x="834" y="2254"/>
                    <a:pt x="834" y="2254"/>
                  </a:cubicBezTo>
                  <a:cubicBezTo>
                    <a:pt x="834" y="2254"/>
                    <a:pt x="564" y="1239"/>
                    <a:pt x="297" y="1239"/>
                  </a:cubicBezTo>
                  <a:cubicBezTo>
                    <a:pt x="289" y="1239"/>
                    <a:pt x="282" y="1240"/>
                    <a:pt x="275" y="1242"/>
                  </a:cubicBezTo>
                  <a:cubicBezTo>
                    <a:pt x="1" y="1301"/>
                    <a:pt x="418" y="3492"/>
                    <a:pt x="418" y="3944"/>
                  </a:cubicBezTo>
                  <a:cubicBezTo>
                    <a:pt x="418" y="4385"/>
                    <a:pt x="191" y="5385"/>
                    <a:pt x="191" y="5385"/>
                  </a:cubicBezTo>
                  <a:lnTo>
                    <a:pt x="2370" y="5754"/>
                  </a:lnTo>
                  <a:cubicBezTo>
                    <a:pt x="2358" y="5742"/>
                    <a:pt x="2775" y="4313"/>
                    <a:pt x="3013" y="3718"/>
                  </a:cubicBezTo>
                  <a:cubicBezTo>
                    <a:pt x="3251" y="3123"/>
                    <a:pt x="4049" y="1646"/>
                    <a:pt x="3882" y="1563"/>
                  </a:cubicBezTo>
                  <a:cubicBezTo>
                    <a:pt x="3875" y="1558"/>
                    <a:pt x="3866" y="1556"/>
                    <a:pt x="3856" y="1556"/>
                  </a:cubicBezTo>
                  <a:cubicBezTo>
                    <a:pt x="3665" y="1556"/>
                    <a:pt x="3073" y="2397"/>
                    <a:pt x="3073" y="2397"/>
                  </a:cubicBezTo>
                  <a:cubicBezTo>
                    <a:pt x="3073" y="2397"/>
                    <a:pt x="3751" y="718"/>
                    <a:pt x="3513" y="599"/>
                  </a:cubicBezTo>
                  <a:cubicBezTo>
                    <a:pt x="3503" y="593"/>
                    <a:pt x="3492" y="590"/>
                    <a:pt x="3480" y="590"/>
                  </a:cubicBezTo>
                  <a:cubicBezTo>
                    <a:pt x="3205" y="590"/>
                    <a:pt x="2430" y="1944"/>
                    <a:pt x="2430" y="1944"/>
                  </a:cubicBezTo>
                  <a:cubicBezTo>
                    <a:pt x="2430" y="1944"/>
                    <a:pt x="2977" y="75"/>
                    <a:pt x="2632" y="3"/>
                  </a:cubicBezTo>
                  <a:cubicBezTo>
                    <a:pt x="2625" y="2"/>
                    <a:pt x="2617" y="1"/>
                    <a:pt x="2610" y="1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749;p61">
              <a:extLst>
                <a:ext uri="{FF2B5EF4-FFF2-40B4-BE49-F238E27FC236}">
                  <a16:creationId xmlns:a16="http://schemas.microsoft.com/office/drawing/2014/main" id="{9DB8C88D-0AD3-40F5-832B-A08BC0BDE62C}"/>
                </a:ext>
              </a:extLst>
            </p:cNvPr>
            <p:cNvSpPr/>
            <p:nvPr/>
          </p:nvSpPr>
          <p:spPr>
            <a:xfrm>
              <a:off x="1405336" y="3410937"/>
              <a:ext cx="217189" cy="385667"/>
            </a:xfrm>
            <a:custGeom>
              <a:avLst/>
              <a:gdLst/>
              <a:ahLst/>
              <a:cxnLst/>
              <a:rect l="l" t="t" r="r" b="b"/>
              <a:pathLst>
                <a:path w="4383" h="7783" extrusionOk="0">
                  <a:moveTo>
                    <a:pt x="1116" y="1"/>
                  </a:moveTo>
                  <a:cubicBezTo>
                    <a:pt x="926" y="1"/>
                    <a:pt x="744" y="48"/>
                    <a:pt x="596" y="165"/>
                  </a:cubicBezTo>
                  <a:cubicBezTo>
                    <a:pt x="405" y="331"/>
                    <a:pt x="322" y="581"/>
                    <a:pt x="263" y="831"/>
                  </a:cubicBezTo>
                  <a:cubicBezTo>
                    <a:pt x="1" y="1974"/>
                    <a:pt x="298" y="3189"/>
                    <a:pt x="715" y="4296"/>
                  </a:cubicBezTo>
                  <a:cubicBezTo>
                    <a:pt x="977" y="4975"/>
                    <a:pt x="1275" y="5642"/>
                    <a:pt x="1632" y="6261"/>
                  </a:cubicBezTo>
                  <a:cubicBezTo>
                    <a:pt x="1941" y="6820"/>
                    <a:pt x="2322" y="7392"/>
                    <a:pt x="2941" y="7666"/>
                  </a:cubicBezTo>
                  <a:cubicBezTo>
                    <a:pt x="3091" y="7737"/>
                    <a:pt x="3257" y="7782"/>
                    <a:pt x="3419" y="7782"/>
                  </a:cubicBezTo>
                  <a:cubicBezTo>
                    <a:pt x="3530" y="7782"/>
                    <a:pt x="3638" y="7761"/>
                    <a:pt x="3739" y="7713"/>
                  </a:cubicBezTo>
                  <a:cubicBezTo>
                    <a:pt x="4049" y="7547"/>
                    <a:pt x="4168" y="7142"/>
                    <a:pt x="4215" y="6796"/>
                  </a:cubicBezTo>
                  <a:cubicBezTo>
                    <a:pt x="4382" y="5534"/>
                    <a:pt x="4144" y="4237"/>
                    <a:pt x="3775" y="3070"/>
                  </a:cubicBezTo>
                  <a:cubicBezTo>
                    <a:pt x="3680" y="2772"/>
                    <a:pt x="3561" y="2474"/>
                    <a:pt x="3442" y="2189"/>
                  </a:cubicBezTo>
                  <a:cubicBezTo>
                    <a:pt x="3072" y="1308"/>
                    <a:pt x="2584" y="474"/>
                    <a:pt x="1644" y="105"/>
                  </a:cubicBezTo>
                  <a:cubicBezTo>
                    <a:pt x="1477" y="42"/>
                    <a:pt x="1293" y="1"/>
                    <a:pt x="1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750;p61">
              <a:extLst>
                <a:ext uri="{FF2B5EF4-FFF2-40B4-BE49-F238E27FC236}">
                  <a16:creationId xmlns:a16="http://schemas.microsoft.com/office/drawing/2014/main" id="{55F11309-BC4E-4B61-B028-85167743CB97}"/>
                </a:ext>
              </a:extLst>
            </p:cNvPr>
            <p:cNvSpPr/>
            <p:nvPr/>
          </p:nvSpPr>
          <p:spPr>
            <a:xfrm>
              <a:off x="1499733" y="3522926"/>
              <a:ext cx="244294" cy="287157"/>
            </a:xfrm>
            <a:custGeom>
              <a:avLst/>
              <a:gdLst/>
              <a:ahLst/>
              <a:cxnLst/>
              <a:rect l="l" t="t" r="r" b="b"/>
              <a:pathLst>
                <a:path w="4930" h="5795" extrusionOk="0">
                  <a:moveTo>
                    <a:pt x="2132" y="0"/>
                  </a:moveTo>
                  <a:cubicBezTo>
                    <a:pt x="2132" y="0"/>
                    <a:pt x="2060" y="179"/>
                    <a:pt x="1929" y="476"/>
                  </a:cubicBezTo>
                  <a:cubicBezTo>
                    <a:pt x="1906" y="512"/>
                    <a:pt x="1906" y="524"/>
                    <a:pt x="1894" y="548"/>
                  </a:cubicBezTo>
                  <a:cubicBezTo>
                    <a:pt x="1310" y="1905"/>
                    <a:pt x="1" y="5358"/>
                    <a:pt x="1572" y="5751"/>
                  </a:cubicBezTo>
                  <a:cubicBezTo>
                    <a:pt x="1695" y="5780"/>
                    <a:pt x="1814" y="5795"/>
                    <a:pt x="1929" y="5795"/>
                  </a:cubicBezTo>
                  <a:cubicBezTo>
                    <a:pt x="3343" y="5795"/>
                    <a:pt x="4184" y="3665"/>
                    <a:pt x="4680" y="1881"/>
                  </a:cubicBezTo>
                  <a:cubicBezTo>
                    <a:pt x="4680" y="1846"/>
                    <a:pt x="4692" y="1798"/>
                    <a:pt x="4704" y="1762"/>
                  </a:cubicBezTo>
                  <a:cubicBezTo>
                    <a:pt x="4799" y="1429"/>
                    <a:pt x="4870" y="1131"/>
                    <a:pt x="4930" y="846"/>
                  </a:cubicBezTo>
                  <a:lnTo>
                    <a:pt x="213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751;p61">
              <a:extLst>
                <a:ext uri="{FF2B5EF4-FFF2-40B4-BE49-F238E27FC236}">
                  <a16:creationId xmlns:a16="http://schemas.microsoft.com/office/drawing/2014/main" id="{6EA1A1AF-3082-4E9C-BA03-26803DC3037F}"/>
                </a:ext>
              </a:extLst>
            </p:cNvPr>
            <p:cNvSpPr/>
            <p:nvPr/>
          </p:nvSpPr>
          <p:spPr>
            <a:xfrm>
              <a:off x="1593536" y="3546513"/>
              <a:ext cx="139292" cy="69671"/>
            </a:xfrm>
            <a:custGeom>
              <a:avLst/>
              <a:gdLst/>
              <a:ahLst/>
              <a:cxnLst/>
              <a:rect l="l" t="t" r="r" b="b"/>
              <a:pathLst>
                <a:path w="2811" h="1406" extrusionOk="0">
                  <a:moveTo>
                    <a:pt x="36" y="0"/>
                  </a:moveTo>
                  <a:cubicBezTo>
                    <a:pt x="13" y="36"/>
                    <a:pt x="13" y="48"/>
                    <a:pt x="1" y="72"/>
                  </a:cubicBezTo>
                  <a:cubicBezTo>
                    <a:pt x="465" y="370"/>
                    <a:pt x="953" y="631"/>
                    <a:pt x="1465" y="870"/>
                  </a:cubicBezTo>
                  <a:cubicBezTo>
                    <a:pt x="1894" y="1060"/>
                    <a:pt x="2334" y="1239"/>
                    <a:pt x="2787" y="1405"/>
                  </a:cubicBezTo>
                  <a:cubicBezTo>
                    <a:pt x="2787" y="1370"/>
                    <a:pt x="2799" y="1322"/>
                    <a:pt x="2811" y="1286"/>
                  </a:cubicBezTo>
                  <a:cubicBezTo>
                    <a:pt x="2739" y="1251"/>
                    <a:pt x="2668" y="1227"/>
                    <a:pt x="2620" y="1191"/>
                  </a:cubicBezTo>
                  <a:cubicBezTo>
                    <a:pt x="1953" y="953"/>
                    <a:pt x="1287" y="655"/>
                    <a:pt x="644" y="334"/>
                  </a:cubicBezTo>
                  <a:cubicBezTo>
                    <a:pt x="429" y="227"/>
                    <a:pt x="227" y="119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752;p61">
              <a:extLst>
                <a:ext uri="{FF2B5EF4-FFF2-40B4-BE49-F238E27FC236}">
                  <a16:creationId xmlns:a16="http://schemas.microsoft.com/office/drawing/2014/main" id="{C53F01A3-0EBB-472B-9BDB-4D9B7EE1BE76}"/>
                </a:ext>
              </a:extLst>
            </p:cNvPr>
            <p:cNvSpPr/>
            <p:nvPr/>
          </p:nvSpPr>
          <p:spPr>
            <a:xfrm>
              <a:off x="1540069" y="3559001"/>
              <a:ext cx="50345" cy="149252"/>
            </a:xfrm>
            <a:custGeom>
              <a:avLst/>
              <a:gdLst/>
              <a:ahLst/>
              <a:cxnLst/>
              <a:rect l="l" t="t" r="r" b="b"/>
              <a:pathLst>
                <a:path w="1016" h="3012" extrusionOk="0">
                  <a:moveTo>
                    <a:pt x="992" y="1"/>
                  </a:moveTo>
                  <a:cubicBezTo>
                    <a:pt x="983" y="1"/>
                    <a:pt x="971" y="7"/>
                    <a:pt x="961" y="22"/>
                  </a:cubicBezTo>
                  <a:cubicBezTo>
                    <a:pt x="842" y="284"/>
                    <a:pt x="723" y="570"/>
                    <a:pt x="627" y="856"/>
                  </a:cubicBezTo>
                  <a:cubicBezTo>
                    <a:pt x="603" y="891"/>
                    <a:pt x="603" y="915"/>
                    <a:pt x="580" y="987"/>
                  </a:cubicBezTo>
                  <a:cubicBezTo>
                    <a:pt x="520" y="1153"/>
                    <a:pt x="473" y="1296"/>
                    <a:pt x="413" y="1463"/>
                  </a:cubicBezTo>
                  <a:cubicBezTo>
                    <a:pt x="246" y="1951"/>
                    <a:pt x="92" y="2463"/>
                    <a:pt x="8" y="2975"/>
                  </a:cubicBezTo>
                  <a:cubicBezTo>
                    <a:pt x="0" y="2998"/>
                    <a:pt x="13" y="3011"/>
                    <a:pt x="25" y="3011"/>
                  </a:cubicBezTo>
                  <a:cubicBezTo>
                    <a:pt x="32" y="3011"/>
                    <a:pt x="40" y="3007"/>
                    <a:pt x="44" y="2999"/>
                  </a:cubicBezTo>
                  <a:cubicBezTo>
                    <a:pt x="187" y="2487"/>
                    <a:pt x="306" y="1987"/>
                    <a:pt x="473" y="1487"/>
                  </a:cubicBezTo>
                  <a:cubicBezTo>
                    <a:pt x="544" y="1249"/>
                    <a:pt x="639" y="1010"/>
                    <a:pt x="723" y="772"/>
                  </a:cubicBezTo>
                  <a:lnTo>
                    <a:pt x="723" y="760"/>
                  </a:lnTo>
                  <a:cubicBezTo>
                    <a:pt x="818" y="510"/>
                    <a:pt x="925" y="272"/>
                    <a:pt x="1008" y="34"/>
                  </a:cubicBezTo>
                  <a:cubicBezTo>
                    <a:pt x="1015" y="13"/>
                    <a:pt x="1006" y="1"/>
                    <a:pt x="9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753;p61">
              <a:extLst>
                <a:ext uri="{FF2B5EF4-FFF2-40B4-BE49-F238E27FC236}">
                  <a16:creationId xmlns:a16="http://schemas.microsoft.com/office/drawing/2014/main" id="{D6B4C6DB-BCAE-4003-B8F1-FF38B0480892}"/>
                </a:ext>
              </a:extLst>
            </p:cNvPr>
            <p:cNvSpPr/>
            <p:nvPr/>
          </p:nvSpPr>
          <p:spPr>
            <a:xfrm>
              <a:off x="1511527" y="3502857"/>
              <a:ext cx="40782" cy="287355"/>
            </a:xfrm>
            <a:custGeom>
              <a:avLst/>
              <a:gdLst/>
              <a:ahLst/>
              <a:cxnLst/>
              <a:rect l="l" t="t" r="r" b="b"/>
              <a:pathLst>
                <a:path w="823" h="5799" extrusionOk="0">
                  <a:moveTo>
                    <a:pt x="1" y="0"/>
                  </a:moveTo>
                  <a:cubicBezTo>
                    <a:pt x="84" y="477"/>
                    <a:pt x="167" y="953"/>
                    <a:pt x="227" y="1453"/>
                  </a:cubicBezTo>
                  <a:cubicBezTo>
                    <a:pt x="263" y="1703"/>
                    <a:pt x="298" y="1941"/>
                    <a:pt x="334" y="2179"/>
                  </a:cubicBezTo>
                  <a:lnTo>
                    <a:pt x="394" y="2536"/>
                  </a:lnTo>
                  <a:lnTo>
                    <a:pt x="441" y="2894"/>
                  </a:lnTo>
                  <a:cubicBezTo>
                    <a:pt x="501" y="3370"/>
                    <a:pt x="560" y="3858"/>
                    <a:pt x="632" y="4334"/>
                  </a:cubicBezTo>
                  <a:cubicBezTo>
                    <a:pt x="691" y="4822"/>
                    <a:pt x="751" y="5322"/>
                    <a:pt x="822" y="5799"/>
                  </a:cubicBezTo>
                  <a:cubicBezTo>
                    <a:pt x="810" y="5299"/>
                    <a:pt x="775" y="4822"/>
                    <a:pt x="739" y="4322"/>
                  </a:cubicBezTo>
                  <a:cubicBezTo>
                    <a:pt x="691" y="3834"/>
                    <a:pt x="632" y="3358"/>
                    <a:pt x="572" y="2858"/>
                  </a:cubicBezTo>
                  <a:lnTo>
                    <a:pt x="525" y="2501"/>
                  </a:lnTo>
                  <a:lnTo>
                    <a:pt x="465" y="2143"/>
                  </a:lnTo>
                  <a:lnTo>
                    <a:pt x="334" y="1429"/>
                  </a:lnTo>
                  <a:cubicBezTo>
                    <a:pt x="287" y="1191"/>
                    <a:pt x="239" y="953"/>
                    <a:pt x="179" y="71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754;p61">
              <a:extLst>
                <a:ext uri="{FF2B5EF4-FFF2-40B4-BE49-F238E27FC236}">
                  <a16:creationId xmlns:a16="http://schemas.microsoft.com/office/drawing/2014/main" id="{B20093A7-A73E-4BB2-A7D2-E1DD508AD256}"/>
                </a:ext>
              </a:extLst>
            </p:cNvPr>
            <p:cNvSpPr/>
            <p:nvPr/>
          </p:nvSpPr>
          <p:spPr>
            <a:xfrm>
              <a:off x="1012433" y="3357569"/>
              <a:ext cx="546366" cy="610735"/>
            </a:xfrm>
            <a:custGeom>
              <a:avLst/>
              <a:gdLst/>
              <a:ahLst/>
              <a:cxnLst/>
              <a:rect l="l" t="t" r="r" b="b"/>
              <a:pathLst>
                <a:path w="11026" h="12325" extrusionOk="0">
                  <a:moveTo>
                    <a:pt x="4416" y="0"/>
                  </a:moveTo>
                  <a:cubicBezTo>
                    <a:pt x="4340" y="0"/>
                    <a:pt x="4265" y="1"/>
                    <a:pt x="4191" y="3"/>
                  </a:cubicBezTo>
                  <a:cubicBezTo>
                    <a:pt x="2369" y="51"/>
                    <a:pt x="1060" y="396"/>
                    <a:pt x="655" y="825"/>
                  </a:cubicBezTo>
                  <a:cubicBezTo>
                    <a:pt x="595" y="884"/>
                    <a:pt x="572" y="944"/>
                    <a:pt x="536" y="1004"/>
                  </a:cubicBezTo>
                  <a:cubicBezTo>
                    <a:pt x="512" y="1099"/>
                    <a:pt x="453" y="1718"/>
                    <a:pt x="381" y="2587"/>
                  </a:cubicBezTo>
                  <a:cubicBezTo>
                    <a:pt x="345" y="2992"/>
                    <a:pt x="322" y="3456"/>
                    <a:pt x="286" y="3944"/>
                  </a:cubicBezTo>
                  <a:cubicBezTo>
                    <a:pt x="262" y="4516"/>
                    <a:pt x="226" y="5111"/>
                    <a:pt x="179" y="5730"/>
                  </a:cubicBezTo>
                  <a:cubicBezTo>
                    <a:pt x="155" y="6278"/>
                    <a:pt x="119" y="6850"/>
                    <a:pt x="107" y="7397"/>
                  </a:cubicBezTo>
                  <a:cubicBezTo>
                    <a:pt x="83" y="8016"/>
                    <a:pt x="60" y="8624"/>
                    <a:pt x="36" y="9207"/>
                  </a:cubicBezTo>
                  <a:cubicBezTo>
                    <a:pt x="24" y="9683"/>
                    <a:pt x="0" y="10136"/>
                    <a:pt x="0" y="10552"/>
                  </a:cubicBezTo>
                  <a:cubicBezTo>
                    <a:pt x="0" y="11136"/>
                    <a:pt x="0" y="11624"/>
                    <a:pt x="12" y="12029"/>
                  </a:cubicBezTo>
                  <a:cubicBezTo>
                    <a:pt x="473" y="12090"/>
                    <a:pt x="2409" y="12324"/>
                    <a:pt x="4883" y="12324"/>
                  </a:cubicBezTo>
                  <a:cubicBezTo>
                    <a:pt x="6758" y="12324"/>
                    <a:pt x="8941" y="12190"/>
                    <a:pt x="11025" y="11743"/>
                  </a:cubicBezTo>
                  <a:cubicBezTo>
                    <a:pt x="11025" y="11302"/>
                    <a:pt x="11013" y="10838"/>
                    <a:pt x="11001" y="10362"/>
                  </a:cubicBezTo>
                  <a:cubicBezTo>
                    <a:pt x="10990" y="9886"/>
                    <a:pt x="10954" y="9386"/>
                    <a:pt x="10906" y="8874"/>
                  </a:cubicBezTo>
                  <a:cubicBezTo>
                    <a:pt x="10870" y="8326"/>
                    <a:pt x="10823" y="7778"/>
                    <a:pt x="10763" y="7242"/>
                  </a:cubicBezTo>
                  <a:cubicBezTo>
                    <a:pt x="10704" y="6623"/>
                    <a:pt x="10632" y="6028"/>
                    <a:pt x="10537" y="5468"/>
                  </a:cubicBezTo>
                  <a:cubicBezTo>
                    <a:pt x="10454" y="4885"/>
                    <a:pt x="10359" y="4337"/>
                    <a:pt x="10275" y="3825"/>
                  </a:cubicBezTo>
                  <a:cubicBezTo>
                    <a:pt x="10168" y="3290"/>
                    <a:pt x="10061" y="2801"/>
                    <a:pt x="9954" y="2397"/>
                  </a:cubicBezTo>
                  <a:cubicBezTo>
                    <a:pt x="9811" y="1837"/>
                    <a:pt x="9644" y="1420"/>
                    <a:pt x="9501" y="1194"/>
                  </a:cubicBezTo>
                  <a:cubicBezTo>
                    <a:pt x="9442" y="1099"/>
                    <a:pt x="9216" y="992"/>
                    <a:pt x="8906" y="849"/>
                  </a:cubicBezTo>
                  <a:cubicBezTo>
                    <a:pt x="7918" y="452"/>
                    <a:pt x="5968" y="0"/>
                    <a:pt x="44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755;p61">
              <a:extLst>
                <a:ext uri="{FF2B5EF4-FFF2-40B4-BE49-F238E27FC236}">
                  <a16:creationId xmlns:a16="http://schemas.microsoft.com/office/drawing/2014/main" id="{E4A3BCEF-ACE0-4680-9796-985655A076C2}"/>
                </a:ext>
              </a:extLst>
            </p:cNvPr>
            <p:cNvSpPr/>
            <p:nvPr/>
          </p:nvSpPr>
          <p:spPr>
            <a:xfrm>
              <a:off x="1205936" y="3292804"/>
              <a:ext cx="186466" cy="125021"/>
            </a:xfrm>
            <a:custGeom>
              <a:avLst/>
              <a:gdLst/>
              <a:ahLst/>
              <a:cxnLst/>
              <a:rect l="l" t="t" r="r" b="b"/>
              <a:pathLst>
                <a:path w="3763" h="2523" extrusionOk="0">
                  <a:moveTo>
                    <a:pt x="143" y="1"/>
                  </a:moveTo>
                  <a:lnTo>
                    <a:pt x="12" y="1370"/>
                  </a:lnTo>
                  <a:cubicBezTo>
                    <a:pt x="12" y="1370"/>
                    <a:pt x="0" y="2203"/>
                    <a:pt x="1643" y="2453"/>
                  </a:cubicBezTo>
                  <a:cubicBezTo>
                    <a:pt x="1951" y="2502"/>
                    <a:pt x="2212" y="2522"/>
                    <a:pt x="2432" y="2522"/>
                  </a:cubicBezTo>
                  <a:cubicBezTo>
                    <a:pt x="3447" y="2522"/>
                    <a:pt x="3608" y="2096"/>
                    <a:pt x="3608" y="2096"/>
                  </a:cubicBezTo>
                  <a:lnTo>
                    <a:pt x="3763" y="370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756;p61">
              <a:extLst>
                <a:ext uri="{FF2B5EF4-FFF2-40B4-BE49-F238E27FC236}">
                  <a16:creationId xmlns:a16="http://schemas.microsoft.com/office/drawing/2014/main" id="{F6C802E3-931B-499B-811E-F3CB569646F9}"/>
                </a:ext>
              </a:extLst>
            </p:cNvPr>
            <p:cNvSpPr/>
            <p:nvPr/>
          </p:nvSpPr>
          <p:spPr>
            <a:xfrm>
              <a:off x="1205927" y="3264450"/>
              <a:ext cx="191871" cy="98674"/>
            </a:xfrm>
            <a:custGeom>
              <a:avLst/>
              <a:gdLst/>
              <a:ahLst/>
              <a:cxnLst/>
              <a:rect l="l" t="t" r="r" b="b"/>
              <a:pathLst>
                <a:path w="4478" h="1991" extrusionOk="0">
                  <a:moveTo>
                    <a:pt x="1319" y="1"/>
                  </a:moveTo>
                  <a:cubicBezTo>
                    <a:pt x="1284" y="1"/>
                    <a:pt x="1250" y="1"/>
                    <a:pt x="1215" y="1"/>
                  </a:cubicBezTo>
                  <a:cubicBezTo>
                    <a:pt x="941" y="1"/>
                    <a:pt x="667" y="37"/>
                    <a:pt x="417" y="108"/>
                  </a:cubicBezTo>
                  <a:cubicBezTo>
                    <a:pt x="262" y="156"/>
                    <a:pt x="131" y="216"/>
                    <a:pt x="72" y="335"/>
                  </a:cubicBezTo>
                  <a:cubicBezTo>
                    <a:pt x="0" y="466"/>
                    <a:pt x="24" y="620"/>
                    <a:pt x="84" y="751"/>
                  </a:cubicBezTo>
                  <a:cubicBezTo>
                    <a:pt x="262" y="1156"/>
                    <a:pt x="631" y="1466"/>
                    <a:pt x="1048" y="1656"/>
                  </a:cubicBezTo>
                  <a:cubicBezTo>
                    <a:pt x="1465" y="1847"/>
                    <a:pt x="1941" y="1930"/>
                    <a:pt x="2405" y="1978"/>
                  </a:cubicBezTo>
                  <a:cubicBezTo>
                    <a:pt x="2524" y="1985"/>
                    <a:pt x="2646" y="1991"/>
                    <a:pt x="2768" y="1991"/>
                  </a:cubicBezTo>
                  <a:cubicBezTo>
                    <a:pt x="3029" y="1991"/>
                    <a:pt x="3294" y="1967"/>
                    <a:pt x="3536" y="1894"/>
                  </a:cubicBezTo>
                  <a:cubicBezTo>
                    <a:pt x="3834" y="1811"/>
                    <a:pt x="4239" y="1621"/>
                    <a:pt x="4394" y="1347"/>
                  </a:cubicBezTo>
                  <a:cubicBezTo>
                    <a:pt x="4477" y="1120"/>
                    <a:pt x="4370" y="704"/>
                    <a:pt x="4215" y="525"/>
                  </a:cubicBezTo>
                  <a:cubicBezTo>
                    <a:pt x="4096" y="382"/>
                    <a:pt x="3870" y="335"/>
                    <a:pt x="3679" y="287"/>
                  </a:cubicBezTo>
                  <a:cubicBezTo>
                    <a:pt x="2893" y="127"/>
                    <a:pt x="2106" y="1"/>
                    <a:pt x="1319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757;p61">
              <a:extLst>
                <a:ext uri="{FF2B5EF4-FFF2-40B4-BE49-F238E27FC236}">
                  <a16:creationId xmlns:a16="http://schemas.microsoft.com/office/drawing/2014/main" id="{4AFC2C7F-5650-45B2-95E4-A921795205D8}"/>
                </a:ext>
              </a:extLst>
            </p:cNvPr>
            <p:cNvSpPr/>
            <p:nvPr/>
          </p:nvSpPr>
          <p:spPr>
            <a:xfrm>
              <a:off x="1170853" y="3334131"/>
              <a:ext cx="244591" cy="152374"/>
            </a:xfrm>
            <a:custGeom>
              <a:avLst/>
              <a:gdLst/>
              <a:ahLst/>
              <a:cxnLst/>
              <a:rect l="l" t="t" r="r" b="b"/>
              <a:pathLst>
                <a:path w="4936" h="3075" extrusionOk="0">
                  <a:moveTo>
                    <a:pt x="716" y="0"/>
                  </a:moveTo>
                  <a:cubicBezTo>
                    <a:pt x="353" y="0"/>
                    <a:pt x="1" y="955"/>
                    <a:pt x="53" y="1072"/>
                  </a:cubicBezTo>
                  <a:cubicBezTo>
                    <a:pt x="899" y="2917"/>
                    <a:pt x="2578" y="2965"/>
                    <a:pt x="2923" y="3072"/>
                  </a:cubicBezTo>
                  <a:cubicBezTo>
                    <a:pt x="2928" y="3073"/>
                    <a:pt x="2933" y="3074"/>
                    <a:pt x="2938" y="3074"/>
                  </a:cubicBezTo>
                  <a:cubicBezTo>
                    <a:pt x="3156" y="3074"/>
                    <a:pt x="3780" y="1917"/>
                    <a:pt x="3780" y="1917"/>
                  </a:cubicBezTo>
                  <a:cubicBezTo>
                    <a:pt x="3780" y="1917"/>
                    <a:pt x="4403" y="2846"/>
                    <a:pt x="4551" y="2846"/>
                  </a:cubicBezTo>
                  <a:cubicBezTo>
                    <a:pt x="4552" y="2846"/>
                    <a:pt x="4553" y="2846"/>
                    <a:pt x="4554" y="2846"/>
                  </a:cubicBezTo>
                  <a:cubicBezTo>
                    <a:pt x="4709" y="2834"/>
                    <a:pt x="4935" y="1941"/>
                    <a:pt x="4911" y="1679"/>
                  </a:cubicBezTo>
                  <a:cubicBezTo>
                    <a:pt x="4899" y="1524"/>
                    <a:pt x="4637" y="905"/>
                    <a:pt x="4495" y="667"/>
                  </a:cubicBezTo>
                  <a:cubicBezTo>
                    <a:pt x="4485" y="657"/>
                    <a:pt x="4471" y="651"/>
                    <a:pt x="4457" y="651"/>
                  </a:cubicBezTo>
                  <a:cubicBezTo>
                    <a:pt x="4437" y="651"/>
                    <a:pt x="4418" y="663"/>
                    <a:pt x="4411" y="691"/>
                  </a:cubicBezTo>
                  <a:cubicBezTo>
                    <a:pt x="4340" y="881"/>
                    <a:pt x="4197" y="1322"/>
                    <a:pt x="3816" y="1357"/>
                  </a:cubicBezTo>
                  <a:cubicBezTo>
                    <a:pt x="3735" y="1363"/>
                    <a:pt x="3657" y="1366"/>
                    <a:pt x="3580" y="1366"/>
                  </a:cubicBezTo>
                  <a:cubicBezTo>
                    <a:pt x="2104" y="1366"/>
                    <a:pt x="1236" y="331"/>
                    <a:pt x="851" y="48"/>
                  </a:cubicBezTo>
                  <a:cubicBezTo>
                    <a:pt x="806" y="15"/>
                    <a:pt x="761" y="0"/>
                    <a:pt x="716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758;p61">
              <a:extLst>
                <a:ext uri="{FF2B5EF4-FFF2-40B4-BE49-F238E27FC236}">
                  <a16:creationId xmlns:a16="http://schemas.microsoft.com/office/drawing/2014/main" id="{2A04372B-9288-4E66-9877-13FB412EFBB2}"/>
                </a:ext>
              </a:extLst>
            </p:cNvPr>
            <p:cNvSpPr/>
            <p:nvPr/>
          </p:nvSpPr>
          <p:spPr>
            <a:xfrm>
              <a:off x="1166145" y="3324666"/>
              <a:ext cx="249299" cy="150590"/>
            </a:xfrm>
            <a:custGeom>
              <a:avLst/>
              <a:gdLst/>
              <a:ahLst/>
              <a:cxnLst/>
              <a:rect l="l" t="t" r="r" b="b"/>
              <a:pathLst>
                <a:path w="5031" h="3039" extrusionOk="0">
                  <a:moveTo>
                    <a:pt x="739" y="1"/>
                  </a:moveTo>
                  <a:cubicBezTo>
                    <a:pt x="371" y="1"/>
                    <a:pt x="0" y="956"/>
                    <a:pt x="53" y="1072"/>
                  </a:cubicBezTo>
                  <a:cubicBezTo>
                    <a:pt x="934" y="2906"/>
                    <a:pt x="2649" y="2942"/>
                    <a:pt x="2970" y="3037"/>
                  </a:cubicBezTo>
                  <a:cubicBezTo>
                    <a:pt x="2976" y="3038"/>
                    <a:pt x="2981" y="3039"/>
                    <a:pt x="2987" y="3039"/>
                  </a:cubicBezTo>
                  <a:cubicBezTo>
                    <a:pt x="3228" y="3039"/>
                    <a:pt x="3851" y="1894"/>
                    <a:pt x="3851" y="1894"/>
                  </a:cubicBezTo>
                  <a:cubicBezTo>
                    <a:pt x="3851" y="1894"/>
                    <a:pt x="4486" y="2811"/>
                    <a:pt x="4634" y="2811"/>
                  </a:cubicBezTo>
                  <a:cubicBezTo>
                    <a:pt x="4635" y="2811"/>
                    <a:pt x="4636" y="2811"/>
                    <a:pt x="4637" y="2811"/>
                  </a:cubicBezTo>
                  <a:cubicBezTo>
                    <a:pt x="4792" y="2799"/>
                    <a:pt x="5030" y="1906"/>
                    <a:pt x="5006" y="1656"/>
                  </a:cubicBezTo>
                  <a:cubicBezTo>
                    <a:pt x="5006" y="1501"/>
                    <a:pt x="4732" y="894"/>
                    <a:pt x="4590" y="656"/>
                  </a:cubicBezTo>
                  <a:cubicBezTo>
                    <a:pt x="4584" y="639"/>
                    <a:pt x="4568" y="630"/>
                    <a:pt x="4552" y="630"/>
                  </a:cubicBezTo>
                  <a:cubicBezTo>
                    <a:pt x="4533" y="630"/>
                    <a:pt x="4513" y="642"/>
                    <a:pt x="4506" y="667"/>
                  </a:cubicBezTo>
                  <a:cubicBezTo>
                    <a:pt x="4435" y="858"/>
                    <a:pt x="4280" y="1310"/>
                    <a:pt x="3899" y="1334"/>
                  </a:cubicBezTo>
                  <a:cubicBezTo>
                    <a:pt x="3801" y="1343"/>
                    <a:pt x="3705" y="1347"/>
                    <a:pt x="3612" y="1347"/>
                  </a:cubicBezTo>
                  <a:cubicBezTo>
                    <a:pt x="2122" y="1347"/>
                    <a:pt x="1256" y="328"/>
                    <a:pt x="875" y="48"/>
                  </a:cubicBezTo>
                  <a:cubicBezTo>
                    <a:pt x="830" y="15"/>
                    <a:pt x="784" y="1"/>
                    <a:pt x="7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759;p61">
              <a:extLst>
                <a:ext uri="{FF2B5EF4-FFF2-40B4-BE49-F238E27FC236}">
                  <a16:creationId xmlns:a16="http://schemas.microsoft.com/office/drawing/2014/main" id="{1581EAF0-0D3F-4200-8C7D-C5BC2052C1C9}"/>
                </a:ext>
              </a:extLst>
            </p:cNvPr>
            <p:cNvSpPr/>
            <p:nvPr/>
          </p:nvSpPr>
          <p:spPr>
            <a:xfrm>
              <a:off x="991472" y="3380710"/>
              <a:ext cx="485912" cy="569755"/>
            </a:xfrm>
            <a:custGeom>
              <a:avLst/>
              <a:gdLst/>
              <a:ahLst/>
              <a:cxnLst/>
              <a:rect l="l" t="t" r="r" b="b"/>
              <a:pathLst>
                <a:path w="9806" h="11498" extrusionOk="0">
                  <a:moveTo>
                    <a:pt x="8376" y="1"/>
                  </a:moveTo>
                  <a:cubicBezTo>
                    <a:pt x="8293" y="1"/>
                    <a:pt x="8281" y="25"/>
                    <a:pt x="8269" y="84"/>
                  </a:cubicBezTo>
                  <a:cubicBezTo>
                    <a:pt x="8043" y="1168"/>
                    <a:pt x="7519" y="3049"/>
                    <a:pt x="5709" y="5382"/>
                  </a:cubicBezTo>
                  <a:cubicBezTo>
                    <a:pt x="3888" y="7728"/>
                    <a:pt x="1614" y="9597"/>
                    <a:pt x="756" y="10312"/>
                  </a:cubicBezTo>
                  <a:cubicBezTo>
                    <a:pt x="435" y="10585"/>
                    <a:pt x="66" y="10943"/>
                    <a:pt x="18" y="11205"/>
                  </a:cubicBezTo>
                  <a:cubicBezTo>
                    <a:pt x="0" y="11375"/>
                    <a:pt x="144" y="11498"/>
                    <a:pt x="338" y="11498"/>
                  </a:cubicBezTo>
                  <a:cubicBezTo>
                    <a:pt x="402" y="11498"/>
                    <a:pt x="471" y="11484"/>
                    <a:pt x="542" y="11455"/>
                  </a:cubicBezTo>
                  <a:cubicBezTo>
                    <a:pt x="2900" y="10431"/>
                    <a:pt x="5102" y="8633"/>
                    <a:pt x="6841" y="6442"/>
                  </a:cubicBezTo>
                  <a:cubicBezTo>
                    <a:pt x="8519" y="4311"/>
                    <a:pt x="9591" y="2477"/>
                    <a:pt x="9805" y="644"/>
                  </a:cubicBezTo>
                  <a:cubicBezTo>
                    <a:pt x="9805" y="608"/>
                    <a:pt x="9769" y="548"/>
                    <a:pt x="9746" y="537"/>
                  </a:cubicBezTo>
                  <a:cubicBezTo>
                    <a:pt x="9305" y="287"/>
                    <a:pt x="8496" y="1"/>
                    <a:pt x="8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760;p61">
              <a:extLst>
                <a:ext uri="{FF2B5EF4-FFF2-40B4-BE49-F238E27FC236}">
                  <a16:creationId xmlns:a16="http://schemas.microsoft.com/office/drawing/2014/main" id="{E01DEB36-97A4-4299-A082-CB208A4C7A0A}"/>
                </a:ext>
              </a:extLst>
            </p:cNvPr>
            <p:cNvSpPr/>
            <p:nvPr/>
          </p:nvSpPr>
          <p:spPr>
            <a:xfrm>
              <a:off x="1047219" y="2643217"/>
              <a:ext cx="607712" cy="696262"/>
            </a:xfrm>
            <a:custGeom>
              <a:avLst/>
              <a:gdLst/>
              <a:ahLst/>
              <a:cxnLst/>
              <a:rect l="l" t="t" r="r" b="b"/>
              <a:pathLst>
                <a:path w="12264" h="14051" extrusionOk="0">
                  <a:moveTo>
                    <a:pt x="6879" y="0"/>
                  </a:moveTo>
                  <a:cubicBezTo>
                    <a:pt x="6841" y="0"/>
                    <a:pt x="6802" y="0"/>
                    <a:pt x="6763" y="1"/>
                  </a:cubicBezTo>
                  <a:cubicBezTo>
                    <a:pt x="3037" y="61"/>
                    <a:pt x="1" y="3418"/>
                    <a:pt x="1" y="7383"/>
                  </a:cubicBezTo>
                  <a:cubicBezTo>
                    <a:pt x="1" y="8597"/>
                    <a:pt x="286" y="9716"/>
                    <a:pt x="774" y="10669"/>
                  </a:cubicBezTo>
                  <a:cubicBezTo>
                    <a:pt x="1841" y="12720"/>
                    <a:pt x="3876" y="14050"/>
                    <a:pt x="6279" y="14050"/>
                  </a:cubicBezTo>
                  <a:cubicBezTo>
                    <a:pt x="6289" y="14050"/>
                    <a:pt x="6300" y="14050"/>
                    <a:pt x="6311" y="14050"/>
                  </a:cubicBezTo>
                  <a:cubicBezTo>
                    <a:pt x="6489" y="14050"/>
                    <a:pt x="6668" y="14050"/>
                    <a:pt x="6835" y="14038"/>
                  </a:cubicBezTo>
                  <a:cubicBezTo>
                    <a:pt x="8644" y="13943"/>
                    <a:pt x="9835" y="13479"/>
                    <a:pt x="10621" y="12741"/>
                  </a:cubicBezTo>
                  <a:cubicBezTo>
                    <a:pt x="11550" y="11872"/>
                    <a:pt x="11919" y="10621"/>
                    <a:pt x="12085" y="9169"/>
                  </a:cubicBezTo>
                  <a:cubicBezTo>
                    <a:pt x="12145" y="8538"/>
                    <a:pt x="12181" y="7871"/>
                    <a:pt x="12193" y="7192"/>
                  </a:cubicBezTo>
                  <a:cubicBezTo>
                    <a:pt x="12263" y="2774"/>
                    <a:pt x="10504" y="0"/>
                    <a:pt x="6879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761;p61">
              <a:extLst>
                <a:ext uri="{FF2B5EF4-FFF2-40B4-BE49-F238E27FC236}">
                  <a16:creationId xmlns:a16="http://schemas.microsoft.com/office/drawing/2014/main" id="{97B9E4C1-E86D-4B8B-99C0-C935F7AC927C}"/>
                </a:ext>
              </a:extLst>
            </p:cNvPr>
            <p:cNvSpPr/>
            <p:nvPr/>
          </p:nvSpPr>
          <p:spPr>
            <a:xfrm>
              <a:off x="908571" y="2531328"/>
              <a:ext cx="764100" cy="524959"/>
            </a:xfrm>
            <a:custGeom>
              <a:avLst/>
              <a:gdLst/>
              <a:ahLst/>
              <a:cxnLst/>
              <a:rect l="l" t="t" r="r" b="b"/>
              <a:pathLst>
                <a:path w="15420" h="10594" extrusionOk="0">
                  <a:moveTo>
                    <a:pt x="7688" y="1"/>
                  </a:moveTo>
                  <a:cubicBezTo>
                    <a:pt x="7487" y="1"/>
                    <a:pt x="7286" y="7"/>
                    <a:pt x="7085" y="21"/>
                  </a:cubicBezTo>
                  <a:cubicBezTo>
                    <a:pt x="5847" y="104"/>
                    <a:pt x="4644" y="414"/>
                    <a:pt x="3537" y="997"/>
                  </a:cubicBezTo>
                  <a:cubicBezTo>
                    <a:pt x="3239" y="1152"/>
                    <a:pt x="2965" y="1330"/>
                    <a:pt x="2679" y="1533"/>
                  </a:cubicBezTo>
                  <a:cubicBezTo>
                    <a:pt x="2203" y="1866"/>
                    <a:pt x="1751" y="2271"/>
                    <a:pt x="1382" y="2723"/>
                  </a:cubicBezTo>
                  <a:cubicBezTo>
                    <a:pt x="1263" y="2866"/>
                    <a:pt x="1144" y="3021"/>
                    <a:pt x="1036" y="3176"/>
                  </a:cubicBezTo>
                  <a:cubicBezTo>
                    <a:pt x="917" y="3354"/>
                    <a:pt x="798" y="3557"/>
                    <a:pt x="703" y="3759"/>
                  </a:cubicBezTo>
                  <a:cubicBezTo>
                    <a:pt x="417" y="4307"/>
                    <a:pt x="251" y="4878"/>
                    <a:pt x="179" y="5474"/>
                  </a:cubicBezTo>
                  <a:cubicBezTo>
                    <a:pt x="1" y="6867"/>
                    <a:pt x="382" y="8319"/>
                    <a:pt x="1239" y="9462"/>
                  </a:cubicBezTo>
                  <a:cubicBezTo>
                    <a:pt x="1394" y="9688"/>
                    <a:pt x="1596" y="10058"/>
                    <a:pt x="1858" y="10189"/>
                  </a:cubicBezTo>
                  <a:cubicBezTo>
                    <a:pt x="1915" y="10216"/>
                    <a:pt x="1967" y="10229"/>
                    <a:pt x="2015" y="10229"/>
                  </a:cubicBezTo>
                  <a:cubicBezTo>
                    <a:pt x="2347" y="10229"/>
                    <a:pt x="2511" y="9651"/>
                    <a:pt x="3117" y="9651"/>
                  </a:cubicBezTo>
                  <a:cubicBezTo>
                    <a:pt x="3137" y="9651"/>
                    <a:pt x="3158" y="9651"/>
                    <a:pt x="3180" y="9653"/>
                  </a:cubicBezTo>
                  <a:cubicBezTo>
                    <a:pt x="3942" y="9700"/>
                    <a:pt x="4120" y="10570"/>
                    <a:pt x="4537" y="10593"/>
                  </a:cubicBezTo>
                  <a:cubicBezTo>
                    <a:pt x="4544" y="10594"/>
                    <a:pt x="4551" y="10594"/>
                    <a:pt x="4558" y="10594"/>
                  </a:cubicBezTo>
                  <a:cubicBezTo>
                    <a:pt x="4988" y="10594"/>
                    <a:pt x="4954" y="10230"/>
                    <a:pt x="4965" y="9831"/>
                  </a:cubicBezTo>
                  <a:cubicBezTo>
                    <a:pt x="4989" y="9415"/>
                    <a:pt x="4894" y="8950"/>
                    <a:pt x="5061" y="8569"/>
                  </a:cubicBezTo>
                  <a:cubicBezTo>
                    <a:pt x="5311" y="8010"/>
                    <a:pt x="5823" y="7772"/>
                    <a:pt x="6192" y="7331"/>
                  </a:cubicBezTo>
                  <a:cubicBezTo>
                    <a:pt x="7144" y="6200"/>
                    <a:pt x="6966" y="4438"/>
                    <a:pt x="6609" y="3116"/>
                  </a:cubicBezTo>
                  <a:cubicBezTo>
                    <a:pt x="6597" y="3057"/>
                    <a:pt x="6656" y="2997"/>
                    <a:pt x="6716" y="2997"/>
                  </a:cubicBezTo>
                  <a:lnTo>
                    <a:pt x="6894" y="3223"/>
                  </a:lnTo>
                  <a:cubicBezTo>
                    <a:pt x="7085" y="3473"/>
                    <a:pt x="7251" y="3747"/>
                    <a:pt x="7442" y="4009"/>
                  </a:cubicBezTo>
                  <a:cubicBezTo>
                    <a:pt x="7811" y="4533"/>
                    <a:pt x="8264" y="5009"/>
                    <a:pt x="8811" y="5331"/>
                  </a:cubicBezTo>
                  <a:cubicBezTo>
                    <a:pt x="9371" y="5664"/>
                    <a:pt x="10014" y="5843"/>
                    <a:pt x="10669" y="5855"/>
                  </a:cubicBezTo>
                  <a:cubicBezTo>
                    <a:pt x="10702" y="5855"/>
                    <a:pt x="10736" y="5856"/>
                    <a:pt x="10770" y="5856"/>
                  </a:cubicBezTo>
                  <a:cubicBezTo>
                    <a:pt x="11289" y="5856"/>
                    <a:pt x="11843" y="5769"/>
                    <a:pt x="12324" y="5557"/>
                  </a:cubicBezTo>
                  <a:cubicBezTo>
                    <a:pt x="12940" y="6017"/>
                    <a:pt x="13703" y="6275"/>
                    <a:pt x="14468" y="6275"/>
                  </a:cubicBezTo>
                  <a:cubicBezTo>
                    <a:pt x="14575" y="6275"/>
                    <a:pt x="14682" y="6270"/>
                    <a:pt x="14788" y="6259"/>
                  </a:cubicBezTo>
                  <a:cubicBezTo>
                    <a:pt x="15074" y="6224"/>
                    <a:pt x="15300" y="6009"/>
                    <a:pt x="15348" y="5724"/>
                  </a:cubicBezTo>
                  <a:cubicBezTo>
                    <a:pt x="15419" y="5438"/>
                    <a:pt x="15419" y="5164"/>
                    <a:pt x="15372" y="4926"/>
                  </a:cubicBezTo>
                  <a:cubicBezTo>
                    <a:pt x="15252" y="4235"/>
                    <a:pt x="14883" y="3640"/>
                    <a:pt x="14455" y="3104"/>
                  </a:cubicBezTo>
                  <a:cubicBezTo>
                    <a:pt x="14217" y="2807"/>
                    <a:pt x="13943" y="2521"/>
                    <a:pt x="13657" y="2271"/>
                  </a:cubicBezTo>
                  <a:cubicBezTo>
                    <a:pt x="13395" y="2033"/>
                    <a:pt x="13121" y="1807"/>
                    <a:pt x="12847" y="1616"/>
                  </a:cubicBezTo>
                  <a:cubicBezTo>
                    <a:pt x="12324" y="1247"/>
                    <a:pt x="11752" y="949"/>
                    <a:pt x="11181" y="711"/>
                  </a:cubicBezTo>
                  <a:cubicBezTo>
                    <a:pt x="10883" y="592"/>
                    <a:pt x="10585" y="485"/>
                    <a:pt x="10264" y="378"/>
                  </a:cubicBezTo>
                  <a:cubicBezTo>
                    <a:pt x="9432" y="126"/>
                    <a:pt x="8561" y="1"/>
                    <a:pt x="7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762;p61">
              <a:extLst>
                <a:ext uri="{FF2B5EF4-FFF2-40B4-BE49-F238E27FC236}">
                  <a16:creationId xmlns:a16="http://schemas.microsoft.com/office/drawing/2014/main" id="{B12A31FD-6976-4F38-8860-64107C7D8D6D}"/>
                </a:ext>
              </a:extLst>
            </p:cNvPr>
            <p:cNvSpPr/>
            <p:nvPr/>
          </p:nvSpPr>
          <p:spPr>
            <a:xfrm>
              <a:off x="917441" y="2531575"/>
              <a:ext cx="548695" cy="306829"/>
            </a:xfrm>
            <a:custGeom>
              <a:avLst/>
              <a:gdLst/>
              <a:ahLst/>
              <a:cxnLst/>
              <a:rect l="l" t="t" r="r" b="b"/>
              <a:pathLst>
                <a:path w="11073" h="6192" extrusionOk="0">
                  <a:moveTo>
                    <a:pt x="7454" y="1"/>
                  </a:moveTo>
                  <a:cubicBezTo>
                    <a:pt x="7275" y="1"/>
                    <a:pt x="7096" y="6"/>
                    <a:pt x="6918" y="16"/>
                  </a:cubicBezTo>
                  <a:cubicBezTo>
                    <a:pt x="6906" y="135"/>
                    <a:pt x="6846" y="230"/>
                    <a:pt x="6608" y="278"/>
                  </a:cubicBezTo>
                  <a:cubicBezTo>
                    <a:pt x="6561" y="286"/>
                    <a:pt x="6511" y="289"/>
                    <a:pt x="6460" y="289"/>
                  </a:cubicBezTo>
                  <a:cubicBezTo>
                    <a:pt x="6358" y="289"/>
                    <a:pt x="6251" y="278"/>
                    <a:pt x="6149" y="278"/>
                  </a:cubicBezTo>
                  <a:cubicBezTo>
                    <a:pt x="6098" y="278"/>
                    <a:pt x="6049" y="281"/>
                    <a:pt x="6001" y="289"/>
                  </a:cubicBezTo>
                  <a:cubicBezTo>
                    <a:pt x="5668" y="337"/>
                    <a:pt x="5370" y="587"/>
                    <a:pt x="5298" y="909"/>
                  </a:cubicBezTo>
                  <a:cubicBezTo>
                    <a:pt x="5263" y="1016"/>
                    <a:pt x="5263" y="1135"/>
                    <a:pt x="5203" y="1242"/>
                  </a:cubicBezTo>
                  <a:cubicBezTo>
                    <a:pt x="5106" y="1420"/>
                    <a:pt x="4904" y="1466"/>
                    <a:pt x="4692" y="1466"/>
                  </a:cubicBezTo>
                  <a:cubicBezTo>
                    <a:pt x="4592" y="1466"/>
                    <a:pt x="4489" y="1456"/>
                    <a:pt x="4394" y="1444"/>
                  </a:cubicBezTo>
                  <a:cubicBezTo>
                    <a:pt x="4280" y="1431"/>
                    <a:pt x="4162" y="1423"/>
                    <a:pt x="4044" y="1423"/>
                  </a:cubicBezTo>
                  <a:cubicBezTo>
                    <a:pt x="3634" y="1423"/>
                    <a:pt x="3224" y="1520"/>
                    <a:pt x="2965" y="1825"/>
                  </a:cubicBezTo>
                  <a:cubicBezTo>
                    <a:pt x="2786" y="2028"/>
                    <a:pt x="2691" y="2278"/>
                    <a:pt x="2560" y="2516"/>
                  </a:cubicBezTo>
                  <a:cubicBezTo>
                    <a:pt x="2441" y="2742"/>
                    <a:pt x="2227" y="2980"/>
                    <a:pt x="1977" y="3016"/>
                  </a:cubicBezTo>
                  <a:cubicBezTo>
                    <a:pt x="1953" y="3019"/>
                    <a:pt x="1929" y="3020"/>
                    <a:pt x="1906" y="3020"/>
                  </a:cubicBezTo>
                  <a:cubicBezTo>
                    <a:pt x="1651" y="3020"/>
                    <a:pt x="1432" y="2849"/>
                    <a:pt x="1203" y="2718"/>
                  </a:cubicBezTo>
                  <a:cubicBezTo>
                    <a:pt x="1084" y="2861"/>
                    <a:pt x="965" y="3016"/>
                    <a:pt x="857" y="3171"/>
                  </a:cubicBezTo>
                  <a:cubicBezTo>
                    <a:pt x="738" y="3373"/>
                    <a:pt x="619" y="3564"/>
                    <a:pt x="524" y="3754"/>
                  </a:cubicBezTo>
                  <a:cubicBezTo>
                    <a:pt x="238" y="4302"/>
                    <a:pt x="72" y="4873"/>
                    <a:pt x="0" y="5469"/>
                  </a:cubicBezTo>
                  <a:cubicBezTo>
                    <a:pt x="143" y="5362"/>
                    <a:pt x="262" y="5219"/>
                    <a:pt x="405" y="5100"/>
                  </a:cubicBezTo>
                  <a:cubicBezTo>
                    <a:pt x="647" y="4849"/>
                    <a:pt x="996" y="4649"/>
                    <a:pt x="1337" y="4649"/>
                  </a:cubicBezTo>
                  <a:cubicBezTo>
                    <a:pt x="1466" y="4649"/>
                    <a:pt x="1594" y="4677"/>
                    <a:pt x="1715" y="4742"/>
                  </a:cubicBezTo>
                  <a:cubicBezTo>
                    <a:pt x="2227" y="5016"/>
                    <a:pt x="2286" y="5838"/>
                    <a:pt x="2810" y="6112"/>
                  </a:cubicBezTo>
                  <a:cubicBezTo>
                    <a:pt x="2917" y="6167"/>
                    <a:pt x="3033" y="6191"/>
                    <a:pt x="3151" y="6191"/>
                  </a:cubicBezTo>
                  <a:cubicBezTo>
                    <a:pt x="3415" y="6191"/>
                    <a:pt x="3688" y="6070"/>
                    <a:pt x="3894" y="5897"/>
                  </a:cubicBezTo>
                  <a:cubicBezTo>
                    <a:pt x="4346" y="5528"/>
                    <a:pt x="4608" y="4933"/>
                    <a:pt x="4584" y="4338"/>
                  </a:cubicBezTo>
                  <a:cubicBezTo>
                    <a:pt x="4572" y="4004"/>
                    <a:pt x="4477" y="3695"/>
                    <a:pt x="4489" y="3373"/>
                  </a:cubicBezTo>
                  <a:cubicBezTo>
                    <a:pt x="4513" y="3040"/>
                    <a:pt x="4703" y="2695"/>
                    <a:pt x="5013" y="2659"/>
                  </a:cubicBezTo>
                  <a:cubicBezTo>
                    <a:pt x="5050" y="2650"/>
                    <a:pt x="5087" y="2647"/>
                    <a:pt x="5124" y="2647"/>
                  </a:cubicBezTo>
                  <a:cubicBezTo>
                    <a:pt x="5211" y="2647"/>
                    <a:pt x="5296" y="2665"/>
                    <a:pt x="5384" y="2665"/>
                  </a:cubicBezTo>
                  <a:cubicBezTo>
                    <a:pt x="5411" y="2665"/>
                    <a:pt x="5438" y="2663"/>
                    <a:pt x="5465" y="2659"/>
                  </a:cubicBezTo>
                  <a:cubicBezTo>
                    <a:pt x="5894" y="2575"/>
                    <a:pt x="5941" y="1980"/>
                    <a:pt x="6191" y="1623"/>
                  </a:cubicBezTo>
                  <a:cubicBezTo>
                    <a:pt x="6441" y="1266"/>
                    <a:pt x="6894" y="1147"/>
                    <a:pt x="7323" y="1111"/>
                  </a:cubicBezTo>
                  <a:cubicBezTo>
                    <a:pt x="7450" y="1099"/>
                    <a:pt x="7578" y="1094"/>
                    <a:pt x="7706" y="1094"/>
                  </a:cubicBezTo>
                  <a:cubicBezTo>
                    <a:pt x="8506" y="1094"/>
                    <a:pt x="9307" y="1297"/>
                    <a:pt x="10107" y="1297"/>
                  </a:cubicBezTo>
                  <a:cubicBezTo>
                    <a:pt x="10191" y="1297"/>
                    <a:pt x="10275" y="1295"/>
                    <a:pt x="10359" y="1290"/>
                  </a:cubicBezTo>
                  <a:cubicBezTo>
                    <a:pt x="10668" y="1254"/>
                    <a:pt x="11073" y="1087"/>
                    <a:pt x="11025" y="790"/>
                  </a:cubicBezTo>
                  <a:cubicBezTo>
                    <a:pt x="11025" y="766"/>
                    <a:pt x="11025" y="730"/>
                    <a:pt x="11013" y="706"/>
                  </a:cubicBezTo>
                  <a:cubicBezTo>
                    <a:pt x="10716" y="575"/>
                    <a:pt x="10418" y="468"/>
                    <a:pt x="10109" y="373"/>
                  </a:cubicBezTo>
                  <a:cubicBezTo>
                    <a:pt x="9245" y="125"/>
                    <a:pt x="8349" y="1"/>
                    <a:pt x="74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763;p61">
              <a:extLst>
                <a:ext uri="{FF2B5EF4-FFF2-40B4-BE49-F238E27FC236}">
                  <a16:creationId xmlns:a16="http://schemas.microsoft.com/office/drawing/2014/main" id="{F788F51C-9612-4C36-BDBF-1E9201153FAA}"/>
                </a:ext>
              </a:extLst>
            </p:cNvPr>
            <p:cNvSpPr/>
            <p:nvPr/>
          </p:nvSpPr>
          <p:spPr>
            <a:xfrm>
              <a:off x="925667" y="2983298"/>
              <a:ext cx="175267" cy="189191"/>
            </a:xfrm>
            <a:custGeom>
              <a:avLst/>
              <a:gdLst/>
              <a:ahLst/>
              <a:cxnLst/>
              <a:rect l="l" t="t" r="r" b="b"/>
              <a:pathLst>
                <a:path w="3537" h="3818" extrusionOk="0">
                  <a:moveTo>
                    <a:pt x="1347" y="0"/>
                  </a:moveTo>
                  <a:cubicBezTo>
                    <a:pt x="1141" y="0"/>
                    <a:pt x="938" y="35"/>
                    <a:pt x="751" y="115"/>
                  </a:cubicBezTo>
                  <a:cubicBezTo>
                    <a:pt x="513" y="234"/>
                    <a:pt x="299" y="425"/>
                    <a:pt x="156" y="722"/>
                  </a:cubicBezTo>
                  <a:cubicBezTo>
                    <a:pt x="13" y="1068"/>
                    <a:pt x="1" y="1437"/>
                    <a:pt x="60" y="1782"/>
                  </a:cubicBezTo>
                  <a:cubicBezTo>
                    <a:pt x="191" y="2532"/>
                    <a:pt x="632" y="3139"/>
                    <a:pt x="1263" y="3496"/>
                  </a:cubicBezTo>
                  <a:cubicBezTo>
                    <a:pt x="1559" y="3665"/>
                    <a:pt x="1974" y="3818"/>
                    <a:pt x="2377" y="3818"/>
                  </a:cubicBezTo>
                  <a:cubicBezTo>
                    <a:pt x="2686" y="3818"/>
                    <a:pt x="2990" y="3728"/>
                    <a:pt x="3227" y="3485"/>
                  </a:cubicBezTo>
                  <a:cubicBezTo>
                    <a:pt x="3466" y="3223"/>
                    <a:pt x="3537" y="2865"/>
                    <a:pt x="3525" y="2544"/>
                  </a:cubicBezTo>
                  <a:cubicBezTo>
                    <a:pt x="3525" y="1830"/>
                    <a:pt x="3394" y="960"/>
                    <a:pt x="2835" y="520"/>
                  </a:cubicBezTo>
                  <a:cubicBezTo>
                    <a:pt x="2487" y="251"/>
                    <a:pt x="1905" y="0"/>
                    <a:pt x="1347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764;p61">
              <a:extLst>
                <a:ext uri="{FF2B5EF4-FFF2-40B4-BE49-F238E27FC236}">
                  <a16:creationId xmlns:a16="http://schemas.microsoft.com/office/drawing/2014/main" id="{B450A071-39BB-49E0-B4EA-1791D45B213B}"/>
                </a:ext>
              </a:extLst>
            </p:cNvPr>
            <p:cNvSpPr/>
            <p:nvPr/>
          </p:nvSpPr>
          <p:spPr>
            <a:xfrm>
              <a:off x="945141" y="3030967"/>
              <a:ext cx="108867" cy="68531"/>
            </a:xfrm>
            <a:custGeom>
              <a:avLst/>
              <a:gdLst/>
              <a:ahLst/>
              <a:cxnLst/>
              <a:rect l="l" t="t" r="r" b="b"/>
              <a:pathLst>
                <a:path w="2197" h="1383" extrusionOk="0">
                  <a:moveTo>
                    <a:pt x="740" y="1"/>
                  </a:moveTo>
                  <a:cubicBezTo>
                    <a:pt x="672" y="1"/>
                    <a:pt x="604" y="8"/>
                    <a:pt x="537" y="22"/>
                  </a:cubicBezTo>
                  <a:cubicBezTo>
                    <a:pt x="417" y="46"/>
                    <a:pt x="322" y="94"/>
                    <a:pt x="215" y="165"/>
                  </a:cubicBezTo>
                  <a:cubicBezTo>
                    <a:pt x="132" y="237"/>
                    <a:pt x="1" y="356"/>
                    <a:pt x="25" y="475"/>
                  </a:cubicBezTo>
                  <a:cubicBezTo>
                    <a:pt x="34" y="541"/>
                    <a:pt x="74" y="577"/>
                    <a:pt x="125" y="577"/>
                  </a:cubicBezTo>
                  <a:cubicBezTo>
                    <a:pt x="139" y="577"/>
                    <a:pt x="153" y="575"/>
                    <a:pt x="167" y="570"/>
                  </a:cubicBezTo>
                  <a:cubicBezTo>
                    <a:pt x="263" y="534"/>
                    <a:pt x="298" y="451"/>
                    <a:pt x="382" y="403"/>
                  </a:cubicBezTo>
                  <a:cubicBezTo>
                    <a:pt x="453" y="356"/>
                    <a:pt x="537" y="320"/>
                    <a:pt x="632" y="296"/>
                  </a:cubicBezTo>
                  <a:cubicBezTo>
                    <a:pt x="691" y="284"/>
                    <a:pt x="739" y="284"/>
                    <a:pt x="798" y="284"/>
                  </a:cubicBezTo>
                  <a:cubicBezTo>
                    <a:pt x="703" y="415"/>
                    <a:pt x="644" y="582"/>
                    <a:pt x="644" y="760"/>
                  </a:cubicBezTo>
                  <a:cubicBezTo>
                    <a:pt x="644" y="868"/>
                    <a:pt x="679" y="975"/>
                    <a:pt x="703" y="1070"/>
                  </a:cubicBezTo>
                  <a:cubicBezTo>
                    <a:pt x="715" y="1129"/>
                    <a:pt x="751" y="1177"/>
                    <a:pt x="798" y="1225"/>
                  </a:cubicBezTo>
                  <a:cubicBezTo>
                    <a:pt x="810" y="1237"/>
                    <a:pt x="822" y="1272"/>
                    <a:pt x="834" y="1284"/>
                  </a:cubicBezTo>
                  <a:cubicBezTo>
                    <a:pt x="870" y="1308"/>
                    <a:pt x="894" y="1332"/>
                    <a:pt x="929" y="1344"/>
                  </a:cubicBezTo>
                  <a:cubicBezTo>
                    <a:pt x="935" y="1345"/>
                    <a:pt x="940" y="1345"/>
                    <a:pt x="945" y="1345"/>
                  </a:cubicBezTo>
                  <a:cubicBezTo>
                    <a:pt x="999" y="1345"/>
                    <a:pt x="1049" y="1291"/>
                    <a:pt x="1049" y="1237"/>
                  </a:cubicBezTo>
                  <a:cubicBezTo>
                    <a:pt x="1049" y="1213"/>
                    <a:pt x="1037" y="1177"/>
                    <a:pt x="1025" y="1165"/>
                  </a:cubicBezTo>
                  <a:cubicBezTo>
                    <a:pt x="1001" y="1153"/>
                    <a:pt x="989" y="1118"/>
                    <a:pt x="977" y="1106"/>
                  </a:cubicBezTo>
                  <a:cubicBezTo>
                    <a:pt x="953" y="1070"/>
                    <a:pt x="941" y="1046"/>
                    <a:pt x="929" y="999"/>
                  </a:cubicBezTo>
                  <a:cubicBezTo>
                    <a:pt x="894" y="927"/>
                    <a:pt x="870" y="832"/>
                    <a:pt x="870" y="760"/>
                  </a:cubicBezTo>
                  <a:cubicBezTo>
                    <a:pt x="870" y="618"/>
                    <a:pt x="894" y="463"/>
                    <a:pt x="989" y="332"/>
                  </a:cubicBezTo>
                  <a:cubicBezTo>
                    <a:pt x="1096" y="356"/>
                    <a:pt x="1179" y="403"/>
                    <a:pt x="1275" y="451"/>
                  </a:cubicBezTo>
                  <a:cubicBezTo>
                    <a:pt x="1596" y="641"/>
                    <a:pt x="1918" y="987"/>
                    <a:pt x="2025" y="1356"/>
                  </a:cubicBezTo>
                  <a:cubicBezTo>
                    <a:pt x="2040" y="1374"/>
                    <a:pt x="2062" y="1382"/>
                    <a:pt x="2086" y="1382"/>
                  </a:cubicBezTo>
                  <a:cubicBezTo>
                    <a:pt x="2139" y="1382"/>
                    <a:pt x="2196" y="1342"/>
                    <a:pt x="2180" y="1284"/>
                  </a:cubicBezTo>
                  <a:cubicBezTo>
                    <a:pt x="2120" y="1046"/>
                    <a:pt x="2025" y="820"/>
                    <a:pt x="1882" y="629"/>
                  </a:cubicBezTo>
                  <a:cubicBezTo>
                    <a:pt x="1727" y="439"/>
                    <a:pt x="1537" y="272"/>
                    <a:pt x="1310" y="153"/>
                  </a:cubicBezTo>
                  <a:cubicBezTo>
                    <a:pt x="1149" y="63"/>
                    <a:pt x="947" y="1"/>
                    <a:pt x="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765;p61">
              <a:extLst>
                <a:ext uri="{FF2B5EF4-FFF2-40B4-BE49-F238E27FC236}">
                  <a16:creationId xmlns:a16="http://schemas.microsoft.com/office/drawing/2014/main" id="{8D197D9F-8138-4702-B2A9-8D566D73B569}"/>
                </a:ext>
              </a:extLst>
            </p:cNvPr>
            <p:cNvSpPr/>
            <p:nvPr/>
          </p:nvSpPr>
          <p:spPr>
            <a:xfrm>
              <a:off x="1084978" y="3114464"/>
              <a:ext cx="319217" cy="225613"/>
            </a:xfrm>
            <a:custGeom>
              <a:avLst/>
              <a:gdLst/>
              <a:ahLst/>
              <a:cxnLst/>
              <a:rect l="l" t="t" r="r" b="b"/>
              <a:pathLst>
                <a:path w="6442" h="4553" extrusionOk="0">
                  <a:moveTo>
                    <a:pt x="2296" y="1"/>
                  </a:moveTo>
                  <a:cubicBezTo>
                    <a:pt x="1567" y="1"/>
                    <a:pt x="824" y="253"/>
                    <a:pt x="310" y="778"/>
                  </a:cubicBezTo>
                  <a:cubicBezTo>
                    <a:pt x="191" y="897"/>
                    <a:pt x="84" y="1028"/>
                    <a:pt x="1" y="1171"/>
                  </a:cubicBezTo>
                  <a:cubicBezTo>
                    <a:pt x="1067" y="3222"/>
                    <a:pt x="3102" y="4552"/>
                    <a:pt x="5505" y="4552"/>
                  </a:cubicBezTo>
                  <a:cubicBezTo>
                    <a:pt x="5516" y="4552"/>
                    <a:pt x="5526" y="4552"/>
                    <a:pt x="5537" y="4552"/>
                  </a:cubicBezTo>
                  <a:cubicBezTo>
                    <a:pt x="5716" y="4552"/>
                    <a:pt x="5894" y="4552"/>
                    <a:pt x="6049" y="4540"/>
                  </a:cubicBezTo>
                  <a:cubicBezTo>
                    <a:pt x="6097" y="4457"/>
                    <a:pt x="6132" y="4409"/>
                    <a:pt x="6156" y="4326"/>
                  </a:cubicBezTo>
                  <a:cubicBezTo>
                    <a:pt x="6442" y="3647"/>
                    <a:pt x="6347" y="2873"/>
                    <a:pt x="6037" y="2266"/>
                  </a:cubicBezTo>
                  <a:cubicBezTo>
                    <a:pt x="5716" y="1623"/>
                    <a:pt x="5180" y="1111"/>
                    <a:pt x="4573" y="730"/>
                  </a:cubicBezTo>
                  <a:cubicBezTo>
                    <a:pt x="3930" y="326"/>
                    <a:pt x="3191" y="28"/>
                    <a:pt x="2441" y="4"/>
                  </a:cubicBezTo>
                  <a:cubicBezTo>
                    <a:pt x="2393" y="2"/>
                    <a:pt x="2345" y="1"/>
                    <a:pt x="2296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766;p61">
              <a:extLst>
                <a:ext uri="{FF2B5EF4-FFF2-40B4-BE49-F238E27FC236}">
                  <a16:creationId xmlns:a16="http://schemas.microsoft.com/office/drawing/2014/main" id="{DA83B4C6-B085-4638-AFE9-DBB89A9F7D6D}"/>
                </a:ext>
              </a:extLst>
            </p:cNvPr>
            <p:cNvSpPr/>
            <p:nvPr/>
          </p:nvSpPr>
          <p:spPr>
            <a:xfrm>
              <a:off x="1573468" y="3098111"/>
              <a:ext cx="72644" cy="176456"/>
            </a:xfrm>
            <a:custGeom>
              <a:avLst/>
              <a:gdLst/>
              <a:ahLst/>
              <a:cxnLst/>
              <a:rect l="l" t="t" r="r" b="b"/>
              <a:pathLst>
                <a:path w="1466" h="3561" extrusionOk="0">
                  <a:moveTo>
                    <a:pt x="1465" y="1"/>
                  </a:moveTo>
                  <a:lnTo>
                    <a:pt x="1465" y="1"/>
                  </a:lnTo>
                  <a:cubicBezTo>
                    <a:pt x="1013" y="477"/>
                    <a:pt x="680" y="1072"/>
                    <a:pt x="453" y="1679"/>
                  </a:cubicBezTo>
                  <a:cubicBezTo>
                    <a:pt x="215" y="2299"/>
                    <a:pt x="96" y="2918"/>
                    <a:pt x="1" y="3561"/>
                  </a:cubicBezTo>
                  <a:cubicBezTo>
                    <a:pt x="930" y="2692"/>
                    <a:pt x="1299" y="1441"/>
                    <a:pt x="1465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767;p61">
              <a:extLst>
                <a:ext uri="{FF2B5EF4-FFF2-40B4-BE49-F238E27FC236}">
                  <a16:creationId xmlns:a16="http://schemas.microsoft.com/office/drawing/2014/main" id="{DC34B4BB-9351-4763-A2AD-B5813768648C}"/>
                </a:ext>
              </a:extLst>
            </p:cNvPr>
            <p:cNvSpPr/>
            <p:nvPr/>
          </p:nvSpPr>
          <p:spPr>
            <a:xfrm>
              <a:off x="1393245" y="3098260"/>
              <a:ext cx="168478" cy="73685"/>
            </a:xfrm>
            <a:custGeom>
              <a:avLst/>
              <a:gdLst/>
              <a:ahLst/>
              <a:cxnLst/>
              <a:rect l="l" t="t" r="r" b="b"/>
              <a:pathLst>
                <a:path w="3400" h="1487" extrusionOk="0">
                  <a:moveTo>
                    <a:pt x="669" y="1"/>
                  </a:moveTo>
                  <a:cubicBezTo>
                    <a:pt x="579" y="1"/>
                    <a:pt x="491" y="17"/>
                    <a:pt x="399" y="57"/>
                  </a:cubicBezTo>
                  <a:cubicBezTo>
                    <a:pt x="0" y="222"/>
                    <a:pt x="701" y="1487"/>
                    <a:pt x="1692" y="1487"/>
                  </a:cubicBezTo>
                  <a:cubicBezTo>
                    <a:pt x="1706" y="1487"/>
                    <a:pt x="1719" y="1486"/>
                    <a:pt x="1733" y="1486"/>
                  </a:cubicBezTo>
                  <a:cubicBezTo>
                    <a:pt x="2769" y="1462"/>
                    <a:pt x="3400" y="569"/>
                    <a:pt x="3162" y="212"/>
                  </a:cubicBezTo>
                  <a:cubicBezTo>
                    <a:pt x="3136" y="170"/>
                    <a:pt x="3082" y="155"/>
                    <a:pt x="3003" y="155"/>
                  </a:cubicBezTo>
                  <a:cubicBezTo>
                    <a:pt x="2823" y="155"/>
                    <a:pt x="2511" y="231"/>
                    <a:pt x="2094" y="231"/>
                  </a:cubicBezTo>
                  <a:cubicBezTo>
                    <a:pt x="2024" y="231"/>
                    <a:pt x="1951" y="229"/>
                    <a:pt x="1876" y="224"/>
                  </a:cubicBezTo>
                  <a:cubicBezTo>
                    <a:pt x="1305" y="187"/>
                    <a:pt x="976" y="1"/>
                    <a:pt x="669" y="1"/>
                  </a:cubicBezTo>
                  <a:close/>
                </a:path>
              </a:pathLst>
            </a:custGeom>
            <a:solidFill>
              <a:srgbClr val="B2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768;p61">
              <a:extLst>
                <a:ext uri="{FF2B5EF4-FFF2-40B4-BE49-F238E27FC236}">
                  <a16:creationId xmlns:a16="http://schemas.microsoft.com/office/drawing/2014/main" id="{DB6ED613-90D0-4DF5-A6BC-2D7BC84F60B2}"/>
                </a:ext>
              </a:extLst>
            </p:cNvPr>
            <p:cNvSpPr/>
            <p:nvPr/>
          </p:nvSpPr>
          <p:spPr>
            <a:xfrm>
              <a:off x="1407120" y="3112878"/>
              <a:ext cx="98560" cy="59711"/>
            </a:xfrm>
            <a:custGeom>
              <a:avLst/>
              <a:gdLst/>
              <a:ahLst/>
              <a:cxnLst/>
              <a:rect l="l" t="t" r="r" b="b"/>
              <a:pathLst>
                <a:path w="1989" h="1205" extrusionOk="0">
                  <a:moveTo>
                    <a:pt x="213" y="0"/>
                  </a:moveTo>
                  <a:cubicBezTo>
                    <a:pt x="138" y="0"/>
                    <a:pt x="66" y="11"/>
                    <a:pt x="0" y="36"/>
                  </a:cubicBezTo>
                  <a:cubicBezTo>
                    <a:pt x="47" y="432"/>
                    <a:pt x="629" y="1204"/>
                    <a:pt x="1401" y="1204"/>
                  </a:cubicBezTo>
                  <a:cubicBezTo>
                    <a:pt x="1418" y="1204"/>
                    <a:pt x="1436" y="1204"/>
                    <a:pt x="1453" y="1203"/>
                  </a:cubicBezTo>
                  <a:cubicBezTo>
                    <a:pt x="1655" y="1191"/>
                    <a:pt x="1834" y="1167"/>
                    <a:pt x="1989" y="1108"/>
                  </a:cubicBezTo>
                  <a:cubicBezTo>
                    <a:pt x="1751" y="739"/>
                    <a:pt x="1393" y="465"/>
                    <a:pt x="1036" y="274"/>
                  </a:cubicBezTo>
                  <a:cubicBezTo>
                    <a:pt x="829" y="152"/>
                    <a:pt x="497" y="0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769;p61">
              <a:extLst>
                <a:ext uri="{FF2B5EF4-FFF2-40B4-BE49-F238E27FC236}">
                  <a16:creationId xmlns:a16="http://schemas.microsoft.com/office/drawing/2014/main" id="{7F26283A-C01C-454D-9B5F-4D69B80D709B}"/>
                </a:ext>
              </a:extLst>
            </p:cNvPr>
            <p:cNvSpPr/>
            <p:nvPr/>
          </p:nvSpPr>
          <p:spPr>
            <a:xfrm>
              <a:off x="1484967" y="2981117"/>
              <a:ext cx="64963" cy="115309"/>
            </a:xfrm>
            <a:custGeom>
              <a:avLst/>
              <a:gdLst/>
              <a:ahLst/>
              <a:cxnLst/>
              <a:rect l="l" t="t" r="r" b="b"/>
              <a:pathLst>
                <a:path w="1311" h="2327" extrusionOk="0">
                  <a:moveTo>
                    <a:pt x="381" y="1"/>
                  </a:moveTo>
                  <a:cubicBezTo>
                    <a:pt x="351" y="1"/>
                    <a:pt x="320" y="13"/>
                    <a:pt x="299" y="40"/>
                  </a:cubicBezTo>
                  <a:cubicBezTo>
                    <a:pt x="215" y="147"/>
                    <a:pt x="215" y="338"/>
                    <a:pt x="168" y="457"/>
                  </a:cubicBezTo>
                  <a:cubicBezTo>
                    <a:pt x="156" y="623"/>
                    <a:pt x="144" y="766"/>
                    <a:pt x="120" y="921"/>
                  </a:cubicBezTo>
                  <a:cubicBezTo>
                    <a:pt x="108" y="1171"/>
                    <a:pt x="1" y="1528"/>
                    <a:pt x="227" y="1683"/>
                  </a:cubicBezTo>
                  <a:cubicBezTo>
                    <a:pt x="301" y="1729"/>
                    <a:pt x="389" y="1747"/>
                    <a:pt x="469" y="1747"/>
                  </a:cubicBezTo>
                  <a:cubicBezTo>
                    <a:pt x="493" y="1747"/>
                    <a:pt x="515" y="1745"/>
                    <a:pt x="537" y="1743"/>
                  </a:cubicBezTo>
                  <a:cubicBezTo>
                    <a:pt x="680" y="1707"/>
                    <a:pt x="799" y="1647"/>
                    <a:pt x="918" y="1635"/>
                  </a:cubicBezTo>
                  <a:cubicBezTo>
                    <a:pt x="942" y="1635"/>
                    <a:pt x="1001" y="1635"/>
                    <a:pt x="1013" y="1659"/>
                  </a:cubicBezTo>
                  <a:cubicBezTo>
                    <a:pt x="1049" y="1707"/>
                    <a:pt x="1001" y="1802"/>
                    <a:pt x="989" y="1838"/>
                  </a:cubicBezTo>
                  <a:cubicBezTo>
                    <a:pt x="930" y="1993"/>
                    <a:pt x="870" y="2124"/>
                    <a:pt x="811" y="2255"/>
                  </a:cubicBezTo>
                  <a:cubicBezTo>
                    <a:pt x="802" y="2291"/>
                    <a:pt x="820" y="2327"/>
                    <a:pt x="850" y="2327"/>
                  </a:cubicBezTo>
                  <a:cubicBezTo>
                    <a:pt x="860" y="2327"/>
                    <a:pt x="870" y="2323"/>
                    <a:pt x="882" y="2314"/>
                  </a:cubicBezTo>
                  <a:cubicBezTo>
                    <a:pt x="1001" y="2231"/>
                    <a:pt x="1096" y="2112"/>
                    <a:pt x="1168" y="1981"/>
                  </a:cubicBezTo>
                  <a:cubicBezTo>
                    <a:pt x="1239" y="1862"/>
                    <a:pt x="1311" y="1719"/>
                    <a:pt x="1287" y="1588"/>
                  </a:cubicBezTo>
                  <a:cubicBezTo>
                    <a:pt x="1251" y="1469"/>
                    <a:pt x="1168" y="1397"/>
                    <a:pt x="1049" y="1362"/>
                  </a:cubicBezTo>
                  <a:cubicBezTo>
                    <a:pt x="1024" y="1357"/>
                    <a:pt x="999" y="1355"/>
                    <a:pt x="974" y="1355"/>
                  </a:cubicBezTo>
                  <a:cubicBezTo>
                    <a:pt x="865" y="1355"/>
                    <a:pt x="750" y="1392"/>
                    <a:pt x="644" y="1421"/>
                  </a:cubicBezTo>
                  <a:cubicBezTo>
                    <a:pt x="611" y="1441"/>
                    <a:pt x="555" y="1457"/>
                    <a:pt x="504" y="1457"/>
                  </a:cubicBezTo>
                  <a:cubicBezTo>
                    <a:pt x="464" y="1457"/>
                    <a:pt x="427" y="1447"/>
                    <a:pt x="406" y="1421"/>
                  </a:cubicBezTo>
                  <a:cubicBezTo>
                    <a:pt x="382" y="1397"/>
                    <a:pt x="406" y="1290"/>
                    <a:pt x="406" y="1243"/>
                  </a:cubicBezTo>
                  <a:cubicBezTo>
                    <a:pt x="418" y="1159"/>
                    <a:pt x="418" y="1088"/>
                    <a:pt x="442" y="992"/>
                  </a:cubicBezTo>
                  <a:cubicBezTo>
                    <a:pt x="453" y="826"/>
                    <a:pt x="465" y="683"/>
                    <a:pt x="477" y="516"/>
                  </a:cubicBezTo>
                  <a:cubicBezTo>
                    <a:pt x="501" y="385"/>
                    <a:pt x="537" y="171"/>
                    <a:pt x="465" y="52"/>
                  </a:cubicBezTo>
                  <a:cubicBezTo>
                    <a:pt x="452" y="19"/>
                    <a:pt x="418" y="1"/>
                    <a:pt x="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770;p61">
              <a:extLst>
                <a:ext uri="{FF2B5EF4-FFF2-40B4-BE49-F238E27FC236}">
                  <a16:creationId xmlns:a16="http://schemas.microsoft.com/office/drawing/2014/main" id="{DF930C2F-D1C9-46F8-8513-69F7F5741959}"/>
                </a:ext>
              </a:extLst>
            </p:cNvPr>
            <p:cNvSpPr/>
            <p:nvPr/>
          </p:nvSpPr>
          <p:spPr>
            <a:xfrm>
              <a:off x="1365248" y="2983050"/>
              <a:ext cx="43111" cy="63229"/>
            </a:xfrm>
            <a:custGeom>
              <a:avLst/>
              <a:gdLst/>
              <a:ahLst/>
              <a:cxnLst/>
              <a:rect l="l" t="t" r="r" b="b"/>
              <a:pathLst>
                <a:path w="870" h="1276" extrusionOk="0">
                  <a:moveTo>
                    <a:pt x="450" y="1"/>
                  </a:moveTo>
                  <a:cubicBezTo>
                    <a:pt x="230" y="1"/>
                    <a:pt x="35" y="270"/>
                    <a:pt x="12" y="620"/>
                  </a:cubicBezTo>
                  <a:cubicBezTo>
                    <a:pt x="0" y="965"/>
                    <a:pt x="167" y="1263"/>
                    <a:pt x="393" y="1275"/>
                  </a:cubicBezTo>
                  <a:cubicBezTo>
                    <a:pt x="398" y="1275"/>
                    <a:pt x="403" y="1275"/>
                    <a:pt x="408" y="1275"/>
                  </a:cubicBezTo>
                  <a:cubicBezTo>
                    <a:pt x="639" y="1275"/>
                    <a:pt x="834" y="1006"/>
                    <a:pt x="845" y="668"/>
                  </a:cubicBezTo>
                  <a:cubicBezTo>
                    <a:pt x="869" y="311"/>
                    <a:pt x="702" y="13"/>
                    <a:pt x="464" y="1"/>
                  </a:cubicBezTo>
                  <a:cubicBezTo>
                    <a:pt x="460" y="1"/>
                    <a:pt x="455" y="1"/>
                    <a:pt x="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771;p61">
              <a:extLst>
                <a:ext uri="{FF2B5EF4-FFF2-40B4-BE49-F238E27FC236}">
                  <a16:creationId xmlns:a16="http://schemas.microsoft.com/office/drawing/2014/main" id="{C9AAD8B2-1061-4978-8511-A3A5087F7B92}"/>
                </a:ext>
              </a:extLst>
            </p:cNvPr>
            <p:cNvSpPr/>
            <p:nvPr/>
          </p:nvSpPr>
          <p:spPr>
            <a:xfrm>
              <a:off x="1563458" y="2995438"/>
              <a:ext cx="33696" cy="52625"/>
            </a:xfrm>
            <a:custGeom>
              <a:avLst/>
              <a:gdLst/>
              <a:ahLst/>
              <a:cxnLst/>
              <a:rect l="l" t="t" r="r" b="b"/>
              <a:pathLst>
                <a:path w="680" h="1062" extrusionOk="0">
                  <a:moveTo>
                    <a:pt x="356" y="1"/>
                  </a:moveTo>
                  <a:cubicBezTo>
                    <a:pt x="183" y="1"/>
                    <a:pt x="24" y="223"/>
                    <a:pt x="12" y="513"/>
                  </a:cubicBezTo>
                  <a:cubicBezTo>
                    <a:pt x="1" y="811"/>
                    <a:pt x="131" y="1049"/>
                    <a:pt x="310" y="1061"/>
                  </a:cubicBezTo>
                  <a:cubicBezTo>
                    <a:pt x="315" y="1061"/>
                    <a:pt x="320" y="1061"/>
                    <a:pt x="324" y="1061"/>
                  </a:cubicBezTo>
                  <a:cubicBezTo>
                    <a:pt x="497" y="1061"/>
                    <a:pt x="656" y="850"/>
                    <a:pt x="667" y="561"/>
                  </a:cubicBezTo>
                  <a:cubicBezTo>
                    <a:pt x="679" y="263"/>
                    <a:pt x="548" y="25"/>
                    <a:pt x="370" y="1"/>
                  </a:cubicBezTo>
                  <a:cubicBezTo>
                    <a:pt x="365" y="1"/>
                    <a:pt x="361" y="1"/>
                    <a:pt x="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772;p61">
              <a:extLst>
                <a:ext uri="{FF2B5EF4-FFF2-40B4-BE49-F238E27FC236}">
                  <a16:creationId xmlns:a16="http://schemas.microsoft.com/office/drawing/2014/main" id="{2279F21E-AA86-4477-A371-331A6A1819ED}"/>
                </a:ext>
              </a:extLst>
            </p:cNvPr>
            <p:cNvSpPr/>
            <p:nvPr/>
          </p:nvSpPr>
          <p:spPr>
            <a:xfrm>
              <a:off x="1322038" y="2868187"/>
              <a:ext cx="111691" cy="76063"/>
            </a:xfrm>
            <a:custGeom>
              <a:avLst/>
              <a:gdLst/>
              <a:ahLst/>
              <a:cxnLst/>
              <a:rect l="l" t="t" r="r" b="b"/>
              <a:pathLst>
                <a:path w="2254" h="1535" extrusionOk="0">
                  <a:moveTo>
                    <a:pt x="1665" y="1"/>
                  </a:moveTo>
                  <a:cubicBezTo>
                    <a:pt x="1624" y="1"/>
                    <a:pt x="1582" y="4"/>
                    <a:pt x="1539" y="9"/>
                  </a:cubicBezTo>
                  <a:cubicBezTo>
                    <a:pt x="1182" y="57"/>
                    <a:pt x="824" y="235"/>
                    <a:pt x="562" y="474"/>
                  </a:cubicBezTo>
                  <a:cubicBezTo>
                    <a:pt x="289" y="712"/>
                    <a:pt x="50" y="1045"/>
                    <a:pt x="27" y="1378"/>
                  </a:cubicBezTo>
                  <a:cubicBezTo>
                    <a:pt x="1" y="1456"/>
                    <a:pt x="63" y="1534"/>
                    <a:pt x="145" y="1534"/>
                  </a:cubicBezTo>
                  <a:cubicBezTo>
                    <a:pt x="175" y="1534"/>
                    <a:pt x="209" y="1523"/>
                    <a:pt x="241" y="1497"/>
                  </a:cubicBezTo>
                  <a:cubicBezTo>
                    <a:pt x="562" y="1283"/>
                    <a:pt x="896" y="1128"/>
                    <a:pt x="1289" y="1057"/>
                  </a:cubicBezTo>
                  <a:cubicBezTo>
                    <a:pt x="1479" y="1009"/>
                    <a:pt x="1670" y="997"/>
                    <a:pt x="1872" y="938"/>
                  </a:cubicBezTo>
                  <a:cubicBezTo>
                    <a:pt x="2027" y="843"/>
                    <a:pt x="2194" y="712"/>
                    <a:pt x="2217" y="533"/>
                  </a:cubicBezTo>
                  <a:cubicBezTo>
                    <a:pt x="2253" y="390"/>
                    <a:pt x="2182" y="235"/>
                    <a:pt x="2063" y="128"/>
                  </a:cubicBezTo>
                  <a:cubicBezTo>
                    <a:pt x="1943" y="36"/>
                    <a:pt x="1808" y="1"/>
                    <a:pt x="1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773;p61">
              <a:extLst>
                <a:ext uri="{FF2B5EF4-FFF2-40B4-BE49-F238E27FC236}">
                  <a16:creationId xmlns:a16="http://schemas.microsoft.com/office/drawing/2014/main" id="{55B9F935-B443-4145-B4FC-A24725247424}"/>
                </a:ext>
              </a:extLst>
            </p:cNvPr>
            <p:cNvSpPr/>
            <p:nvPr/>
          </p:nvSpPr>
          <p:spPr>
            <a:xfrm>
              <a:off x="1537493" y="2874083"/>
              <a:ext cx="82356" cy="66103"/>
            </a:xfrm>
            <a:custGeom>
              <a:avLst/>
              <a:gdLst/>
              <a:ahLst/>
              <a:cxnLst/>
              <a:rect l="l" t="t" r="r" b="b"/>
              <a:pathLst>
                <a:path w="1662" h="1334" extrusionOk="0">
                  <a:moveTo>
                    <a:pt x="493" y="1"/>
                  </a:moveTo>
                  <a:cubicBezTo>
                    <a:pt x="382" y="1"/>
                    <a:pt x="270" y="32"/>
                    <a:pt x="179" y="104"/>
                  </a:cubicBezTo>
                  <a:cubicBezTo>
                    <a:pt x="72" y="176"/>
                    <a:pt x="1" y="307"/>
                    <a:pt x="13" y="426"/>
                  </a:cubicBezTo>
                  <a:cubicBezTo>
                    <a:pt x="60" y="593"/>
                    <a:pt x="167" y="712"/>
                    <a:pt x="286" y="783"/>
                  </a:cubicBezTo>
                  <a:cubicBezTo>
                    <a:pt x="417" y="866"/>
                    <a:pt x="572" y="878"/>
                    <a:pt x="715" y="902"/>
                  </a:cubicBezTo>
                  <a:cubicBezTo>
                    <a:pt x="1001" y="986"/>
                    <a:pt x="1251" y="1128"/>
                    <a:pt x="1465" y="1307"/>
                  </a:cubicBezTo>
                  <a:cubicBezTo>
                    <a:pt x="1487" y="1326"/>
                    <a:pt x="1511" y="1334"/>
                    <a:pt x="1535" y="1334"/>
                  </a:cubicBezTo>
                  <a:cubicBezTo>
                    <a:pt x="1601" y="1334"/>
                    <a:pt x="1661" y="1270"/>
                    <a:pt x="1644" y="1200"/>
                  </a:cubicBezTo>
                  <a:cubicBezTo>
                    <a:pt x="1656" y="926"/>
                    <a:pt x="1501" y="640"/>
                    <a:pt x="1310" y="426"/>
                  </a:cubicBezTo>
                  <a:cubicBezTo>
                    <a:pt x="1132" y="224"/>
                    <a:pt x="882" y="57"/>
                    <a:pt x="596" y="9"/>
                  </a:cubicBezTo>
                  <a:cubicBezTo>
                    <a:pt x="562" y="4"/>
                    <a:pt x="528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774;p61">
              <a:extLst>
                <a:ext uri="{FF2B5EF4-FFF2-40B4-BE49-F238E27FC236}">
                  <a16:creationId xmlns:a16="http://schemas.microsoft.com/office/drawing/2014/main" id="{DE01493D-B1FE-4664-BC31-D8D930300644}"/>
                </a:ext>
              </a:extLst>
            </p:cNvPr>
            <p:cNvSpPr/>
            <p:nvPr/>
          </p:nvSpPr>
          <p:spPr>
            <a:xfrm>
              <a:off x="794699" y="4002547"/>
              <a:ext cx="188250" cy="251826"/>
            </a:xfrm>
            <a:custGeom>
              <a:avLst/>
              <a:gdLst/>
              <a:ahLst/>
              <a:cxnLst/>
              <a:rect l="l" t="t" r="r" b="b"/>
              <a:pathLst>
                <a:path w="3799" h="5082" extrusionOk="0">
                  <a:moveTo>
                    <a:pt x="1810" y="1"/>
                  </a:moveTo>
                  <a:cubicBezTo>
                    <a:pt x="1763" y="311"/>
                    <a:pt x="1537" y="1251"/>
                    <a:pt x="1298" y="1632"/>
                  </a:cubicBezTo>
                  <a:cubicBezTo>
                    <a:pt x="1072" y="2156"/>
                    <a:pt x="36" y="3120"/>
                    <a:pt x="144" y="3228"/>
                  </a:cubicBezTo>
                  <a:cubicBezTo>
                    <a:pt x="158" y="3243"/>
                    <a:pt x="179" y="3250"/>
                    <a:pt x="207" y="3250"/>
                  </a:cubicBezTo>
                  <a:cubicBezTo>
                    <a:pt x="436" y="3250"/>
                    <a:pt x="1071" y="2774"/>
                    <a:pt x="1060" y="2763"/>
                  </a:cubicBezTo>
                  <a:lnTo>
                    <a:pt x="1060" y="2763"/>
                  </a:lnTo>
                  <a:cubicBezTo>
                    <a:pt x="1108" y="2787"/>
                    <a:pt x="1" y="3978"/>
                    <a:pt x="144" y="4132"/>
                  </a:cubicBezTo>
                  <a:cubicBezTo>
                    <a:pt x="161" y="4151"/>
                    <a:pt x="187" y="4159"/>
                    <a:pt x="221" y="4159"/>
                  </a:cubicBezTo>
                  <a:cubicBezTo>
                    <a:pt x="553" y="4159"/>
                    <a:pt x="1581" y="3331"/>
                    <a:pt x="1548" y="3299"/>
                  </a:cubicBezTo>
                  <a:lnTo>
                    <a:pt x="1548" y="3299"/>
                  </a:lnTo>
                  <a:cubicBezTo>
                    <a:pt x="1608" y="3323"/>
                    <a:pt x="441" y="4787"/>
                    <a:pt x="656" y="4966"/>
                  </a:cubicBezTo>
                  <a:cubicBezTo>
                    <a:pt x="680" y="4983"/>
                    <a:pt x="708" y="4991"/>
                    <a:pt x="740" y="4991"/>
                  </a:cubicBezTo>
                  <a:cubicBezTo>
                    <a:pt x="1135" y="4991"/>
                    <a:pt x="2077" y="3787"/>
                    <a:pt x="2132" y="3644"/>
                  </a:cubicBezTo>
                  <a:lnTo>
                    <a:pt x="2132" y="3644"/>
                  </a:lnTo>
                  <a:cubicBezTo>
                    <a:pt x="2084" y="3787"/>
                    <a:pt x="1453" y="4978"/>
                    <a:pt x="1668" y="5073"/>
                  </a:cubicBezTo>
                  <a:cubicBezTo>
                    <a:pt x="1681" y="5079"/>
                    <a:pt x="1696" y="5081"/>
                    <a:pt x="1711" y="5081"/>
                  </a:cubicBezTo>
                  <a:cubicBezTo>
                    <a:pt x="2096" y="5081"/>
                    <a:pt x="3097" y="3460"/>
                    <a:pt x="3120" y="3311"/>
                  </a:cubicBezTo>
                  <a:cubicBezTo>
                    <a:pt x="3132" y="3417"/>
                    <a:pt x="3120" y="4430"/>
                    <a:pt x="3354" y="4430"/>
                  </a:cubicBezTo>
                  <a:cubicBezTo>
                    <a:pt x="3355" y="4430"/>
                    <a:pt x="3357" y="4430"/>
                    <a:pt x="3358" y="4430"/>
                  </a:cubicBezTo>
                  <a:cubicBezTo>
                    <a:pt x="3727" y="4406"/>
                    <a:pt x="3787" y="2025"/>
                    <a:pt x="3715" y="1573"/>
                  </a:cubicBezTo>
                  <a:cubicBezTo>
                    <a:pt x="3727" y="1299"/>
                    <a:pt x="3775" y="846"/>
                    <a:pt x="3799" y="501"/>
                  </a:cubicBezTo>
                  <a:cubicBezTo>
                    <a:pt x="3132" y="334"/>
                    <a:pt x="2465" y="180"/>
                    <a:pt x="1810" y="1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775;p61">
              <a:extLst>
                <a:ext uri="{FF2B5EF4-FFF2-40B4-BE49-F238E27FC236}">
                  <a16:creationId xmlns:a16="http://schemas.microsoft.com/office/drawing/2014/main" id="{C7248805-1A30-4D5B-B439-1718A6D9FEF0}"/>
                </a:ext>
              </a:extLst>
            </p:cNvPr>
            <p:cNvSpPr/>
            <p:nvPr/>
          </p:nvSpPr>
          <p:spPr>
            <a:xfrm>
              <a:off x="840733" y="3389976"/>
              <a:ext cx="292657" cy="738283"/>
            </a:xfrm>
            <a:custGeom>
              <a:avLst/>
              <a:gdLst/>
              <a:ahLst/>
              <a:cxnLst/>
              <a:rect l="l" t="t" r="r" b="b"/>
              <a:pathLst>
                <a:path w="5906" h="14899" extrusionOk="0">
                  <a:moveTo>
                    <a:pt x="4419" y="1"/>
                  </a:moveTo>
                  <a:cubicBezTo>
                    <a:pt x="4224" y="1"/>
                    <a:pt x="4023" y="106"/>
                    <a:pt x="3822" y="350"/>
                  </a:cubicBezTo>
                  <a:cubicBezTo>
                    <a:pt x="3001" y="1350"/>
                    <a:pt x="846" y="7017"/>
                    <a:pt x="119" y="13327"/>
                  </a:cubicBezTo>
                  <a:cubicBezTo>
                    <a:pt x="108" y="13351"/>
                    <a:pt x="108" y="13387"/>
                    <a:pt x="108" y="13411"/>
                  </a:cubicBezTo>
                  <a:cubicBezTo>
                    <a:pt x="84" y="13625"/>
                    <a:pt x="60" y="13816"/>
                    <a:pt x="48" y="14006"/>
                  </a:cubicBezTo>
                  <a:cubicBezTo>
                    <a:pt x="0" y="14530"/>
                    <a:pt x="2346" y="14887"/>
                    <a:pt x="3322" y="14899"/>
                  </a:cubicBezTo>
                  <a:cubicBezTo>
                    <a:pt x="3322" y="14899"/>
                    <a:pt x="3358" y="14661"/>
                    <a:pt x="3417" y="14268"/>
                  </a:cubicBezTo>
                  <a:cubicBezTo>
                    <a:pt x="3417" y="14232"/>
                    <a:pt x="3441" y="14185"/>
                    <a:pt x="3441" y="14161"/>
                  </a:cubicBezTo>
                  <a:cubicBezTo>
                    <a:pt x="3596" y="13113"/>
                    <a:pt x="3941" y="11053"/>
                    <a:pt x="4370" y="8708"/>
                  </a:cubicBezTo>
                  <a:cubicBezTo>
                    <a:pt x="4989" y="5338"/>
                    <a:pt x="5906" y="4445"/>
                    <a:pt x="5882" y="2874"/>
                  </a:cubicBezTo>
                  <a:cubicBezTo>
                    <a:pt x="5844" y="1630"/>
                    <a:pt x="5185" y="1"/>
                    <a:pt x="44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776;p61">
              <a:extLst>
                <a:ext uri="{FF2B5EF4-FFF2-40B4-BE49-F238E27FC236}">
                  <a16:creationId xmlns:a16="http://schemas.microsoft.com/office/drawing/2014/main" id="{EA37F8C5-E5D2-4B79-AA12-23514C43A4C9}"/>
                </a:ext>
              </a:extLst>
            </p:cNvPr>
            <p:cNvSpPr/>
            <p:nvPr/>
          </p:nvSpPr>
          <p:spPr>
            <a:xfrm>
              <a:off x="1033642" y="3579565"/>
              <a:ext cx="93258" cy="370554"/>
            </a:xfrm>
            <a:custGeom>
              <a:avLst/>
              <a:gdLst/>
              <a:ahLst/>
              <a:cxnLst/>
              <a:rect l="l" t="t" r="r" b="b"/>
              <a:pathLst>
                <a:path w="1882" h="7478" extrusionOk="0">
                  <a:moveTo>
                    <a:pt x="1882" y="0"/>
                  </a:moveTo>
                  <a:lnTo>
                    <a:pt x="1882" y="0"/>
                  </a:lnTo>
                  <a:cubicBezTo>
                    <a:pt x="1787" y="322"/>
                    <a:pt x="1691" y="619"/>
                    <a:pt x="1560" y="893"/>
                  </a:cubicBezTo>
                  <a:lnTo>
                    <a:pt x="1215" y="1798"/>
                  </a:lnTo>
                  <a:cubicBezTo>
                    <a:pt x="989" y="2417"/>
                    <a:pt x="810" y="3036"/>
                    <a:pt x="644" y="3667"/>
                  </a:cubicBezTo>
                  <a:cubicBezTo>
                    <a:pt x="501" y="4286"/>
                    <a:pt x="394" y="4929"/>
                    <a:pt x="286" y="5572"/>
                  </a:cubicBezTo>
                  <a:lnTo>
                    <a:pt x="144" y="6525"/>
                  </a:lnTo>
                  <a:cubicBezTo>
                    <a:pt x="96" y="6834"/>
                    <a:pt x="48" y="7144"/>
                    <a:pt x="1" y="7477"/>
                  </a:cubicBezTo>
                  <a:cubicBezTo>
                    <a:pt x="84" y="7156"/>
                    <a:pt x="144" y="6846"/>
                    <a:pt x="215" y="6537"/>
                  </a:cubicBezTo>
                  <a:lnTo>
                    <a:pt x="406" y="5584"/>
                  </a:lnTo>
                  <a:cubicBezTo>
                    <a:pt x="525" y="4941"/>
                    <a:pt x="632" y="4322"/>
                    <a:pt x="798" y="3691"/>
                  </a:cubicBezTo>
                  <a:cubicBezTo>
                    <a:pt x="941" y="3072"/>
                    <a:pt x="1132" y="2465"/>
                    <a:pt x="1334" y="1846"/>
                  </a:cubicBezTo>
                  <a:cubicBezTo>
                    <a:pt x="1525" y="1238"/>
                    <a:pt x="1763" y="643"/>
                    <a:pt x="1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777;p61">
              <a:extLst>
                <a:ext uri="{FF2B5EF4-FFF2-40B4-BE49-F238E27FC236}">
                  <a16:creationId xmlns:a16="http://schemas.microsoft.com/office/drawing/2014/main" id="{01AE3CE3-2219-4246-8AAD-5D62BFA8A58A}"/>
                </a:ext>
              </a:extLst>
            </p:cNvPr>
            <p:cNvSpPr/>
            <p:nvPr/>
          </p:nvSpPr>
          <p:spPr>
            <a:xfrm>
              <a:off x="846630" y="4050365"/>
              <a:ext cx="164663" cy="46629"/>
            </a:xfrm>
            <a:custGeom>
              <a:avLst/>
              <a:gdLst/>
              <a:ahLst/>
              <a:cxnLst/>
              <a:rect l="l" t="t" r="r" b="b"/>
              <a:pathLst>
                <a:path w="3323" h="941" extrusionOk="0">
                  <a:moveTo>
                    <a:pt x="12" y="0"/>
                  </a:moveTo>
                  <a:cubicBezTo>
                    <a:pt x="0" y="24"/>
                    <a:pt x="0" y="60"/>
                    <a:pt x="0" y="84"/>
                  </a:cubicBezTo>
                  <a:cubicBezTo>
                    <a:pt x="596" y="238"/>
                    <a:pt x="1179" y="405"/>
                    <a:pt x="1774" y="548"/>
                  </a:cubicBezTo>
                  <a:cubicBezTo>
                    <a:pt x="2275" y="679"/>
                    <a:pt x="2786" y="834"/>
                    <a:pt x="3298" y="941"/>
                  </a:cubicBezTo>
                  <a:cubicBezTo>
                    <a:pt x="3298" y="905"/>
                    <a:pt x="3322" y="858"/>
                    <a:pt x="3322" y="834"/>
                  </a:cubicBezTo>
                  <a:cubicBezTo>
                    <a:pt x="2810" y="679"/>
                    <a:pt x="2286" y="560"/>
                    <a:pt x="1798" y="441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p33"/>
          <p:cNvSpPr/>
          <p:nvPr/>
        </p:nvSpPr>
        <p:spPr>
          <a:xfrm rot="-5400000" flipH="1">
            <a:off x="910748" y="2065141"/>
            <a:ext cx="2225789" cy="2607285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5" name="Google Shape;1715;p33"/>
          <p:cNvGrpSpPr/>
          <p:nvPr/>
        </p:nvGrpSpPr>
        <p:grpSpPr>
          <a:xfrm>
            <a:off x="532297" y="3834523"/>
            <a:ext cx="2383647" cy="918310"/>
            <a:chOff x="1031183" y="3791001"/>
            <a:chExt cx="2383647" cy="918310"/>
          </a:xfrm>
        </p:grpSpPr>
        <p:sp>
          <p:nvSpPr>
            <p:cNvPr id="1716" name="Google Shape;1716;p33"/>
            <p:cNvSpPr/>
            <p:nvPr/>
          </p:nvSpPr>
          <p:spPr>
            <a:xfrm>
              <a:off x="1203069" y="3791001"/>
              <a:ext cx="644449" cy="717868"/>
            </a:xfrm>
            <a:custGeom>
              <a:avLst/>
              <a:gdLst/>
              <a:ahLst/>
              <a:cxnLst/>
              <a:rect l="l" t="t" r="r" b="b"/>
              <a:pathLst>
                <a:path w="51815" h="57718" extrusionOk="0">
                  <a:moveTo>
                    <a:pt x="34577" y="1"/>
                  </a:moveTo>
                  <a:cubicBezTo>
                    <a:pt x="34564" y="1"/>
                    <a:pt x="34551" y="14"/>
                    <a:pt x="34526" y="39"/>
                  </a:cubicBezTo>
                  <a:lnTo>
                    <a:pt x="27998" y="2538"/>
                  </a:lnTo>
                  <a:lnTo>
                    <a:pt x="21521" y="5037"/>
                  </a:lnTo>
                  <a:lnTo>
                    <a:pt x="17901" y="6363"/>
                  </a:lnTo>
                  <a:lnTo>
                    <a:pt x="14331" y="7740"/>
                  </a:lnTo>
                  <a:lnTo>
                    <a:pt x="9690" y="9525"/>
                  </a:lnTo>
                  <a:lnTo>
                    <a:pt x="7854" y="10239"/>
                  </a:lnTo>
                  <a:lnTo>
                    <a:pt x="255" y="13146"/>
                  </a:lnTo>
                  <a:cubicBezTo>
                    <a:pt x="153" y="13197"/>
                    <a:pt x="102" y="13248"/>
                    <a:pt x="51" y="13299"/>
                  </a:cubicBezTo>
                  <a:cubicBezTo>
                    <a:pt x="0" y="13401"/>
                    <a:pt x="0" y="13503"/>
                    <a:pt x="0" y="13605"/>
                  </a:cubicBezTo>
                  <a:lnTo>
                    <a:pt x="7956" y="34259"/>
                  </a:lnTo>
                  <a:lnTo>
                    <a:pt x="12903" y="47161"/>
                  </a:lnTo>
                  <a:lnTo>
                    <a:pt x="15912" y="55066"/>
                  </a:lnTo>
                  <a:lnTo>
                    <a:pt x="16830" y="57463"/>
                  </a:lnTo>
                  <a:cubicBezTo>
                    <a:pt x="16881" y="57565"/>
                    <a:pt x="16932" y="57616"/>
                    <a:pt x="16983" y="57667"/>
                  </a:cubicBezTo>
                  <a:cubicBezTo>
                    <a:pt x="17034" y="57718"/>
                    <a:pt x="17085" y="57718"/>
                    <a:pt x="17187" y="57718"/>
                  </a:cubicBezTo>
                  <a:lnTo>
                    <a:pt x="17238" y="57718"/>
                  </a:lnTo>
                  <a:lnTo>
                    <a:pt x="23255" y="55423"/>
                  </a:lnTo>
                  <a:lnTo>
                    <a:pt x="38147" y="49711"/>
                  </a:lnTo>
                  <a:lnTo>
                    <a:pt x="48805" y="45631"/>
                  </a:lnTo>
                  <a:lnTo>
                    <a:pt x="51559" y="44560"/>
                  </a:lnTo>
                  <a:cubicBezTo>
                    <a:pt x="51610" y="44560"/>
                    <a:pt x="51712" y="44509"/>
                    <a:pt x="51763" y="44407"/>
                  </a:cubicBezTo>
                  <a:cubicBezTo>
                    <a:pt x="51814" y="44356"/>
                    <a:pt x="51814" y="44254"/>
                    <a:pt x="51763" y="44152"/>
                  </a:cubicBezTo>
                  <a:lnTo>
                    <a:pt x="46510" y="30332"/>
                  </a:lnTo>
                  <a:lnTo>
                    <a:pt x="43807" y="23294"/>
                  </a:lnTo>
                  <a:lnTo>
                    <a:pt x="40442" y="14574"/>
                  </a:lnTo>
                  <a:lnTo>
                    <a:pt x="35852" y="2538"/>
                  </a:lnTo>
                  <a:lnTo>
                    <a:pt x="35036" y="447"/>
                  </a:lnTo>
                  <a:lnTo>
                    <a:pt x="35036" y="396"/>
                  </a:lnTo>
                  <a:lnTo>
                    <a:pt x="34985" y="294"/>
                  </a:lnTo>
                  <a:cubicBezTo>
                    <a:pt x="34985" y="192"/>
                    <a:pt x="34934" y="141"/>
                    <a:pt x="34832" y="90"/>
                  </a:cubicBezTo>
                  <a:cubicBezTo>
                    <a:pt x="34781" y="39"/>
                    <a:pt x="34730" y="39"/>
                    <a:pt x="34679" y="39"/>
                  </a:cubicBezTo>
                  <a:lnTo>
                    <a:pt x="34628" y="39"/>
                  </a:lnTo>
                  <a:cubicBezTo>
                    <a:pt x="34602" y="14"/>
                    <a:pt x="34590" y="1"/>
                    <a:pt x="345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3"/>
            <p:cNvSpPr/>
            <p:nvPr/>
          </p:nvSpPr>
          <p:spPr>
            <a:xfrm>
              <a:off x="2628950" y="4094675"/>
              <a:ext cx="448447" cy="397049"/>
            </a:xfrm>
            <a:custGeom>
              <a:avLst/>
              <a:gdLst/>
              <a:ahLst/>
              <a:cxnLst/>
              <a:rect l="l" t="t" r="r" b="b"/>
              <a:pathLst>
                <a:path w="36056" h="44675" extrusionOk="0">
                  <a:moveTo>
                    <a:pt x="33149" y="0"/>
                  </a:moveTo>
                  <a:lnTo>
                    <a:pt x="24224" y="561"/>
                  </a:lnTo>
                  <a:lnTo>
                    <a:pt x="16065" y="1020"/>
                  </a:lnTo>
                  <a:lnTo>
                    <a:pt x="12699" y="1275"/>
                  </a:lnTo>
                  <a:lnTo>
                    <a:pt x="9486" y="1428"/>
                  </a:lnTo>
                  <a:lnTo>
                    <a:pt x="357" y="1989"/>
                  </a:lnTo>
                  <a:cubicBezTo>
                    <a:pt x="255" y="1989"/>
                    <a:pt x="153" y="2040"/>
                    <a:pt x="102" y="2091"/>
                  </a:cubicBezTo>
                  <a:cubicBezTo>
                    <a:pt x="51" y="2142"/>
                    <a:pt x="0" y="2244"/>
                    <a:pt x="0" y="2346"/>
                  </a:cubicBezTo>
                  <a:lnTo>
                    <a:pt x="51" y="3315"/>
                  </a:lnTo>
                  <a:cubicBezTo>
                    <a:pt x="408" y="8670"/>
                    <a:pt x="714" y="14025"/>
                    <a:pt x="1071" y="19379"/>
                  </a:cubicBezTo>
                  <a:lnTo>
                    <a:pt x="1377" y="24887"/>
                  </a:lnTo>
                  <a:lnTo>
                    <a:pt x="2091" y="36719"/>
                  </a:lnTo>
                  <a:lnTo>
                    <a:pt x="2346" y="40543"/>
                  </a:lnTo>
                  <a:lnTo>
                    <a:pt x="2550" y="44317"/>
                  </a:lnTo>
                  <a:cubicBezTo>
                    <a:pt x="2550" y="44419"/>
                    <a:pt x="2601" y="44470"/>
                    <a:pt x="2652" y="44572"/>
                  </a:cubicBezTo>
                  <a:cubicBezTo>
                    <a:pt x="2703" y="44623"/>
                    <a:pt x="2805" y="44674"/>
                    <a:pt x="2907" y="44674"/>
                  </a:cubicBezTo>
                  <a:lnTo>
                    <a:pt x="20093" y="43654"/>
                  </a:lnTo>
                  <a:lnTo>
                    <a:pt x="35189" y="42736"/>
                  </a:lnTo>
                  <a:lnTo>
                    <a:pt x="35699" y="42685"/>
                  </a:lnTo>
                  <a:cubicBezTo>
                    <a:pt x="35903" y="42685"/>
                    <a:pt x="36056" y="42532"/>
                    <a:pt x="36056" y="42328"/>
                  </a:cubicBezTo>
                  <a:lnTo>
                    <a:pt x="35393" y="31109"/>
                  </a:lnTo>
                  <a:lnTo>
                    <a:pt x="34985" y="25091"/>
                  </a:lnTo>
                  <a:cubicBezTo>
                    <a:pt x="34679" y="19379"/>
                    <a:pt x="34322" y="13617"/>
                    <a:pt x="33965" y="7905"/>
                  </a:cubicBezTo>
                  <a:lnTo>
                    <a:pt x="33812" y="5355"/>
                  </a:lnTo>
                  <a:lnTo>
                    <a:pt x="33455" y="357"/>
                  </a:lnTo>
                  <a:cubicBezTo>
                    <a:pt x="33455" y="153"/>
                    <a:pt x="33302" y="51"/>
                    <a:pt x="331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3"/>
            <p:cNvSpPr/>
            <p:nvPr/>
          </p:nvSpPr>
          <p:spPr>
            <a:xfrm>
              <a:off x="1031183" y="3985922"/>
              <a:ext cx="685667" cy="723390"/>
            </a:xfrm>
            <a:custGeom>
              <a:avLst/>
              <a:gdLst/>
              <a:ahLst/>
              <a:cxnLst/>
              <a:rect l="l" t="t" r="r" b="b"/>
              <a:pathLst>
                <a:path w="55129" h="58162" extrusionOk="0">
                  <a:moveTo>
                    <a:pt x="30191" y="1"/>
                  </a:moveTo>
                  <a:cubicBezTo>
                    <a:pt x="30157" y="1"/>
                    <a:pt x="30123" y="24"/>
                    <a:pt x="30089" y="24"/>
                  </a:cubicBezTo>
                  <a:lnTo>
                    <a:pt x="26978" y="2012"/>
                  </a:lnTo>
                  <a:lnTo>
                    <a:pt x="26927" y="2063"/>
                  </a:lnTo>
                  <a:lnTo>
                    <a:pt x="9180" y="13436"/>
                  </a:lnTo>
                  <a:lnTo>
                    <a:pt x="153" y="19199"/>
                  </a:lnTo>
                  <a:cubicBezTo>
                    <a:pt x="102" y="19250"/>
                    <a:pt x="51" y="19352"/>
                    <a:pt x="0" y="19454"/>
                  </a:cubicBezTo>
                  <a:cubicBezTo>
                    <a:pt x="0" y="19505"/>
                    <a:pt x="0" y="19607"/>
                    <a:pt x="51" y="19658"/>
                  </a:cubicBezTo>
                  <a:lnTo>
                    <a:pt x="6018" y="28990"/>
                  </a:lnTo>
                  <a:lnTo>
                    <a:pt x="11933" y="38221"/>
                  </a:lnTo>
                  <a:lnTo>
                    <a:pt x="16013" y="44596"/>
                  </a:lnTo>
                  <a:lnTo>
                    <a:pt x="24020" y="57090"/>
                  </a:lnTo>
                  <a:cubicBezTo>
                    <a:pt x="24224" y="57396"/>
                    <a:pt x="24377" y="57702"/>
                    <a:pt x="24581" y="57957"/>
                  </a:cubicBezTo>
                  <a:cubicBezTo>
                    <a:pt x="24632" y="58059"/>
                    <a:pt x="24734" y="58110"/>
                    <a:pt x="24887" y="58161"/>
                  </a:cubicBezTo>
                  <a:cubicBezTo>
                    <a:pt x="24938" y="58161"/>
                    <a:pt x="24989" y="58110"/>
                    <a:pt x="25040" y="58110"/>
                  </a:cubicBezTo>
                  <a:lnTo>
                    <a:pt x="37687" y="49950"/>
                  </a:lnTo>
                  <a:lnTo>
                    <a:pt x="43909" y="45973"/>
                  </a:lnTo>
                  <a:lnTo>
                    <a:pt x="48091" y="43321"/>
                  </a:lnTo>
                  <a:lnTo>
                    <a:pt x="54925" y="38935"/>
                  </a:lnTo>
                  <a:cubicBezTo>
                    <a:pt x="55027" y="38884"/>
                    <a:pt x="55078" y="38782"/>
                    <a:pt x="55078" y="38731"/>
                  </a:cubicBezTo>
                  <a:cubicBezTo>
                    <a:pt x="55129" y="38629"/>
                    <a:pt x="55078" y="38527"/>
                    <a:pt x="55078" y="38476"/>
                  </a:cubicBezTo>
                  <a:lnTo>
                    <a:pt x="43042" y="19658"/>
                  </a:lnTo>
                  <a:lnTo>
                    <a:pt x="37432" y="10937"/>
                  </a:lnTo>
                  <a:lnTo>
                    <a:pt x="31160" y="1095"/>
                  </a:lnTo>
                  <a:lnTo>
                    <a:pt x="30701" y="432"/>
                  </a:lnTo>
                  <a:lnTo>
                    <a:pt x="30548" y="177"/>
                  </a:lnTo>
                  <a:cubicBezTo>
                    <a:pt x="30446" y="75"/>
                    <a:pt x="30344" y="24"/>
                    <a:pt x="30242" y="24"/>
                  </a:cubicBezTo>
                  <a:cubicBezTo>
                    <a:pt x="30225" y="7"/>
                    <a:pt x="30208" y="1"/>
                    <a:pt x="30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3"/>
            <p:cNvSpPr/>
            <p:nvPr/>
          </p:nvSpPr>
          <p:spPr>
            <a:xfrm>
              <a:off x="2334633" y="4022998"/>
              <a:ext cx="444641" cy="548034"/>
            </a:xfrm>
            <a:custGeom>
              <a:avLst/>
              <a:gdLst/>
              <a:ahLst/>
              <a:cxnLst/>
              <a:rect l="l" t="t" r="r" b="b"/>
              <a:pathLst>
                <a:path w="35750" h="44063" extrusionOk="0">
                  <a:moveTo>
                    <a:pt x="3315" y="0"/>
                  </a:moveTo>
                  <a:cubicBezTo>
                    <a:pt x="3213" y="0"/>
                    <a:pt x="3162" y="0"/>
                    <a:pt x="3111" y="102"/>
                  </a:cubicBezTo>
                  <a:cubicBezTo>
                    <a:pt x="3060" y="153"/>
                    <a:pt x="3009" y="255"/>
                    <a:pt x="3009" y="306"/>
                  </a:cubicBezTo>
                  <a:lnTo>
                    <a:pt x="2499" y="7548"/>
                  </a:lnTo>
                  <a:lnTo>
                    <a:pt x="1785" y="17085"/>
                  </a:lnTo>
                  <a:lnTo>
                    <a:pt x="1173" y="25805"/>
                  </a:lnTo>
                  <a:lnTo>
                    <a:pt x="561" y="34118"/>
                  </a:lnTo>
                  <a:cubicBezTo>
                    <a:pt x="357" y="36566"/>
                    <a:pt x="204" y="38963"/>
                    <a:pt x="0" y="41411"/>
                  </a:cubicBezTo>
                  <a:cubicBezTo>
                    <a:pt x="0" y="41513"/>
                    <a:pt x="51" y="41564"/>
                    <a:pt x="102" y="41666"/>
                  </a:cubicBezTo>
                  <a:cubicBezTo>
                    <a:pt x="153" y="41717"/>
                    <a:pt x="255" y="41768"/>
                    <a:pt x="357" y="41768"/>
                  </a:cubicBezTo>
                  <a:lnTo>
                    <a:pt x="9282" y="42380"/>
                  </a:lnTo>
                  <a:lnTo>
                    <a:pt x="9486" y="42380"/>
                  </a:lnTo>
                  <a:lnTo>
                    <a:pt x="17238" y="42941"/>
                  </a:lnTo>
                  <a:lnTo>
                    <a:pt x="24377" y="43451"/>
                  </a:lnTo>
                  <a:lnTo>
                    <a:pt x="26774" y="43655"/>
                  </a:lnTo>
                  <a:lnTo>
                    <a:pt x="31313" y="43961"/>
                  </a:lnTo>
                  <a:lnTo>
                    <a:pt x="32486" y="44063"/>
                  </a:lnTo>
                  <a:cubicBezTo>
                    <a:pt x="32537" y="44063"/>
                    <a:pt x="32639" y="44012"/>
                    <a:pt x="32690" y="43961"/>
                  </a:cubicBezTo>
                  <a:cubicBezTo>
                    <a:pt x="32741" y="43910"/>
                    <a:pt x="32792" y="43808"/>
                    <a:pt x="32792" y="43706"/>
                  </a:cubicBezTo>
                  <a:lnTo>
                    <a:pt x="33149" y="38810"/>
                  </a:lnTo>
                  <a:cubicBezTo>
                    <a:pt x="33455" y="34832"/>
                    <a:pt x="33710" y="30803"/>
                    <a:pt x="34016" y="26825"/>
                  </a:cubicBezTo>
                  <a:lnTo>
                    <a:pt x="34067" y="25754"/>
                  </a:lnTo>
                  <a:lnTo>
                    <a:pt x="35291" y="9486"/>
                  </a:lnTo>
                  <a:lnTo>
                    <a:pt x="35291" y="9435"/>
                  </a:lnTo>
                  <a:cubicBezTo>
                    <a:pt x="35393" y="8058"/>
                    <a:pt x="35495" y="6681"/>
                    <a:pt x="35546" y="5355"/>
                  </a:cubicBezTo>
                  <a:lnTo>
                    <a:pt x="35750" y="2652"/>
                  </a:lnTo>
                  <a:cubicBezTo>
                    <a:pt x="35750" y="2550"/>
                    <a:pt x="35750" y="2499"/>
                    <a:pt x="35699" y="2448"/>
                  </a:cubicBezTo>
                  <a:cubicBezTo>
                    <a:pt x="35648" y="2397"/>
                    <a:pt x="35597" y="2397"/>
                    <a:pt x="35546" y="2346"/>
                  </a:cubicBezTo>
                  <a:lnTo>
                    <a:pt x="35444" y="2346"/>
                  </a:lnTo>
                  <a:lnTo>
                    <a:pt x="27131" y="1734"/>
                  </a:lnTo>
                  <a:lnTo>
                    <a:pt x="18564" y="1122"/>
                  </a:lnTo>
                  <a:lnTo>
                    <a:pt x="6987" y="255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3"/>
            <p:cNvSpPr/>
            <p:nvPr/>
          </p:nvSpPr>
          <p:spPr>
            <a:xfrm>
              <a:off x="2835715" y="3879644"/>
              <a:ext cx="579115" cy="672359"/>
            </a:xfrm>
            <a:custGeom>
              <a:avLst/>
              <a:gdLst/>
              <a:ahLst/>
              <a:cxnLst/>
              <a:rect l="l" t="t" r="r" b="b"/>
              <a:pathLst>
                <a:path w="46562" h="54059" extrusionOk="0">
                  <a:moveTo>
                    <a:pt x="35342" y="1"/>
                  </a:moveTo>
                  <a:lnTo>
                    <a:pt x="24480" y="2653"/>
                  </a:lnTo>
                  <a:lnTo>
                    <a:pt x="21216" y="3418"/>
                  </a:lnTo>
                  <a:lnTo>
                    <a:pt x="17748" y="4285"/>
                  </a:lnTo>
                  <a:lnTo>
                    <a:pt x="15453" y="4795"/>
                  </a:lnTo>
                  <a:lnTo>
                    <a:pt x="9435" y="6274"/>
                  </a:lnTo>
                  <a:lnTo>
                    <a:pt x="1480" y="8161"/>
                  </a:lnTo>
                  <a:lnTo>
                    <a:pt x="307" y="8467"/>
                  </a:lnTo>
                  <a:lnTo>
                    <a:pt x="205" y="8467"/>
                  </a:lnTo>
                  <a:cubicBezTo>
                    <a:pt x="103" y="8467"/>
                    <a:pt x="1" y="8620"/>
                    <a:pt x="1" y="8773"/>
                  </a:cubicBezTo>
                  <a:lnTo>
                    <a:pt x="1" y="8875"/>
                  </a:lnTo>
                  <a:cubicBezTo>
                    <a:pt x="358" y="10455"/>
                    <a:pt x="766" y="12036"/>
                    <a:pt x="1123" y="13668"/>
                  </a:cubicBezTo>
                  <a:cubicBezTo>
                    <a:pt x="1123" y="13770"/>
                    <a:pt x="1174" y="13872"/>
                    <a:pt x="1225" y="13974"/>
                  </a:cubicBezTo>
                  <a:cubicBezTo>
                    <a:pt x="2347" y="18768"/>
                    <a:pt x="3519" y="23613"/>
                    <a:pt x="4692" y="28407"/>
                  </a:cubicBezTo>
                  <a:lnTo>
                    <a:pt x="4743" y="28713"/>
                  </a:lnTo>
                  <a:lnTo>
                    <a:pt x="4845" y="29172"/>
                  </a:lnTo>
                  <a:lnTo>
                    <a:pt x="9690" y="49316"/>
                  </a:lnTo>
                  <a:lnTo>
                    <a:pt x="9690" y="49469"/>
                  </a:lnTo>
                  <a:lnTo>
                    <a:pt x="9792" y="49877"/>
                  </a:lnTo>
                  <a:lnTo>
                    <a:pt x="9894" y="50285"/>
                  </a:lnTo>
                  <a:cubicBezTo>
                    <a:pt x="10200" y="51458"/>
                    <a:pt x="10455" y="52631"/>
                    <a:pt x="10761" y="53804"/>
                  </a:cubicBezTo>
                  <a:cubicBezTo>
                    <a:pt x="10812" y="53957"/>
                    <a:pt x="10914" y="54059"/>
                    <a:pt x="11067" y="54059"/>
                  </a:cubicBezTo>
                  <a:lnTo>
                    <a:pt x="11169" y="54059"/>
                  </a:lnTo>
                  <a:lnTo>
                    <a:pt x="21369" y="51611"/>
                  </a:lnTo>
                  <a:lnTo>
                    <a:pt x="31568" y="49163"/>
                  </a:lnTo>
                  <a:lnTo>
                    <a:pt x="33455" y="48704"/>
                  </a:lnTo>
                  <a:lnTo>
                    <a:pt x="35852" y="48143"/>
                  </a:lnTo>
                  <a:lnTo>
                    <a:pt x="41054" y="46868"/>
                  </a:lnTo>
                  <a:lnTo>
                    <a:pt x="46307" y="45593"/>
                  </a:lnTo>
                  <a:cubicBezTo>
                    <a:pt x="46460" y="45542"/>
                    <a:pt x="46562" y="45389"/>
                    <a:pt x="46562" y="45236"/>
                  </a:cubicBezTo>
                  <a:cubicBezTo>
                    <a:pt x="46562" y="45236"/>
                    <a:pt x="46562" y="45185"/>
                    <a:pt x="46562" y="45185"/>
                  </a:cubicBezTo>
                  <a:lnTo>
                    <a:pt x="45338" y="40187"/>
                  </a:lnTo>
                  <a:lnTo>
                    <a:pt x="45185" y="39575"/>
                  </a:lnTo>
                  <a:lnTo>
                    <a:pt x="44930" y="38453"/>
                  </a:lnTo>
                  <a:lnTo>
                    <a:pt x="44828" y="38147"/>
                  </a:lnTo>
                  <a:lnTo>
                    <a:pt x="41717" y="25092"/>
                  </a:lnTo>
                  <a:lnTo>
                    <a:pt x="41360" y="23715"/>
                  </a:lnTo>
                  <a:lnTo>
                    <a:pt x="41054" y="22389"/>
                  </a:lnTo>
                  <a:lnTo>
                    <a:pt x="36923" y="5203"/>
                  </a:lnTo>
                  <a:lnTo>
                    <a:pt x="36821" y="4846"/>
                  </a:lnTo>
                  <a:lnTo>
                    <a:pt x="36719" y="4336"/>
                  </a:lnTo>
                  <a:lnTo>
                    <a:pt x="36617" y="3877"/>
                  </a:lnTo>
                  <a:lnTo>
                    <a:pt x="35852" y="868"/>
                  </a:lnTo>
                  <a:lnTo>
                    <a:pt x="35750" y="256"/>
                  </a:lnTo>
                  <a:cubicBezTo>
                    <a:pt x="35699" y="103"/>
                    <a:pt x="35546" y="1"/>
                    <a:pt x="353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3"/>
            <p:cNvSpPr/>
            <p:nvPr/>
          </p:nvSpPr>
          <p:spPr>
            <a:xfrm>
              <a:off x="1176428" y="4107362"/>
              <a:ext cx="258165" cy="202196"/>
            </a:xfrm>
            <a:custGeom>
              <a:avLst/>
              <a:gdLst/>
              <a:ahLst/>
              <a:cxnLst/>
              <a:rect l="l" t="t" r="r" b="b"/>
              <a:pathLst>
                <a:path w="20757" h="16257" extrusionOk="0">
                  <a:moveTo>
                    <a:pt x="20094" y="0"/>
                  </a:moveTo>
                  <a:cubicBezTo>
                    <a:pt x="19992" y="0"/>
                    <a:pt x="19941" y="0"/>
                    <a:pt x="19839" y="51"/>
                  </a:cubicBezTo>
                  <a:cubicBezTo>
                    <a:pt x="19431" y="153"/>
                    <a:pt x="19074" y="357"/>
                    <a:pt x="18717" y="612"/>
                  </a:cubicBezTo>
                  <a:cubicBezTo>
                    <a:pt x="18564" y="714"/>
                    <a:pt x="18411" y="867"/>
                    <a:pt x="18309" y="1020"/>
                  </a:cubicBezTo>
                  <a:cubicBezTo>
                    <a:pt x="18156" y="1173"/>
                    <a:pt x="18003" y="1377"/>
                    <a:pt x="17901" y="1530"/>
                  </a:cubicBezTo>
                  <a:cubicBezTo>
                    <a:pt x="17748" y="1836"/>
                    <a:pt x="17595" y="2142"/>
                    <a:pt x="17493" y="2448"/>
                  </a:cubicBezTo>
                  <a:cubicBezTo>
                    <a:pt x="17340" y="2754"/>
                    <a:pt x="17238" y="3060"/>
                    <a:pt x="17034" y="3315"/>
                  </a:cubicBezTo>
                  <a:cubicBezTo>
                    <a:pt x="16881" y="3570"/>
                    <a:pt x="16728" y="3774"/>
                    <a:pt x="16524" y="3978"/>
                  </a:cubicBezTo>
                  <a:cubicBezTo>
                    <a:pt x="16371" y="4080"/>
                    <a:pt x="16218" y="4233"/>
                    <a:pt x="16065" y="4335"/>
                  </a:cubicBezTo>
                  <a:cubicBezTo>
                    <a:pt x="15810" y="4437"/>
                    <a:pt x="15504" y="4539"/>
                    <a:pt x="15249" y="4641"/>
                  </a:cubicBezTo>
                  <a:cubicBezTo>
                    <a:pt x="14637" y="4743"/>
                    <a:pt x="14025" y="4794"/>
                    <a:pt x="13413" y="4896"/>
                  </a:cubicBezTo>
                  <a:cubicBezTo>
                    <a:pt x="12750" y="4947"/>
                    <a:pt x="12087" y="5151"/>
                    <a:pt x="11475" y="5406"/>
                  </a:cubicBezTo>
                  <a:cubicBezTo>
                    <a:pt x="11322" y="5508"/>
                    <a:pt x="11169" y="5610"/>
                    <a:pt x="11016" y="5712"/>
                  </a:cubicBezTo>
                  <a:cubicBezTo>
                    <a:pt x="10863" y="5814"/>
                    <a:pt x="10710" y="5967"/>
                    <a:pt x="10557" y="6120"/>
                  </a:cubicBezTo>
                  <a:cubicBezTo>
                    <a:pt x="10302" y="6375"/>
                    <a:pt x="10098" y="6732"/>
                    <a:pt x="9894" y="7038"/>
                  </a:cubicBezTo>
                  <a:cubicBezTo>
                    <a:pt x="9588" y="7701"/>
                    <a:pt x="9384" y="8313"/>
                    <a:pt x="9078" y="8925"/>
                  </a:cubicBezTo>
                  <a:cubicBezTo>
                    <a:pt x="8925" y="9129"/>
                    <a:pt x="8772" y="9333"/>
                    <a:pt x="8619" y="9486"/>
                  </a:cubicBezTo>
                  <a:cubicBezTo>
                    <a:pt x="8415" y="9690"/>
                    <a:pt x="8160" y="9843"/>
                    <a:pt x="7905" y="9996"/>
                  </a:cubicBezTo>
                  <a:cubicBezTo>
                    <a:pt x="7599" y="10149"/>
                    <a:pt x="7293" y="10251"/>
                    <a:pt x="6936" y="10353"/>
                  </a:cubicBezTo>
                  <a:cubicBezTo>
                    <a:pt x="6120" y="10557"/>
                    <a:pt x="5253" y="10557"/>
                    <a:pt x="4386" y="10710"/>
                  </a:cubicBezTo>
                  <a:cubicBezTo>
                    <a:pt x="3621" y="10863"/>
                    <a:pt x="2856" y="11067"/>
                    <a:pt x="2091" y="11373"/>
                  </a:cubicBezTo>
                  <a:cubicBezTo>
                    <a:pt x="1734" y="11526"/>
                    <a:pt x="1428" y="11730"/>
                    <a:pt x="1122" y="11985"/>
                  </a:cubicBezTo>
                  <a:cubicBezTo>
                    <a:pt x="969" y="12138"/>
                    <a:pt x="816" y="12291"/>
                    <a:pt x="663" y="12444"/>
                  </a:cubicBezTo>
                  <a:cubicBezTo>
                    <a:pt x="510" y="12597"/>
                    <a:pt x="408" y="12750"/>
                    <a:pt x="306" y="12954"/>
                  </a:cubicBezTo>
                  <a:cubicBezTo>
                    <a:pt x="204" y="13107"/>
                    <a:pt x="153" y="13311"/>
                    <a:pt x="102" y="13515"/>
                  </a:cubicBezTo>
                  <a:cubicBezTo>
                    <a:pt x="51" y="13719"/>
                    <a:pt x="0" y="13923"/>
                    <a:pt x="0" y="14127"/>
                  </a:cubicBezTo>
                  <a:cubicBezTo>
                    <a:pt x="0" y="14586"/>
                    <a:pt x="102" y="14993"/>
                    <a:pt x="255" y="15401"/>
                  </a:cubicBezTo>
                  <a:cubicBezTo>
                    <a:pt x="357" y="15554"/>
                    <a:pt x="408" y="15707"/>
                    <a:pt x="459" y="15809"/>
                  </a:cubicBezTo>
                  <a:lnTo>
                    <a:pt x="561" y="15962"/>
                  </a:lnTo>
                  <a:cubicBezTo>
                    <a:pt x="675" y="16152"/>
                    <a:pt x="901" y="16257"/>
                    <a:pt x="1114" y="16257"/>
                  </a:cubicBezTo>
                  <a:cubicBezTo>
                    <a:pt x="1188" y="16257"/>
                    <a:pt x="1261" y="16244"/>
                    <a:pt x="1326" y="16217"/>
                  </a:cubicBezTo>
                  <a:cubicBezTo>
                    <a:pt x="1530" y="16115"/>
                    <a:pt x="1632" y="16013"/>
                    <a:pt x="1734" y="15860"/>
                  </a:cubicBezTo>
                  <a:cubicBezTo>
                    <a:pt x="1785" y="15707"/>
                    <a:pt x="1785" y="15503"/>
                    <a:pt x="1734" y="15350"/>
                  </a:cubicBezTo>
                  <a:cubicBezTo>
                    <a:pt x="1581" y="15095"/>
                    <a:pt x="1479" y="14789"/>
                    <a:pt x="1377" y="14535"/>
                  </a:cubicBezTo>
                  <a:cubicBezTo>
                    <a:pt x="1377" y="14382"/>
                    <a:pt x="1326" y="14229"/>
                    <a:pt x="1326" y="14076"/>
                  </a:cubicBezTo>
                  <a:cubicBezTo>
                    <a:pt x="1326" y="13974"/>
                    <a:pt x="1377" y="13872"/>
                    <a:pt x="1377" y="13770"/>
                  </a:cubicBezTo>
                  <a:cubicBezTo>
                    <a:pt x="1428" y="13668"/>
                    <a:pt x="1479" y="13566"/>
                    <a:pt x="1530" y="13464"/>
                  </a:cubicBezTo>
                  <a:cubicBezTo>
                    <a:pt x="1632" y="13362"/>
                    <a:pt x="1683" y="13260"/>
                    <a:pt x="1785" y="13158"/>
                  </a:cubicBezTo>
                  <a:cubicBezTo>
                    <a:pt x="1989" y="13005"/>
                    <a:pt x="2193" y="12852"/>
                    <a:pt x="2397" y="12750"/>
                  </a:cubicBezTo>
                  <a:cubicBezTo>
                    <a:pt x="2907" y="12495"/>
                    <a:pt x="3417" y="12291"/>
                    <a:pt x="3927" y="12189"/>
                  </a:cubicBezTo>
                  <a:cubicBezTo>
                    <a:pt x="4488" y="12036"/>
                    <a:pt x="5049" y="11934"/>
                    <a:pt x="5559" y="11883"/>
                  </a:cubicBezTo>
                  <a:cubicBezTo>
                    <a:pt x="6426" y="11832"/>
                    <a:pt x="7242" y="11679"/>
                    <a:pt x="8058" y="11373"/>
                  </a:cubicBezTo>
                  <a:cubicBezTo>
                    <a:pt x="8466" y="11220"/>
                    <a:pt x="8874" y="10965"/>
                    <a:pt x="9180" y="10710"/>
                  </a:cubicBezTo>
                  <a:cubicBezTo>
                    <a:pt x="9384" y="10557"/>
                    <a:pt x="9588" y="10353"/>
                    <a:pt x="9792" y="10200"/>
                  </a:cubicBezTo>
                  <a:cubicBezTo>
                    <a:pt x="9945" y="9996"/>
                    <a:pt x="10098" y="9792"/>
                    <a:pt x="10200" y="9588"/>
                  </a:cubicBezTo>
                  <a:cubicBezTo>
                    <a:pt x="10659" y="8874"/>
                    <a:pt x="10863" y="8058"/>
                    <a:pt x="11271" y="7395"/>
                  </a:cubicBezTo>
                  <a:cubicBezTo>
                    <a:pt x="11373" y="7242"/>
                    <a:pt x="11475" y="7089"/>
                    <a:pt x="11628" y="6936"/>
                  </a:cubicBezTo>
                  <a:cubicBezTo>
                    <a:pt x="11730" y="6834"/>
                    <a:pt x="11883" y="6732"/>
                    <a:pt x="12036" y="6630"/>
                  </a:cubicBezTo>
                  <a:cubicBezTo>
                    <a:pt x="12291" y="6528"/>
                    <a:pt x="12546" y="6426"/>
                    <a:pt x="12801" y="6375"/>
                  </a:cubicBezTo>
                  <a:cubicBezTo>
                    <a:pt x="13464" y="6222"/>
                    <a:pt x="14076" y="6171"/>
                    <a:pt x="14739" y="6069"/>
                  </a:cubicBezTo>
                  <a:cubicBezTo>
                    <a:pt x="15096" y="6018"/>
                    <a:pt x="15453" y="5967"/>
                    <a:pt x="15810" y="5865"/>
                  </a:cubicBezTo>
                  <a:cubicBezTo>
                    <a:pt x="16218" y="5712"/>
                    <a:pt x="16575" y="5559"/>
                    <a:pt x="16881" y="5355"/>
                  </a:cubicBezTo>
                  <a:cubicBezTo>
                    <a:pt x="17238" y="5151"/>
                    <a:pt x="17544" y="4896"/>
                    <a:pt x="17748" y="4590"/>
                  </a:cubicBezTo>
                  <a:cubicBezTo>
                    <a:pt x="18003" y="4335"/>
                    <a:pt x="18207" y="4029"/>
                    <a:pt x="18411" y="3672"/>
                  </a:cubicBezTo>
                  <a:cubicBezTo>
                    <a:pt x="18666" y="3213"/>
                    <a:pt x="18870" y="2652"/>
                    <a:pt x="19125" y="2142"/>
                  </a:cubicBezTo>
                  <a:cubicBezTo>
                    <a:pt x="19227" y="2040"/>
                    <a:pt x="19329" y="1887"/>
                    <a:pt x="19431" y="1785"/>
                  </a:cubicBezTo>
                  <a:cubicBezTo>
                    <a:pt x="19584" y="1683"/>
                    <a:pt x="19686" y="1581"/>
                    <a:pt x="19788" y="1530"/>
                  </a:cubicBezTo>
                  <a:cubicBezTo>
                    <a:pt x="19992" y="1428"/>
                    <a:pt x="20145" y="1377"/>
                    <a:pt x="20349" y="1326"/>
                  </a:cubicBezTo>
                  <a:cubicBezTo>
                    <a:pt x="20502" y="1224"/>
                    <a:pt x="20655" y="1122"/>
                    <a:pt x="20706" y="969"/>
                  </a:cubicBezTo>
                  <a:cubicBezTo>
                    <a:pt x="20757" y="816"/>
                    <a:pt x="20757" y="612"/>
                    <a:pt x="20706" y="459"/>
                  </a:cubicBezTo>
                  <a:cubicBezTo>
                    <a:pt x="20655" y="255"/>
                    <a:pt x="20502" y="153"/>
                    <a:pt x="20349" y="51"/>
                  </a:cubicBezTo>
                  <a:cubicBezTo>
                    <a:pt x="20298" y="51"/>
                    <a:pt x="20196" y="0"/>
                    <a:pt x="20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3"/>
            <p:cNvSpPr/>
            <p:nvPr/>
          </p:nvSpPr>
          <p:spPr>
            <a:xfrm>
              <a:off x="1254449" y="4217720"/>
              <a:ext cx="225815" cy="177869"/>
            </a:xfrm>
            <a:custGeom>
              <a:avLst/>
              <a:gdLst/>
              <a:ahLst/>
              <a:cxnLst/>
              <a:rect l="l" t="t" r="r" b="b"/>
              <a:pathLst>
                <a:path w="18156" h="14301" extrusionOk="0">
                  <a:moveTo>
                    <a:pt x="17390" y="1"/>
                  </a:moveTo>
                  <a:cubicBezTo>
                    <a:pt x="17237" y="1"/>
                    <a:pt x="17135" y="52"/>
                    <a:pt x="17033" y="103"/>
                  </a:cubicBezTo>
                  <a:lnTo>
                    <a:pt x="16982" y="205"/>
                  </a:lnTo>
                  <a:cubicBezTo>
                    <a:pt x="16218" y="868"/>
                    <a:pt x="15453" y="1633"/>
                    <a:pt x="14790" y="2398"/>
                  </a:cubicBezTo>
                  <a:cubicBezTo>
                    <a:pt x="14382" y="2806"/>
                    <a:pt x="13872" y="3112"/>
                    <a:pt x="13311" y="3265"/>
                  </a:cubicBezTo>
                  <a:cubicBezTo>
                    <a:pt x="12903" y="3316"/>
                    <a:pt x="12495" y="3367"/>
                    <a:pt x="12087" y="3367"/>
                  </a:cubicBezTo>
                  <a:lnTo>
                    <a:pt x="10914" y="3367"/>
                  </a:lnTo>
                  <a:cubicBezTo>
                    <a:pt x="10812" y="3418"/>
                    <a:pt x="10659" y="3418"/>
                    <a:pt x="10557" y="3469"/>
                  </a:cubicBezTo>
                  <a:cubicBezTo>
                    <a:pt x="10404" y="3520"/>
                    <a:pt x="10302" y="3571"/>
                    <a:pt x="10200" y="3673"/>
                  </a:cubicBezTo>
                  <a:cubicBezTo>
                    <a:pt x="10047" y="3724"/>
                    <a:pt x="9945" y="3826"/>
                    <a:pt x="9894" y="3928"/>
                  </a:cubicBezTo>
                  <a:cubicBezTo>
                    <a:pt x="9792" y="3979"/>
                    <a:pt x="9741" y="4081"/>
                    <a:pt x="9639" y="4183"/>
                  </a:cubicBezTo>
                  <a:cubicBezTo>
                    <a:pt x="9282" y="4795"/>
                    <a:pt x="8976" y="5407"/>
                    <a:pt x="8823" y="6120"/>
                  </a:cubicBezTo>
                  <a:cubicBezTo>
                    <a:pt x="8670" y="6630"/>
                    <a:pt x="8415" y="7191"/>
                    <a:pt x="8160" y="7701"/>
                  </a:cubicBezTo>
                  <a:cubicBezTo>
                    <a:pt x="8007" y="7854"/>
                    <a:pt x="7905" y="8058"/>
                    <a:pt x="7752" y="8211"/>
                  </a:cubicBezTo>
                  <a:cubicBezTo>
                    <a:pt x="7599" y="8313"/>
                    <a:pt x="7446" y="8415"/>
                    <a:pt x="7344" y="8466"/>
                  </a:cubicBezTo>
                  <a:cubicBezTo>
                    <a:pt x="7089" y="8568"/>
                    <a:pt x="6885" y="8670"/>
                    <a:pt x="6630" y="8772"/>
                  </a:cubicBezTo>
                  <a:cubicBezTo>
                    <a:pt x="6324" y="8823"/>
                    <a:pt x="6018" y="8874"/>
                    <a:pt x="5763" y="8874"/>
                  </a:cubicBezTo>
                  <a:cubicBezTo>
                    <a:pt x="5355" y="8925"/>
                    <a:pt x="4947" y="8925"/>
                    <a:pt x="4539" y="8976"/>
                  </a:cubicBezTo>
                  <a:cubicBezTo>
                    <a:pt x="4131" y="8976"/>
                    <a:pt x="3723" y="9078"/>
                    <a:pt x="3315" y="9180"/>
                  </a:cubicBezTo>
                  <a:cubicBezTo>
                    <a:pt x="2958" y="9282"/>
                    <a:pt x="2550" y="9435"/>
                    <a:pt x="2244" y="9639"/>
                  </a:cubicBezTo>
                  <a:cubicBezTo>
                    <a:pt x="1887" y="9792"/>
                    <a:pt x="1632" y="9996"/>
                    <a:pt x="1326" y="10251"/>
                  </a:cubicBezTo>
                  <a:cubicBezTo>
                    <a:pt x="1071" y="10557"/>
                    <a:pt x="816" y="10863"/>
                    <a:pt x="663" y="11169"/>
                  </a:cubicBezTo>
                  <a:cubicBezTo>
                    <a:pt x="459" y="11526"/>
                    <a:pt x="306" y="11883"/>
                    <a:pt x="204" y="12291"/>
                  </a:cubicBezTo>
                  <a:cubicBezTo>
                    <a:pt x="102" y="12699"/>
                    <a:pt x="51" y="13107"/>
                    <a:pt x="0" y="13515"/>
                  </a:cubicBezTo>
                  <a:lnTo>
                    <a:pt x="0" y="13719"/>
                  </a:lnTo>
                  <a:cubicBezTo>
                    <a:pt x="0" y="13821"/>
                    <a:pt x="51" y="13923"/>
                    <a:pt x="153" y="14025"/>
                  </a:cubicBezTo>
                  <a:cubicBezTo>
                    <a:pt x="255" y="14178"/>
                    <a:pt x="408" y="14280"/>
                    <a:pt x="561" y="14280"/>
                  </a:cubicBezTo>
                  <a:cubicBezTo>
                    <a:pt x="616" y="14294"/>
                    <a:pt x="667" y="14300"/>
                    <a:pt x="715" y="14300"/>
                  </a:cubicBezTo>
                  <a:cubicBezTo>
                    <a:pt x="847" y="14300"/>
                    <a:pt x="959" y="14253"/>
                    <a:pt x="1071" y="14178"/>
                  </a:cubicBezTo>
                  <a:cubicBezTo>
                    <a:pt x="1224" y="14076"/>
                    <a:pt x="1326" y="13923"/>
                    <a:pt x="1326" y="13770"/>
                  </a:cubicBezTo>
                  <a:cubicBezTo>
                    <a:pt x="1377" y="13311"/>
                    <a:pt x="1428" y="12903"/>
                    <a:pt x="1530" y="12546"/>
                  </a:cubicBezTo>
                  <a:cubicBezTo>
                    <a:pt x="1632" y="12240"/>
                    <a:pt x="1734" y="11985"/>
                    <a:pt x="1887" y="11730"/>
                  </a:cubicBezTo>
                  <a:cubicBezTo>
                    <a:pt x="2040" y="11526"/>
                    <a:pt x="2193" y="11373"/>
                    <a:pt x="2346" y="11169"/>
                  </a:cubicBezTo>
                  <a:cubicBezTo>
                    <a:pt x="2550" y="11016"/>
                    <a:pt x="2703" y="10863"/>
                    <a:pt x="2958" y="10761"/>
                  </a:cubicBezTo>
                  <a:cubicBezTo>
                    <a:pt x="3213" y="10608"/>
                    <a:pt x="3519" y="10506"/>
                    <a:pt x="3825" y="10404"/>
                  </a:cubicBezTo>
                  <a:cubicBezTo>
                    <a:pt x="4233" y="10302"/>
                    <a:pt x="4641" y="10251"/>
                    <a:pt x="5049" y="10251"/>
                  </a:cubicBezTo>
                  <a:cubicBezTo>
                    <a:pt x="5508" y="10251"/>
                    <a:pt x="5967" y="10200"/>
                    <a:pt x="6375" y="10149"/>
                  </a:cubicBezTo>
                  <a:cubicBezTo>
                    <a:pt x="7140" y="10047"/>
                    <a:pt x="7803" y="9792"/>
                    <a:pt x="8415" y="9333"/>
                  </a:cubicBezTo>
                  <a:cubicBezTo>
                    <a:pt x="8976" y="8874"/>
                    <a:pt x="9435" y="8262"/>
                    <a:pt x="9690" y="7548"/>
                  </a:cubicBezTo>
                  <a:cubicBezTo>
                    <a:pt x="9894" y="7140"/>
                    <a:pt x="10047" y="6732"/>
                    <a:pt x="10149" y="6273"/>
                  </a:cubicBezTo>
                  <a:cubicBezTo>
                    <a:pt x="10251" y="5866"/>
                    <a:pt x="10455" y="5407"/>
                    <a:pt x="10659" y="4999"/>
                  </a:cubicBezTo>
                  <a:cubicBezTo>
                    <a:pt x="10710" y="4948"/>
                    <a:pt x="10761" y="4846"/>
                    <a:pt x="10863" y="4744"/>
                  </a:cubicBezTo>
                  <a:cubicBezTo>
                    <a:pt x="10863" y="4744"/>
                    <a:pt x="10914" y="4693"/>
                    <a:pt x="10965" y="4693"/>
                  </a:cubicBezTo>
                  <a:lnTo>
                    <a:pt x="11067" y="4642"/>
                  </a:lnTo>
                  <a:cubicBezTo>
                    <a:pt x="11220" y="4591"/>
                    <a:pt x="11424" y="4591"/>
                    <a:pt x="11577" y="4591"/>
                  </a:cubicBezTo>
                  <a:cubicBezTo>
                    <a:pt x="11849" y="4591"/>
                    <a:pt x="12098" y="4613"/>
                    <a:pt x="12355" y="4613"/>
                  </a:cubicBezTo>
                  <a:cubicBezTo>
                    <a:pt x="12483" y="4613"/>
                    <a:pt x="12614" y="4608"/>
                    <a:pt x="12750" y="4591"/>
                  </a:cubicBezTo>
                  <a:cubicBezTo>
                    <a:pt x="13005" y="4591"/>
                    <a:pt x="13209" y="4540"/>
                    <a:pt x="13464" y="4489"/>
                  </a:cubicBezTo>
                  <a:cubicBezTo>
                    <a:pt x="13770" y="4438"/>
                    <a:pt x="14076" y="4336"/>
                    <a:pt x="14433" y="4234"/>
                  </a:cubicBezTo>
                  <a:cubicBezTo>
                    <a:pt x="15708" y="3673"/>
                    <a:pt x="16472" y="2449"/>
                    <a:pt x="17441" y="1531"/>
                  </a:cubicBezTo>
                  <a:cubicBezTo>
                    <a:pt x="17543" y="1378"/>
                    <a:pt x="17696" y="1276"/>
                    <a:pt x="17798" y="1174"/>
                  </a:cubicBezTo>
                  <a:cubicBezTo>
                    <a:pt x="18104" y="970"/>
                    <a:pt x="18155" y="562"/>
                    <a:pt x="17951" y="256"/>
                  </a:cubicBezTo>
                  <a:cubicBezTo>
                    <a:pt x="17798" y="103"/>
                    <a:pt x="17594" y="1"/>
                    <a:pt x="17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3"/>
            <p:cNvSpPr/>
            <p:nvPr/>
          </p:nvSpPr>
          <p:spPr>
            <a:xfrm>
              <a:off x="1341337" y="4334433"/>
              <a:ext cx="195381" cy="156140"/>
            </a:xfrm>
            <a:custGeom>
              <a:avLst/>
              <a:gdLst/>
              <a:ahLst/>
              <a:cxnLst/>
              <a:rect l="l" t="t" r="r" b="b"/>
              <a:pathLst>
                <a:path w="15709" h="12554" extrusionOk="0">
                  <a:moveTo>
                    <a:pt x="14739" y="0"/>
                  </a:moveTo>
                  <a:cubicBezTo>
                    <a:pt x="14586" y="0"/>
                    <a:pt x="14433" y="102"/>
                    <a:pt x="14280" y="204"/>
                  </a:cubicBezTo>
                  <a:lnTo>
                    <a:pt x="14127" y="408"/>
                  </a:lnTo>
                  <a:cubicBezTo>
                    <a:pt x="13872" y="612"/>
                    <a:pt x="13617" y="816"/>
                    <a:pt x="13362" y="969"/>
                  </a:cubicBezTo>
                  <a:cubicBezTo>
                    <a:pt x="12342" y="1428"/>
                    <a:pt x="11271" y="1581"/>
                    <a:pt x="10251" y="2091"/>
                  </a:cubicBezTo>
                  <a:cubicBezTo>
                    <a:pt x="9996" y="2193"/>
                    <a:pt x="9690" y="2346"/>
                    <a:pt x="9435" y="2550"/>
                  </a:cubicBezTo>
                  <a:cubicBezTo>
                    <a:pt x="9181" y="2703"/>
                    <a:pt x="8926" y="2958"/>
                    <a:pt x="8722" y="3162"/>
                  </a:cubicBezTo>
                  <a:cubicBezTo>
                    <a:pt x="8467" y="3468"/>
                    <a:pt x="8263" y="3723"/>
                    <a:pt x="8110" y="4080"/>
                  </a:cubicBezTo>
                  <a:cubicBezTo>
                    <a:pt x="7957" y="4335"/>
                    <a:pt x="7804" y="4590"/>
                    <a:pt x="7651" y="4845"/>
                  </a:cubicBezTo>
                  <a:cubicBezTo>
                    <a:pt x="7447" y="5202"/>
                    <a:pt x="7192" y="5508"/>
                    <a:pt x="6937" y="5814"/>
                  </a:cubicBezTo>
                  <a:cubicBezTo>
                    <a:pt x="6784" y="5967"/>
                    <a:pt x="6580" y="6069"/>
                    <a:pt x="6376" y="6171"/>
                  </a:cubicBezTo>
                  <a:cubicBezTo>
                    <a:pt x="5815" y="6477"/>
                    <a:pt x="5203" y="6681"/>
                    <a:pt x="4591" y="6834"/>
                  </a:cubicBezTo>
                  <a:cubicBezTo>
                    <a:pt x="3826" y="7038"/>
                    <a:pt x="3061" y="7395"/>
                    <a:pt x="2398" y="7803"/>
                  </a:cubicBezTo>
                  <a:cubicBezTo>
                    <a:pt x="2041" y="8007"/>
                    <a:pt x="1735" y="8262"/>
                    <a:pt x="1480" y="8568"/>
                  </a:cubicBezTo>
                  <a:cubicBezTo>
                    <a:pt x="1225" y="8823"/>
                    <a:pt x="970" y="9129"/>
                    <a:pt x="766" y="9486"/>
                  </a:cubicBezTo>
                  <a:cubicBezTo>
                    <a:pt x="613" y="9792"/>
                    <a:pt x="460" y="10149"/>
                    <a:pt x="358" y="10506"/>
                  </a:cubicBezTo>
                  <a:cubicBezTo>
                    <a:pt x="205" y="10914"/>
                    <a:pt x="103" y="11322"/>
                    <a:pt x="52" y="11781"/>
                  </a:cubicBezTo>
                  <a:cubicBezTo>
                    <a:pt x="1" y="11985"/>
                    <a:pt x="52" y="12138"/>
                    <a:pt x="154" y="12291"/>
                  </a:cubicBezTo>
                  <a:cubicBezTo>
                    <a:pt x="256" y="12444"/>
                    <a:pt x="409" y="12546"/>
                    <a:pt x="613" y="12546"/>
                  </a:cubicBezTo>
                  <a:cubicBezTo>
                    <a:pt x="649" y="12551"/>
                    <a:pt x="685" y="12554"/>
                    <a:pt x="721" y="12554"/>
                  </a:cubicBezTo>
                  <a:cubicBezTo>
                    <a:pt x="1039" y="12554"/>
                    <a:pt x="1332" y="12352"/>
                    <a:pt x="1378" y="11985"/>
                  </a:cubicBezTo>
                  <a:cubicBezTo>
                    <a:pt x="1429" y="11679"/>
                    <a:pt x="1480" y="11373"/>
                    <a:pt x="1531" y="11067"/>
                  </a:cubicBezTo>
                  <a:cubicBezTo>
                    <a:pt x="1735" y="10404"/>
                    <a:pt x="2092" y="9792"/>
                    <a:pt x="2602" y="9333"/>
                  </a:cubicBezTo>
                  <a:cubicBezTo>
                    <a:pt x="2908" y="9078"/>
                    <a:pt x="3214" y="8874"/>
                    <a:pt x="3520" y="8721"/>
                  </a:cubicBezTo>
                  <a:cubicBezTo>
                    <a:pt x="3826" y="8568"/>
                    <a:pt x="4081" y="8466"/>
                    <a:pt x="4336" y="8364"/>
                  </a:cubicBezTo>
                  <a:cubicBezTo>
                    <a:pt x="4693" y="8211"/>
                    <a:pt x="5050" y="8109"/>
                    <a:pt x="5407" y="8007"/>
                  </a:cubicBezTo>
                  <a:cubicBezTo>
                    <a:pt x="5764" y="7905"/>
                    <a:pt x="6019" y="7854"/>
                    <a:pt x="6325" y="7701"/>
                  </a:cubicBezTo>
                  <a:cubicBezTo>
                    <a:pt x="6580" y="7599"/>
                    <a:pt x="6886" y="7497"/>
                    <a:pt x="7141" y="7344"/>
                  </a:cubicBezTo>
                  <a:cubicBezTo>
                    <a:pt x="7600" y="7038"/>
                    <a:pt x="8008" y="6732"/>
                    <a:pt x="8314" y="6273"/>
                  </a:cubicBezTo>
                  <a:cubicBezTo>
                    <a:pt x="8518" y="6018"/>
                    <a:pt x="8722" y="5712"/>
                    <a:pt x="8875" y="5457"/>
                  </a:cubicBezTo>
                  <a:cubicBezTo>
                    <a:pt x="9079" y="5151"/>
                    <a:pt x="9232" y="4794"/>
                    <a:pt x="9435" y="4539"/>
                  </a:cubicBezTo>
                  <a:cubicBezTo>
                    <a:pt x="9537" y="4284"/>
                    <a:pt x="9741" y="4080"/>
                    <a:pt x="9945" y="3876"/>
                  </a:cubicBezTo>
                  <a:cubicBezTo>
                    <a:pt x="10149" y="3723"/>
                    <a:pt x="10353" y="3570"/>
                    <a:pt x="10557" y="3468"/>
                  </a:cubicBezTo>
                  <a:cubicBezTo>
                    <a:pt x="11271" y="3111"/>
                    <a:pt x="12036" y="2856"/>
                    <a:pt x="12801" y="2652"/>
                  </a:cubicBezTo>
                  <a:cubicBezTo>
                    <a:pt x="13260" y="2499"/>
                    <a:pt x="13719" y="2295"/>
                    <a:pt x="14127" y="2040"/>
                  </a:cubicBezTo>
                  <a:cubicBezTo>
                    <a:pt x="14586" y="1785"/>
                    <a:pt x="14994" y="1479"/>
                    <a:pt x="15351" y="1071"/>
                  </a:cubicBezTo>
                  <a:cubicBezTo>
                    <a:pt x="15708" y="663"/>
                    <a:pt x="15402" y="0"/>
                    <a:pt x="14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3"/>
            <p:cNvSpPr/>
            <p:nvPr/>
          </p:nvSpPr>
          <p:spPr>
            <a:xfrm>
              <a:off x="2488124" y="4172049"/>
              <a:ext cx="187769" cy="33482"/>
            </a:xfrm>
            <a:custGeom>
              <a:avLst/>
              <a:gdLst/>
              <a:ahLst/>
              <a:cxnLst/>
              <a:rect l="l" t="t" r="r" b="b"/>
              <a:pathLst>
                <a:path w="15097" h="2692" extrusionOk="0">
                  <a:moveTo>
                    <a:pt x="14025" y="1"/>
                  </a:moveTo>
                  <a:cubicBezTo>
                    <a:pt x="13872" y="1"/>
                    <a:pt x="13668" y="1"/>
                    <a:pt x="13515" y="52"/>
                  </a:cubicBezTo>
                  <a:lnTo>
                    <a:pt x="13566" y="1"/>
                  </a:lnTo>
                  <a:lnTo>
                    <a:pt x="13566" y="1"/>
                  </a:lnTo>
                  <a:cubicBezTo>
                    <a:pt x="13260" y="52"/>
                    <a:pt x="13005" y="103"/>
                    <a:pt x="12750" y="205"/>
                  </a:cubicBezTo>
                  <a:cubicBezTo>
                    <a:pt x="12393" y="358"/>
                    <a:pt x="11985" y="511"/>
                    <a:pt x="11577" y="664"/>
                  </a:cubicBezTo>
                  <a:cubicBezTo>
                    <a:pt x="11373" y="715"/>
                    <a:pt x="11169" y="715"/>
                    <a:pt x="10965" y="766"/>
                  </a:cubicBezTo>
                  <a:cubicBezTo>
                    <a:pt x="10506" y="766"/>
                    <a:pt x="10047" y="664"/>
                    <a:pt x="9588" y="613"/>
                  </a:cubicBezTo>
                  <a:cubicBezTo>
                    <a:pt x="9333" y="562"/>
                    <a:pt x="9078" y="536"/>
                    <a:pt x="8830" y="536"/>
                  </a:cubicBezTo>
                  <a:cubicBezTo>
                    <a:pt x="8581" y="536"/>
                    <a:pt x="8339" y="562"/>
                    <a:pt x="8110" y="613"/>
                  </a:cubicBezTo>
                  <a:cubicBezTo>
                    <a:pt x="7855" y="664"/>
                    <a:pt x="7600" y="715"/>
                    <a:pt x="7345" y="817"/>
                  </a:cubicBezTo>
                  <a:lnTo>
                    <a:pt x="6784" y="970"/>
                  </a:lnTo>
                  <a:cubicBezTo>
                    <a:pt x="6478" y="1021"/>
                    <a:pt x="6172" y="1072"/>
                    <a:pt x="5917" y="1123"/>
                  </a:cubicBezTo>
                  <a:cubicBezTo>
                    <a:pt x="5611" y="1072"/>
                    <a:pt x="5305" y="1072"/>
                    <a:pt x="4999" y="970"/>
                  </a:cubicBezTo>
                  <a:cubicBezTo>
                    <a:pt x="4183" y="715"/>
                    <a:pt x="3316" y="511"/>
                    <a:pt x="2500" y="409"/>
                  </a:cubicBezTo>
                  <a:cubicBezTo>
                    <a:pt x="2418" y="400"/>
                    <a:pt x="2337" y="396"/>
                    <a:pt x="2256" y="396"/>
                  </a:cubicBezTo>
                  <a:cubicBezTo>
                    <a:pt x="1880" y="396"/>
                    <a:pt x="1510" y="487"/>
                    <a:pt x="1174" y="613"/>
                  </a:cubicBezTo>
                  <a:cubicBezTo>
                    <a:pt x="919" y="715"/>
                    <a:pt x="715" y="868"/>
                    <a:pt x="562" y="1021"/>
                  </a:cubicBezTo>
                  <a:cubicBezTo>
                    <a:pt x="460" y="1123"/>
                    <a:pt x="358" y="1225"/>
                    <a:pt x="307" y="1378"/>
                  </a:cubicBezTo>
                  <a:cubicBezTo>
                    <a:pt x="205" y="1480"/>
                    <a:pt x="103" y="1633"/>
                    <a:pt x="52" y="1786"/>
                  </a:cubicBezTo>
                  <a:cubicBezTo>
                    <a:pt x="1" y="1939"/>
                    <a:pt x="1" y="2092"/>
                    <a:pt x="52" y="2296"/>
                  </a:cubicBezTo>
                  <a:cubicBezTo>
                    <a:pt x="154" y="2449"/>
                    <a:pt x="256" y="2602"/>
                    <a:pt x="460" y="2653"/>
                  </a:cubicBezTo>
                  <a:cubicBezTo>
                    <a:pt x="536" y="2678"/>
                    <a:pt x="613" y="2691"/>
                    <a:pt x="696" y="2691"/>
                  </a:cubicBezTo>
                  <a:cubicBezTo>
                    <a:pt x="779" y="2691"/>
                    <a:pt x="868" y="2678"/>
                    <a:pt x="970" y="2653"/>
                  </a:cubicBezTo>
                  <a:lnTo>
                    <a:pt x="1123" y="2551"/>
                  </a:lnTo>
                  <a:cubicBezTo>
                    <a:pt x="1174" y="2449"/>
                    <a:pt x="1276" y="2347"/>
                    <a:pt x="1327" y="2245"/>
                  </a:cubicBezTo>
                  <a:cubicBezTo>
                    <a:pt x="1378" y="2194"/>
                    <a:pt x="1429" y="2092"/>
                    <a:pt x="1480" y="2041"/>
                  </a:cubicBezTo>
                  <a:cubicBezTo>
                    <a:pt x="1531" y="1990"/>
                    <a:pt x="1582" y="1939"/>
                    <a:pt x="1633" y="1888"/>
                  </a:cubicBezTo>
                  <a:cubicBezTo>
                    <a:pt x="1684" y="1888"/>
                    <a:pt x="1735" y="1837"/>
                    <a:pt x="1837" y="1786"/>
                  </a:cubicBezTo>
                  <a:cubicBezTo>
                    <a:pt x="1939" y="1786"/>
                    <a:pt x="2092" y="1786"/>
                    <a:pt x="2194" y="1735"/>
                  </a:cubicBezTo>
                  <a:cubicBezTo>
                    <a:pt x="2500" y="1786"/>
                    <a:pt x="2806" y="1786"/>
                    <a:pt x="3112" y="1888"/>
                  </a:cubicBezTo>
                  <a:cubicBezTo>
                    <a:pt x="3520" y="1990"/>
                    <a:pt x="3979" y="2143"/>
                    <a:pt x="4387" y="2245"/>
                  </a:cubicBezTo>
                  <a:cubicBezTo>
                    <a:pt x="4693" y="2296"/>
                    <a:pt x="4948" y="2347"/>
                    <a:pt x="5254" y="2398"/>
                  </a:cubicBezTo>
                  <a:cubicBezTo>
                    <a:pt x="5458" y="2449"/>
                    <a:pt x="5713" y="2449"/>
                    <a:pt x="5968" y="2449"/>
                  </a:cubicBezTo>
                  <a:cubicBezTo>
                    <a:pt x="6376" y="2449"/>
                    <a:pt x="6733" y="2347"/>
                    <a:pt x="7090" y="2245"/>
                  </a:cubicBezTo>
                  <a:lnTo>
                    <a:pt x="7855" y="2041"/>
                  </a:lnTo>
                  <a:cubicBezTo>
                    <a:pt x="8110" y="1990"/>
                    <a:pt x="8364" y="1888"/>
                    <a:pt x="8670" y="1888"/>
                  </a:cubicBezTo>
                  <a:cubicBezTo>
                    <a:pt x="9027" y="1888"/>
                    <a:pt x="9333" y="1939"/>
                    <a:pt x="9690" y="1990"/>
                  </a:cubicBezTo>
                  <a:cubicBezTo>
                    <a:pt x="10149" y="2092"/>
                    <a:pt x="10608" y="2143"/>
                    <a:pt x="11067" y="2143"/>
                  </a:cubicBezTo>
                  <a:cubicBezTo>
                    <a:pt x="11883" y="1990"/>
                    <a:pt x="12699" y="1786"/>
                    <a:pt x="13413" y="1429"/>
                  </a:cubicBezTo>
                  <a:cubicBezTo>
                    <a:pt x="13617" y="1378"/>
                    <a:pt x="13821" y="1327"/>
                    <a:pt x="14025" y="1327"/>
                  </a:cubicBezTo>
                  <a:lnTo>
                    <a:pt x="14127" y="1327"/>
                  </a:lnTo>
                  <a:cubicBezTo>
                    <a:pt x="14165" y="1340"/>
                    <a:pt x="14207" y="1346"/>
                    <a:pt x="14250" y="1346"/>
                  </a:cubicBezTo>
                  <a:cubicBezTo>
                    <a:pt x="14379" y="1346"/>
                    <a:pt x="14522" y="1289"/>
                    <a:pt x="14637" y="1174"/>
                  </a:cubicBezTo>
                  <a:cubicBezTo>
                    <a:pt x="15096" y="817"/>
                    <a:pt x="14841" y="52"/>
                    <a:pt x="142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3"/>
            <p:cNvSpPr/>
            <p:nvPr/>
          </p:nvSpPr>
          <p:spPr>
            <a:xfrm>
              <a:off x="2482415" y="4274173"/>
              <a:ext cx="189038" cy="34066"/>
            </a:xfrm>
            <a:custGeom>
              <a:avLst/>
              <a:gdLst/>
              <a:ahLst/>
              <a:cxnLst/>
              <a:rect l="l" t="t" r="r" b="b"/>
              <a:pathLst>
                <a:path w="15199" h="2739" extrusionOk="0">
                  <a:moveTo>
                    <a:pt x="2092" y="1"/>
                  </a:moveTo>
                  <a:cubicBezTo>
                    <a:pt x="1939" y="52"/>
                    <a:pt x="1735" y="52"/>
                    <a:pt x="1582" y="103"/>
                  </a:cubicBezTo>
                  <a:cubicBezTo>
                    <a:pt x="1480" y="154"/>
                    <a:pt x="1378" y="205"/>
                    <a:pt x="1276" y="256"/>
                  </a:cubicBezTo>
                  <a:cubicBezTo>
                    <a:pt x="1123" y="358"/>
                    <a:pt x="970" y="460"/>
                    <a:pt x="868" y="562"/>
                  </a:cubicBezTo>
                  <a:cubicBezTo>
                    <a:pt x="562" y="817"/>
                    <a:pt x="358" y="1072"/>
                    <a:pt x="154" y="1377"/>
                  </a:cubicBezTo>
                  <a:cubicBezTo>
                    <a:pt x="52" y="1530"/>
                    <a:pt x="1" y="1683"/>
                    <a:pt x="52" y="1887"/>
                  </a:cubicBezTo>
                  <a:cubicBezTo>
                    <a:pt x="98" y="2214"/>
                    <a:pt x="401" y="2455"/>
                    <a:pt x="725" y="2455"/>
                  </a:cubicBezTo>
                  <a:cubicBezTo>
                    <a:pt x="756" y="2455"/>
                    <a:pt x="786" y="2453"/>
                    <a:pt x="817" y="2448"/>
                  </a:cubicBezTo>
                  <a:cubicBezTo>
                    <a:pt x="1021" y="2397"/>
                    <a:pt x="1174" y="2295"/>
                    <a:pt x="1276" y="2142"/>
                  </a:cubicBezTo>
                  <a:cubicBezTo>
                    <a:pt x="1378" y="1989"/>
                    <a:pt x="1480" y="1836"/>
                    <a:pt x="1582" y="1683"/>
                  </a:cubicBezTo>
                  <a:cubicBezTo>
                    <a:pt x="1684" y="1632"/>
                    <a:pt x="1786" y="1530"/>
                    <a:pt x="1888" y="1479"/>
                  </a:cubicBezTo>
                  <a:lnTo>
                    <a:pt x="2092" y="1377"/>
                  </a:lnTo>
                  <a:cubicBezTo>
                    <a:pt x="2143" y="1377"/>
                    <a:pt x="2245" y="1327"/>
                    <a:pt x="2347" y="1327"/>
                  </a:cubicBezTo>
                  <a:cubicBezTo>
                    <a:pt x="2449" y="1327"/>
                    <a:pt x="2602" y="1377"/>
                    <a:pt x="2704" y="1377"/>
                  </a:cubicBezTo>
                  <a:cubicBezTo>
                    <a:pt x="3214" y="1530"/>
                    <a:pt x="3724" y="1734"/>
                    <a:pt x="4183" y="1989"/>
                  </a:cubicBezTo>
                  <a:cubicBezTo>
                    <a:pt x="4438" y="2091"/>
                    <a:pt x="4693" y="2244"/>
                    <a:pt x="4948" y="2346"/>
                  </a:cubicBezTo>
                  <a:cubicBezTo>
                    <a:pt x="5254" y="2499"/>
                    <a:pt x="5611" y="2601"/>
                    <a:pt x="5968" y="2652"/>
                  </a:cubicBezTo>
                  <a:cubicBezTo>
                    <a:pt x="6197" y="2710"/>
                    <a:pt x="6434" y="2739"/>
                    <a:pt x="6672" y="2739"/>
                  </a:cubicBezTo>
                  <a:cubicBezTo>
                    <a:pt x="7070" y="2739"/>
                    <a:pt x="7472" y="2659"/>
                    <a:pt x="7855" y="2499"/>
                  </a:cubicBezTo>
                  <a:cubicBezTo>
                    <a:pt x="8008" y="2397"/>
                    <a:pt x="8212" y="2295"/>
                    <a:pt x="8365" y="2244"/>
                  </a:cubicBezTo>
                  <a:lnTo>
                    <a:pt x="8823" y="1938"/>
                  </a:lnTo>
                  <a:cubicBezTo>
                    <a:pt x="9027" y="1836"/>
                    <a:pt x="9231" y="1734"/>
                    <a:pt x="9435" y="1683"/>
                  </a:cubicBezTo>
                  <a:cubicBezTo>
                    <a:pt x="9486" y="1632"/>
                    <a:pt x="9537" y="1632"/>
                    <a:pt x="9588" y="1632"/>
                  </a:cubicBezTo>
                  <a:cubicBezTo>
                    <a:pt x="9843" y="1632"/>
                    <a:pt x="10098" y="1683"/>
                    <a:pt x="10353" y="1734"/>
                  </a:cubicBezTo>
                  <a:cubicBezTo>
                    <a:pt x="10863" y="1836"/>
                    <a:pt x="11322" y="1938"/>
                    <a:pt x="11832" y="2040"/>
                  </a:cubicBezTo>
                  <a:cubicBezTo>
                    <a:pt x="11967" y="2055"/>
                    <a:pt x="12106" y="2062"/>
                    <a:pt x="12246" y="2062"/>
                  </a:cubicBezTo>
                  <a:cubicBezTo>
                    <a:pt x="12586" y="2062"/>
                    <a:pt x="12936" y="2026"/>
                    <a:pt x="13260" y="1989"/>
                  </a:cubicBezTo>
                  <a:cubicBezTo>
                    <a:pt x="13770" y="1836"/>
                    <a:pt x="14280" y="1632"/>
                    <a:pt x="14739" y="1377"/>
                  </a:cubicBezTo>
                  <a:cubicBezTo>
                    <a:pt x="14892" y="1327"/>
                    <a:pt x="14994" y="1174"/>
                    <a:pt x="15096" y="1021"/>
                  </a:cubicBezTo>
                  <a:cubicBezTo>
                    <a:pt x="15198" y="664"/>
                    <a:pt x="15045" y="256"/>
                    <a:pt x="14688" y="154"/>
                  </a:cubicBezTo>
                  <a:cubicBezTo>
                    <a:pt x="14612" y="103"/>
                    <a:pt x="14522" y="77"/>
                    <a:pt x="14433" y="77"/>
                  </a:cubicBezTo>
                  <a:cubicBezTo>
                    <a:pt x="14344" y="77"/>
                    <a:pt x="14255" y="103"/>
                    <a:pt x="14178" y="154"/>
                  </a:cubicBezTo>
                  <a:cubicBezTo>
                    <a:pt x="13872" y="307"/>
                    <a:pt x="13515" y="460"/>
                    <a:pt x="13209" y="613"/>
                  </a:cubicBezTo>
                  <a:cubicBezTo>
                    <a:pt x="12954" y="664"/>
                    <a:pt x="12750" y="664"/>
                    <a:pt x="12495" y="715"/>
                  </a:cubicBezTo>
                  <a:cubicBezTo>
                    <a:pt x="11883" y="664"/>
                    <a:pt x="11271" y="562"/>
                    <a:pt x="10659" y="409"/>
                  </a:cubicBezTo>
                  <a:cubicBezTo>
                    <a:pt x="10361" y="334"/>
                    <a:pt x="10062" y="287"/>
                    <a:pt x="9743" y="287"/>
                  </a:cubicBezTo>
                  <a:cubicBezTo>
                    <a:pt x="9627" y="287"/>
                    <a:pt x="9507" y="293"/>
                    <a:pt x="9384" y="307"/>
                  </a:cubicBezTo>
                  <a:cubicBezTo>
                    <a:pt x="9231" y="307"/>
                    <a:pt x="9027" y="358"/>
                    <a:pt x="8874" y="409"/>
                  </a:cubicBezTo>
                  <a:cubicBezTo>
                    <a:pt x="8670" y="511"/>
                    <a:pt x="8518" y="562"/>
                    <a:pt x="8365" y="664"/>
                  </a:cubicBezTo>
                  <a:lnTo>
                    <a:pt x="7753" y="1021"/>
                  </a:lnTo>
                  <a:cubicBezTo>
                    <a:pt x="7549" y="1174"/>
                    <a:pt x="7294" y="1276"/>
                    <a:pt x="7090" y="1327"/>
                  </a:cubicBezTo>
                  <a:cubicBezTo>
                    <a:pt x="6988" y="1377"/>
                    <a:pt x="6835" y="1377"/>
                    <a:pt x="6733" y="1377"/>
                  </a:cubicBezTo>
                  <a:cubicBezTo>
                    <a:pt x="6529" y="1377"/>
                    <a:pt x="6325" y="1377"/>
                    <a:pt x="6172" y="1327"/>
                  </a:cubicBezTo>
                  <a:cubicBezTo>
                    <a:pt x="5152" y="1072"/>
                    <a:pt x="4285" y="460"/>
                    <a:pt x="3316" y="154"/>
                  </a:cubicBezTo>
                  <a:cubicBezTo>
                    <a:pt x="3061" y="52"/>
                    <a:pt x="2806" y="1"/>
                    <a:pt x="25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3"/>
            <p:cNvSpPr/>
            <p:nvPr/>
          </p:nvSpPr>
          <p:spPr>
            <a:xfrm>
              <a:off x="2491296" y="4383910"/>
              <a:ext cx="166837" cy="37686"/>
            </a:xfrm>
            <a:custGeom>
              <a:avLst/>
              <a:gdLst/>
              <a:ahLst/>
              <a:cxnLst/>
              <a:rect l="l" t="t" r="r" b="b"/>
              <a:pathLst>
                <a:path w="13414" h="3030" extrusionOk="0">
                  <a:moveTo>
                    <a:pt x="10149" y="0"/>
                  </a:moveTo>
                  <a:cubicBezTo>
                    <a:pt x="9792" y="0"/>
                    <a:pt x="9435" y="102"/>
                    <a:pt x="9078" y="255"/>
                  </a:cubicBezTo>
                  <a:cubicBezTo>
                    <a:pt x="8772" y="408"/>
                    <a:pt x="8466" y="561"/>
                    <a:pt x="8211" y="765"/>
                  </a:cubicBezTo>
                  <a:cubicBezTo>
                    <a:pt x="8007" y="867"/>
                    <a:pt x="7855" y="969"/>
                    <a:pt x="7651" y="1020"/>
                  </a:cubicBezTo>
                  <a:cubicBezTo>
                    <a:pt x="7447" y="1071"/>
                    <a:pt x="7243" y="1122"/>
                    <a:pt x="7090" y="1122"/>
                  </a:cubicBezTo>
                  <a:cubicBezTo>
                    <a:pt x="6835" y="1122"/>
                    <a:pt x="6580" y="1071"/>
                    <a:pt x="6325" y="1020"/>
                  </a:cubicBezTo>
                  <a:cubicBezTo>
                    <a:pt x="5356" y="765"/>
                    <a:pt x="4438" y="204"/>
                    <a:pt x="3418" y="51"/>
                  </a:cubicBezTo>
                  <a:cubicBezTo>
                    <a:pt x="3273" y="25"/>
                    <a:pt x="3128" y="12"/>
                    <a:pt x="2984" y="12"/>
                  </a:cubicBezTo>
                  <a:cubicBezTo>
                    <a:pt x="2570" y="12"/>
                    <a:pt x="2164" y="117"/>
                    <a:pt x="1786" y="306"/>
                  </a:cubicBezTo>
                  <a:cubicBezTo>
                    <a:pt x="1123" y="714"/>
                    <a:pt x="562" y="1275"/>
                    <a:pt x="154" y="1938"/>
                  </a:cubicBezTo>
                  <a:cubicBezTo>
                    <a:pt x="52" y="2091"/>
                    <a:pt x="1" y="2295"/>
                    <a:pt x="52" y="2448"/>
                  </a:cubicBezTo>
                  <a:cubicBezTo>
                    <a:pt x="52" y="2652"/>
                    <a:pt x="154" y="2805"/>
                    <a:pt x="307" y="2907"/>
                  </a:cubicBezTo>
                  <a:cubicBezTo>
                    <a:pt x="429" y="2989"/>
                    <a:pt x="568" y="3029"/>
                    <a:pt x="703" y="3029"/>
                  </a:cubicBezTo>
                  <a:cubicBezTo>
                    <a:pt x="907" y="3029"/>
                    <a:pt x="1102" y="2938"/>
                    <a:pt x="1225" y="2754"/>
                  </a:cubicBezTo>
                  <a:cubicBezTo>
                    <a:pt x="1429" y="2448"/>
                    <a:pt x="1582" y="2193"/>
                    <a:pt x="1837" y="1989"/>
                  </a:cubicBezTo>
                  <a:cubicBezTo>
                    <a:pt x="1990" y="1785"/>
                    <a:pt x="2143" y="1683"/>
                    <a:pt x="2296" y="1530"/>
                  </a:cubicBezTo>
                  <a:cubicBezTo>
                    <a:pt x="2398" y="1479"/>
                    <a:pt x="2551" y="1428"/>
                    <a:pt x="2653" y="1377"/>
                  </a:cubicBezTo>
                  <a:cubicBezTo>
                    <a:pt x="2755" y="1377"/>
                    <a:pt x="2857" y="1377"/>
                    <a:pt x="2959" y="1326"/>
                  </a:cubicBezTo>
                  <a:cubicBezTo>
                    <a:pt x="3112" y="1377"/>
                    <a:pt x="3316" y="1377"/>
                    <a:pt x="3469" y="1377"/>
                  </a:cubicBezTo>
                  <a:cubicBezTo>
                    <a:pt x="3826" y="1530"/>
                    <a:pt x="4234" y="1632"/>
                    <a:pt x="4591" y="1836"/>
                  </a:cubicBezTo>
                  <a:cubicBezTo>
                    <a:pt x="4999" y="1989"/>
                    <a:pt x="5458" y="2193"/>
                    <a:pt x="5917" y="2295"/>
                  </a:cubicBezTo>
                  <a:cubicBezTo>
                    <a:pt x="6172" y="2346"/>
                    <a:pt x="6427" y="2397"/>
                    <a:pt x="6682" y="2448"/>
                  </a:cubicBezTo>
                  <a:lnTo>
                    <a:pt x="7600" y="2448"/>
                  </a:lnTo>
                  <a:cubicBezTo>
                    <a:pt x="7906" y="2397"/>
                    <a:pt x="8211" y="2295"/>
                    <a:pt x="8517" y="2142"/>
                  </a:cubicBezTo>
                  <a:cubicBezTo>
                    <a:pt x="8823" y="1989"/>
                    <a:pt x="9078" y="1836"/>
                    <a:pt x="9333" y="1632"/>
                  </a:cubicBezTo>
                  <a:cubicBezTo>
                    <a:pt x="9486" y="1530"/>
                    <a:pt x="9690" y="1479"/>
                    <a:pt x="9843" y="1428"/>
                  </a:cubicBezTo>
                  <a:lnTo>
                    <a:pt x="10098" y="1326"/>
                  </a:lnTo>
                  <a:cubicBezTo>
                    <a:pt x="10251" y="1326"/>
                    <a:pt x="10353" y="1326"/>
                    <a:pt x="10506" y="1377"/>
                  </a:cubicBezTo>
                  <a:cubicBezTo>
                    <a:pt x="11220" y="1632"/>
                    <a:pt x="11934" y="1836"/>
                    <a:pt x="12648" y="1989"/>
                  </a:cubicBezTo>
                  <a:cubicBezTo>
                    <a:pt x="12852" y="1989"/>
                    <a:pt x="13005" y="1938"/>
                    <a:pt x="13158" y="1836"/>
                  </a:cubicBezTo>
                  <a:cubicBezTo>
                    <a:pt x="13311" y="1683"/>
                    <a:pt x="13362" y="1530"/>
                    <a:pt x="13413" y="1377"/>
                  </a:cubicBezTo>
                  <a:cubicBezTo>
                    <a:pt x="13413" y="1020"/>
                    <a:pt x="13158" y="663"/>
                    <a:pt x="12801" y="612"/>
                  </a:cubicBezTo>
                  <a:cubicBezTo>
                    <a:pt x="12648" y="612"/>
                    <a:pt x="12495" y="612"/>
                    <a:pt x="12342" y="561"/>
                  </a:cubicBezTo>
                  <a:cubicBezTo>
                    <a:pt x="12036" y="510"/>
                    <a:pt x="11730" y="357"/>
                    <a:pt x="11373" y="255"/>
                  </a:cubicBezTo>
                  <a:cubicBezTo>
                    <a:pt x="11016" y="102"/>
                    <a:pt x="10608" y="51"/>
                    <a:pt x="10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3"/>
            <p:cNvSpPr/>
            <p:nvPr/>
          </p:nvSpPr>
          <p:spPr>
            <a:xfrm>
              <a:off x="2921347" y="4012849"/>
              <a:ext cx="324768" cy="242307"/>
            </a:xfrm>
            <a:custGeom>
              <a:avLst/>
              <a:gdLst/>
              <a:ahLst/>
              <a:cxnLst/>
              <a:rect l="l" t="t" r="r" b="b"/>
              <a:pathLst>
                <a:path w="26112" h="19482" extrusionOk="0">
                  <a:moveTo>
                    <a:pt x="21062" y="0"/>
                  </a:moveTo>
                  <a:cubicBezTo>
                    <a:pt x="20246" y="51"/>
                    <a:pt x="19430" y="153"/>
                    <a:pt x="18615" y="357"/>
                  </a:cubicBezTo>
                  <a:cubicBezTo>
                    <a:pt x="17952" y="459"/>
                    <a:pt x="17340" y="612"/>
                    <a:pt x="16728" y="765"/>
                  </a:cubicBezTo>
                  <a:lnTo>
                    <a:pt x="16218" y="918"/>
                  </a:lnTo>
                  <a:cubicBezTo>
                    <a:pt x="15963" y="969"/>
                    <a:pt x="15657" y="1071"/>
                    <a:pt x="15300" y="1122"/>
                  </a:cubicBezTo>
                  <a:cubicBezTo>
                    <a:pt x="14994" y="1173"/>
                    <a:pt x="14586" y="1224"/>
                    <a:pt x="14178" y="1275"/>
                  </a:cubicBezTo>
                  <a:lnTo>
                    <a:pt x="13923" y="1326"/>
                  </a:lnTo>
                  <a:cubicBezTo>
                    <a:pt x="13158" y="1428"/>
                    <a:pt x="12393" y="1530"/>
                    <a:pt x="11628" y="1632"/>
                  </a:cubicBezTo>
                  <a:lnTo>
                    <a:pt x="10200" y="1836"/>
                  </a:lnTo>
                  <a:cubicBezTo>
                    <a:pt x="7191" y="2244"/>
                    <a:pt x="3723" y="2754"/>
                    <a:pt x="561" y="4182"/>
                  </a:cubicBezTo>
                  <a:cubicBezTo>
                    <a:pt x="0" y="4437"/>
                    <a:pt x="0" y="5202"/>
                    <a:pt x="561" y="5406"/>
                  </a:cubicBezTo>
                  <a:cubicBezTo>
                    <a:pt x="561" y="5457"/>
                    <a:pt x="612" y="5457"/>
                    <a:pt x="612" y="5508"/>
                  </a:cubicBezTo>
                  <a:cubicBezTo>
                    <a:pt x="816" y="5712"/>
                    <a:pt x="969" y="5967"/>
                    <a:pt x="1122" y="6171"/>
                  </a:cubicBezTo>
                  <a:cubicBezTo>
                    <a:pt x="1377" y="6579"/>
                    <a:pt x="1530" y="6987"/>
                    <a:pt x="1683" y="7395"/>
                  </a:cubicBezTo>
                  <a:cubicBezTo>
                    <a:pt x="1887" y="8313"/>
                    <a:pt x="2040" y="9231"/>
                    <a:pt x="2040" y="10200"/>
                  </a:cubicBezTo>
                  <a:lnTo>
                    <a:pt x="2040" y="12138"/>
                  </a:lnTo>
                  <a:cubicBezTo>
                    <a:pt x="2040" y="12903"/>
                    <a:pt x="2040" y="13668"/>
                    <a:pt x="2091" y="14484"/>
                  </a:cubicBezTo>
                  <a:cubicBezTo>
                    <a:pt x="2091" y="15147"/>
                    <a:pt x="2193" y="15810"/>
                    <a:pt x="2346" y="16422"/>
                  </a:cubicBezTo>
                  <a:cubicBezTo>
                    <a:pt x="2397" y="16779"/>
                    <a:pt x="2499" y="17136"/>
                    <a:pt x="2601" y="17442"/>
                  </a:cubicBezTo>
                  <a:cubicBezTo>
                    <a:pt x="2652" y="17595"/>
                    <a:pt x="2703" y="17697"/>
                    <a:pt x="2754" y="17850"/>
                  </a:cubicBezTo>
                  <a:cubicBezTo>
                    <a:pt x="2805" y="17952"/>
                    <a:pt x="2856" y="18105"/>
                    <a:pt x="2907" y="18207"/>
                  </a:cubicBezTo>
                  <a:lnTo>
                    <a:pt x="2907" y="18360"/>
                  </a:lnTo>
                  <a:lnTo>
                    <a:pt x="3009" y="18615"/>
                  </a:lnTo>
                  <a:cubicBezTo>
                    <a:pt x="3060" y="18768"/>
                    <a:pt x="3162" y="18921"/>
                    <a:pt x="3315" y="19023"/>
                  </a:cubicBezTo>
                  <a:cubicBezTo>
                    <a:pt x="3468" y="19125"/>
                    <a:pt x="3621" y="19176"/>
                    <a:pt x="3774" y="19227"/>
                  </a:cubicBezTo>
                  <a:cubicBezTo>
                    <a:pt x="3978" y="19329"/>
                    <a:pt x="4233" y="19380"/>
                    <a:pt x="4437" y="19431"/>
                  </a:cubicBezTo>
                  <a:cubicBezTo>
                    <a:pt x="4692" y="19482"/>
                    <a:pt x="4947" y="19482"/>
                    <a:pt x="5151" y="19482"/>
                  </a:cubicBezTo>
                  <a:lnTo>
                    <a:pt x="5712" y="19482"/>
                  </a:lnTo>
                  <a:cubicBezTo>
                    <a:pt x="6171" y="19482"/>
                    <a:pt x="6630" y="19380"/>
                    <a:pt x="7089" y="19329"/>
                  </a:cubicBezTo>
                  <a:cubicBezTo>
                    <a:pt x="8058" y="19125"/>
                    <a:pt x="8976" y="18819"/>
                    <a:pt x="9894" y="18564"/>
                  </a:cubicBezTo>
                  <a:lnTo>
                    <a:pt x="10149" y="18513"/>
                  </a:lnTo>
                  <a:cubicBezTo>
                    <a:pt x="10863" y="18309"/>
                    <a:pt x="11577" y="18054"/>
                    <a:pt x="12342" y="17901"/>
                  </a:cubicBezTo>
                  <a:cubicBezTo>
                    <a:pt x="13413" y="17697"/>
                    <a:pt x="14484" y="17544"/>
                    <a:pt x="15555" y="17391"/>
                  </a:cubicBezTo>
                  <a:cubicBezTo>
                    <a:pt x="16575" y="17238"/>
                    <a:pt x="17544" y="17085"/>
                    <a:pt x="18513" y="16881"/>
                  </a:cubicBezTo>
                  <a:cubicBezTo>
                    <a:pt x="19583" y="16677"/>
                    <a:pt x="20654" y="16422"/>
                    <a:pt x="21725" y="16065"/>
                  </a:cubicBezTo>
                  <a:cubicBezTo>
                    <a:pt x="22235" y="15912"/>
                    <a:pt x="22694" y="15759"/>
                    <a:pt x="23204" y="15555"/>
                  </a:cubicBezTo>
                  <a:cubicBezTo>
                    <a:pt x="23408" y="15453"/>
                    <a:pt x="23612" y="15351"/>
                    <a:pt x="23867" y="15249"/>
                  </a:cubicBezTo>
                  <a:lnTo>
                    <a:pt x="24224" y="15096"/>
                  </a:lnTo>
                  <a:cubicBezTo>
                    <a:pt x="24326" y="15045"/>
                    <a:pt x="24377" y="15045"/>
                    <a:pt x="24428" y="14994"/>
                  </a:cubicBezTo>
                  <a:lnTo>
                    <a:pt x="24632" y="14943"/>
                  </a:lnTo>
                  <a:lnTo>
                    <a:pt x="24938" y="14892"/>
                  </a:lnTo>
                  <a:cubicBezTo>
                    <a:pt x="25091" y="14841"/>
                    <a:pt x="25244" y="14790"/>
                    <a:pt x="25346" y="14739"/>
                  </a:cubicBezTo>
                  <a:cubicBezTo>
                    <a:pt x="25550" y="14637"/>
                    <a:pt x="25703" y="14535"/>
                    <a:pt x="25805" y="14382"/>
                  </a:cubicBezTo>
                  <a:cubicBezTo>
                    <a:pt x="25907" y="14229"/>
                    <a:pt x="25958" y="14076"/>
                    <a:pt x="26009" y="13923"/>
                  </a:cubicBezTo>
                  <a:cubicBezTo>
                    <a:pt x="26060" y="13770"/>
                    <a:pt x="26060" y="13617"/>
                    <a:pt x="26111" y="13413"/>
                  </a:cubicBezTo>
                  <a:cubicBezTo>
                    <a:pt x="26111" y="13056"/>
                    <a:pt x="26111" y="12699"/>
                    <a:pt x="26060" y="12342"/>
                  </a:cubicBezTo>
                  <a:cubicBezTo>
                    <a:pt x="26009" y="11883"/>
                    <a:pt x="25907" y="11475"/>
                    <a:pt x="25856" y="11118"/>
                  </a:cubicBezTo>
                  <a:cubicBezTo>
                    <a:pt x="25703" y="10353"/>
                    <a:pt x="25499" y="9537"/>
                    <a:pt x="25346" y="8772"/>
                  </a:cubicBezTo>
                  <a:lnTo>
                    <a:pt x="25346" y="8721"/>
                  </a:lnTo>
                  <a:lnTo>
                    <a:pt x="25295" y="8568"/>
                  </a:lnTo>
                  <a:cubicBezTo>
                    <a:pt x="25142" y="8058"/>
                    <a:pt x="25040" y="7548"/>
                    <a:pt x="24989" y="7038"/>
                  </a:cubicBezTo>
                  <a:cubicBezTo>
                    <a:pt x="24938" y="6477"/>
                    <a:pt x="24938" y="5916"/>
                    <a:pt x="24887" y="5355"/>
                  </a:cubicBezTo>
                  <a:cubicBezTo>
                    <a:pt x="24887" y="5049"/>
                    <a:pt x="24887" y="4794"/>
                    <a:pt x="24887" y="4539"/>
                  </a:cubicBezTo>
                  <a:cubicBezTo>
                    <a:pt x="24887" y="3978"/>
                    <a:pt x="24836" y="3570"/>
                    <a:pt x="24785" y="3162"/>
                  </a:cubicBezTo>
                  <a:cubicBezTo>
                    <a:pt x="24734" y="2754"/>
                    <a:pt x="24683" y="2397"/>
                    <a:pt x="24581" y="1989"/>
                  </a:cubicBezTo>
                  <a:cubicBezTo>
                    <a:pt x="24479" y="1632"/>
                    <a:pt x="24326" y="1275"/>
                    <a:pt x="24122" y="918"/>
                  </a:cubicBezTo>
                  <a:cubicBezTo>
                    <a:pt x="24020" y="816"/>
                    <a:pt x="23918" y="663"/>
                    <a:pt x="23765" y="561"/>
                  </a:cubicBezTo>
                  <a:cubicBezTo>
                    <a:pt x="23612" y="459"/>
                    <a:pt x="23459" y="357"/>
                    <a:pt x="23306" y="306"/>
                  </a:cubicBezTo>
                  <a:cubicBezTo>
                    <a:pt x="23153" y="255"/>
                    <a:pt x="23051" y="204"/>
                    <a:pt x="22898" y="153"/>
                  </a:cubicBezTo>
                  <a:cubicBezTo>
                    <a:pt x="22694" y="102"/>
                    <a:pt x="22490" y="51"/>
                    <a:pt x="22235" y="51"/>
                  </a:cubicBezTo>
                  <a:cubicBezTo>
                    <a:pt x="22031" y="0"/>
                    <a:pt x="21827" y="0"/>
                    <a:pt x="216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3"/>
            <p:cNvSpPr/>
            <p:nvPr/>
          </p:nvSpPr>
          <p:spPr>
            <a:xfrm>
              <a:off x="2976532" y="4234846"/>
              <a:ext cx="268314" cy="64078"/>
            </a:xfrm>
            <a:custGeom>
              <a:avLst/>
              <a:gdLst/>
              <a:ahLst/>
              <a:cxnLst/>
              <a:rect l="l" t="t" r="r" b="b"/>
              <a:pathLst>
                <a:path w="21573" h="5152" extrusionOk="0">
                  <a:moveTo>
                    <a:pt x="20705" y="1"/>
                  </a:moveTo>
                  <a:cubicBezTo>
                    <a:pt x="15503" y="1276"/>
                    <a:pt x="10149" y="1837"/>
                    <a:pt x="4896" y="2857"/>
                  </a:cubicBezTo>
                  <a:cubicBezTo>
                    <a:pt x="3468" y="3112"/>
                    <a:pt x="2040" y="3418"/>
                    <a:pt x="663" y="3826"/>
                  </a:cubicBezTo>
                  <a:lnTo>
                    <a:pt x="510" y="3826"/>
                  </a:lnTo>
                  <a:cubicBezTo>
                    <a:pt x="408" y="3877"/>
                    <a:pt x="306" y="3979"/>
                    <a:pt x="255" y="4081"/>
                  </a:cubicBezTo>
                  <a:cubicBezTo>
                    <a:pt x="0" y="4336"/>
                    <a:pt x="51" y="4794"/>
                    <a:pt x="357" y="4998"/>
                  </a:cubicBezTo>
                  <a:cubicBezTo>
                    <a:pt x="510" y="5100"/>
                    <a:pt x="714" y="5151"/>
                    <a:pt x="867" y="5151"/>
                  </a:cubicBezTo>
                  <a:cubicBezTo>
                    <a:pt x="6069" y="3724"/>
                    <a:pt x="11424" y="3163"/>
                    <a:pt x="16727" y="2194"/>
                  </a:cubicBezTo>
                  <a:cubicBezTo>
                    <a:pt x="18104" y="1939"/>
                    <a:pt x="19532" y="1684"/>
                    <a:pt x="20960" y="1327"/>
                  </a:cubicBezTo>
                  <a:cubicBezTo>
                    <a:pt x="21113" y="1276"/>
                    <a:pt x="21266" y="1174"/>
                    <a:pt x="21368" y="1072"/>
                  </a:cubicBezTo>
                  <a:cubicBezTo>
                    <a:pt x="21572" y="766"/>
                    <a:pt x="21521" y="358"/>
                    <a:pt x="21215" y="103"/>
                  </a:cubicBezTo>
                  <a:cubicBezTo>
                    <a:pt x="21113" y="52"/>
                    <a:pt x="20960" y="1"/>
                    <a:pt x="208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3"/>
            <p:cNvSpPr/>
            <p:nvPr/>
          </p:nvSpPr>
          <p:spPr>
            <a:xfrm>
              <a:off x="3093233" y="3879644"/>
              <a:ext cx="226450" cy="185232"/>
            </a:xfrm>
            <a:custGeom>
              <a:avLst/>
              <a:gdLst/>
              <a:ahLst/>
              <a:cxnLst/>
              <a:rect l="l" t="t" r="r" b="b"/>
              <a:pathLst>
                <a:path w="18207" h="14893" extrusionOk="0">
                  <a:moveTo>
                    <a:pt x="14688" y="1"/>
                  </a:moveTo>
                  <a:lnTo>
                    <a:pt x="3826" y="2653"/>
                  </a:lnTo>
                  <a:lnTo>
                    <a:pt x="562" y="3418"/>
                  </a:lnTo>
                  <a:lnTo>
                    <a:pt x="52" y="3520"/>
                  </a:lnTo>
                  <a:cubicBezTo>
                    <a:pt x="1" y="3724"/>
                    <a:pt x="1" y="3928"/>
                    <a:pt x="1" y="4132"/>
                  </a:cubicBezTo>
                  <a:cubicBezTo>
                    <a:pt x="1" y="4438"/>
                    <a:pt x="205" y="4693"/>
                    <a:pt x="511" y="4795"/>
                  </a:cubicBezTo>
                  <a:cubicBezTo>
                    <a:pt x="817" y="5458"/>
                    <a:pt x="1174" y="6172"/>
                    <a:pt x="1582" y="6784"/>
                  </a:cubicBezTo>
                  <a:cubicBezTo>
                    <a:pt x="2143" y="7651"/>
                    <a:pt x="2806" y="8518"/>
                    <a:pt x="3571" y="9232"/>
                  </a:cubicBezTo>
                  <a:cubicBezTo>
                    <a:pt x="4336" y="10047"/>
                    <a:pt x="5151" y="10710"/>
                    <a:pt x="6018" y="11373"/>
                  </a:cubicBezTo>
                  <a:cubicBezTo>
                    <a:pt x="6885" y="11985"/>
                    <a:pt x="7752" y="12546"/>
                    <a:pt x="8721" y="13005"/>
                  </a:cubicBezTo>
                  <a:cubicBezTo>
                    <a:pt x="9639" y="13515"/>
                    <a:pt x="10608" y="13923"/>
                    <a:pt x="11577" y="14229"/>
                  </a:cubicBezTo>
                  <a:cubicBezTo>
                    <a:pt x="12546" y="14586"/>
                    <a:pt x="13515" y="14790"/>
                    <a:pt x="14484" y="14892"/>
                  </a:cubicBezTo>
                  <a:lnTo>
                    <a:pt x="14994" y="14892"/>
                  </a:lnTo>
                  <a:cubicBezTo>
                    <a:pt x="15300" y="14892"/>
                    <a:pt x="15555" y="14892"/>
                    <a:pt x="15810" y="14841"/>
                  </a:cubicBezTo>
                  <a:cubicBezTo>
                    <a:pt x="16167" y="14790"/>
                    <a:pt x="16524" y="14688"/>
                    <a:pt x="16881" y="14535"/>
                  </a:cubicBezTo>
                  <a:cubicBezTo>
                    <a:pt x="17187" y="14382"/>
                    <a:pt x="17442" y="14229"/>
                    <a:pt x="17697" y="13974"/>
                  </a:cubicBezTo>
                  <a:cubicBezTo>
                    <a:pt x="17799" y="13872"/>
                    <a:pt x="17901" y="13719"/>
                    <a:pt x="18003" y="13566"/>
                  </a:cubicBezTo>
                  <a:cubicBezTo>
                    <a:pt x="18105" y="13464"/>
                    <a:pt x="18156" y="13362"/>
                    <a:pt x="18207" y="13260"/>
                  </a:cubicBezTo>
                  <a:lnTo>
                    <a:pt x="16269" y="5152"/>
                  </a:lnTo>
                  <a:lnTo>
                    <a:pt x="16218" y="4795"/>
                  </a:lnTo>
                  <a:lnTo>
                    <a:pt x="16065" y="4285"/>
                  </a:lnTo>
                  <a:lnTo>
                    <a:pt x="15963" y="3826"/>
                  </a:lnTo>
                  <a:lnTo>
                    <a:pt x="15249" y="817"/>
                  </a:lnTo>
                  <a:lnTo>
                    <a:pt x="15096" y="256"/>
                  </a:lnTo>
                  <a:cubicBezTo>
                    <a:pt x="14994" y="154"/>
                    <a:pt x="14892" y="103"/>
                    <a:pt x="14739" y="1"/>
                  </a:cubicBezTo>
                  <a:close/>
                </a:path>
              </a:pathLst>
            </a:custGeom>
            <a:solidFill>
              <a:srgbClr val="FFFFFF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0" name="Google Shape;1730;p33"/>
          <p:cNvSpPr txBox="1">
            <a:spLocks noGrp="1"/>
          </p:cNvSpPr>
          <p:nvPr>
            <p:ph type="title"/>
          </p:nvPr>
        </p:nvSpPr>
        <p:spPr>
          <a:xfrm>
            <a:off x="123943" y="186756"/>
            <a:ext cx="413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Leamos atentamente</a:t>
            </a:r>
            <a:endParaRPr sz="2800" dirty="0"/>
          </a:p>
        </p:txBody>
      </p:sp>
      <p:sp>
        <p:nvSpPr>
          <p:cNvPr id="1732" name="Google Shape;1732;p33"/>
          <p:cNvSpPr/>
          <p:nvPr/>
        </p:nvSpPr>
        <p:spPr>
          <a:xfrm rot="126817" flipH="1">
            <a:off x="763669" y="4429227"/>
            <a:ext cx="3221028" cy="114908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33"/>
          <p:cNvSpPr/>
          <p:nvPr/>
        </p:nvSpPr>
        <p:spPr>
          <a:xfrm>
            <a:off x="3341872" y="2833078"/>
            <a:ext cx="60906" cy="145780"/>
          </a:xfrm>
          <a:custGeom>
            <a:avLst/>
            <a:gdLst/>
            <a:ahLst/>
            <a:cxnLst/>
            <a:rect l="l" t="t" r="r" b="b"/>
            <a:pathLst>
              <a:path w="4897" h="11721" extrusionOk="0">
                <a:moveTo>
                  <a:pt x="4030" y="1"/>
                </a:moveTo>
                <a:lnTo>
                  <a:pt x="4030" y="52"/>
                </a:lnTo>
                <a:cubicBezTo>
                  <a:pt x="3826" y="103"/>
                  <a:pt x="3673" y="205"/>
                  <a:pt x="3622" y="358"/>
                </a:cubicBezTo>
                <a:cubicBezTo>
                  <a:pt x="3112" y="1734"/>
                  <a:pt x="2653" y="3162"/>
                  <a:pt x="2245" y="4590"/>
                </a:cubicBezTo>
                <a:cubicBezTo>
                  <a:pt x="1837" y="6018"/>
                  <a:pt x="1429" y="7344"/>
                  <a:pt x="970" y="8721"/>
                </a:cubicBezTo>
                <a:cubicBezTo>
                  <a:pt x="715" y="9384"/>
                  <a:pt x="409" y="10098"/>
                  <a:pt x="103" y="10761"/>
                </a:cubicBezTo>
                <a:cubicBezTo>
                  <a:pt x="1" y="10914"/>
                  <a:pt x="1" y="11067"/>
                  <a:pt x="52" y="11220"/>
                </a:cubicBezTo>
                <a:cubicBezTo>
                  <a:pt x="103" y="11424"/>
                  <a:pt x="205" y="11577"/>
                  <a:pt x="409" y="11628"/>
                </a:cubicBezTo>
                <a:cubicBezTo>
                  <a:pt x="505" y="11692"/>
                  <a:pt x="611" y="11721"/>
                  <a:pt x="718" y="11721"/>
                </a:cubicBezTo>
                <a:cubicBezTo>
                  <a:pt x="951" y="11721"/>
                  <a:pt x="1187" y="11583"/>
                  <a:pt x="1327" y="11373"/>
                </a:cubicBezTo>
                <a:cubicBezTo>
                  <a:pt x="2857" y="8109"/>
                  <a:pt x="3520" y="4590"/>
                  <a:pt x="4744" y="1224"/>
                </a:cubicBezTo>
                <a:lnTo>
                  <a:pt x="4795" y="969"/>
                </a:lnTo>
                <a:lnTo>
                  <a:pt x="4897" y="816"/>
                </a:lnTo>
                <a:cubicBezTo>
                  <a:pt x="4897" y="715"/>
                  <a:pt x="4897" y="613"/>
                  <a:pt x="4897" y="511"/>
                </a:cubicBezTo>
                <a:cubicBezTo>
                  <a:pt x="4795" y="307"/>
                  <a:pt x="4693" y="154"/>
                  <a:pt x="4540" y="103"/>
                </a:cubicBezTo>
                <a:cubicBezTo>
                  <a:pt x="4438" y="52"/>
                  <a:pt x="4336" y="1"/>
                  <a:pt x="423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4" name="Google Shape;1734;p33"/>
          <p:cNvGrpSpPr/>
          <p:nvPr/>
        </p:nvGrpSpPr>
        <p:grpSpPr>
          <a:xfrm>
            <a:off x="660070" y="2141171"/>
            <a:ext cx="2127591" cy="2342830"/>
            <a:chOff x="1287433" y="2116342"/>
            <a:chExt cx="2272655" cy="2537151"/>
          </a:xfrm>
        </p:grpSpPr>
        <p:sp>
          <p:nvSpPr>
            <p:cNvPr id="1735" name="Google Shape;1735;p33"/>
            <p:cNvSpPr/>
            <p:nvPr/>
          </p:nvSpPr>
          <p:spPr>
            <a:xfrm>
              <a:off x="1520847" y="2490561"/>
              <a:ext cx="1647882" cy="2162931"/>
            </a:xfrm>
            <a:custGeom>
              <a:avLst/>
              <a:gdLst/>
              <a:ahLst/>
              <a:cxnLst/>
              <a:rect l="l" t="t" r="r" b="b"/>
              <a:pathLst>
                <a:path w="132493" h="173904" extrusionOk="0">
                  <a:moveTo>
                    <a:pt x="25142" y="118826"/>
                  </a:moveTo>
                  <a:cubicBezTo>
                    <a:pt x="25244" y="119438"/>
                    <a:pt x="25397" y="120101"/>
                    <a:pt x="25499" y="120713"/>
                  </a:cubicBezTo>
                  <a:cubicBezTo>
                    <a:pt x="25652" y="120815"/>
                    <a:pt x="25703" y="120968"/>
                    <a:pt x="25703" y="121121"/>
                  </a:cubicBezTo>
                  <a:cubicBezTo>
                    <a:pt x="25703" y="121376"/>
                    <a:pt x="25703" y="121579"/>
                    <a:pt x="25652" y="121834"/>
                  </a:cubicBezTo>
                  <a:cubicBezTo>
                    <a:pt x="25856" y="123262"/>
                    <a:pt x="26060" y="124792"/>
                    <a:pt x="26162" y="126373"/>
                  </a:cubicBezTo>
                  <a:lnTo>
                    <a:pt x="26162" y="126424"/>
                  </a:lnTo>
                  <a:cubicBezTo>
                    <a:pt x="26366" y="128464"/>
                    <a:pt x="26468" y="130555"/>
                    <a:pt x="26468" y="132850"/>
                  </a:cubicBezTo>
                  <a:lnTo>
                    <a:pt x="26468" y="134482"/>
                  </a:lnTo>
                  <a:lnTo>
                    <a:pt x="26468" y="135757"/>
                  </a:lnTo>
                  <a:cubicBezTo>
                    <a:pt x="26468" y="136063"/>
                    <a:pt x="26468" y="136420"/>
                    <a:pt x="26417" y="136777"/>
                  </a:cubicBezTo>
                  <a:lnTo>
                    <a:pt x="26366" y="137542"/>
                  </a:lnTo>
                  <a:cubicBezTo>
                    <a:pt x="26366" y="137848"/>
                    <a:pt x="26417" y="138103"/>
                    <a:pt x="26417" y="138409"/>
                  </a:cubicBezTo>
                  <a:cubicBezTo>
                    <a:pt x="26417" y="138664"/>
                    <a:pt x="26468" y="138868"/>
                    <a:pt x="26519" y="139021"/>
                  </a:cubicBezTo>
                  <a:cubicBezTo>
                    <a:pt x="26621" y="139531"/>
                    <a:pt x="26672" y="140041"/>
                    <a:pt x="26774" y="140551"/>
                  </a:cubicBezTo>
                  <a:cubicBezTo>
                    <a:pt x="26876" y="141061"/>
                    <a:pt x="26978" y="141469"/>
                    <a:pt x="27029" y="141928"/>
                  </a:cubicBezTo>
                  <a:cubicBezTo>
                    <a:pt x="27080" y="142081"/>
                    <a:pt x="27029" y="142234"/>
                    <a:pt x="26978" y="142336"/>
                  </a:cubicBezTo>
                  <a:cubicBezTo>
                    <a:pt x="26876" y="142438"/>
                    <a:pt x="26774" y="142540"/>
                    <a:pt x="26672" y="142540"/>
                  </a:cubicBezTo>
                  <a:lnTo>
                    <a:pt x="26570" y="142540"/>
                  </a:lnTo>
                  <a:cubicBezTo>
                    <a:pt x="26315" y="142540"/>
                    <a:pt x="26111" y="142387"/>
                    <a:pt x="26060" y="142132"/>
                  </a:cubicBezTo>
                  <a:lnTo>
                    <a:pt x="26060" y="142183"/>
                  </a:lnTo>
                  <a:lnTo>
                    <a:pt x="26009" y="141979"/>
                  </a:lnTo>
                  <a:lnTo>
                    <a:pt x="25958" y="141724"/>
                  </a:lnTo>
                  <a:cubicBezTo>
                    <a:pt x="25907" y="141571"/>
                    <a:pt x="25856" y="141418"/>
                    <a:pt x="25805" y="141214"/>
                  </a:cubicBezTo>
                  <a:lnTo>
                    <a:pt x="25550" y="140245"/>
                  </a:lnTo>
                  <a:lnTo>
                    <a:pt x="25499" y="140092"/>
                  </a:lnTo>
                  <a:cubicBezTo>
                    <a:pt x="25346" y="139582"/>
                    <a:pt x="25193" y="139072"/>
                    <a:pt x="25091" y="138562"/>
                  </a:cubicBezTo>
                  <a:cubicBezTo>
                    <a:pt x="24836" y="137695"/>
                    <a:pt x="24683" y="136777"/>
                    <a:pt x="24479" y="135859"/>
                  </a:cubicBezTo>
                  <a:cubicBezTo>
                    <a:pt x="24377" y="135247"/>
                    <a:pt x="24224" y="134635"/>
                    <a:pt x="24122" y="134023"/>
                  </a:cubicBezTo>
                  <a:cubicBezTo>
                    <a:pt x="23918" y="132901"/>
                    <a:pt x="23765" y="131779"/>
                    <a:pt x="23612" y="130657"/>
                  </a:cubicBezTo>
                  <a:cubicBezTo>
                    <a:pt x="23510" y="129535"/>
                    <a:pt x="23459" y="128413"/>
                    <a:pt x="23510" y="127291"/>
                  </a:cubicBezTo>
                  <a:cubicBezTo>
                    <a:pt x="23561" y="126169"/>
                    <a:pt x="23663" y="125098"/>
                    <a:pt x="23918" y="124027"/>
                  </a:cubicBezTo>
                  <a:cubicBezTo>
                    <a:pt x="24020" y="123466"/>
                    <a:pt x="24173" y="122956"/>
                    <a:pt x="24326" y="122446"/>
                  </a:cubicBezTo>
                  <a:cubicBezTo>
                    <a:pt x="24377" y="122293"/>
                    <a:pt x="24479" y="122140"/>
                    <a:pt x="24530" y="121936"/>
                  </a:cubicBezTo>
                  <a:cubicBezTo>
                    <a:pt x="24581" y="121783"/>
                    <a:pt x="24581" y="121528"/>
                    <a:pt x="24632" y="121274"/>
                  </a:cubicBezTo>
                  <a:cubicBezTo>
                    <a:pt x="24785" y="120407"/>
                    <a:pt x="24938" y="119591"/>
                    <a:pt x="25142" y="118826"/>
                  </a:cubicBezTo>
                  <a:close/>
                  <a:moveTo>
                    <a:pt x="59821" y="1"/>
                  </a:moveTo>
                  <a:cubicBezTo>
                    <a:pt x="57679" y="52"/>
                    <a:pt x="55537" y="307"/>
                    <a:pt x="53395" y="715"/>
                  </a:cubicBezTo>
                  <a:cubicBezTo>
                    <a:pt x="51253" y="1123"/>
                    <a:pt x="49162" y="1684"/>
                    <a:pt x="47071" y="2449"/>
                  </a:cubicBezTo>
                  <a:cubicBezTo>
                    <a:pt x="42991" y="3928"/>
                    <a:pt x="39116" y="6018"/>
                    <a:pt x="35597" y="8670"/>
                  </a:cubicBezTo>
                  <a:cubicBezTo>
                    <a:pt x="32129" y="11271"/>
                    <a:pt x="29018" y="14331"/>
                    <a:pt x="26468" y="17850"/>
                  </a:cubicBezTo>
                  <a:cubicBezTo>
                    <a:pt x="25805" y="18666"/>
                    <a:pt x="25193" y="19584"/>
                    <a:pt x="24479" y="20757"/>
                  </a:cubicBezTo>
                  <a:cubicBezTo>
                    <a:pt x="23816" y="21726"/>
                    <a:pt x="23204" y="22797"/>
                    <a:pt x="22541" y="23919"/>
                  </a:cubicBezTo>
                  <a:cubicBezTo>
                    <a:pt x="21317" y="26061"/>
                    <a:pt x="20195" y="28254"/>
                    <a:pt x="19175" y="30548"/>
                  </a:cubicBezTo>
                  <a:cubicBezTo>
                    <a:pt x="17187" y="35087"/>
                    <a:pt x="15759" y="39830"/>
                    <a:pt x="14892" y="44675"/>
                  </a:cubicBezTo>
                  <a:cubicBezTo>
                    <a:pt x="14688" y="45644"/>
                    <a:pt x="14586" y="46613"/>
                    <a:pt x="14433" y="47633"/>
                  </a:cubicBezTo>
                  <a:cubicBezTo>
                    <a:pt x="14127" y="47174"/>
                    <a:pt x="13770" y="46766"/>
                    <a:pt x="13362" y="46409"/>
                  </a:cubicBezTo>
                  <a:cubicBezTo>
                    <a:pt x="12852" y="45950"/>
                    <a:pt x="12291" y="45593"/>
                    <a:pt x="11628" y="45338"/>
                  </a:cubicBezTo>
                  <a:cubicBezTo>
                    <a:pt x="11373" y="45185"/>
                    <a:pt x="11067" y="45083"/>
                    <a:pt x="10761" y="45032"/>
                  </a:cubicBezTo>
                  <a:cubicBezTo>
                    <a:pt x="10455" y="44930"/>
                    <a:pt x="10149" y="44879"/>
                    <a:pt x="9792" y="44879"/>
                  </a:cubicBezTo>
                  <a:lnTo>
                    <a:pt x="9333" y="44879"/>
                  </a:lnTo>
                  <a:cubicBezTo>
                    <a:pt x="8874" y="44879"/>
                    <a:pt x="8415" y="44930"/>
                    <a:pt x="8007" y="45032"/>
                  </a:cubicBezTo>
                  <a:cubicBezTo>
                    <a:pt x="7395" y="45134"/>
                    <a:pt x="6783" y="45338"/>
                    <a:pt x="6222" y="45644"/>
                  </a:cubicBezTo>
                  <a:cubicBezTo>
                    <a:pt x="5661" y="45950"/>
                    <a:pt x="5151" y="46256"/>
                    <a:pt x="4641" y="46664"/>
                  </a:cubicBezTo>
                  <a:cubicBezTo>
                    <a:pt x="3621" y="47531"/>
                    <a:pt x="2754" y="48602"/>
                    <a:pt x="2193" y="49826"/>
                  </a:cubicBezTo>
                  <a:cubicBezTo>
                    <a:pt x="1887" y="50438"/>
                    <a:pt x="1632" y="51050"/>
                    <a:pt x="1479" y="51712"/>
                  </a:cubicBezTo>
                  <a:cubicBezTo>
                    <a:pt x="1326" y="52426"/>
                    <a:pt x="1275" y="53089"/>
                    <a:pt x="1275" y="53803"/>
                  </a:cubicBezTo>
                  <a:cubicBezTo>
                    <a:pt x="1275" y="54466"/>
                    <a:pt x="1326" y="55129"/>
                    <a:pt x="1479" y="55792"/>
                  </a:cubicBezTo>
                  <a:cubicBezTo>
                    <a:pt x="1581" y="56404"/>
                    <a:pt x="1785" y="57016"/>
                    <a:pt x="1989" y="57628"/>
                  </a:cubicBezTo>
                  <a:cubicBezTo>
                    <a:pt x="2499" y="58852"/>
                    <a:pt x="3162" y="59974"/>
                    <a:pt x="3978" y="60994"/>
                  </a:cubicBezTo>
                  <a:cubicBezTo>
                    <a:pt x="4794" y="61963"/>
                    <a:pt x="5712" y="62779"/>
                    <a:pt x="6783" y="63442"/>
                  </a:cubicBezTo>
                  <a:cubicBezTo>
                    <a:pt x="7293" y="63748"/>
                    <a:pt x="7803" y="64054"/>
                    <a:pt x="8364" y="64258"/>
                  </a:cubicBezTo>
                  <a:cubicBezTo>
                    <a:pt x="8874" y="64462"/>
                    <a:pt x="9435" y="64615"/>
                    <a:pt x="9996" y="64666"/>
                  </a:cubicBezTo>
                  <a:cubicBezTo>
                    <a:pt x="10353" y="64717"/>
                    <a:pt x="10659" y="64768"/>
                    <a:pt x="11016" y="64768"/>
                  </a:cubicBezTo>
                  <a:cubicBezTo>
                    <a:pt x="11220" y="64768"/>
                    <a:pt x="11475" y="64768"/>
                    <a:pt x="11679" y="64717"/>
                  </a:cubicBezTo>
                  <a:cubicBezTo>
                    <a:pt x="12291" y="64666"/>
                    <a:pt x="12801" y="64513"/>
                    <a:pt x="13362" y="64309"/>
                  </a:cubicBezTo>
                  <a:cubicBezTo>
                    <a:pt x="13719" y="64105"/>
                    <a:pt x="14127" y="63901"/>
                    <a:pt x="14484" y="63697"/>
                  </a:cubicBezTo>
                  <a:cubicBezTo>
                    <a:pt x="14586" y="63595"/>
                    <a:pt x="14739" y="63493"/>
                    <a:pt x="14841" y="63391"/>
                  </a:cubicBezTo>
                  <a:cubicBezTo>
                    <a:pt x="14994" y="64105"/>
                    <a:pt x="15147" y="64819"/>
                    <a:pt x="15300" y="65533"/>
                  </a:cubicBezTo>
                  <a:cubicBezTo>
                    <a:pt x="15759" y="67471"/>
                    <a:pt x="16320" y="69409"/>
                    <a:pt x="17085" y="71245"/>
                  </a:cubicBezTo>
                  <a:cubicBezTo>
                    <a:pt x="17696" y="72877"/>
                    <a:pt x="18410" y="74407"/>
                    <a:pt x="19277" y="75885"/>
                  </a:cubicBezTo>
                  <a:cubicBezTo>
                    <a:pt x="20144" y="77364"/>
                    <a:pt x="21215" y="78792"/>
                    <a:pt x="22388" y="80067"/>
                  </a:cubicBezTo>
                  <a:cubicBezTo>
                    <a:pt x="23561" y="81342"/>
                    <a:pt x="24887" y="82464"/>
                    <a:pt x="26315" y="83382"/>
                  </a:cubicBezTo>
                  <a:cubicBezTo>
                    <a:pt x="26723" y="83637"/>
                    <a:pt x="27182" y="83892"/>
                    <a:pt x="27641" y="84096"/>
                  </a:cubicBezTo>
                  <a:cubicBezTo>
                    <a:pt x="27641" y="84147"/>
                    <a:pt x="27692" y="84198"/>
                    <a:pt x="27692" y="84198"/>
                  </a:cubicBezTo>
                  <a:cubicBezTo>
                    <a:pt x="28865" y="85065"/>
                    <a:pt x="30089" y="85779"/>
                    <a:pt x="31466" y="86238"/>
                  </a:cubicBezTo>
                  <a:cubicBezTo>
                    <a:pt x="32945" y="86799"/>
                    <a:pt x="34424" y="87207"/>
                    <a:pt x="35954" y="87513"/>
                  </a:cubicBezTo>
                  <a:cubicBezTo>
                    <a:pt x="37076" y="87819"/>
                    <a:pt x="38249" y="88023"/>
                    <a:pt x="39422" y="88227"/>
                  </a:cubicBezTo>
                  <a:lnTo>
                    <a:pt x="39524" y="88227"/>
                  </a:lnTo>
                  <a:cubicBezTo>
                    <a:pt x="39524" y="88941"/>
                    <a:pt x="39524" y="89604"/>
                    <a:pt x="39575" y="90114"/>
                  </a:cubicBezTo>
                  <a:lnTo>
                    <a:pt x="39575" y="90777"/>
                  </a:lnTo>
                  <a:cubicBezTo>
                    <a:pt x="39626" y="91491"/>
                    <a:pt x="39677" y="92256"/>
                    <a:pt x="39677" y="92970"/>
                  </a:cubicBezTo>
                  <a:lnTo>
                    <a:pt x="39677" y="93429"/>
                  </a:lnTo>
                  <a:cubicBezTo>
                    <a:pt x="37076" y="92460"/>
                    <a:pt x="34373" y="91746"/>
                    <a:pt x="31670" y="91185"/>
                  </a:cubicBezTo>
                  <a:cubicBezTo>
                    <a:pt x="29681" y="90828"/>
                    <a:pt x="27692" y="90624"/>
                    <a:pt x="25703" y="90624"/>
                  </a:cubicBezTo>
                  <a:cubicBezTo>
                    <a:pt x="24785" y="90624"/>
                    <a:pt x="23867" y="90675"/>
                    <a:pt x="22949" y="90777"/>
                  </a:cubicBezTo>
                  <a:cubicBezTo>
                    <a:pt x="21470" y="90930"/>
                    <a:pt x="19991" y="91236"/>
                    <a:pt x="18563" y="91746"/>
                  </a:cubicBezTo>
                  <a:cubicBezTo>
                    <a:pt x="17238" y="92154"/>
                    <a:pt x="15963" y="92715"/>
                    <a:pt x="14739" y="93378"/>
                  </a:cubicBezTo>
                  <a:cubicBezTo>
                    <a:pt x="12903" y="94449"/>
                    <a:pt x="11220" y="95724"/>
                    <a:pt x="9741" y="97305"/>
                  </a:cubicBezTo>
                  <a:cubicBezTo>
                    <a:pt x="8262" y="98834"/>
                    <a:pt x="6987" y="100517"/>
                    <a:pt x="5916" y="102404"/>
                  </a:cubicBezTo>
                  <a:cubicBezTo>
                    <a:pt x="4794" y="104291"/>
                    <a:pt x="3876" y="106280"/>
                    <a:pt x="3162" y="108371"/>
                  </a:cubicBezTo>
                  <a:cubicBezTo>
                    <a:pt x="2397" y="110462"/>
                    <a:pt x="1785" y="112655"/>
                    <a:pt x="1377" y="114848"/>
                  </a:cubicBezTo>
                  <a:cubicBezTo>
                    <a:pt x="918" y="117041"/>
                    <a:pt x="612" y="119234"/>
                    <a:pt x="459" y="121478"/>
                  </a:cubicBezTo>
                  <a:cubicBezTo>
                    <a:pt x="306" y="123568"/>
                    <a:pt x="255" y="125710"/>
                    <a:pt x="357" y="127852"/>
                  </a:cubicBezTo>
                  <a:cubicBezTo>
                    <a:pt x="306" y="128107"/>
                    <a:pt x="255" y="128413"/>
                    <a:pt x="204" y="128719"/>
                  </a:cubicBezTo>
                  <a:cubicBezTo>
                    <a:pt x="102" y="129637"/>
                    <a:pt x="0" y="130555"/>
                    <a:pt x="51" y="131524"/>
                  </a:cubicBezTo>
                  <a:cubicBezTo>
                    <a:pt x="102" y="133462"/>
                    <a:pt x="357" y="135451"/>
                    <a:pt x="867" y="137338"/>
                  </a:cubicBezTo>
                  <a:cubicBezTo>
                    <a:pt x="1377" y="139327"/>
                    <a:pt x="2040" y="141265"/>
                    <a:pt x="2907" y="143101"/>
                  </a:cubicBezTo>
                  <a:cubicBezTo>
                    <a:pt x="3774" y="144987"/>
                    <a:pt x="4743" y="146823"/>
                    <a:pt x="5916" y="148557"/>
                  </a:cubicBezTo>
                  <a:cubicBezTo>
                    <a:pt x="6987" y="150189"/>
                    <a:pt x="8160" y="151770"/>
                    <a:pt x="9486" y="153249"/>
                  </a:cubicBezTo>
                  <a:cubicBezTo>
                    <a:pt x="10098" y="153861"/>
                    <a:pt x="10761" y="154575"/>
                    <a:pt x="11424" y="155187"/>
                  </a:cubicBezTo>
                  <a:cubicBezTo>
                    <a:pt x="11730" y="155442"/>
                    <a:pt x="12036" y="155748"/>
                    <a:pt x="12342" y="156003"/>
                  </a:cubicBezTo>
                  <a:cubicBezTo>
                    <a:pt x="12699" y="156309"/>
                    <a:pt x="13158" y="156666"/>
                    <a:pt x="13566" y="156972"/>
                  </a:cubicBezTo>
                  <a:cubicBezTo>
                    <a:pt x="17187" y="159777"/>
                    <a:pt x="21062" y="162276"/>
                    <a:pt x="25142" y="164418"/>
                  </a:cubicBezTo>
                  <a:cubicBezTo>
                    <a:pt x="29222" y="166560"/>
                    <a:pt x="33506" y="168344"/>
                    <a:pt x="37943" y="169823"/>
                  </a:cubicBezTo>
                  <a:cubicBezTo>
                    <a:pt x="42328" y="171251"/>
                    <a:pt x="46867" y="172322"/>
                    <a:pt x="51406" y="172985"/>
                  </a:cubicBezTo>
                  <a:cubicBezTo>
                    <a:pt x="53650" y="173342"/>
                    <a:pt x="55996" y="173546"/>
                    <a:pt x="58291" y="173699"/>
                  </a:cubicBezTo>
                  <a:cubicBezTo>
                    <a:pt x="59413" y="173750"/>
                    <a:pt x="60586" y="173750"/>
                    <a:pt x="61759" y="173801"/>
                  </a:cubicBezTo>
                  <a:cubicBezTo>
                    <a:pt x="62575" y="173801"/>
                    <a:pt x="63390" y="173801"/>
                    <a:pt x="64155" y="173852"/>
                  </a:cubicBezTo>
                  <a:cubicBezTo>
                    <a:pt x="65481" y="173852"/>
                    <a:pt x="66654" y="173903"/>
                    <a:pt x="67878" y="173903"/>
                  </a:cubicBezTo>
                  <a:cubicBezTo>
                    <a:pt x="68592" y="173903"/>
                    <a:pt x="69255" y="173903"/>
                    <a:pt x="69867" y="173852"/>
                  </a:cubicBezTo>
                  <a:cubicBezTo>
                    <a:pt x="71703" y="173852"/>
                    <a:pt x="73590" y="173546"/>
                    <a:pt x="75375" y="173087"/>
                  </a:cubicBezTo>
                  <a:cubicBezTo>
                    <a:pt x="75783" y="172985"/>
                    <a:pt x="76140" y="172832"/>
                    <a:pt x="76548" y="172679"/>
                  </a:cubicBezTo>
                  <a:cubicBezTo>
                    <a:pt x="76854" y="172526"/>
                    <a:pt x="77211" y="172322"/>
                    <a:pt x="77517" y="172169"/>
                  </a:cubicBezTo>
                  <a:cubicBezTo>
                    <a:pt x="77721" y="172016"/>
                    <a:pt x="77925" y="171863"/>
                    <a:pt x="78180" y="171710"/>
                  </a:cubicBezTo>
                  <a:cubicBezTo>
                    <a:pt x="78333" y="171557"/>
                    <a:pt x="78486" y="171404"/>
                    <a:pt x="78690" y="171251"/>
                  </a:cubicBezTo>
                  <a:cubicBezTo>
                    <a:pt x="78792" y="171149"/>
                    <a:pt x="78894" y="171047"/>
                    <a:pt x="78996" y="170894"/>
                  </a:cubicBezTo>
                  <a:lnTo>
                    <a:pt x="79098" y="170690"/>
                  </a:lnTo>
                  <a:cubicBezTo>
                    <a:pt x="79098" y="170639"/>
                    <a:pt x="79098" y="170588"/>
                    <a:pt x="79149" y="170537"/>
                  </a:cubicBezTo>
                  <a:cubicBezTo>
                    <a:pt x="79149" y="170537"/>
                    <a:pt x="79149" y="170537"/>
                    <a:pt x="79149" y="170486"/>
                  </a:cubicBezTo>
                  <a:cubicBezTo>
                    <a:pt x="79149" y="170435"/>
                    <a:pt x="79149" y="170384"/>
                    <a:pt x="79149" y="170333"/>
                  </a:cubicBezTo>
                  <a:cubicBezTo>
                    <a:pt x="79098" y="170231"/>
                    <a:pt x="79098" y="170180"/>
                    <a:pt x="79098" y="170129"/>
                  </a:cubicBezTo>
                  <a:cubicBezTo>
                    <a:pt x="79047" y="170027"/>
                    <a:pt x="78996" y="169925"/>
                    <a:pt x="78945" y="169874"/>
                  </a:cubicBezTo>
                  <a:cubicBezTo>
                    <a:pt x="78894" y="169772"/>
                    <a:pt x="78792" y="169721"/>
                    <a:pt x="78741" y="169670"/>
                  </a:cubicBezTo>
                  <a:lnTo>
                    <a:pt x="80832" y="169670"/>
                  </a:lnTo>
                  <a:cubicBezTo>
                    <a:pt x="81393" y="169619"/>
                    <a:pt x="81954" y="169568"/>
                    <a:pt x="82413" y="169517"/>
                  </a:cubicBezTo>
                  <a:cubicBezTo>
                    <a:pt x="82872" y="169466"/>
                    <a:pt x="83331" y="169364"/>
                    <a:pt x="83790" y="169262"/>
                  </a:cubicBezTo>
                  <a:cubicBezTo>
                    <a:pt x="83943" y="169211"/>
                    <a:pt x="84096" y="169109"/>
                    <a:pt x="84249" y="169058"/>
                  </a:cubicBezTo>
                  <a:cubicBezTo>
                    <a:pt x="84351" y="169007"/>
                    <a:pt x="84402" y="168956"/>
                    <a:pt x="84504" y="168905"/>
                  </a:cubicBezTo>
                  <a:cubicBezTo>
                    <a:pt x="84555" y="168854"/>
                    <a:pt x="84606" y="168803"/>
                    <a:pt x="84708" y="168701"/>
                  </a:cubicBezTo>
                  <a:cubicBezTo>
                    <a:pt x="84810" y="168599"/>
                    <a:pt x="84861" y="168446"/>
                    <a:pt x="84912" y="168293"/>
                  </a:cubicBezTo>
                  <a:cubicBezTo>
                    <a:pt x="84912" y="168242"/>
                    <a:pt x="84912" y="168140"/>
                    <a:pt x="84912" y="168089"/>
                  </a:cubicBezTo>
                  <a:cubicBezTo>
                    <a:pt x="84861" y="167988"/>
                    <a:pt x="84861" y="167937"/>
                    <a:pt x="84810" y="167886"/>
                  </a:cubicBezTo>
                  <a:cubicBezTo>
                    <a:pt x="84708" y="167631"/>
                    <a:pt x="84504" y="167478"/>
                    <a:pt x="84249" y="167376"/>
                  </a:cubicBezTo>
                  <a:cubicBezTo>
                    <a:pt x="84351" y="167274"/>
                    <a:pt x="84453" y="167172"/>
                    <a:pt x="84453" y="167070"/>
                  </a:cubicBezTo>
                  <a:cubicBezTo>
                    <a:pt x="84504" y="166917"/>
                    <a:pt x="84504" y="166764"/>
                    <a:pt x="84453" y="166662"/>
                  </a:cubicBezTo>
                  <a:cubicBezTo>
                    <a:pt x="84402" y="166407"/>
                    <a:pt x="84300" y="166152"/>
                    <a:pt x="84096" y="165948"/>
                  </a:cubicBezTo>
                  <a:cubicBezTo>
                    <a:pt x="83994" y="165846"/>
                    <a:pt x="83892" y="165744"/>
                    <a:pt x="83790" y="165642"/>
                  </a:cubicBezTo>
                  <a:cubicBezTo>
                    <a:pt x="83841" y="165540"/>
                    <a:pt x="83892" y="165387"/>
                    <a:pt x="83841" y="165285"/>
                  </a:cubicBezTo>
                  <a:cubicBezTo>
                    <a:pt x="83637" y="164775"/>
                    <a:pt x="83280" y="164316"/>
                    <a:pt x="82923" y="163908"/>
                  </a:cubicBezTo>
                  <a:cubicBezTo>
                    <a:pt x="82515" y="163500"/>
                    <a:pt x="82107" y="163143"/>
                    <a:pt x="81597" y="162837"/>
                  </a:cubicBezTo>
                  <a:cubicBezTo>
                    <a:pt x="80526" y="162225"/>
                    <a:pt x="79302" y="161868"/>
                    <a:pt x="78078" y="161664"/>
                  </a:cubicBezTo>
                  <a:cubicBezTo>
                    <a:pt x="77823" y="161613"/>
                    <a:pt x="77517" y="161562"/>
                    <a:pt x="77211" y="161511"/>
                  </a:cubicBezTo>
                  <a:cubicBezTo>
                    <a:pt x="77211" y="161511"/>
                    <a:pt x="77160" y="161460"/>
                    <a:pt x="77160" y="161460"/>
                  </a:cubicBezTo>
                  <a:cubicBezTo>
                    <a:pt x="76038" y="160695"/>
                    <a:pt x="74712" y="160287"/>
                    <a:pt x="73335" y="160287"/>
                  </a:cubicBezTo>
                  <a:cubicBezTo>
                    <a:pt x="74253" y="154677"/>
                    <a:pt x="74865" y="149628"/>
                    <a:pt x="75171" y="144936"/>
                  </a:cubicBezTo>
                  <a:cubicBezTo>
                    <a:pt x="75528" y="139684"/>
                    <a:pt x="75477" y="134431"/>
                    <a:pt x="75018" y="129229"/>
                  </a:cubicBezTo>
                  <a:cubicBezTo>
                    <a:pt x="74610" y="125302"/>
                    <a:pt x="73947" y="121427"/>
                    <a:pt x="72876" y="117653"/>
                  </a:cubicBezTo>
                  <a:lnTo>
                    <a:pt x="73029" y="117653"/>
                  </a:lnTo>
                  <a:cubicBezTo>
                    <a:pt x="74916" y="117551"/>
                    <a:pt x="76752" y="117143"/>
                    <a:pt x="78435" y="116378"/>
                  </a:cubicBezTo>
                  <a:cubicBezTo>
                    <a:pt x="79353" y="116021"/>
                    <a:pt x="80271" y="115562"/>
                    <a:pt x="81495" y="114950"/>
                  </a:cubicBezTo>
                  <a:cubicBezTo>
                    <a:pt x="82413" y="114491"/>
                    <a:pt x="83280" y="113981"/>
                    <a:pt x="84198" y="113522"/>
                  </a:cubicBezTo>
                  <a:lnTo>
                    <a:pt x="84351" y="113420"/>
                  </a:lnTo>
                  <a:lnTo>
                    <a:pt x="85626" y="112706"/>
                  </a:lnTo>
                  <a:cubicBezTo>
                    <a:pt x="86135" y="112451"/>
                    <a:pt x="86645" y="112196"/>
                    <a:pt x="87053" y="111992"/>
                  </a:cubicBezTo>
                  <a:lnTo>
                    <a:pt x="87461" y="111737"/>
                  </a:lnTo>
                  <a:cubicBezTo>
                    <a:pt x="88379" y="111278"/>
                    <a:pt x="89399" y="110819"/>
                    <a:pt x="90317" y="110309"/>
                  </a:cubicBezTo>
                  <a:cubicBezTo>
                    <a:pt x="92918" y="108983"/>
                    <a:pt x="94958" y="107912"/>
                    <a:pt x="96845" y="106841"/>
                  </a:cubicBezTo>
                  <a:cubicBezTo>
                    <a:pt x="99089" y="105566"/>
                    <a:pt x="101129" y="104291"/>
                    <a:pt x="103016" y="102914"/>
                  </a:cubicBezTo>
                  <a:cubicBezTo>
                    <a:pt x="104036" y="102251"/>
                    <a:pt x="105005" y="101486"/>
                    <a:pt x="105974" y="100721"/>
                  </a:cubicBezTo>
                  <a:cubicBezTo>
                    <a:pt x="106943" y="99956"/>
                    <a:pt x="107759" y="99242"/>
                    <a:pt x="108727" y="98375"/>
                  </a:cubicBezTo>
                  <a:cubicBezTo>
                    <a:pt x="110257" y="96897"/>
                    <a:pt x="111787" y="95367"/>
                    <a:pt x="113368" y="93582"/>
                  </a:cubicBezTo>
                  <a:cubicBezTo>
                    <a:pt x="114847" y="91899"/>
                    <a:pt x="116326" y="90063"/>
                    <a:pt x="117754" y="88125"/>
                  </a:cubicBezTo>
                  <a:cubicBezTo>
                    <a:pt x="120559" y="84300"/>
                    <a:pt x="123058" y="80271"/>
                    <a:pt x="125200" y="75987"/>
                  </a:cubicBezTo>
                  <a:cubicBezTo>
                    <a:pt x="127291" y="71857"/>
                    <a:pt x="128974" y="67471"/>
                    <a:pt x="130249" y="62983"/>
                  </a:cubicBezTo>
                  <a:cubicBezTo>
                    <a:pt x="130708" y="61198"/>
                    <a:pt x="131167" y="59362"/>
                    <a:pt x="131523" y="57271"/>
                  </a:cubicBezTo>
                  <a:cubicBezTo>
                    <a:pt x="131829" y="55435"/>
                    <a:pt x="132084" y="53548"/>
                    <a:pt x="132237" y="51763"/>
                  </a:cubicBezTo>
                  <a:cubicBezTo>
                    <a:pt x="132441" y="49775"/>
                    <a:pt x="132492" y="47786"/>
                    <a:pt x="132390" y="45797"/>
                  </a:cubicBezTo>
                  <a:cubicBezTo>
                    <a:pt x="132339" y="44879"/>
                    <a:pt x="132237" y="43910"/>
                    <a:pt x="132084" y="42992"/>
                  </a:cubicBezTo>
                  <a:cubicBezTo>
                    <a:pt x="131931" y="42125"/>
                    <a:pt x="131727" y="41258"/>
                    <a:pt x="131422" y="40442"/>
                  </a:cubicBezTo>
                  <a:cubicBezTo>
                    <a:pt x="131218" y="39779"/>
                    <a:pt x="130963" y="39167"/>
                    <a:pt x="130606" y="38606"/>
                  </a:cubicBezTo>
                  <a:cubicBezTo>
                    <a:pt x="130606" y="38249"/>
                    <a:pt x="130606" y="37892"/>
                    <a:pt x="130555" y="37586"/>
                  </a:cubicBezTo>
                  <a:lnTo>
                    <a:pt x="130555" y="37382"/>
                  </a:lnTo>
                  <a:cubicBezTo>
                    <a:pt x="130555" y="36719"/>
                    <a:pt x="130555" y="36107"/>
                    <a:pt x="130504" y="35546"/>
                  </a:cubicBezTo>
                  <a:cubicBezTo>
                    <a:pt x="130504" y="34118"/>
                    <a:pt x="130351" y="32690"/>
                    <a:pt x="130096" y="31313"/>
                  </a:cubicBezTo>
                  <a:cubicBezTo>
                    <a:pt x="129994" y="30701"/>
                    <a:pt x="129841" y="30038"/>
                    <a:pt x="129637" y="29477"/>
                  </a:cubicBezTo>
                  <a:cubicBezTo>
                    <a:pt x="129484" y="28916"/>
                    <a:pt x="129229" y="28406"/>
                    <a:pt x="128923" y="27999"/>
                  </a:cubicBezTo>
                  <a:cubicBezTo>
                    <a:pt x="128770" y="27744"/>
                    <a:pt x="128566" y="27591"/>
                    <a:pt x="128362" y="27438"/>
                  </a:cubicBezTo>
                  <a:cubicBezTo>
                    <a:pt x="128107" y="27285"/>
                    <a:pt x="127852" y="27183"/>
                    <a:pt x="127597" y="27132"/>
                  </a:cubicBezTo>
                  <a:lnTo>
                    <a:pt x="127291" y="27132"/>
                  </a:lnTo>
                  <a:cubicBezTo>
                    <a:pt x="127138" y="27132"/>
                    <a:pt x="127036" y="27183"/>
                    <a:pt x="126934" y="27234"/>
                  </a:cubicBezTo>
                  <a:cubicBezTo>
                    <a:pt x="126730" y="27387"/>
                    <a:pt x="126577" y="27540"/>
                    <a:pt x="126424" y="27744"/>
                  </a:cubicBezTo>
                  <a:cubicBezTo>
                    <a:pt x="126322" y="27846"/>
                    <a:pt x="126220" y="27999"/>
                    <a:pt x="126169" y="28152"/>
                  </a:cubicBezTo>
                  <a:cubicBezTo>
                    <a:pt x="126067" y="28355"/>
                    <a:pt x="125965" y="28559"/>
                    <a:pt x="125863" y="28763"/>
                  </a:cubicBezTo>
                  <a:cubicBezTo>
                    <a:pt x="125812" y="28916"/>
                    <a:pt x="125761" y="29069"/>
                    <a:pt x="125710" y="29273"/>
                  </a:cubicBezTo>
                  <a:lnTo>
                    <a:pt x="125710" y="28916"/>
                  </a:lnTo>
                  <a:cubicBezTo>
                    <a:pt x="125812" y="27642"/>
                    <a:pt x="125608" y="26418"/>
                    <a:pt x="125047" y="25296"/>
                  </a:cubicBezTo>
                  <a:cubicBezTo>
                    <a:pt x="124996" y="25194"/>
                    <a:pt x="124945" y="25143"/>
                    <a:pt x="124894" y="25143"/>
                  </a:cubicBezTo>
                  <a:lnTo>
                    <a:pt x="124690" y="25143"/>
                  </a:lnTo>
                  <a:cubicBezTo>
                    <a:pt x="124639" y="25143"/>
                    <a:pt x="124588" y="25194"/>
                    <a:pt x="124537" y="25194"/>
                  </a:cubicBezTo>
                  <a:cubicBezTo>
                    <a:pt x="124027" y="25551"/>
                    <a:pt x="123568" y="26061"/>
                    <a:pt x="123262" y="26622"/>
                  </a:cubicBezTo>
                  <a:cubicBezTo>
                    <a:pt x="122905" y="27234"/>
                    <a:pt x="122599" y="27846"/>
                    <a:pt x="122395" y="28559"/>
                  </a:cubicBezTo>
                  <a:cubicBezTo>
                    <a:pt x="122038" y="29630"/>
                    <a:pt x="121783" y="30752"/>
                    <a:pt x="121579" y="31874"/>
                  </a:cubicBezTo>
                  <a:cubicBezTo>
                    <a:pt x="121528" y="31364"/>
                    <a:pt x="121477" y="30905"/>
                    <a:pt x="121426" y="30497"/>
                  </a:cubicBezTo>
                  <a:cubicBezTo>
                    <a:pt x="121375" y="29885"/>
                    <a:pt x="121324" y="29324"/>
                    <a:pt x="121171" y="28712"/>
                  </a:cubicBezTo>
                  <a:cubicBezTo>
                    <a:pt x="121120" y="28457"/>
                    <a:pt x="121018" y="28203"/>
                    <a:pt x="120916" y="27948"/>
                  </a:cubicBezTo>
                  <a:cubicBezTo>
                    <a:pt x="120865" y="27693"/>
                    <a:pt x="120763" y="27489"/>
                    <a:pt x="120610" y="27285"/>
                  </a:cubicBezTo>
                  <a:cubicBezTo>
                    <a:pt x="120508" y="27081"/>
                    <a:pt x="120355" y="26928"/>
                    <a:pt x="120151" y="26775"/>
                  </a:cubicBezTo>
                  <a:cubicBezTo>
                    <a:pt x="119998" y="26673"/>
                    <a:pt x="119794" y="26571"/>
                    <a:pt x="119539" y="26520"/>
                  </a:cubicBezTo>
                  <a:lnTo>
                    <a:pt x="119437" y="26520"/>
                  </a:lnTo>
                  <a:cubicBezTo>
                    <a:pt x="119233" y="26520"/>
                    <a:pt x="119080" y="26571"/>
                    <a:pt x="118927" y="26622"/>
                  </a:cubicBezTo>
                  <a:cubicBezTo>
                    <a:pt x="118876" y="26673"/>
                    <a:pt x="118774" y="26724"/>
                    <a:pt x="118672" y="26775"/>
                  </a:cubicBezTo>
                  <a:cubicBezTo>
                    <a:pt x="118621" y="26826"/>
                    <a:pt x="118570" y="26877"/>
                    <a:pt x="118468" y="26979"/>
                  </a:cubicBezTo>
                  <a:cubicBezTo>
                    <a:pt x="118417" y="27030"/>
                    <a:pt x="118366" y="27132"/>
                    <a:pt x="118264" y="27234"/>
                  </a:cubicBezTo>
                  <a:cubicBezTo>
                    <a:pt x="118213" y="27336"/>
                    <a:pt x="118162" y="27438"/>
                    <a:pt x="118111" y="27540"/>
                  </a:cubicBezTo>
                  <a:cubicBezTo>
                    <a:pt x="118009" y="27744"/>
                    <a:pt x="117907" y="27999"/>
                    <a:pt x="117856" y="28203"/>
                  </a:cubicBezTo>
                  <a:cubicBezTo>
                    <a:pt x="117754" y="28457"/>
                    <a:pt x="117703" y="28763"/>
                    <a:pt x="117652" y="29018"/>
                  </a:cubicBezTo>
                  <a:cubicBezTo>
                    <a:pt x="117550" y="28712"/>
                    <a:pt x="117448" y="28457"/>
                    <a:pt x="117295" y="28203"/>
                  </a:cubicBezTo>
                  <a:cubicBezTo>
                    <a:pt x="117142" y="28050"/>
                    <a:pt x="117040" y="27948"/>
                    <a:pt x="116836" y="27846"/>
                  </a:cubicBezTo>
                  <a:cubicBezTo>
                    <a:pt x="116768" y="27846"/>
                    <a:pt x="116700" y="27823"/>
                    <a:pt x="116632" y="27823"/>
                  </a:cubicBezTo>
                  <a:cubicBezTo>
                    <a:pt x="116598" y="27823"/>
                    <a:pt x="116564" y="27829"/>
                    <a:pt x="116530" y="27846"/>
                  </a:cubicBezTo>
                  <a:cubicBezTo>
                    <a:pt x="116513" y="27829"/>
                    <a:pt x="116490" y="27823"/>
                    <a:pt x="116464" y="27823"/>
                  </a:cubicBezTo>
                  <a:cubicBezTo>
                    <a:pt x="116411" y="27823"/>
                    <a:pt x="116343" y="27846"/>
                    <a:pt x="116275" y="27846"/>
                  </a:cubicBezTo>
                  <a:cubicBezTo>
                    <a:pt x="116020" y="27948"/>
                    <a:pt x="115816" y="28050"/>
                    <a:pt x="115612" y="28203"/>
                  </a:cubicBezTo>
                  <a:cubicBezTo>
                    <a:pt x="115459" y="28355"/>
                    <a:pt x="115255" y="28559"/>
                    <a:pt x="115102" y="28763"/>
                  </a:cubicBezTo>
                  <a:cubicBezTo>
                    <a:pt x="114949" y="28967"/>
                    <a:pt x="114847" y="29222"/>
                    <a:pt x="114745" y="29477"/>
                  </a:cubicBezTo>
                  <a:cubicBezTo>
                    <a:pt x="114643" y="29732"/>
                    <a:pt x="114541" y="29987"/>
                    <a:pt x="114490" y="30242"/>
                  </a:cubicBezTo>
                  <a:cubicBezTo>
                    <a:pt x="114337" y="30854"/>
                    <a:pt x="114286" y="31517"/>
                    <a:pt x="114235" y="32180"/>
                  </a:cubicBezTo>
                  <a:cubicBezTo>
                    <a:pt x="114235" y="33302"/>
                    <a:pt x="114286" y="34424"/>
                    <a:pt x="114388" y="35597"/>
                  </a:cubicBezTo>
                  <a:cubicBezTo>
                    <a:pt x="114388" y="35954"/>
                    <a:pt x="114439" y="36362"/>
                    <a:pt x="114490" y="36719"/>
                  </a:cubicBezTo>
                  <a:cubicBezTo>
                    <a:pt x="114541" y="37280"/>
                    <a:pt x="114592" y="37841"/>
                    <a:pt x="114643" y="38402"/>
                  </a:cubicBezTo>
                  <a:lnTo>
                    <a:pt x="114643" y="39218"/>
                  </a:lnTo>
                  <a:lnTo>
                    <a:pt x="114643" y="40799"/>
                  </a:lnTo>
                  <a:lnTo>
                    <a:pt x="114643" y="44012"/>
                  </a:lnTo>
                  <a:cubicBezTo>
                    <a:pt x="114643" y="45338"/>
                    <a:pt x="114541" y="46715"/>
                    <a:pt x="114490" y="47990"/>
                  </a:cubicBezTo>
                  <a:cubicBezTo>
                    <a:pt x="114439" y="48041"/>
                    <a:pt x="114388" y="48143"/>
                    <a:pt x="114388" y="48245"/>
                  </a:cubicBezTo>
                  <a:lnTo>
                    <a:pt x="114388" y="49214"/>
                  </a:lnTo>
                  <a:lnTo>
                    <a:pt x="114388" y="49775"/>
                  </a:lnTo>
                  <a:cubicBezTo>
                    <a:pt x="114388" y="49928"/>
                    <a:pt x="114388" y="50132"/>
                    <a:pt x="114337" y="50336"/>
                  </a:cubicBezTo>
                  <a:cubicBezTo>
                    <a:pt x="114184" y="52375"/>
                    <a:pt x="113980" y="54262"/>
                    <a:pt x="113623" y="56098"/>
                  </a:cubicBezTo>
                  <a:cubicBezTo>
                    <a:pt x="113317" y="57934"/>
                    <a:pt x="112807" y="59872"/>
                    <a:pt x="112246" y="61861"/>
                  </a:cubicBezTo>
                  <a:cubicBezTo>
                    <a:pt x="112246" y="61963"/>
                    <a:pt x="112195" y="62065"/>
                    <a:pt x="112144" y="62218"/>
                  </a:cubicBezTo>
                  <a:cubicBezTo>
                    <a:pt x="111430" y="64717"/>
                    <a:pt x="110512" y="67318"/>
                    <a:pt x="109390" y="70072"/>
                  </a:cubicBezTo>
                  <a:cubicBezTo>
                    <a:pt x="109339" y="70123"/>
                    <a:pt x="109339" y="70174"/>
                    <a:pt x="109339" y="70276"/>
                  </a:cubicBezTo>
                  <a:cubicBezTo>
                    <a:pt x="108524" y="72010"/>
                    <a:pt x="107555" y="73744"/>
                    <a:pt x="106535" y="75426"/>
                  </a:cubicBezTo>
                  <a:lnTo>
                    <a:pt x="106586" y="75375"/>
                  </a:lnTo>
                  <a:lnTo>
                    <a:pt x="106586" y="75375"/>
                  </a:lnTo>
                  <a:cubicBezTo>
                    <a:pt x="104189" y="79251"/>
                    <a:pt x="101333" y="82770"/>
                    <a:pt x="98018" y="85932"/>
                  </a:cubicBezTo>
                  <a:lnTo>
                    <a:pt x="98018" y="85983"/>
                  </a:lnTo>
                  <a:cubicBezTo>
                    <a:pt x="95060" y="88788"/>
                    <a:pt x="91745" y="91185"/>
                    <a:pt x="88175" y="93174"/>
                  </a:cubicBezTo>
                  <a:cubicBezTo>
                    <a:pt x="84912" y="94959"/>
                    <a:pt x="81444" y="96336"/>
                    <a:pt x="77823" y="97305"/>
                  </a:cubicBezTo>
                  <a:cubicBezTo>
                    <a:pt x="76038" y="97713"/>
                    <a:pt x="74253" y="98070"/>
                    <a:pt x="72417" y="98273"/>
                  </a:cubicBezTo>
                  <a:cubicBezTo>
                    <a:pt x="70836" y="98426"/>
                    <a:pt x="69255" y="98528"/>
                    <a:pt x="67674" y="98528"/>
                  </a:cubicBezTo>
                  <a:lnTo>
                    <a:pt x="66807" y="98528"/>
                  </a:lnTo>
                  <a:cubicBezTo>
                    <a:pt x="66297" y="98528"/>
                    <a:pt x="65736" y="98528"/>
                    <a:pt x="65175" y="98477"/>
                  </a:cubicBezTo>
                  <a:cubicBezTo>
                    <a:pt x="64614" y="98375"/>
                    <a:pt x="64206" y="98375"/>
                    <a:pt x="63594" y="98324"/>
                  </a:cubicBezTo>
                  <a:cubicBezTo>
                    <a:pt x="63085" y="98019"/>
                    <a:pt x="62575" y="97662"/>
                    <a:pt x="62116" y="97254"/>
                  </a:cubicBezTo>
                  <a:cubicBezTo>
                    <a:pt x="61555" y="96744"/>
                    <a:pt x="60994" y="96183"/>
                    <a:pt x="60586" y="95571"/>
                  </a:cubicBezTo>
                  <a:cubicBezTo>
                    <a:pt x="60178" y="94959"/>
                    <a:pt x="59872" y="94296"/>
                    <a:pt x="59617" y="93633"/>
                  </a:cubicBezTo>
                  <a:cubicBezTo>
                    <a:pt x="59362" y="92766"/>
                    <a:pt x="59158" y="91899"/>
                    <a:pt x="59056" y="90981"/>
                  </a:cubicBezTo>
                  <a:cubicBezTo>
                    <a:pt x="59005" y="90216"/>
                    <a:pt x="59005" y="89502"/>
                    <a:pt x="59056" y="88737"/>
                  </a:cubicBezTo>
                  <a:cubicBezTo>
                    <a:pt x="59872" y="88635"/>
                    <a:pt x="60688" y="88482"/>
                    <a:pt x="61555" y="88278"/>
                  </a:cubicBezTo>
                  <a:cubicBezTo>
                    <a:pt x="62983" y="87972"/>
                    <a:pt x="64359" y="87666"/>
                    <a:pt x="65787" y="87258"/>
                  </a:cubicBezTo>
                  <a:cubicBezTo>
                    <a:pt x="68643" y="86442"/>
                    <a:pt x="71397" y="85422"/>
                    <a:pt x="74049" y="84198"/>
                  </a:cubicBezTo>
                  <a:cubicBezTo>
                    <a:pt x="76752" y="82974"/>
                    <a:pt x="79251" y="81444"/>
                    <a:pt x="81546" y="79659"/>
                  </a:cubicBezTo>
                  <a:cubicBezTo>
                    <a:pt x="81903" y="79404"/>
                    <a:pt x="82260" y="79098"/>
                    <a:pt x="82617" y="78843"/>
                  </a:cubicBezTo>
                  <a:cubicBezTo>
                    <a:pt x="84810" y="77160"/>
                    <a:pt x="86696" y="75120"/>
                    <a:pt x="88277" y="72826"/>
                  </a:cubicBezTo>
                  <a:cubicBezTo>
                    <a:pt x="92816" y="66553"/>
                    <a:pt x="95927" y="59107"/>
                    <a:pt x="94958" y="51305"/>
                  </a:cubicBezTo>
                  <a:cubicBezTo>
                    <a:pt x="94448" y="47378"/>
                    <a:pt x="93275" y="43553"/>
                    <a:pt x="92306" y="39677"/>
                  </a:cubicBezTo>
                  <a:cubicBezTo>
                    <a:pt x="91031" y="34577"/>
                    <a:pt x="90164" y="29426"/>
                    <a:pt x="89246" y="24225"/>
                  </a:cubicBezTo>
                  <a:cubicBezTo>
                    <a:pt x="89042" y="22950"/>
                    <a:pt x="88787" y="21675"/>
                    <a:pt x="88430" y="20400"/>
                  </a:cubicBezTo>
                  <a:cubicBezTo>
                    <a:pt x="87971" y="19074"/>
                    <a:pt x="87410" y="17748"/>
                    <a:pt x="86747" y="16524"/>
                  </a:cubicBezTo>
                  <a:lnTo>
                    <a:pt x="85269" y="13209"/>
                  </a:lnTo>
                  <a:cubicBezTo>
                    <a:pt x="83586" y="9588"/>
                    <a:pt x="80475" y="7140"/>
                    <a:pt x="77211" y="4947"/>
                  </a:cubicBezTo>
                  <a:cubicBezTo>
                    <a:pt x="75528" y="3775"/>
                    <a:pt x="73692" y="2806"/>
                    <a:pt x="71856" y="2041"/>
                  </a:cubicBezTo>
                  <a:cubicBezTo>
                    <a:pt x="70989" y="1684"/>
                    <a:pt x="70122" y="1378"/>
                    <a:pt x="69306" y="1123"/>
                  </a:cubicBezTo>
                  <a:cubicBezTo>
                    <a:pt x="68337" y="817"/>
                    <a:pt x="67317" y="613"/>
                    <a:pt x="66348" y="460"/>
                  </a:cubicBezTo>
                  <a:cubicBezTo>
                    <a:pt x="64461" y="154"/>
                    <a:pt x="62524" y="1"/>
                    <a:pt x="60586" y="1"/>
                  </a:cubicBezTo>
                  <a:close/>
                </a:path>
              </a:pathLst>
            </a:custGeom>
            <a:solidFill>
              <a:srgbClr val="FFC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3"/>
            <p:cNvSpPr/>
            <p:nvPr/>
          </p:nvSpPr>
          <p:spPr>
            <a:xfrm>
              <a:off x="1779000" y="3254883"/>
              <a:ext cx="373610" cy="338101"/>
            </a:xfrm>
            <a:custGeom>
              <a:avLst/>
              <a:gdLst/>
              <a:ahLst/>
              <a:cxnLst/>
              <a:rect l="l" t="t" r="r" b="b"/>
              <a:pathLst>
                <a:path w="30039" h="27184" extrusionOk="0">
                  <a:moveTo>
                    <a:pt x="11628" y="0"/>
                  </a:moveTo>
                  <a:cubicBezTo>
                    <a:pt x="10914" y="0"/>
                    <a:pt x="10200" y="102"/>
                    <a:pt x="9486" y="204"/>
                  </a:cubicBezTo>
                  <a:cubicBezTo>
                    <a:pt x="8670" y="357"/>
                    <a:pt x="7854" y="561"/>
                    <a:pt x="7038" y="867"/>
                  </a:cubicBezTo>
                  <a:cubicBezTo>
                    <a:pt x="6171" y="1122"/>
                    <a:pt x="5355" y="1428"/>
                    <a:pt x="4590" y="1836"/>
                  </a:cubicBezTo>
                  <a:cubicBezTo>
                    <a:pt x="3825" y="2193"/>
                    <a:pt x="3111" y="2652"/>
                    <a:pt x="2448" y="3111"/>
                  </a:cubicBezTo>
                  <a:cubicBezTo>
                    <a:pt x="2091" y="3315"/>
                    <a:pt x="1836" y="3570"/>
                    <a:pt x="1530" y="3825"/>
                  </a:cubicBezTo>
                  <a:cubicBezTo>
                    <a:pt x="1224" y="4131"/>
                    <a:pt x="918" y="4437"/>
                    <a:pt x="663" y="4794"/>
                  </a:cubicBezTo>
                  <a:cubicBezTo>
                    <a:pt x="459" y="5151"/>
                    <a:pt x="255" y="5559"/>
                    <a:pt x="153" y="5967"/>
                  </a:cubicBezTo>
                  <a:cubicBezTo>
                    <a:pt x="51" y="6375"/>
                    <a:pt x="0" y="6834"/>
                    <a:pt x="0" y="7242"/>
                  </a:cubicBezTo>
                  <a:cubicBezTo>
                    <a:pt x="51" y="8160"/>
                    <a:pt x="204" y="9078"/>
                    <a:pt x="459" y="9945"/>
                  </a:cubicBezTo>
                  <a:cubicBezTo>
                    <a:pt x="765" y="11373"/>
                    <a:pt x="1224" y="13005"/>
                    <a:pt x="1734" y="14636"/>
                  </a:cubicBezTo>
                  <a:cubicBezTo>
                    <a:pt x="2142" y="15911"/>
                    <a:pt x="2652" y="17135"/>
                    <a:pt x="3315" y="18308"/>
                  </a:cubicBezTo>
                  <a:cubicBezTo>
                    <a:pt x="3927" y="19379"/>
                    <a:pt x="4692" y="20348"/>
                    <a:pt x="5559" y="21215"/>
                  </a:cubicBezTo>
                  <a:cubicBezTo>
                    <a:pt x="6069" y="21674"/>
                    <a:pt x="6528" y="22082"/>
                    <a:pt x="7089" y="22490"/>
                  </a:cubicBezTo>
                  <a:cubicBezTo>
                    <a:pt x="7650" y="22847"/>
                    <a:pt x="8262" y="23255"/>
                    <a:pt x="8874" y="23561"/>
                  </a:cubicBezTo>
                  <a:cubicBezTo>
                    <a:pt x="10353" y="24326"/>
                    <a:pt x="11883" y="24887"/>
                    <a:pt x="13464" y="25346"/>
                  </a:cubicBezTo>
                  <a:cubicBezTo>
                    <a:pt x="15453" y="25907"/>
                    <a:pt x="17442" y="26366"/>
                    <a:pt x="19482" y="26621"/>
                  </a:cubicBezTo>
                  <a:cubicBezTo>
                    <a:pt x="20654" y="26774"/>
                    <a:pt x="21878" y="26876"/>
                    <a:pt x="23051" y="26876"/>
                  </a:cubicBezTo>
                  <a:lnTo>
                    <a:pt x="23459" y="26876"/>
                  </a:lnTo>
                  <a:cubicBezTo>
                    <a:pt x="24479" y="26876"/>
                    <a:pt x="25499" y="26825"/>
                    <a:pt x="26519" y="26672"/>
                  </a:cubicBezTo>
                  <a:lnTo>
                    <a:pt x="26519" y="26672"/>
                  </a:lnTo>
                  <a:cubicBezTo>
                    <a:pt x="26468" y="26825"/>
                    <a:pt x="26468" y="27029"/>
                    <a:pt x="26621" y="27131"/>
                  </a:cubicBezTo>
                  <a:cubicBezTo>
                    <a:pt x="26675" y="27167"/>
                    <a:pt x="26736" y="27184"/>
                    <a:pt x="26796" y="27184"/>
                  </a:cubicBezTo>
                  <a:cubicBezTo>
                    <a:pt x="26906" y="27184"/>
                    <a:pt x="27014" y="27128"/>
                    <a:pt x="27080" y="27029"/>
                  </a:cubicBezTo>
                  <a:cubicBezTo>
                    <a:pt x="27998" y="25754"/>
                    <a:pt x="28763" y="24326"/>
                    <a:pt x="29222" y="22847"/>
                  </a:cubicBezTo>
                  <a:cubicBezTo>
                    <a:pt x="29681" y="21470"/>
                    <a:pt x="29936" y="19991"/>
                    <a:pt x="29987" y="18512"/>
                  </a:cubicBezTo>
                  <a:cubicBezTo>
                    <a:pt x="30038" y="15605"/>
                    <a:pt x="29324" y="12750"/>
                    <a:pt x="27947" y="10251"/>
                  </a:cubicBezTo>
                  <a:cubicBezTo>
                    <a:pt x="26519" y="7650"/>
                    <a:pt x="24581" y="5355"/>
                    <a:pt x="22184" y="3621"/>
                  </a:cubicBezTo>
                  <a:cubicBezTo>
                    <a:pt x="21011" y="2754"/>
                    <a:pt x="19685" y="1989"/>
                    <a:pt x="18309" y="1428"/>
                  </a:cubicBezTo>
                  <a:cubicBezTo>
                    <a:pt x="16932" y="816"/>
                    <a:pt x="15504" y="408"/>
                    <a:pt x="14025" y="204"/>
                  </a:cubicBezTo>
                  <a:cubicBezTo>
                    <a:pt x="13260" y="51"/>
                    <a:pt x="12546" y="0"/>
                    <a:pt x="11781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3"/>
            <p:cNvSpPr/>
            <p:nvPr/>
          </p:nvSpPr>
          <p:spPr>
            <a:xfrm>
              <a:off x="2152598" y="2970089"/>
              <a:ext cx="83729" cy="74215"/>
            </a:xfrm>
            <a:custGeom>
              <a:avLst/>
              <a:gdLst/>
              <a:ahLst/>
              <a:cxnLst/>
              <a:rect l="l" t="t" r="r" b="b"/>
              <a:pathLst>
                <a:path w="6732" h="5967" extrusionOk="0">
                  <a:moveTo>
                    <a:pt x="3723" y="0"/>
                  </a:moveTo>
                  <a:cubicBezTo>
                    <a:pt x="3519" y="0"/>
                    <a:pt x="3264" y="0"/>
                    <a:pt x="3060" y="51"/>
                  </a:cubicBezTo>
                  <a:cubicBezTo>
                    <a:pt x="2805" y="102"/>
                    <a:pt x="2550" y="153"/>
                    <a:pt x="2346" y="255"/>
                  </a:cubicBezTo>
                  <a:cubicBezTo>
                    <a:pt x="2142" y="306"/>
                    <a:pt x="1989" y="408"/>
                    <a:pt x="1785" y="510"/>
                  </a:cubicBezTo>
                  <a:cubicBezTo>
                    <a:pt x="1581" y="612"/>
                    <a:pt x="1377" y="765"/>
                    <a:pt x="1224" y="918"/>
                  </a:cubicBezTo>
                  <a:cubicBezTo>
                    <a:pt x="1020" y="1071"/>
                    <a:pt x="816" y="1275"/>
                    <a:pt x="663" y="1479"/>
                  </a:cubicBezTo>
                  <a:cubicBezTo>
                    <a:pt x="408" y="1785"/>
                    <a:pt x="204" y="2142"/>
                    <a:pt x="102" y="2550"/>
                  </a:cubicBezTo>
                  <a:cubicBezTo>
                    <a:pt x="51" y="2805"/>
                    <a:pt x="0" y="3009"/>
                    <a:pt x="0" y="3264"/>
                  </a:cubicBezTo>
                  <a:cubicBezTo>
                    <a:pt x="0" y="3417"/>
                    <a:pt x="51" y="3570"/>
                    <a:pt x="51" y="3723"/>
                  </a:cubicBezTo>
                  <a:cubicBezTo>
                    <a:pt x="102" y="3876"/>
                    <a:pt x="153" y="4029"/>
                    <a:pt x="204" y="4182"/>
                  </a:cubicBezTo>
                  <a:cubicBezTo>
                    <a:pt x="357" y="4641"/>
                    <a:pt x="663" y="5049"/>
                    <a:pt x="1071" y="5355"/>
                  </a:cubicBezTo>
                  <a:cubicBezTo>
                    <a:pt x="1224" y="5508"/>
                    <a:pt x="1428" y="5610"/>
                    <a:pt x="1632" y="5712"/>
                  </a:cubicBezTo>
                  <a:cubicBezTo>
                    <a:pt x="1785" y="5763"/>
                    <a:pt x="1938" y="5814"/>
                    <a:pt x="2091" y="5865"/>
                  </a:cubicBezTo>
                  <a:cubicBezTo>
                    <a:pt x="2295" y="5916"/>
                    <a:pt x="2550" y="5916"/>
                    <a:pt x="2754" y="5967"/>
                  </a:cubicBezTo>
                  <a:cubicBezTo>
                    <a:pt x="3009" y="5967"/>
                    <a:pt x="3213" y="5916"/>
                    <a:pt x="3468" y="5865"/>
                  </a:cubicBezTo>
                  <a:cubicBezTo>
                    <a:pt x="3570" y="5865"/>
                    <a:pt x="3621" y="5865"/>
                    <a:pt x="3723" y="5814"/>
                  </a:cubicBezTo>
                  <a:cubicBezTo>
                    <a:pt x="3825" y="5839"/>
                    <a:pt x="3914" y="5852"/>
                    <a:pt x="4003" y="5852"/>
                  </a:cubicBezTo>
                  <a:cubicBezTo>
                    <a:pt x="4093" y="5852"/>
                    <a:pt x="4182" y="5839"/>
                    <a:pt x="4284" y="5814"/>
                  </a:cubicBezTo>
                  <a:cubicBezTo>
                    <a:pt x="4488" y="5814"/>
                    <a:pt x="4743" y="5712"/>
                    <a:pt x="4947" y="5610"/>
                  </a:cubicBezTo>
                  <a:cubicBezTo>
                    <a:pt x="5202" y="5508"/>
                    <a:pt x="5355" y="5406"/>
                    <a:pt x="5559" y="5253"/>
                  </a:cubicBezTo>
                  <a:cubicBezTo>
                    <a:pt x="5763" y="5100"/>
                    <a:pt x="5916" y="4896"/>
                    <a:pt x="6120" y="4743"/>
                  </a:cubicBezTo>
                  <a:cubicBezTo>
                    <a:pt x="6222" y="4539"/>
                    <a:pt x="6324" y="4335"/>
                    <a:pt x="6426" y="4131"/>
                  </a:cubicBezTo>
                  <a:cubicBezTo>
                    <a:pt x="6528" y="3927"/>
                    <a:pt x="6579" y="3774"/>
                    <a:pt x="6630" y="3621"/>
                  </a:cubicBezTo>
                  <a:cubicBezTo>
                    <a:pt x="6681" y="3366"/>
                    <a:pt x="6732" y="3111"/>
                    <a:pt x="6732" y="2907"/>
                  </a:cubicBezTo>
                  <a:cubicBezTo>
                    <a:pt x="6732" y="2652"/>
                    <a:pt x="6681" y="2397"/>
                    <a:pt x="6630" y="2142"/>
                  </a:cubicBezTo>
                  <a:cubicBezTo>
                    <a:pt x="6477" y="1632"/>
                    <a:pt x="6222" y="1173"/>
                    <a:pt x="5865" y="816"/>
                  </a:cubicBezTo>
                  <a:cubicBezTo>
                    <a:pt x="5661" y="663"/>
                    <a:pt x="5457" y="510"/>
                    <a:pt x="5253" y="357"/>
                  </a:cubicBezTo>
                  <a:cubicBezTo>
                    <a:pt x="4998" y="255"/>
                    <a:pt x="4794" y="153"/>
                    <a:pt x="4539" y="102"/>
                  </a:cubicBezTo>
                  <a:cubicBezTo>
                    <a:pt x="4284" y="0"/>
                    <a:pt x="4080" y="0"/>
                    <a:pt x="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3"/>
            <p:cNvSpPr/>
            <p:nvPr/>
          </p:nvSpPr>
          <p:spPr>
            <a:xfrm>
              <a:off x="2599763" y="2919978"/>
              <a:ext cx="57101" cy="56466"/>
            </a:xfrm>
            <a:custGeom>
              <a:avLst/>
              <a:gdLst/>
              <a:ahLst/>
              <a:cxnLst/>
              <a:rect l="l" t="t" r="r" b="b"/>
              <a:pathLst>
                <a:path w="4591" h="4540" extrusionOk="0">
                  <a:moveTo>
                    <a:pt x="1428" y="0"/>
                  </a:moveTo>
                  <a:cubicBezTo>
                    <a:pt x="1275" y="0"/>
                    <a:pt x="1122" y="51"/>
                    <a:pt x="969" y="153"/>
                  </a:cubicBezTo>
                  <a:cubicBezTo>
                    <a:pt x="816" y="204"/>
                    <a:pt x="714" y="306"/>
                    <a:pt x="612" y="408"/>
                  </a:cubicBezTo>
                  <a:cubicBezTo>
                    <a:pt x="357" y="612"/>
                    <a:pt x="204" y="867"/>
                    <a:pt x="102" y="1173"/>
                  </a:cubicBezTo>
                  <a:cubicBezTo>
                    <a:pt x="51" y="1326"/>
                    <a:pt x="51" y="1479"/>
                    <a:pt x="0" y="1632"/>
                  </a:cubicBezTo>
                  <a:cubicBezTo>
                    <a:pt x="0" y="1836"/>
                    <a:pt x="0" y="1989"/>
                    <a:pt x="0" y="2193"/>
                  </a:cubicBezTo>
                  <a:cubicBezTo>
                    <a:pt x="51" y="2448"/>
                    <a:pt x="153" y="2754"/>
                    <a:pt x="255" y="3009"/>
                  </a:cubicBezTo>
                  <a:cubicBezTo>
                    <a:pt x="357" y="3264"/>
                    <a:pt x="510" y="3519"/>
                    <a:pt x="663" y="3723"/>
                  </a:cubicBezTo>
                  <a:cubicBezTo>
                    <a:pt x="714" y="3825"/>
                    <a:pt x="816" y="3876"/>
                    <a:pt x="867" y="3927"/>
                  </a:cubicBezTo>
                  <a:cubicBezTo>
                    <a:pt x="1020" y="4080"/>
                    <a:pt x="1122" y="4182"/>
                    <a:pt x="1275" y="4284"/>
                  </a:cubicBezTo>
                  <a:cubicBezTo>
                    <a:pt x="1581" y="4437"/>
                    <a:pt x="1887" y="4539"/>
                    <a:pt x="2193" y="4539"/>
                  </a:cubicBezTo>
                  <a:lnTo>
                    <a:pt x="2550" y="4539"/>
                  </a:lnTo>
                  <a:lnTo>
                    <a:pt x="2754" y="4488"/>
                  </a:lnTo>
                  <a:cubicBezTo>
                    <a:pt x="3162" y="4488"/>
                    <a:pt x="3570" y="4284"/>
                    <a:pt x="3825" y="3927"/>
                  </a:cubicBezTo>
                  <a:cubicBezTo>
                    <a:pt x="3876" y="3774"/>
                    <a:pt x="3978" y="3672"/>
                    <a:pt x="4029" y="3519"/>
                  </a:cubicBezTo>
                  <a:lnTo>
                    <a:pt x="4182" y="3315"/>
                  </a:lnTo>
                  <a:cubicBezTo>
                    <a:pt x="4386" y="3060"/>
                    <a:pt x="4539" y="2703"/>
                    <a:pt x="4539" y="2346"/>
                  </a:cubicBezTo>
                  <a:cubicBezTo>
                    <a:pt x="4590" y="2040"/>
                    <a:pt x="4488" y="1734"/>
                    <a:pt x="4335" y="1479"/>
                  </a:cubicBezTo>
                  <a:cubicBezTo>
                    <a:pt x="4284" y="1326"/>
                    <a:pt x="4233" y="1224"/>
                    <a:pt x="4131" y="1122"/>
                  </a:cubicBezTo>
                  <a:cubicBezTo>
                    <a:pt x="4080" y="1071"/>
                    <a:pt x="4080" y="969"/>
                    <a:pt x="4029" y="867"/>
                  </a:cubicBezTo>
                  <a:cubicBezTo>
                    <a:pt x="3927" y="663"/>
                    <a:pt x="3774" y="510"/>
                    <a:pt x="3621" y="408"/>
                  </a:cubicBezTo>
                  <a:cubicBezTo>
                    <a:pt x="3430" y="293"/>
                    <a:pt x="3210" y="236"/>
                    <a:pt x="3005" y="236"/>
                  </a:cubicBezTo>
                  <a:cubicBezTo>
                    <a:pt x="2936" y="236"/>
                    <a:pt x="2869" y="242"/>
                    <a:pt x="2805" y="255"/>
                  </a:cubicBezTo>
                  <a:lnTo>
                    <a:pt x="2754" y="255"/>
                  </a:lnTo>
                  <a:lnTo>
                    <a:pt x="2601" y="204"/>
                  </a:lnTo>
                  <a:cubicBezTo>
                    <a:pt x="2397" y="102"/>
                    <a:pt x="2193" y="51"/>
                    <a:pt x="1989" y="51"/>
                  </a:cubicBezTo>
                  <a:cubicBezTo>
                    <a:pt x="1964" y="26"/>
                    <a:pt x="1926" y="13"/>
                    <a:pt x="1881" y="13"/>
                  </a:cubicBezTo>
                  <a:cubicBezTo>
                    <a:pt x="1836" y="13"/>
                    <a:pt x="1785" y="26"/>
                    <a:pt x="1734" y="51"/>
                  </a:cubicBezTo>
                  <a:lnTo>
                    <a:pt x="1428" y="51"/>
                  </a:lnTo>
                  <a:lnTo>
                    <a:pt x="14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3"/>
            <p:cNvSpPr/>
            <p:nvPr/>
          </p:nvSpPr>
          <p:spPr>
            <a:xfrm>
              <a:off x="2058533" y="2871771"/>
              <a:ext cx="114363" cy="85707"/>
            </a:xfrm>
            <a:custGeom>
              <a:avLst/>
              <a:gdLst/>
              <a:ahLst/>
              <a:cxnLst/>
              <a:rect l="l" t="t" r="r" b="b"/>
              <a:pathLst>
                <a:path w="9195" h="6891" extrusionOk="0">
                  <a:moveTo>
                    <a:pt x="7104" y="0"/>
                  </a:moveTo>
                  <a:cubicBezTo>
                    <a:pt x="6645" y="51"/>
                    <a:pt x="6186" y="102"/>
                    <a:pt x="5727" y="255"/>
                  </a:cubicBezTo>
                  <a:cubicBezTo>
                    <a:pt x="4911" y="510"/>
                    <a:pt x="4146" y="918"/>
                    <a:pt x="3483" y="1479"/>
                  </a:cubicBezTo>
                  <a:cubicBezTo>
                    <a:pt x="3126" y="1734"/>
                    <a:pt x="2820" y="2040"/>
                    <a:pt x="2514" y="2295"/>
                  </a:cubicBezTo>
                  <a:cubicBezTo>
                    <a:pt x="2157" y="2652"/>
                    <a:pt x="1851" y="3009"/>
                    <a:pt x="1545" y="3417"/>
                  </a:cubicBezTo>
                  <a:cubicBezTo>
                    <a:pt x="1290" y="3774"/>
                    <a:pt x="1035" y="4182"/>
                    <a:pt x="831" y="4590"/>
                  </a:cubicBezTo>
                  <a:cubicBezTo>
                    <a:pt x="627" y="4947"/>
                    <a:pt x="474" y="5304"/>
                    <a:pt x="321" y="5661"/>
                  </a:cubicBezTo>
                  <a:cubicBezTo>
                    <a:pt x="1" y="6367"/>
                    <a:pt x="588" y="6891"/>
                    <a:pt x="1169" y="6891"/>
                  </a:cubicBezTo>
                  <a:cubicBezTo>
                    <a:pt x="1512" y="6891"/>
                    <a:pt x="1853" y="6708"/>
                    <a:pt x="2004" y="6273"/>
                  </a:cubicBezTo>
                  <a:cubicBezTo>
                    <a:pt x="2106" y="5967"/>
                    <a:pt x="2259" y="5661"/>
                    <a:pt x="2412" y="5355"/>
                  </a:cubicBezTo>
                  <a:cubicBezTo>
                    <a:pt x="2769" y="4743"/>
                    <a:pt x="3177" y="4182"/>
                    <a:pt x="3687" y="3621"/>
                  </a:cubicBezTo>
                  <a:cubicBezTo>
                    <a:pt x="4095" y="3162"/>
                    <a:pt x="4605" y="2754"/>
                    <a:pt x="5115" y="2448"/>
                  </a:cubicBezTo>
                  <a:cubicBezTo>
                    <a:pt x="5523" y="2193"/>
                    <a:pt x="5931" y="2040"/>
                    <a:pt x="6339" y="1887"/>
                  </a:cubicBezTo>
                  <a:cubicBezTo>
                    <a:pt x="6696" y="1785"/>
                    <a:pt x="7002" y="1734"/>
                    <a:pt x="7308" y="1734"/>
                  </a:cubicBezTo>
                  <a:cubicBezTo>
                    <a:pt x="7614" y="1734"/>
                    <a:pt x="7920" y="1785"/>
                    <a:pt x="8175" y="1836"/>
                  </a:cubicBezTo>
                  <a:cubicBezTo>
                    <a:pt x="8430" y="1836"/>
                    <a:pt x="8634" y="1785"/>
                    <a:pt x="8838" y="1632"/>
                  </a:cubicBezTo>
                  <a:cubicBezTo>
                    <a:pt x="9042" y="1479"/>
                    <a:pt x="9144" y="1275"/>
                    <a:pt x="9144" y="1071"/>
                  </a:cubicBezTo>
                  <a:cubicBezTo>
                    <a:pt x="9195" y="816"/>
                    <a:pt x="9093" y="612"/>
                    <a:pt x="8991" y="408"/>
                  </a:cubicBezTo>
                  <a:lnTo>
                    <a:pt x="8838" y="255"/>
                  </a:lnTo>
                  <a:cubicBezTo>
                    <a:pt x="8685" y="153"/>
                    <a:pt x="8532" y="102"/>
                    <a:pt x="8379" y="102"/>
                  </a:cubicBezTo>
                  <a:cubicBezTo>
                    <a:pt x="8073" y="0"/>
                    <a:pt x="7716" y="0"/>
                    <a:pt x="7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3"/>
            <p:cNvSpPr/>
            <p:nvPr/>
          </p:nvSpPr>
          <p:spPr>
            <a:xfrm>
              <a:off x="2575025" y="2840055"/>
              <a:ext cx="75732" cy="32238"/>
            </a:xfrm>
            <a:custGeom>
              <a:avLst/>
              <a:gdLst/>
              <a:ahLst/>
              <a:cxnLst/>
              <a:rect l="l" t="t" r="r" b="b"/>
              <a:pathLst>
                <a:path w="6089" h="2592" extrusionOk="0">
                  <a:moveTo>
                    <a:pt x="1734" y="1"/>
                  </a:moveTo>
                  <a:lnTo>
                    <a:pt x="1785" y="52"/>
                  </a:lnTo>
                  <a:cubicBezTo>
                    <a:pt x="1377" y="103"/>
                    <a:pt x="970" y="204"/>
                    <a:pt x="562" y="357"/>
                  </a:cubicBezTo>
                  <a:cubicBezTo>
                    <a:pt x="358" y="408"/>
                    <a:pt x="154" y="612"/>
                    <a:pt x="103" y="816"/>
                  </a:cubicBezTo>
                  <a:cubicBezTo>
                    <a:pt x="1" y="1020"/>
                    <a:pt x="1" y="1275"/>
                    <a:pt x="103" y="1479"/>
                  </a:cubicBezTo>
                  <a:cubicBezTo>
                    <a:pt x="154" y="1683"/>
                    <a:pt x="358" y="1887"/>
                    <a:pt x="562" y="1938"/>
                  </a:cubicBezTo>
                  <a:cubicBezTo>
                    <a:pt x="664" y="1989"/>
                    <a:pt x="778" y="2015"/>
                    <a:pt x="893" y="2015"/>
                  </a:cubicBezTo>
                  <a:cubicBezTo>
                    <a:pt x="1008" y="2015"/>
                    <a:pt x="1123" y="1989"/>
                    <a:pt x="1224" y="1938"/>
                  </a:cubicBezTo>
                  <a:lnTo>
                    <a:pt x="1428" y="1887"/>
                  </a:lnTo>
                  <a:cubicBezTo>
                    <a:pt x="1683" y="1836"/>
                    <a:pt x="1989" y="1785"/>
                    <a:pt x="2244" y="1785"/>
                  </a:cubicBezTo>
                  <a:cubicBezTo>
                    <a:pt x="2550" y="1785"/>
                    <a:pt x="2805" y="1785"/>
                    <a:pt x="3111" y="1836"/>
                  </a:cubicBezTo>
                  <a:cubicBezTo>
                    <a:pt x="3366" y="1938"/>
                    <a:pt x="3621" y="2040"/>
                    <a:pt x="3876" y="2142"/>
                  </a:cubicBezTo>
                  <a:cubicBezTo>
                    <a:pt x="4029" y="2244"/>
                    <a:pt x="4131" y="2295"/>
                    <a:pt x="4284" y="2397"/>
                  </a:cubicBezTo>
                  <a:cubicBezTo>
                    <a:pt x="4460" y="2534"/>
                    <a:pt x="4641" y="2592"/>
                    <a:pt x="4812" y="2592"/>
                  </a:cubicBezTo>
                  <a:cubicBezTo>
                    <a:pt x="5537" y="2592"/>
                    <a:pt x="6088" y="1547"/>
                    <a:pt x="5304" y="969"/>
                  </a:cubicBezTo>
                  <a:cubicBezTo>
                    <a:pt x="4947" y="714"/>
                    <a:pt x="4590" y="510"/>
                    <a:pt x="4182" y="357"/>
                  </a:cubicBezTo>
                  <a:cubicBezTo>
                    <a:pt x="3825" y="204"/>
                    <a:pt x="3417" y="103"/>
                    <a:pt x="30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3"/>
            <p:cNvSpPr/>
            <p:nvPr/>
          </p:nvSpPr>
          <p:spPr>
            <a:xfrm>
              <a:off x="2448312" y="3035411"/>
              <a:ext cx="109599" cy="95483"/>
            </a:xfrm>
            <a:custGeom>
              <a:avLst/>
              <a:gdLst/>
              <a:ahLst/>
              <a:cxnLst/>
              <a:rect l="l" t="t" r="r" b="b"/>
              <a:pathLst>
                <a:path w="8812" h="7677" extrusionOk="0">
                  <a:moveTo>
                    <a:pt x="4885" y="1"/>
                  </a:moveTo>
                  <a:cubicBezTo>
                    <a:pt x="4375" y="1"/>
                    <a:pt x="3916" y="103"/>
                    <a:pt x="3406" y="205"/>
                  </a:cubicBezTo>
                  <a:lnTo>
                    <a:pt x="3406" y="256"/>
                  </a:lnTo>
                  <a:cubicBezTo>
                    <a:pt x="2233" y="511"/>
                    <a:pt x="1213" y="1225"/>
                    <a:pt x="499" y="2143"/>
                  </a:cubicBezTo>
                  <a:cubicBezTo>
                    <a:pt x="0" y="2855"/>
                    <a:pt x="621" y="3567"/>
                    <a:pt x="1249" y="3567"/>
                  </a:cubicBezTo>
                  <a:cubicBezTo>
                    <a:pt x="1521" y="3567"/>
                    <a:pt x="1793" y="3435"/>
                    <a:pt x="1978" y="3112"/>
                  </a:cubicBezTo>
                  <a:lnTo>
                    <a:pt x="2131" y="2959"/>
                  </a:lnTo>
                  <a:cubicBezTo>
                    <a:pt x="2335" y="2755"/>
                    <a:pt x="2539" y="2551"/>
                    <a:pt x="2743" y="2398"/>
                  </a:cubicBezTo>
                  <a:cubicBezTo>
                    <a:pt x="3049" y="2245"/>
                    <a:pt x="3355" y="2092"/>
                    <a:pt x="3661" y="1990"/>
                  </a:cubicBezTo>
                  <a:cubicBezTo>
                    <a:pt x="3967" y="1888"/>
                    <a:pt x="4273" y="1786"/>
                    <a:pt x="4630" y="1786"/>
                  </a:cubicBezTo>
                  <a:cubicBezTo>
                    <a:pt x="4704" y="1771"/>
                    <a:pt x="4779" y="1765"/>
                    <a:pt x="4854" y="1765"/>
                  </a:cubicBezTo>
                  <a:cubicBezTo>
                    <a:pt x="5034" y="1765"/>
                    <a:pt x="5214" y="1801"/>
                    <a:pt x="5395" y="1837"/>
                  </a:cubicBezTo>
                  <a:cubicBezTo>
                    <a:pt x="5599" y="1837"/>
                    <a:pt x="5803" y="1939"/>
                    <a:pt x="5956" y="1990"/>
                  </a:cubicBezTo>
                  <a:cubicBezTo>
                    <a:pt x="6160" y="2092"/>
                    <a:pt x="6313" y="2245"/>
                    <a:pt x="6517" y="2347"/>
                  </a:cubicBezTo>
                  <a:cubicBezTo>
                    <a:pt x="6568" y="2449"/>
                    <a:pt x="6670" y="2551"/>
                    <a:pt x="6772" y="2653"/>
                  </a:cubicBezTo>
                  <a:cubicBezTo>
                    <a:pt x="6772" y="2704"/>
                    <a:pt x="6823" y="2806"/>
                    <a:pt x="6874" y="2857"/>
                  </a:cubicBezTo>
                  <a:cubicBezTo>
                    <a:pt x="6874" y="2959"/>
                    <a:pt x="6925" y="3061"/>
                    <a:pt x="6925" y="3112"/>
                  </a:cubicBezTo>
                  <a:cubicBezTo>
                    <a:pt x="6925" y="3265"/>
                    <a:pt x="6925" y="3367"/>
                    <a:pt x="6925" y="3520"/>
                  </a:cubicBezTo>
                  <a:cubicBezTo>
                    <a:pt x="6874" y="3724"/>
                    <a:pt x="6772" y="3979"/>
                    <a:pt x="6670" y="4183"/>
                  </a:cubicBezTo>
                  <a:cubicBezTo>
                    <a:pt x="6466" y="4642"/>
                    <a:pt x="6160" y="5050"/>
                    <a:pt x="5854" y="5407"/>
                  </a:cubicBezTo>
                  <a:cubicBezTo>
                    <a:pt x="5599" y="5662"/>
                    <a:pt x="5395" y="5917"/>
                    <a:pt x="5140" y="6121"/>
                  </a:cubicBezTo>
                  <a:cubicBezTo>
                    <a:pt x="4416" y="6724"/>
                    <a:pt x="4993" y="7676"/>
                    <a:pt x="5694" y="7676"/>
                  </a:cubicBezTo>
                  <a:cubicBezTo>
                    <a:pt x="5882" y="7676"/>
                    <a:pt x="6079" y="7608"/>
                    <a:pt x="6262" y="7447"/>
                  </a:cubicBezTo>
                  <a:cubicBezTo>
                    <a:pt x="6619" y="7141"/>
                    <a:pt x="6976" y="6784"/>
                    <a:pt x="7282" y="6427"/>
                  </a:cubicBezTo>
                  <a:cubicBezTo>
                    <a:pt x="7537" y="6121"/>
                    <a:pt x="7792" y="5764"/>
                    <a:pt x="8047" y="5407"/>
                  </a:cubicBezTo>
                  <a:cubicBezTo>
                    <a:pt x="8557" y="4591"/>
                    <a:pt x="8812" y="3622"/>
                    <a:pt x="8659" y="2653"/>
                  </a:cubicBezTo>
                  <a:cubicBezTo>
                    <a:pt x="8608" y="2398"/>
                    <a:pt x="8557" y="2194"/>
                    <a:pt x="8455" y="1990"/>
                  </a:cubicBezTo>
                  <a:cubicBezTo>
                    <a:pt x="8302" y="1735"/>
                    <a:pt x="8149" y="1531"/>
                    <a:pt x="7996" y="1327"/>
                  </a:cubicBezTo>
                  <a:cubicBezTo>
                    <a:pt x="7792" y="1123"/>
                    <a:pt x="7588" y="919"/>
                    <a:pt x="7384" y="766"/>
                  </a:cubicBezTo>
                  <a:cubicBezTo>
                    <a:pt x="7078" y="613"/>
                    <a:pt x="6823" y="460"/>
                    <a:pt x="6517" y="307"/>
                  </a:cubicBezTo>
                  <a:cubicBezTo>
                    <a:pt x="6313" y="256"/>
                    <a:pt x="6109" y="154"/>
                    <a:pt x="5905" y="154"/>
                  </a:cubicBezTo>
                  <a:cubicBezTo>
                    <a:pt x="5599" y="52"/>
                    <a:pt x="5293" y="52"/>
                    <a:pt x="4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3"/>
            <p:cNvSpPr/>
            <p:nvPr/>
          </p:nvSpPr>
          <p:spPr>
            <a:xfrm>
              <a:off x="2354931" y="3189549"/>
              <a:ext cx="212159" cy="53456"/>
            </a:xfrm>
            <a:custGeom>
              <a:avLst/>
              <a:gdLst/>
              <a:ahLst/>
              <a:cxnLst/>
              <a:rect l="l" t="t" r="r" b="b"/>
              <a:pathLst>
                <a:path w="17058" h="4298" extrusionOk="0">
                  <a:moveTo>
                    <a:pt x="714" y="0"/>
                  </a:moveTo>
                  <a:cubicBezTo>
                    <a:pt x="561" y="0"/>
                    <a:pt x="357" y="51"/>
                    <a:pt x="255" y="204"/>
                  </a:cubicBezTo>
                  <a:cubicBezTo>
                    <a:pt x="0" y="459"/>
                    <a:pt x="0" y="867"/>
                    <a:pt x="255" y="1122"/>
                  </a:cubicBezTo>
                  <a:cubicBezTo>
                    <a:pt x="1020" y="1836"/>
                    <a:pt x="1887" y="2397"/>
                    <a:pt x="2805" y="2856"/>
                  </a:cubicBezTo>
                  <a:cubicBezTo>
                    <a:pt x="3723" y="3315"/>
                    <a:pt x="4692" y="3621"/>
                    <a:pt x="5712" y="3876"/>
                  </a:cubicBezTo>
                  <a:cubicBezTo>
                    <a:pt x="6681" y="4131"/>
                    <a:pt x="7752" y="4284"/>
                    <a:pt x="8772" y="4284"/>
                  </a:cubicBezTo>
                  <a:cubicBezTo>
                    <a:pt x="8962" y="4293"/>
                    <a:pt x="9150" y="4297"/>
                    <a:pt x="9337" y="4297"/>
                  </a:cubicBezTo>
                  <a:cubicBezTo>
                    <a:pt x="10206" y="4297"/>
                    <a:pt x="11053" y="4206"/>
                    <a:pt x="11934" y="4080"/>
                  </a:cubicBezTo>
                  <a:cubicBezTo>
                    <a:pt x="13464" y="3825"/>
                    <a:pt x="14994" y="3264"/>
                    <a:pt x="16371" y="2499"/>
                  </a:cubicBezTo>
                  <a:cubicBezTo>
                    <a:pt x="17057" y="2113"/>
                    <a:pt x="16661" y="1222"/>
                    <a:pt x="16062" y="1222"/>
                  </a:cubicBezTo>
                  <a:cubicBezTo>
                    <a:pt x="15949" y="1222"/>
                    <a:pt x="15829" y="1253"/>
                    <a:pt x="15708" y="1326"/>
                  </a:cubicBezTo>
                  <a:cubicBezTo>
                    <a:pt x="15300" y="1581"/>
                    <a:pt x="14943" y="1734"/>
                    <a:pt x="14535" y="1938"/>
                  </a:cubicBezTo>
                  <a:cubicBezTo>
                    <a:pt x="13413" y="2346"/>
                    <a:pt x="12291" y="2652"/>
                    <a:pt x="11169" y="2805"/>
                  </a:cubicBezTo>
                  <a:cubicBezTo>
                    <a:pt x="10531" y="2907"/>
                    <a:pt x="9894" y="2958"/>
                    <a:pt x="9256" y="2958"/>
                  </a:cubicBezTo>
                  <a:cubicBezTo>
                    <a:pt x="8619" y="2958"/>
                    <a:pt x="7981" y="2907"/>
                    <a:pt x="7344" y="2805"/>
                  </a:cubicBezTo>
                  <a:cubicBezTo>
                    <a:pt x="6171" y="2652"/>
                    <a:pt x="5100" y="2397"/>
                    <a:pt x="4029" y="1938"/>
                  </a:cubicBezTo>
                  <a:cubicBezTo>
                    <a:pt x="3213" y="1581"/>
                    <a:pt x="2397" y="1122"/>
                    <a:pt x="1683" y="561"/>
                  </a:cubicBezTo>
                  <a:cubicBezTo>
                    <a:pt x="1530" y="459"/>
                    <a:pt x="1377" y="306"/>
                    <a:pt x="1173" y="204"/>
                  </a:cubicBezTo>
                  <a:cubicBezTo>
                    <a:pt x="1071" y="51"/>
                    <a:pt x="918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3"/>
            <p:cNvSpPr/>
            <p:nvPr/>
          </p:nvSpPr>
          <p:spPr>
            <a:xfrm>
              <a:off x="2609278" y="2767743"/>
              <a:ext cx="192831" cy="240653"/>
            </a:xfrm>
            <a:custGeom>
              <a:avLst/>
              <a:gdLst/>
              <a:ahLst/>
              <a:cxnLst/>
              <a:rect l="l" t="t" r="r" b="b"/>
              <a:pathLst>
                <a:path w="15504" h="19349" extrusionOk="0">
                  <a:moveTo>
                    <a:pt x="14790" y="1"/>
                  </a:moveTo>
                  <a:lnTo>
                    <a:pt x="14688" y="52"/>
                  </a:lnTo>
                  <a:lnTo>
                    <a:pt x="14535" y="52"/>
                  </a:lnTo>
                  <a:cubicBezTo>
                    <a:pt x="14433" y="103"/>
                    <a:pt x="14331" y="205"/>
                    <a:pt x="14280" y="307"/>
                  </a:cubicBezTo>
                  <a:cubicBezTo>
                    <a:pt x="10710" y="3979"/>
                    <a:pt x="7395" y="7905"/>
                    <a:pt x="4335" y="12036"/>
                  </a:cubicBezTo>
                  <a:cubicBezTo>
                    <a:pt x="2856" y="14025"/>
                    <a:pt x="1428" y="16116"/>
                    <a:pt x="153" y="18258"/>
                  </a:cubicBezTo>
                  <a:lnTo>
                    <a:pt x="51" y="18411"/>
                  </a:lnTo>
                  <a:cubicBezTo>
                    <a:pt x="0" y="18513"/>
                    <a:pt x="0" y="18615"/>
                    <a:pt x="0" y="18768"/>
                  </a:cubicBezTo>
                  <a:cubicBezTo>
                    <a:pt x="0" y="18921"/>
                    <a:pt x="102" y="19074"/>
                    <a:pt x="255" y="19227"/>
                  </a:cubicBezTo>
                  <a:cubicBezTo>
                    <a:pt x="330" y="19302"/>
                    <a:pt x="459" y="19349"/>
                    <a:pt x="603" y="19349"/>
                  </a:cubicBezTo>
                  <a:cubicBezTo>
                    <a:pt x="656" y="19349"/>
                    <a:pt x="711" y="19343"/>
                    <a:pt x="765" y="19329"/>
                  </a:cubicBezTo>
                  <a:cubicBezTo>
                    <a:pt x="918" y="19329"/>
                    <a:pt x="1071" y="19227"/>
                    <a:pt x="1173" y="19074"/>
                  </a:cubicBezTo>
                  <a:cubicBezTo>
                    <a:pt x="3927" y="14739"/>
                    <a:pt x="6936" y="10557"/>
                    <a:pt x="10251" y="6681"/>
                  </a:cubicBezTo>
                  <a:cubicBezTo>
                    <a:pt x="11883" y="4744"/>
                    <a:pt x="13566" y="2908"/>
                    <a:pt x="15300" y="1123"/>
                  </a:cubicBezTo>
                  <a:cubicBezTo>
                    <a:pt x="15453" y="970"/>
                    <a:pt x="15504" y="766"/>
                    <a:pt x="15453" y="613"/>
                  </a:cubicBezTo>
                  <a:cubicBezTo>
                    <a:pt x="15453" y="460"/>
                    <a:pt x="15351" y="256"/>
                    <a:pt x="15198" y="154"/>
                  </a:cubicBezTo>
                  <a:cubicBezTo>
                    <a:pt x="15096" y="52"/>
                    <a:pt x="14943" y="1"/>
                    <a:pt x="147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3"/>
            <p:cNvSpPr/>
            <p:nvPr/>
          </p:nvSpPr>
          <p:spPr>
            <a:xfrm>
              <a:off x="2680321" y="2887629"/>
              <a:ext cx="111639" cy="140183"/>
            </a:xfrm>
            <a:custGeom>
              <a:avLst/>
              <a:gdLst/>
              <a:ahLst/>
              <a:cxnLst/>
              <a:rect l="l" t="t" r="r" b="b"/>
              <a:pathLst>
                <a:path w="8976" h="11271" extrusionOk="0">
                  <a:moveTo>
                    <a:pt x="8211" y="0"/>
                  </a:moveTo>
                  <a:cubicBezTo>
                    <a:pt x="8007" y="0"/>
                    <a:pt x="7803" y="102"/>
                    <a:pt x="7701" y="255"/>
                  </a:cubicBezTo>
                  <a:cubicBezTo>
                    <a:pt x="5100" y="3468"/>
                    <a:pt x="2448" y="6681"/>
                    <a:pt x="204" y="10149"/>
                  </a:cubicBezTo>
                  <a:cubicBezTo>
                    <a:pt x="51" y="10302"/>
                    <a:pt x="0" y="10506"/>
                    <a:pt x="51" y="10659"/>
                  </a:cubicBezTo>
                  <a:cubicBezTo>
                    <a:pt x="51" y="10863"/>
                    <a:pt x="153" y="11016"/>
                    <a:pt x="306" y="11118"/>
                  </a:cubicBezTo>
                  <a:cubicBezTo>
                    <a:pt x="459" y="11220"/>
                    <a:pt x="612" y="11271"/>
                    <a:pt x="816" y="11271"/>
                  </a:cubicBezTo>
                  <a:cubicBezTo>
                    <a:pt x="969" y="11220"/>
                    <a:pt x="1122" y="11118"/>
                    <a:pt x="1224" y="11016"/>
                  </a:cubicBezTo>
                  <a:cubicBezTo>
                    <a:pt x="3519" y="7548"/>
                    <a:pt x="6171" y="4335"/>
                    <a:pt x="8772" y="1071"/>
                  </a:cubicBezTo>
                  <a:cubicBezTo>
                    <a:pt x="8976" y="765"/>
                    <a:pt x="8925" y="357"/>
                    <a:pt x="8619" y="102"/>
                  </a:cubicBezTo>
                  <a:cubicBezTo>
                    <a:pt x="8517" y="51"/>
                    <a:pt x="8364" y="0"/>
                    <a:pt x="82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3"/>
            <p:cNvSpPr/>
            <p:nvPr/>
          </p:nvSpPr>
          <p:spPr>
            <a:xfrm>
              <a:off x="2088532" y="2827369"/>
              <a:ext cx="209323" cy="267518"/>
            </a:xfrm>
            <a:custGeom>
              <a:avLst/>
              <a:gdLst/>
              <a:ahLst/>
              <a:cxnLst/>
              <a:rect l="l" t="t" r="r" b="b"/>
              <a:pathLst>
                <a:path w="16830" h="21509" extrusionOk="0">
                  <a:moveTo>
                    <a:pt x="15861" y="1"/>
                  </a:moveTo>
                  <a:cubicBezTo>
                    <a:pt x="15657" y="1"/>
                    <a:pt x="15504" y="103"/>
                    <a:pt x="15402" y="256"/>
                  </a:cubicBezTo>
                  <a:cubicBezTo>
                    <a:pt x="13668" y="2346"/>
                    <a:pt x="11883" y="4488"/>
                    <a:pt x="10200" y="6630"/>
                  </a:cubicBezTo>
                  <a:lnTo>
                    <a:pt x="7650" y="9843"/>
                  </a:lnTo>
                  <a:cubicBezTo>
                    <a:pt x="7191" y="10353"/>
                    <a:pt x="6783" y="10914"/>
                    <a:pt x="6375" y="11424"/>
                  </a:cubicBezTo>
                  <a:cubicBezTo>
                    <a:pt x="5916" y="11985"/>
                    <a:pt x="5610" y="12393"/>
                    <a:pt x="5202" y="12903"/>
                  </a:cubicBezTo>
                  <a:cubicBezTo>
                    <a:pt x="4233" y="14076"/>
                    <a:pt x="3162" y="15249"/>
                    <a:pt x="2244" y="16473"/>
                  </a:cubicBezTo>
                  <a:cubicBezTo>
                    <a:pt x="1785" y="17136"/>
                    <a:pt x="1326" y="17799"/>
                    <a:pt x="918" y="18513"/>
                  </a:cubicBezTo>
                  <a:cubicBezTo>
                    <a:pt x="561" y="19176"/>
                    <a:pt x="255" y="19839"/>
                    <a:pt x="51" y="20553"/>
                  </a:cubicBezTo>
                  <a:cubicBezTo>
                    <a:pt x="51" y="20604"/>
                    <a:pt x="51" y="20706"/>
                    <a:pt x="0" y="20757"/>
                  </a:cubicBezTo>
                  <a:cubicBezTo>
                    <a:pt x="0" y="20859"/>
                    <a:pt x="0" y="20961"/>
                    <a:pt x="51" y="21114"/>
                  </a:cubicBezTo>
                  <a:cubicBezTo>
                    <a:pt x="153" y="21267"/>
                    <a:pt x="255" y="21369"/>
                    <a:pt x="408" y="21471"/>
                  </a:cubicBezTo>
                  <a:cubicBezTo>
                    <a:pt x="510" y="21496"/>
                    <a:pt x="599" y="21509"/>
                    <a:pt x="682" y="21509"/>
                  </a:cubicBezTo>
                  <a:cubicBezTo>
                    <a:pt x="765" y="21509"/>
                    <a:pt x="842" y="21496"/>
                    <a:pt x="918" y="21471"/>
                  </a:cubicBezTo>
                  <a:cubicBezTo>
                    <a:pt x="1122" y="21369"/>
                    <a:pt x="1224" y="21267"/>
                    <a:pt x="1326" y="21114"/>
                  </a:cubicBezTo>
                  <a:cubicBezTo>
                    <a:pt x="1530" y="20298"/>
                    <a:pt x="1887" y="19584"/>
                    <a:pt x="2295" y="18870"/>
                  </a:cubicBezTo>
                  <a:cubicBezTo>
                    <a:pt x="3468" y="16932"/>
                    <a:pt x="4998" y="15249"/>
                    <a:pt x="6426" y="13515"/>
                  </a:cubicBezTo>
                  <a:cubicBezTo>
                    <a:pt x="6834" y="13005"/>
                    <a:pt x="7242" y="12495"/>
                    <a:pt x="7599" y="11985"/>
                  </a:cubicBezTo>
                  <a:cubicBezTo>
                    <a:pt x="8007" y="11526"/>
                    <a:pt x="8466" y="10914"/>
                    <a:pt x="8874" y="10404"/>
                  </a:cubicBezTo>
                  <a:cubicBezTo>
                    <a:pt x="9741" y="9333"/>
                    <a:pt x="10608" y="8262"/>
                    <a:pt x="11424" y="7191"/>
                  </a:cubicBezTo>
                  <a:cubicBezTo>
                    <a:pt x="13107" y="5151"/>
                    <a:pt x="14790" y="3111"/>
                    <a:pt x="16473" y="1072"/>
                  </a:cubicBezTo>
                  <a:cubicBezTo>
                    <a:pt x="16830" y="664"/>
                    <a:pt x="16473" y="1"/>
                    <a:pt x="159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3"/>
            <p:cNvSpPr/>
            <p:nvPr/>
          </p:nvSpPr>
          <p:spPr>
            <a:xfrm>
              <a:off x="2165906" y="2971992"/>
              <a:ext cx="120532" cy="155407"/>
            </a:xfrm>
            <a:custGeom>
              <a:avLst/>
              <a:gdLst/>
              <a:ahLst/>
              <a:cxnLst/>
              <a:rect l="l" t="t" r="r" b="b"/>
              <a:pathLst>
                <a:path w="9691" h="12495" extrusionOk="0">
                  <a:moveTo>
                    <a:pt x="8926" y="0"/>
                  </a:moveTo>
                  <a:cubicBezTo>
                    <a:pt x="8722" y="0"/>
                    <a:pt x="8518" y="102"/>
                    <a:pt x="8416" y="306"/>
                  </a:cubicBezTo>
                  <a:cubicBezTo>
                    <a:pt x="5560" y="3927"/>
                    <a:pt x="2704" y="7548"/>
                    <a:pt x="154" y="11424"/>
                  </a:cubicBezTo>
                  <a:cubicBezTo>
                    <a:pt x="52" y="11526"/>
                    <a:pt x="1" y="11730"/>
                    <a:pt x="1" y="11883"/>
                  </a:cubicBezTo>
                  <a:cubicBezTo>
                    <a:pt x="1" y="12087"/>
                    <a:pt x="103" y="12240"/>
                    <a:pt x="256" y="12342"/>
                  </a:cubicBezTo>
                  <a:cubicBezTo>
                    <a:pt x="409" y="12444"/>
                    <a:pt x="562" y="12495"/>
                    <a:pt x="766" y="12495"/>
                  </a:cubicBezTo>
                  <a:cubicBezTo>
                    <a:pt x="919" y="12444"/>
                    <a:pt x="1072" y="12342"/>
                    <a:pt x="1225" y="12240"/>
                  </a:cubicBezTo>
                  <a:cubicBezTo>
                    <a:pt x="3775" y="8364"/>
                    <a:pt x="6580" y="4743"/>
                    <a:pt x="9436" y="1122"/>
                  </a:cubicBezTo>
                  <a:cubicBezTo>
                    <a:pt x="9691" y="816"/>
                    <a:pt x="9640" y="408"/>
                    <a:pt x="9334" y="153"/>
                  </a:cubicBezTo>
                  <a:cubicBezTo>
                    <a:pt x="9232" y="51"/>
                    <a:pt x="9079" y="0"/>
                    <a:pt x="8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3"/>
            <p:cNvSpPr/>
            <p:nvPr/>
          </p:nvSpPr>
          <p:spPr>
            <a:xfrm>
              <a:off x="2305455" y="3655744"/>
              <a:ext cx="315253" cy="177620"/>
            </a:xfrm>
            <a:custGeom>
              <a:avLst/>
              <a:gdLst/>
              <a:ahLst/>
              <a:cxnLst/>
              <a:rect l="l" t="t" r="r" b="b"/>
              <a:pathLst>
                <a:path w="25347" h="14281" extrusionOk="0">
                  <a:moveTo>
                    <a:pt x="24479" y="1"/>
                  </a:moveTo>
                  <a:lnTo>
                    <a:pt x="23969" y="103"/>
                  </a:lnTo>
                  <a:cubicBezTo>
                    <a:pt x="21012" y="1582"/>
                    <a:pt x="17952" y="2755"/>
                    <a:pt x="14739" y="3571"/>
                  </a:cubicBezTo>
                  <a:cubicBezTo>
                    <a:pt x="12954" y="4030"/>
                    <a:pt x="11169" y="4336"/>
                    <a:pt x="9333" y="4590"/>
                  </a:cubicBezTo>
                  <a:cubicBezTo>
                    <a:pt x="7752" y="4743"/>
                    <a:pt x="6171" y="4845"/>
                    <a:pt x="4590" y="4845"/>
                  </a:cubicBezTo>
                  <a:lnTo>
                    <a:pt x="3723" y="4845"/>
                  </a:lnTo>
                  <a:cubicBezTo>
                    <a:pt x="3213" y="4845"/>
                    <a:pt x="2652" y="4845"/>
                    <a:pt x="2091" y="4743"/>
                  </a:cubicBezTo>
                  <a:cubicBezTo>
                    <a:pt x="1530" y="4692"/>
                    <a:pt x="1071" y="4692"/>
                    <a:pt x="510" y="4641"/>
                  </a:cubicBezTo>
                  <a:lnTo>
                    <a:pt x="408" y="4539"/>
                  </a:lnTo>
                  <a:cubicBezTo>
                    <a:pt x="306" y="4590"/>
                    <a:pt x="204" y="4692"/>
                    <a:pt x="102" y="4794"/>
                  </a:cubicBezTo>
                  <a:cubicBezTo>
                    <a:pt x="1" y="4998"/>
                    <a:pt x="1" y="5253"/>
                    <a:pt x="102" y="5457"/>
                  </a:cubicBezTo>
                  <a:cubicBezTo>
                    <a:pt x="765" y="7038"/>
                    <a:pt x="1530" y="8568"/>
                    <a:pt x="2397" y="10047"/>
                  </a:cubicBezTo>
                  <a:cubicBezTo>
                    <a:pt x="2907" y="10863"/>
                    <a:pt x="3417" y="11628"/>
                    <a:pt x="4029" y="12393"/>
                  </a:cubicBezTo>
                  <a:cubicBezTo>
                    <a:pt x="4539" y="13056"/>
                    <a:pt x="5151" y="13668"/>
                    <a:pt x="5814" y="14178"/>
                  </a:cubicBezTo>
                  <a:cubicBezTo>
                    <a:pt x="5916" y="14229"/>
                    <a:pt x="6069" y="14280"/>
                    <a:pt x="6171" y="14280"/>
                  </a:cubicBezTo>
                  <a:lnTo>
                    <a:pt x="6324" y="14280"/>
                  </a:lnTo>
                  <a:cubicBezTo>
                    <a:pt x="6477" y="14229"/>
                    <a:pt x="6579" y="14178"/>
                    <a:pt x="6681" y="14076"/>
                  </a:cubicBezTo>
                  <a:cubicBezTo>
                    <a:pt x="8517" y="13872"/>
                    <a:pt x="10302" y="13413"/>
                    <a:pt x="11985" y="12699"/>
                  </a:cubicBezTo>
                  <a:cubicBezTo>
                    <a:pt x="13974" y="11883"/>
                    <a:pt x="15861" y="10863"/>
                    <a:pt x="17595" y="9639"/>
                  </a:cubicBezTo>
                  <a:cubicBezTo>
                    <a:pt x="19227" y="8517"/>
                    <a:pt x="20757" y="7140"/>
                    <a:pt x="22134" y="5661"/>
                  </a:cubicBezTo>
                  <a:cubicBezTo>
                    <a:pt x="22797" y="4947"/>
                    <a:pt x="23357" y="4132"/>
                    <a:pt x="23918" y="3367"/>
                  </a:cubicBezTo>
                  <a:cubicBezTo>
                    <a:pt x="24428" y="2551"/>
                    <a:pt x="24887" y="1735"/>
                    <a:pt x="25244" y="868"/>
                  </a:cubicBezTo>
                  <a:cubicBezTo>
                    <a:pt x="25346" y="664"/>
                    <a:pt x="25295" y="409"/>
                    <a:pt x="25142" y="205"/>
                  </a:cubicBezTo>
                  <a:cubicBezTo>
                    <a:pt x="25040" y="154"/>
                    <a:pt x="24938" y="52"/>
                    <a:pt x="24836" y="52"/>
                  </a:cubicBezTo>
                  <a:cubicBezTo>
                    <a:pt x="24785" y="1"/>
                    <a:pt x="24683" y="1"/>
                    <a:pt x="24632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3"/>
            <p:cNvSpPr/>
            <p:nvPr/>
          </p:nvSpPr>
          <p:spPr>
            <a:xfrm>
              <a:off x="1788515" y="3600558"/>
              <a:ext cx="674884" cy="891184"/>
            </a:xfrm>
            <a:custGeom>
              <a:avLst/>
              <a:gdLst/>
              <a:ahLst/>
              <a:cxnLst/>
              <a:rect l="l" t="t" r="r" b="b"/>
              <a:pathLst>
                <a:path w="54262" h="71653" extrusionOk="0">
                  <a:moveTo>
                    <a:pt x="3927" y="1"/>
                  </a:moveTo>
                  <a:cubicBezTo>
                    <a:pt x="3417" y="1"/>
                    <a:pt x="2907" y="1"/>
                    <a:pt x="2397" y="103"/>
                  </a:cubicBezTo>
                  <a:cubicBezTo>
                    <a:pt x="2193" y="154"/>
                    <a:pt x="1989" y="205"/>
                    <a:pt x="1785" y="256"/>
                  </a:cubicBezTo>
                  <a:cubicBezTo>
                    <a:pt x="1632" y="256"/>
                    <a:pt x="1479" y="307"/>
                    <a:pt x="1326" y="358"/>
                  </a:cubicBezTo>
                  <a:cubicBezTo>
                    <a:pt x="1173" y="409"/>
                    <a:pt x="1071" y="511"/>
                    <a:pt x="969" y="562"/>
                  </a:cubicBezTo>
                  <a:cubicBezTo>
                    <a:pt x="816" y="613"/>
                    <a:pt x="714" y="715"/>
                    <a:pt x="612" y="817"/>
                  </a:cubicBezTo>
                  <a:cubicBezTo>
                    <a:pt x="459" y="970"/>
                    <a:pt x="357" y="1174"/>
                    <a:pt x="255" y="1378"/>
                  </a:cubicBezTo>
                  <a:cubicBezTo>
                    <a:pt x="153" y="1633"/>
                    <a:pt x="102" y="1837"/>
                    <a:pt x="51" y="2092"/>
                  </a:cubicBezTo>
                  <a:cubicBezTo>
                    <a:pt x="0" y="2653"/>
                    <a:pt x="0" y="3214"/>
                    <a:pt x="153" y="3775"/>
                  </a:cubicBezTo>
                  <a:cubicBezTo>
                    <a:pt x="357" y="4897"/>
                    <a:pt x="663" y="5968"/>
                    <a:pt x="1071" y="7039"/>
                  </a:cubicBezTo>
                  <a:lnTo>
                    <a:pt x="1224" y="7498"/>
                  </a:lnTo>
                  <a:lnTo>
                    <a:pt x="1224" y="7549"/>
                  </a:lnTo>
                  <a:cubicBezTo>
                    <a:pt x="1377" y="8008"/>
                    <a:pt x="1530" y="8518"/>
                    <a:pt x="1632" y="8976"/>
                  </a:cubicBezTo>
                  <a:cubicBezTo>
                    <a:pt x="1632" y="9027"/>
                    <a:pt x="1632" y="9078"/>
                    <a:pt x="1632" y="9078"/>
                  </a:cubicBezTo>
                  <a:cubicBezTo>
                    <a:pt x="1632" y="9231"/>
                    <a:pt x="1734" y="9384"/>
                    <a:pt x="1734" y="9537"/>
                  </a:cubicBezTo>
                  <a:cubicBezTo>
                    <a:pt x="1734" y="9588"/>
                    <a:pt x="1734" y="9639"/>
                    <a:pt x="1734" y="9639"/>
                  </a:cubicBezTo>
                  <a:cubicBezTo>
                    <a:pt x="2397" y="12495"/>
                    <a:pt x="2856" y="15351"/>
                    <a:pt x="3111" y="18258"/>
                  </a:cubicBezTo>
                  <a:cubicBezTo>
                    <a:pt x="3264" y="19788"/>
                    <a:pt x="3366" y="21165"/>
                    <a:pt x="3366" y="22491"/>
                  </a:cubicBezTo>
                  <a:cubicBezTo>
                    <a:pt x="3366" y="23409"/>
                    <a:pt x="3366" y="24327"/>
                    <a:pt x="3315" y="25245"/>
                  </a:cubicBezTo>
                  <a:cubicBezTo>
                    <a:pt x="3315" y="25653"/>
                    <a:pt x="3315" y="26163"/>
                    <a:pt x="3315" y="26673"/>
                  </a:cubicBezTo>
                  <a:cubicBezTo>
                    <a:pt x="3315" y="27489"/>
                    <a:pt x="3315" y="28152"/>
                    <a:pt x="3315" y="28815"/>
                  </a:cubicBezTo>
                  <a:cubicBezTo>
                    <a:pt x="3315" y="29172"/>
                    <a:pt x="3366" y="29478"/>
                    <a:pt x="3417" y="29835"/>
                  </a:cubicBezTo>
                  <a:cubicBezTo>
                    <a:pt x="3417" y="30090"/>
                    <a:pt x="3519" y="30345"/>
                    <a:pt x="3519" y="30600"/>
                  </a:cubicBezTo>
                  <a:lnTo>
                    <a:pt x="3519" y="30651"/>
                  </a:lnTo>
                  <a:cubicBezTo>
                    <a:pt x="3519" y="30753"/>
                    <a:pt x="3570" y="30855"/>
                    <a:pt x="3570" y="30957"/>
                  </a:cubicBezTo>
                  <a:cubicBezTo>
                    <a:pt x="3825" y="32690"/>
                    <a:pt x="3978" y="33965"/>
                    <a:pt x="4131" y="35189"/>
                  </a:cubicBezTo>
                  <a:lnTo>
                    <a:pt x="4182" y="35801"/>
                  </a:lnTo>
                  <a:lnTo>
                    <a:pt x="4182" y="35699"/>
                  </a:lnTo>
                  <a:cubicBezTo>
                    <a:pt x="4233" y="36515"/>
                    <a:pt x="4284" y="37178"/>
                    <a:pt x="4335" y="37790"/>
                  </a:cubicBezTo>
                  <a:cubicBezTo>
                    <a:pt x="4386" y="38351"/>
                    <a:pt x="4386" y="38912"/>
                    <a:pt x="4386" y="39626"/>
                  </a:cubicBezTo>
                  <a:cubicBezTo>
                    <a:pt x="4386" y="40748"/>
                    <a:pt x="4386" y="41870"/>
                    <a:pt x="4335" y="42992"/>
                  </a:cubicBezTo>
                  <a:lnTo>
                    <a:pt x="4335" y="43043"/>
                  </a:lnTo>
                  <a:lnTo>
                    <a:pt x="4335" y="43502"/>
                  </a:lnTo>
                  <a:cubicBezTo>
                    <a:pt x="4233" y="46052"/>
                    <a:pt x="4335" y="48653"/>
                    <a:pt x="4590" y="51203"/>
                  </a:cubicBezTo>
                  <a:cubicBezTo>
                    <a:pt x="4692" y="51713"/>
                    <a:pt x="4743" y="52223"/>
                    <a:pt x="4896" y="52733"/>
                  </a:cubicBezTo>
                  <a:cubicBezTo>
                    <a:pt x="4794" y="52784"/>
                    <a:pt x="4794" y="52886"/>
                    <a:pt x="4794" y="52937"/>
                  </a:cubicBezTo>
                  <a:cubicBezTo>
                    <a:pt x="4794" y="53039"/>
                    <a:pt x="4845" y="53141"/>
                    <a:pt x="4896" y="53192"/>
                  </a:cubicBezTo>
                  <a:cubicBezTo>
                    <a:pt x="6426" y="55130"/>
                    <a:pt x="8211" y="56914"/>
                    <a:pt x="10098" y="58495"/>
                  </a:cubicBezTo>
                  <a:cubicBezTo>
                    <a:pt x="12036" y="60076"/>
                    <a:pt x="14076" y="61504"/>
                    <a:pt x="16269" y="62728"/>
                  </a:cubicBezTo>
                  <a:cubicBezTo>
                    <a:pt x="18411" y="63952"/>
                    <a:pt x="20654" y="64972"/>
                    <a:pt x="22949" y="65890"/>
                  </a:cubicBezTo>
                  <a:cubicBezTo>
                    <a:pt x="24020" y="66349"/>
                    <a:pt x="25040" y="66706"/>
                    <a:pt x="26213" y="67114"/>
                  </a:cubicBezTo>
                  <a:cubicBezTo>
                    <a:pt x="27386" y="67573"/>
                    <a:pt x="28457" y="67930"/>
                    <a:pt x="29528" y="68287"/>
                  </a:cubicBezTo>
                  <a:cubicBezTo>
                    <a:pt x="32129" y="69154"/>
                    <a:pt x="34475" y="69868"/>
                    <a:pt x="36719" y="70378"/>
                  </a:cubicBezTo>
                  <a:cubicBezTo>
                    <a:pt x="39167" y="70990"/>
                    <a:pt x="41615" y="71398"/>
                    <a:pt x="44164" y="71551"/>
                  </a:cubicBezTo>
                  <a:cubicBezTo>
                    <a:pt x="44776" y="71602"/>
                    <a:pt x="45439" y="71653"/>
                    <a:pt x="46051" y="71653"/>
                  </a:cubicBezTo>
                  <a:cubicBezTo>
                    <a:pt x="47887" y="71653"/>
                    <a:pt x="49672" y="71449"/>
                    <a:pt x="51406" y="70990"/>
                  </a:cubicBezTo>
                  <a:cubicBezTo>
                    <a:pt x="51508" y="71041"/>
                    <a:pt x="51559" y="71092"/>
                    <a:pt x="51661" y="71092"/>
                  </a:cubicBezTo>
                  <a:cubicBezTo>
                    <a:pt x="51814" y="71092"/>
                    <a:pt x="51916" y="70990"/>
                    <a:pt x="51967" y="70837"/>
                  </a:cubicBezTo>
                  <a:cubicBezTo>
                    <a:pt x="52120" y="70786"/>
                    <a:pt x="52171" y="70633"/>
                    <a:pt x="52120" y="70480"/>
                  </a:cubicBezTo>
                  <a:cubicBezTo>
                    <a:pt x="52885" y="68185"/>
                    <a:pt x="53344" y="65839"/>
                    <a:pt x="53548" y="63442"/>
                  </a:cubicBezTo>
                  <a:cubicBezTo>
                    <a:pt x="53701" y="61861"/>
                    <a:pt x="53803" y="60229"/>
                    <a:pt x="53854" y="58648"/>
                  </a:cubicBezTo>
                  <a:lnTo>
                    <a:pt x="53854" y="58597"/>
                  </a:lnTo>
                  <a:cubicBezTo>
                    <a:pt x="53905" y="57781"/>
                    <a:pt x="53956" y="56761"/>
                    <a:pt x="54058" y="55792"/>
                  </a:cubicBezTo>
                  <a:cubicBezTo>
                    <a:pt x="54058" y="55639"/>
                    <a:pt x="54058" y="55537"/>
                    <a:pt x="54058" y="55385"/>
                  </a:cubicBezTo>
                  <a:lnTo>
                    <a:pt x="54058" y="55232"/>
                  </a:lnTo>
                  <a:lnTo>
                    <a:pt x="54058" y="55130"/>
                  </a:lnTo>
                  <a:cubicBezTo>
                    <a:pt x="54058" y="54722"/>
                    <a:pt x="54160" y="54212"/>
                    <a:pt x="54160" y="53804"/>
                  </a:cubicBezTo>
                  <a:cubicBezTo>
                    <a:pt x="54211" y="53090"/>
                    <a:pt x="54211" y="52427"/>
                    <a:pt x="54262" y="51662"/>
                  </a:cubicBezTo>
                  <a:cubicBezTo>
                    <a:pt x="54262" y="50336"/>
                    <a:pt x="54262" y="48908"/>
                    <a:pt x="54211" y="47378"/>
                  </a:cubicBezTo>
                  <a:cubicBezTo>
                    <a:pt x="54058" y="44522"/>
                    <a:pt x="53803" y="41717"/>
                    <a:pt x="53548" y="38810"/>
                  </a:cubicBezTo>
                  <a:cubicBezTo>
                    <a:pt x="53548" y="38708"/>
                    <a:pt x="53548" y="38606"/>
                    <a:pt x="53497" y="38453"/>
                  </a:cubicBezTo>
                  <a:cubicBezTo>
                    <a:pt x="53497" y="38096"/>
                    <a:pt x="53446" y="37739"/>
                    <a:pt x="53446" y="37382"/>
                  </a:cubicBezTo>
                  <a:cubicBezTo>
                    <a:pt x="53395" y="36770"/>
                    <a:pt x="53344" y="36158"/>
                    <a:pt x="53344" y="35648"/>
                  </a:cubicBezTo>
                  <a:lnTo>
                    <a:pt x="53344" y="35444"/>
                  </a:lnTo>
                  <a:lnTo>
                    <a:pt x="53344" y="34934"/>
                  </a:lnTo>
                  <a:cubicBezTo>
                    <a:pt x="53293" y="34118"/>
                    <a:pt x="53242" y="33098"/>
                    <a:pt x="53140" y="32079"/>
                  </a:cubicBezTo>
                  <a:cubicBezTo>
                    <a:pt x="53038" y="31212"/>
                    <a:pt x="52885" y="30294"/>
                    <a:pt x="52630" y="29427"/>
                  </a:cubicBezTo>
                  <a:cubicBezTo>
                    <a:pt x="52528" y="29019"/>
                    <a:pt x="52375" y="28611"/>
                    <a:pt x="52222" y="28203"/>
                  </a:cubicBezTo>
                  <a:cubicBezTo>
                    <a:pt x="52069" y="27948"/>
                    <a:pt x="51916" y="27693"/>
                    <a:pt x="51763" y="27438"/>
                  </a:cubicBezTo>
                  <a:cubicBezTo>
                    <a:pt x="51712" y="27234"/>
                    <a:pt x="51610" y="27030"/>
                    <a:pt x="51559" y="26775"/>
                  </a:cubicBezTo>
                  <a:cubicBezTo>
                    <a:pt x="51253" y="25908"/>
                    <a:pt x="50896" y="24990"/>
                    <a:pt x="50437" y="23970"/>
                  </a:cubicBezTo>
                  <a:cubicBezTo>
                    <a:pt x="49621" y="22134"/>
                    <a:pt x="48703" y="20400"/>
                    <a:pt x="47632" y="18513"/>
                  </a:cubicBezTo>
                  <a:lnTo>
                    <a:pt x="47428" y="18105"/>
                  </a:lnTo>
                  <a:lnTo>
                    <a:pt x="47377" y="18054"/>
                  </a:lnTo>
                  <a:cubicBezTo>
                    <a:pt x="47020" y="17391"/>
                    <a:pt x="46663" y="16728"/>
                    <a:pt x="46357" y="16065"/>
                  </a:cubicBezTo>
                  <a:lnTo>
                    <a:pt x="45898" y="15249"/>
                  </a:lnTo>
                  <a:lnTo>
                    <a:pt x="45847" y="15147"/>
                  </a:lnTo>
                  <a:lnTo>
                    <a:pt x="45337" y="14178"/>
                  </a:lnTo>
                  <a:cubicBezTo>
                    <a:pt x="45337" y="14178"/>
                    <a:pt x="45337" y="14127"/>
                    <a:pt x="45337" y="14127"/>
                  </a:cubicBezTo>
                  <a:cubicBezTo>
                    <a:pt x="44929" y="13362"/>
                    <a:pt x="44470" y="12495"/>
                    <a:pt x="43909" y="11577"/>
                  </a:cubicBezTo>
                  <a:cubicBezTo>
                    <a:pt x="43501" y="10914"/>
                    <a:pt x="43042" y="10251"/>
                    <a:pt x="42583" y="9588"/>
                  </a:cubicBezTo>
                  <a:cubicBezTo>
                    <a:pt x="42073" y="8976"/>
                    <a:pt x="41513" y="8365"/>
                    <a:pt x="40952" y="7804"/>
                  </a:cubicBezTo>
                  <a:cubicBezTo>
                    <a:pt x="40187" y="7039"/>
                    <a:pt x="39320" y="6427"/>
                    <a:pt x="38402" y="5866"/>
                  </a:cubicBezTo>
                  <a:lnTo>
                    <a:pt x="38147" y="5866"/>
                  </a:lnTo>
                  <a:cubicBezTo>
                    <a:pt x="38045" y="5917"/>
                    <a:pt x="37943" y="6019"/>
                    <a:pt x="37943" y="6121"/>
                  </a:cubicBezTo>
                  <a:cubicBezTo>
                    <a:pt x="37535" y="8314"/>
                    <a:pt x="37229" y="10455"/>
                    <a:pt x="37076" y="12699"/>
                  </a:cubicBezTo>
                  <a:lnTo>
                    <a:pt x="37076" y="12954"/>
                  </a:lnTo>
                  <a:cubicBezTo>
                    <a:pt x="37076" y="13311"/>
                    <a:pt x="37025" y="13719"/>
                    <a:pt x="37025" y="14127"/>
                  </a:cubicBezTo>
                  <a:cubicBezTo>
                    <a:pt x="36974" y="14586"/>
                    <a:pt x="36872" y="14994"/>
                    <a:pt x="36821" y="15555"/>
                  </a:cubicBezTo>
                  <a:cubicBezTo>
                    <a:pt x="36668" y="16473"/>
                    <a:pt x="36464" y="17391"/>
                    <a:pt x="36260" y="18309"/>
                  </a:cubicBezTo>
                  <a:lnTo>
                    <a:pt x="36260" y="18360"/>
                  </a:lnTo>
                  <a:lnTo>
                    <a:pt x="36260" y="18462"/>
                  </a:lnTo>
                  <a:cubicBezTo>
                    <a:pt x="36005" y="19635"/>
                    <a:pt x="35750" y="20910"/>
                    <a:pt x="35597" y="22134"/>
                  </a:cubicBezTo>
                  <a:cubicBezTo>
                    <a:pt x="35444" y="23052"/>
                    <a:pt x="35393" y="24021"/>
                    <a:pt x="35393" y="24990"/>
                  </a:cubicBezTo>
                  <a:cubicBezTo>
                    <a:pt x="34016" y="23358"/>
                    <a:pt x="32486" y="21777"/>
                    <a:pt x="30956" y="20298"/>
                  </a:cubicBezTo>
                  <a:cubicBezTo>
                    <a:pt x="29834" y="19227"/>
                    <a:pt x="28712" y="18105"/>
                    <a:pt x="27692" y="16983"/>
                  </a:cubicBezTo>
                  <a:cubicBezTo>
                    <a:pt x="27335" y="16626"/>
                    <a:pt x="26978" y="16218"/>
                    <a:pt x="26672" y="15861"/>
                  </a:cubicBezTo>
                  <a:cubicBezTo>
                    <a:pt x="26315" y="15453"/>
                    <a:pt x="26009" y="15096"/>
                    <a:pt x="25754" y="14739"/>
                  </a:cubicBezTo>
                  <a:lnTo>
                    <a:pt x="25652" y="14637"/>
                  </a:lnTo>
                  <a:cubicBezTo>
                    <a:pt x="25040" y="13872"/>
                    <a:pt x="24326" y="13056"/>
                    <a:pt x="23612" y="12189"/>
                  </a:cubicBezTo>
                  <a:cubicBezTo>
                    <a:pt x="22235" y="10608"/>
                    <a:pt x="20807" y="8976"/>
                    <a:pt x="19328" y="7396"/>
                  </a:cubicBezTo>
                  <a:cubicBezTo>
                    <a:pt x="18564" y="6529"/>
                    <a:pt x="17748" y="5611"/>
                    <a:pt x="16881" y="4744"/>
                  </a:cubicBezTo>
                  <a:cubicBezTo>
                    <a:pt x="16830" y="4642"/>
                    <a:pt x="16779" y="4540"/>
                    <a:pt x="16728" y="4438"/>
                  </a:cubicBezTo>
                  <a:cubicBezTo>
                    <a:pt x="16524" y="4183"/>
                    <a:pt x="16320" y="3928"/>
                    <a:pt x="16065" y="3724"/>
                  </a:cubicBezTo>
                  <a:cubicBezTo>
                    <a:pt x="15810" y="3520"/>
                    <a:pt x="15504" y="3316"/>
                    <a:pt x="15198" y="3112"/>
                  </a:cubicBezTo>
                  <a:cubicBezTo>
                    <a:pt x="14892" y="2959"/>
                    <a:pt x="14586" y="2755"/>
                    <a:pt x="14229" y="2653"/>
                  </a:cubicBezTo>
                  <a:cubicBezTo>
                    <a:pt x="13770" y="2449"/>
                    <a:pt x="13260" y="2245"/>
                    <a:pt x="12801" y="2041"/>
                  </a:cubicBezTo>
                  <a:lnTo>
                    <a:pt x="12495" y="1939"/>
                  </a:lnTo>
                  <a:cubicBezTo>
                    <a:pt x="11730" y="1633"/>
                    <a:pt x="10965" y="1378"/>
                    <a:pt x="10200" y="1123"/>
                  </a:cubicBezTo>
                  <a:cubicBezTo>
                    <a:pt x="9333" y="868"/>
                    <a:pt x="8466" y="613"/>
                    <a:pt x="7650" y="460"/>
                  </a:cubicBezTo>
                  <a:cubicBezTo>
                    <a:pt x="6783" y="256"/>
                    <a:pt x="5916" y="103"/>
                    <a:pt x="4998" y="52"/>
                  </a:cubicBezTo>
                  <a:cubicBezTo>
                    <a:pt x="4692" y="52"/>
                    <a:pt x="4386" y="1"/>
                    <a:pt x="40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3"/>
            <p:cNvSpPr/>
            <p:nvPr/>
          </p:nvSpPr>
          <p:spPr>
            <a:xfrm>
              <a:off x="2221725" y="3901844"/>
              <a:ext cx="28631" cy="543929"/>
            </a:xfrm>
            <a:custGeom>
              <a:avLst/>
              <a:gdLst/>
              <a:ahLst/>
              <a:cxnLst/>
              <a:rect l="l" t="t" r="r" b="b"/>
              <a:pathLst>
                <a:path w="2302" h="43733" extrusionOk="0">
                  <a:moveTo>
                    <a:pt x="817" y="1"/>
                  </a:moveTo>
                  <a:cubicBezTo>
                    <a:pt x="613" y="1"/>
                    <a:pt x="460" y="103"/>
                    <a:pt x="358" y="256"/>
                  </a:cubicBezTo>
                  <a:lnTo>
                    <a:pt x="256" y="409"/>
                  </a:lnTo>
                  <a:cubicBezTo>
                    <a:pt x="256" y="511"/>
                    <a:pt x="205" y="613"/>
                    <a:pt x="256" y="766"/>
                  </a:cubicBezTo>
                  <a:cubicBezTo>
                    <a:pt x="256" y="2143"/>
                    <a:pt x="307" y="3520"/>
                    <a:pt x="307" y="4897"/>
                  </a:cubicBezTo>
                  <a:lnTo>
                    <a:pt x="307" y="5152"/>
                  </a:lnTo>
                  <a:lnTo>
                    <a:pt x="307" y="6937"/>
                  </a:lnTo>
                  <a:cubicBezTo>
                    <a:pt x="307" y="9741"/>
                    <a:pt x="256" y="12495"/>
                    <a:pt x="205" y="15300"/>
                  </a:cubicBezTo>
                  <a:cubicBezTo>
                    <a:pt x="103" y="19125"/>
                    <a:pt x="1" y="23001"/>
                    <a:pt x="52" y="26877"/>
                  </a:cubicBezTo>
                  <a:cubicBezTo>
                    <a:pt x="52" y="26928"/>
                    <a:pt x="52" y="26979"/>
                    <a:pt x="52" y="27030"/>
                  </a:cubicBezTo>
                  <a:cubicBezTo>
                    <a:pt x="52" y="28713"/>
                    <a:pt x="52" y="30396"/>
                    <a:pt x="103" y="32078"/>
                  </a:cubicBezTo>
                  <a:cubicBezTo>
                    <a:pt x="205" y="35750"/>
                    <a:pt x="460" y="39473"/>
                    <a:pt x="919" y="43196"/>
                  </a:cubicBezTo>
                  <a:cubicBezTo>
                    <a:pt x="987" y="43561"/>
                    <a:pt x="1280" y="43732"/>
                    <a:pt x="1574" y="43732"/>
                  </a:cubicBezTo>
                  <a:cubicBezTo>
                    <a:pt x="1937" y="43732"/>
                    <a:pt x="2301" y="43471"/>
                    <a:pt x="2245" y="42992"/>
                  </a:cubicBezTo>
                  <a:cubicBezTo>
                    <a:pt x="1939" y="40238"/>
                    <a:pt x="1684" y="37484"/>
                    <a:pt x="1582" y="34730"/>
                  </a:cubicBezTo>
                  <a:cubicBezTo>
                    <a:pt x="1480" y="33353"/>
                    <a:pt x="1429" y="31925"/>
                    <a:pt x="1429" y="30549"/>
                  </a:cubicBezTo>
                  <a:lnTo>
                    <a:pt x="1429" y="28458"/>
                  </a:lnTo>
                  <a:lnTo>
                    <a:pt x="1429" y="27489"/>
                  </a:lnTo>
                  <a:lnTo>
                    <a:pt x="1429" y="26979"/>
                  </a:lnTo>
                  <a:lnTo>
                    <a:pt x="1429" y="26418"/>
                  </a:lnTo>
                  <a:lnTo>
                    <a:pt x="1429" y="24327"/>
                  </a:lnTo>
                  <a:cubicBezTo>
                    <a:pt x="1429" y="22899"/>
                    <a:pt x="1429" y="21522"/>
                    <a:pt x="1480" y="20145"/>
                  </a:cubicBezTo>
                  <a:cubicBezTo>
                    <a:pt x="1531" y="17340"/>
                    <a:pt x="1582" y="14586"/>
                    <a:pt x="1633" y="11781"/>
                  </a:cubicBezTo>
                  <a:cubicBezTo>
                    <a:pt x="1633" y="9537"/>
                    <a:pt x="1684" y="7345"/>
                    <a:pt x="1684" y="5101"/>
                  </a:cubicBezTo>
                  <a:lnTo>
                    <a:pt x="1684" y="5050"/>
                  </a:lnTo>
                  <a:cubicBezTo>
                    <a:pt x="1684" y="3571"/>
                    <a:pt x="1633" y="2092"/>
                    <a:pt x="1582" y="613"/>
                  </a:cubicBezTo>
                  <a:cubicBezTo>
                    <a:pt x="1582" y="409"/>
                    <a:pt x="1480" y="256"/>
                    <a:pt x="1327" y="154"/>
                  </a:cubicBezTo>
                  <a:cubicBezTo>
                    <a:pt x="1225" y="52"/>
                    <a:pt x="1072" y="1"/>
                    <a:pt x="9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2262321" y="4233577"/>
              <a:ext cx="43146" cy="40397"/>
            </a:xfrm>
            <a:custGeom>
              <a:avLst/>
              <a:gdLst/>
              <a:ahLst/>
              <a:cxnLst/>
              <a:rect l="l" t="t" r="r" b="b"/>
              <a:pathLst>
                <a:path w="3469" h="3248" extrusionOk="0">
                  <a:moveTo>
                    <a:pt x="1684" y="1"/>
                  </a:moveTo>
                  <a:lnTo>
                    <a:pt x="1684" y="52"/>
                  </a:lnTo>
                  <a:cubicBezTo>
                    <a:pt x="1582" y="52"/>
                    <a:pt x="1531" y="52"/>
                    <a:pt x="1429" y="103"/>
                  </a:cubicBezTo>
                  <a:cubicBezTo>
                    <a:pt x="1327" y="154"/>
                    <a:pt x="1276" y="205"/>
                    <a:pt x="1174" y="256"/>
                  </a:cubicBezTo>
                  <a:cubicBezTo>
                    <a:pt x="1072" y="358"/>
                    <a:pt x="970" y="460"/>
                    <a:pt x="868" y="562"/>
                  </a:cubicBezTo>
                  <a:cubicBezTo>
                    <a:pt x="817" y="613"/>
                    <a:pt x="766" y="715"/>
                    <a:pt x="715" y="766"/>
                  </a:cubicBezTo>
                  <a:cubicBezTo>
                    <a:pt x="664" y="817"/>
                    <a:pt x="562" y="970"/>
                    <a:pt x="511" y="1072"/>
                  </a:cubicBezTo>
                  <a:cubicBezTo>
                    <a:pt x="154" y="1225"/>
                    <a:pt x="1" y="1633"/>
                    <a:pt x="205" y="1990"/>
                  </a:cubicBezTo>
                  <a:cubicBezTo>
                    <a:pt x="256" y="2143"/>
                    <a:pt x="307" y="2245"/>
                    <a:pt x="409" y="2296"/>
                  </a:cubicBezTo>
                  <a:lnTo>
                    <a:pt x="562" y="2449"/>
                  </a:lnTo>
                  <a:cubicBezTo>
                    <a:pt x="511" y="2653"/>
                    <a:pt x="562" y="2806"/>
                    <a:pt x="715" y="2959"/>
                  </a:cubicBezTo>
                  <a:cubicBezTo>
                    <a:pt x="817" y="3061"/>
                    <a:pt x="970" y="3163"/>
                    <a:pt x="1123" y="3214"/>
                  </a:cubicBezTo>
                  <a:cubicBezTo>
                    <a:pt x="1249" y="3235"/>
                    <a:pt x="1385" y="3247"/>
                    <a:pt x="1518" y="3247"/>
                  </a:cubicBezTo>
                  <a:cubicBezTo>
                    <a:pt x="1707" y="3247"/>
                    <a:pt x="1891" y="3222"/>
                    <a:pt x="2041" y="3163"/>
                  </a:cubicBezTo>
                  <a:cubicBezTo>
                    <a:pt x="2245" y="3112"/>
                    <a:pt x="2398" y="3061"/>
                    <a:pt x="2551" y="3010"/>
                  </a:cubicBezTo>
                  <a:cubicBezTo>
                    <a:pt x="2704" y="2908"/>
                    <a:pt x="2857" y="2806"/>
                    <a:pt x="2959" y="2704"/>
                  </a:cubicBezTo>
                  <a:cubicBezTo>
                    <a:pt x="3112" y="2551"/>
                    <a:pt x="3265" y="2398"/>
                    <a:pt x="3316" y="2245"/>
                  </a:cubicBezTo>
                  <a:cubicBezTo>
                    <a:pt x="3418" y="2092"/>
                    <a:pt x="3469" y="1939"/>
                    <a:pt x="3469" y="1786"/>
                  </a:cubicBezTo>
                  <a:cubicBezTo>
                    <a:pt x="3469" y="1327"/>
                    <a:pt x="3316" y="919"/>
                    <a:pt x="3061" y="613"/>
                  </a:cubicBezTo>
                  <a:cubicBezTo>
                    <a:pt x="2908" y="460"/>
                    <a:pt x="2755" y="358"/>
                    <a:pt x="2602" y="256"/>
                  </a:cubicBezTo>
                  <a:cubicBezTo>
                    <a:pt x="2551" y="205"/>
                    <a:pt x="2449" y="154"/>
                    <a:pt x="2347" y="103"/>
                  </a:cubicBezTo>
                  <a:cubicBezTo>
                    <a:pt x="2296" y="52"/>
                    <a:pt x="2194" y="52"/>
                    <a:pt x="20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2256613" y="4111802"/>
              <a:ext cx="43780" cy="39327"/>
            </a:xfrm>
            <a:custGeom>
              <a:avLst/>
              <a:gdLst/>
              <a:ahLst/>
              <a:cxnLst/>
              <a:rect l="l" t="t" r="r" b="b"/>
              <a:pathLst>
                <a:path w="3520" h="3162" extrusionOk="0">
                  <a:moveTo>
                    <a:pt x="2041" y="0"/>
                  </a:moveTo>
                  <a:lnTo>
                    <a:pt x="2041" y="51"/>
                  </a:lnTo>
                  <a:cubicBezTo>
                    <a:pt x="1837" y="102"/>
                    <a:pt x="1684" y="102"/>
                    <a:pt x="1480" y="153"/>
                  </a:cubicBezTo>
                  <a:cubicBezTo>
                    <a:pt x="1378" y="204"/>
                    <a:pt x="1225" y="255"/>
                    <a:pt x="1072" y="357"/>
                  </a:cubicBezTo>
                  <a:cubicBezTo>
                    <a:pt x="1021" y="408"/>
                    <a:pt x="970" y="459"/>
                    <a:pt x="919" y="561"/>
                  </a:cubicBezTo>
                  <a:cubicBezTo>
                    <a:pt x="868" y="612"/>
                    <a:pt x="817" y="714"/>
                    <a:pt x="817" y="867"/>
                  </a:cubicBezTo>
                  <a:lnTo>
                    <a:pt x="766" y="867"/>
                  </a:lnTo>
                  <a:cubicBezTo>
                    <a:pt x="613" y="969"/>
                    <a:pt x="511" y="1071"/>
                    <a:pt x="409" y="1224"/>
                  </a:cubicBezTo>
                  <a:cubicBezTo>
                    <a:pt x="307" y="1275"/>
                    <a:pt x="256" y="1377"/>
                    <a:pt x="205" y="1479"/>
                  </a:cubicBezTo>
                  <a:cubicBezTo>
                    <a:pt x="103" y="1632"/>
                    <a:pt x="52" y="1785"/>
                    <a:pt x="1" y="1989"/>
                  </a:cubicBezTo>
                  <a:cubicBezTo>
                    <a:pt x="1" y="2040"/>
                    <a:pt x="1" y="2142"/>
                    <a:pt x="1" y="2244"/>
                  </a:cubicBezTo>
                  <a:cubicBezTo>
                    <a:pt x="1" y="2397"/>
                    <a:pt x="52" y="2499"/>
                    <a:pt x="154" y="2652"/>
                  </a:cubicBezTo>
                  <a:cubicBezTo>
                    <a:pt x="256" y="2805"/>
                    <a:pt x="409" y="2907"/>
                    <a:pt x="613" y="3009"/>
                  </a:cubicBezTo>
                  <a:cubicBezTo>
                    <a:pt x="766" y="3060"/>
                    <a:pt x="970" y="3111"/>
                    <a:pt x="1123" y="3162"/>
                  </a:cubicBezTo>
                  <a:lnTo>
                    <a:pt x="1837" y="3162"/>
                  </a:lnTo>
                  <a:cubicBezTo>
                    <a:pt x="1990" y="3162"/>
                    <a:pt x="2143" y="3111"/>
                    <a:pt x="2296" y="3111"/>
                  </a:cubicBezTo>
                  <a:cubicBezTo>
                    <a:pt x="2449" y="3060"/>
                    <a:pt x="2551" y="2958"/>
                    <a:pt x="2704" y="2907"/>
                  </a:cubicBezTo>
                  <a:cubicBezTo>
                    <a:pt x="2806" y="2805"/>
                    <a:pt x="2857" y="2754"/>
                    <a:pt x="2959" y="2652"/>
                  </a:cubicBezTo>
                  <a:cubicBezTo>
                    <a:pt x="3010" y="2550"/>
                    <a:pt x="3112" y="2448"/>
                    <a:pt x="3163" y="2346"/>
                  </a:cubicBezTo>
                  <a:cubicBezTo>
                    <a:pt x="3265" y="2142"/>
                    <a:pt x="3316" y="1938"/>
                    <a:pt x="3367" y="1683"/>
                  </a:cubicBezTo>
                  <a:cubicBezTo>
                    <a:pt x="3367" y="1581"/>
                    <a:pt x="3418" y="1428"/>
                    <a:pt x="3418" y="1326"/>
                  </a:cubicBezTo>
                  <a:cubicBezTo>
                    <a:pt x="3418" y="1326"/>
                    <a:pt x="3418" y="1224"/>
                    <a:pt x="3469" y="1224"/>
                  </a:cubicBezTo>
                  <a:cubicBezTo>
                    <a:pt x="3520" y="1071"/>
                    <a:pt x="3520" y="918"/>
                    <a:pt x="3520" y="765"/>
                  </a:cubicBezTo>
                  <a:cubicBezTo>
                    <a:pt x="3469" y="612"/>
                    <a:pt x="3418" y="510"/>
                    <a:pt x="3367" y="357"/>
                  </a:cubicBezTo>
                  <a:cubicBezTo>
                    <a:pt x="3316" y="306"/>
                    <a:pt x="3214" y="255"/>
                    <a:pt x="3163" y="204"/>
                  </a:cubicBezTo>
                  <a:cubicBezTo>
                    <a:pt x="2959" y="51"/>
                    <a:pt x="2755" y="0"/>
                    <a:pt x="2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2124688" y="4232309"/>
              <a:ext cx="338076" cy="259434"/>
            </a:xfrm>
            <a:custGeom>
              <a:avLst/>
              <a:gdLst/>
              <a:ahLst/>
              <a:cxnLst/>
              <a:rect l="l" t="t" r="r" b="b"/>
              <a:pathLst>
                <a:path w="27182" h="20859" extrusionOk="0">
                  <a:moveTo>
                    <a:pt x="27080" y="1"/>
                  </a:moveTo>
                  <a:cubicBezTo>
                    <a:pt x="26927" y="1"/>
                    <a:pt x="26774" y="103"/>
                    <a:pt x="26621" y="205"/>
                  </a:cubicBezTo>
                  <a:cubicBezTo>
                    <a:pt x="25550" y="1429"/>
                    <a:pt x="24632" y="2704"/>
                    <a:pt x="23867" y="4132"/>
                  </a:cubicBezTo>
                  <a:cubicBezTo>
                    <a:pt x="23408" y="4896"/>
                    <a:pt x="22949" y="5712"/>
                    <a:pt x="22388" y="6426"/>
                  </a:cubicBezTo>
                  <a:cubicBezTo>
                    <a:pt x="21470" y="7701"/>
                    <a:pt x="20348" y="8823"/>
                    <a:pt x="19124" y="9843"/>
                  </a:cubicBezTo>
                  <a:cubicBezTo>
                    <a:pt x="17645" y="11016"/>
                    <a:pt x="16064" y="11985"/>
                    <a:pt x="14382" y="12750"/>
                  </a:cubicBezTo>
                  <a:cubicBezTo>
                    <a:pt x="13668" y="13056"/>
                    <a:pt x="12954" y="13311"/>
                    <a:pt x="12240" y="13566"/>
                  </a:cubicBezTo>
                  <a:cubicBezTo>
                    <a:pt x="11475" y="13821"/>
                    <a:pt x="10659" y="14025"/>
                    <a:pt x="9843" y="14127"/>
                  </a:cubicBezTo>
                  <a:cubicBezTo>
                    <a:pt x="8619" y="14331"/>
                    <a:pt x="7395" y="14382"/>
                    <a:pt x="6222" y="14484"/>
                  </a:cubicBezTo>
                  <a:cubicBezTo>
                    <a:pt x="4284" y="14535"/>
                    <a:pt x="2397" y="14790"/>
                    <a:pt x="510" y="15249"/>
                  </a:cubicBezTo>
                  <a:cubicBezTo>
                    <a:pt x="306" y="15300"/>
                    <a:pt x="204" y="15453"/>
                    <a:pt x="102" y="15606"/>
                  </a:cubicBezTo>
                  <a:cubicBezTo>
                    <a:pt x="0" y="15759"/>
                    <a:pt x="0" y="15912"/>
                    <a:pt x="51" y="16116"/>
                  </a:cubicBezTo>
                  <a:cubicBezTo>
                    <a:pt x="153" y="16371"/>
                    <a:pt x="306" y="16575"/>
                    <a:pt x="459" y="16830"/>
                  </a:cubicBezTo>
                  <a:cubicBezTo>
                    <a:pt x="1122" y="17034"/>
                    <a:pt x="1785" y="17289"/>
                    <a:pt x="2448" y="17493"/>
                  </a:cubicBezTo>
                  <a:cubicBezTo>
                    <a:pt x="5049" y="18411"/>
                    <a:pt x="7395" y="19074"/>
                    <a:pt x="9639" y="19584"/>
                  </a:cubicBezTo>
                  <a:cubicBezTo>
                    <a:pt x="12036" y="20196"/>
                    <a:pt x="14535" y="20604"/>
                    <a:pt x="17084" y="20808"/>
                  </a:cubicBezTo>
                  <a:cubicBezTo>
                    <a:pt x="17696" y="20808"/>
                    <a:pt x="18359" y="20859"/>
                    <a:pt x="18971" y="20859"/>
                  </a:cubicBezTo>
                  <a:cubicBezTo>
                    <a:pt x="20807" y="20859"/>
                    <a:pt x="22592" y="20655"/>
                    <a:pt x="24326" y="20196"/>
                  </a:cubicBezTo>
                  <a:cubicBezTo>
                    <a:pt x="24377" y="20247"/>
                    <a:pt x="24479" y="20298"/>
                    <a:pt x="24581" y="20298"/>
                  </a:cubicBezTo>
                  <a:cubicBezTo>
                    <a:pt x="24683" y="20298"/>
                    <a:pt x="24836" y="20196"/>
                    <a:pt x="24887" y="20043"/>
                  </a:cubicBezTo>
                  <a:cubicBezTo>
                    <a:pt x="24989" y="19992"/>
                    <a:pt x="25091" y="19839"/>
                    <a:pt x="25040" y="19686"/>
                  </a:cubicBezTo>
                  <a:cubicBezTo>
                    <a:pt x="25754" y="17442"/>
                    <a:pt x="26264" y="15045"/>
                    <a:pt x="26468" y="12699"/>
                  </a:cubicBezTo>
                  <a:cubicBezTo>
                    <a:pt x="26621" y="11067"/>
                    <a:pt x="26723" y="9435"/>
                    <a:pt x="26774" y="7854"/>
                  </a:cubicBezTo>
                  <a:lnTo>
                    <a:pt x="26774" y="7803"/>
                  </a:lnTo>
                  <a:cubicBezTo>
                    <a:pt x="26825" y="6987"/>
                    <a:pt x="26876" y="5967"/>
                    <a:pt x="26978" y="4998"/>
                  </a:cubicBezTo>
                  <a:cubicBezTo>
                    <a:pt x="26978" y="4845"/>
                    <a:pt x="26978" y="4743"/>
                    <a:pt x="26978" y="4591"/>
                  </a:cubicBezTo>
                  <a:lnTo>
                    <a:pt x="26978" y="4438"/>
                  </a:lnTo>
                  <a:lnTo>
                    <a:pt x="26978" y="4336"/>
                  </a:lnTo>
                  <a:cubicBezTo>
                    <a:pt x="26978" y="3928"/>
                    <a:pt x="27080" y="3418"/>
                    <a:pt x="27080" y="3010"/>
                  </a:cubicBezTo>
                  <a:cubicBezTo>
                    <a:pt x="27131" y="2296"/>
                    <a:pt x="27131" y="1633"/>
                    <a:pt x="27182" y="868"/>
                  </a:cubicBezTo>
                  <a:lnTo>
                    <a:pt x="27182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2574391" y="3220630"/>
              <a:ext cx="123069" cy="190294"/>
            </a:xfrm>
            <a:custGeom>
              <a:avLst/>
              <a:gdLst/>
              <a:ahLst/>
              <a:cxnLst/>
              <a:rect l="l" t="t" r="r" b="b"/>
              <a:pathLst>
                <a:path w="9895" h="15300" extrusionOk="0">
                  <a:moveTo>
                    <a:pt x="7497" y="0"/>
                  </a:moveTo>
                  <a:cubicBezTo>
                    <a:pt x="7038" y="51"/>
                    <a:pt x="6630" y="102"/>
                    <a:pt x="6222" y="255"/>
                  </a:cubicBezTo>
                  <a:cubicBezTo>
                    <a:pt x="5763" y="408"/>
                    <a:pt x="5355" y="612"/>
                    <a:pt x="4998" y="867"/>
                  </a:cubicBezTo>
                  <a:cubicBezTo>
                    <a:pt x="4590" y="1122"/>
                    <a:pt x="4233" y="1377"/>
                    <a:pt x="3927" y="1683"/>
                  </a:cubicBezTo>
                  <a:cubicBezTo>
                    <a:pt x="3570" y="2040"/>
                    <a:pt x="3213" y="2397"/>
                    <a:pt x="2907" y="2805"/>
                  </a:cubicBezTo>
                  <a:cubicBezTo>
                    <a:pt x="2295" y="3570"/>
                    <a:pt x="1734" y="4488"/>
                    <a:pt x="1326" y="5406"/>
                  </a:cubicBezTo>
                  <a:cubicBezTo>
                    <a:pt x="919" y="6375"/>
                    <a:pt x="562" y="7344"/>
                    <a:pt x="307" y="8364"/>
                  </a:cubicBezTo>
                  <a:cubicBezTo>
                    <a:pt x="103" y="9282"/>
                    <a:pt x="1" y="10251"/>
                    <a:pt x="1" y="11220"/>
                  </a:cubicBezTo>
                  <a:cubicBezTo>
                    <a:pt x="1" y="11628"/>
                    <a:pt x="52" y="12036"/>
                    <a:pt x="154" y="12444"/>
                  </a:cubicBezTo>
                  <a:cubicBezTo>
                    <a:pt x="205" y="12801"/>
                    <a:pt x="358" y="13209"/>
                    <a:pt x="511" y="13566"/>
                  </a:cubicBezTo>
                  <a:cubicBezTo>
                    <a:pt x="664" y="13872"/>
                    <a:pt x="868" y="14178"/>
                    <a:pt x="1123" y="14433"/>
                  </a:cubicBezTo>
                  <a:cubicBezTo>
                    <a:pt x="1479" y="14892"/>
                    <a:pt x="1989" y="15147"/>
                    <a:pt x="2601" y="15300"/>
                  </a:cubicBezTo>
                  <a:lnTo>
                    <a:pt x="2703" y="15300"/>
                  </a:lnTo>
                  <a:cubicBezTo>
                    <a:pt x="3009" y="14892"/>
                    <a:pt x="3315" y="14535"/>
                    <a:pt x="3570" y="14127"/>
                  </a:cubicBezTo>
                  <a:cubicBezTo>
                    <a:pt x="6528" y="9996"/>
                    <a:pt x="8874" y="5406"/>
                    <a:pt x="9894" y="510"/>
                  </a:cubicBezTo>
                  <a:cubicBezTo>
                    <a:pt x="9792" y="459"/>
                    <a:pt x="9690" y="408"/>
                    <a:pt x="9588" y="357"/>
                  </a:cubicBezTo>
                  <a:cubicBezTo>
                    <a:pt x="9333" y="255"/>
                    <a:pt x="9078" y="204"/>
                    <a:pt x="8823" y="153"/>
                  </a:cubicBezTo>
                  <a:cubicBezTo>
                    <a:pt x="8466" y="51"/>
                    <a:pt x="8109" y="0"/>
                    <a:pt x="7701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2785604" y="2464555"/>
              <a:ext cx="774483" cy="714223"/>
            </a:xfrm>
            <a:custGeom>
              <a:avLst/>
              <a:gdLst/>
              <a:ahLst/>
              <a:cxnLst/>
              <a:rect l="l" t="t" r="r" b="b"/>
              <a:pathLst>
                <a:path w="62270" h="57425" extrusionOk="0">
                  <a:moveTo>
                    <a:pt x="11424" y="1"/>
                  </a:moveTo>
                  <a:cubicBezTo>
                    <a:pt x="11322" y="52"/>
                    <a:pt x="11220" y="103"/>
                    <a:pt x="11169" y="205"/>
                  </a:cubicBezTo>
                  <a:cubicBezTo>
                    <a:pt x="11169" y="256"/>
                    <a:pt x="11169" y="307"/>
                    <a:pt x="11169" y="358"/>
                  </a:cubicBezTo>
                  <a:cubicBezTo>
                    <a:pt x="9486" y="5050"/>
                    <a:pt x="7905" y="9588"/>
                    <a:pt x="6529" y="13923"/>
                  </a:cubicBezTo>
                  <a:cubicBezTo>
                    <a:pt x="6529" y="13923"/>
                    <a:pt x="6529" y="13974"/>
                    <a:pt x="6529" y="13974"/>
                  </a:cubicBezTo>
                  <a:lnTo>
                    <a:pt x="6478" y="14127"/>
                  </a:lnTo>
                  <a:lnTo>
                    <a:pt x="6478" y="14229"/>
                  </a:lnTo>
                  <a:cubicBezTo>
                    <a:pt x="4897" y="19176"/>
                    <a:pt x="3469" y="23970"/>
                    <a:pt x="2347" y="28560"/>
                  </a:cubicBezTo>
                  <a:cubicBezTo>
                    <a:pt x="1480" y="31874"/>
                    <a:pt x="715" y="35189"/>
                    <a:pt x="103" y="38351"/>
                  </a:cubicBezTo>
                  <a:cubicBezTo>
                    <a:pt x="103" y="38402"/>
                    <a:pt x="103" y="38453"/>
                    <a:pt x="103" y="38504"/>
                  </a:cubicBezTo>
                  <a:lnTo>
                    <a:pt x="103" y="38555"/>
                  </a:lnTo>
                  <a:cubicBezTo>
                    <a:pt x="103" y="38708"/>
                    <a:pt x="52" y="38810"/>
                    <a:pt x="1" y="38963"/>
                  </a:cubicBezTo>
                  <a:cubicBezTo>
                    <a:pt x="1" y="39065"/>
                    <a:pt x="1" y="39167"/>
                    <a:pt x="52" y="39218"/>
                  </a:cubicBezTo>
                  <a:cubicBezTo>
                    <a:pt x="103" y="39269"/>
                    <a:pt x="205" y="39320"/>
                    <a:pt x="307" y="39371"/>
                  </a:cubicBezTo>
                  <a:lnTo>
                    <a:pt x="358" y="39371"/>
                  </a:lnTo>
                  <a:cubicBezTo>
                    <a:pt x="511" y="39371"/>
                    <a:pt x="664" y="39269"/>
                    <a:pt x="664" y="39065"/>
                  </a:cubicBezTo>
                  <a:lnTo>
                    <a:pt x="664" y="39014"/>
                  </a:lnTo>
                  <a:cubicBezTo>
                    <a:pt x="5662" y="41564"/>
                    <a:pt x="10761" y="43859"/>
                    <a:pt x="16014" y="45848"/>
                  </a:cubicBezTo>
                  <a:cubicBezTo>
                    <a:pt x="20910" y="47786"/>
                    <a:pt x="25959" y="49469"/>
                    <a:pt x="30803" y="51203"/>
                  </a:cubicBezTo>
                  <a:lnTo>
                    <a:pt x="32333" y="51764"/>
                  </a:lnTo>
                  <a:cubicBezTo>
                    <a:pt x="37586" y="53600"/>
                    <a:pt x="42788" y="55384"/>
                    <a:pt x="47888" y="57424"/>
                  </a:cubicBezTo>
                  <a:lnTo>
                    <a:pt x="47990" y="57424"/>
                  </a:lnTo>
                  <a:cubicBezTo>
                    <a:pt x="48092" y="57424"/>
                    <a:pt x="48194" y="57373"/>
                    <a:pt x="48296" y="57271"/>
                  </a:cubicBezTo>
                  <a:cubicBezTo>
                    <a:pt x="48296" y="57271"/>
                    <a:pt x="48347" y="57220"/>
                    <a:pt x="48347" y="57169"/>
                  </a:cubicBezTo>
                  <a:cubicBezTo>
                    <a:pt x="50285" y="51203"/>
                    <a:pt x="51764" y="46664"/>
                    <a:pt x="53191" y="42431"/>
                  </a:cubicBezTo>
                  <a:cubicBezTo>
                    <a:pt x="54976" y="37127"/>
                    <a:pt x="56659" y="32333"/>
                    <a:pt x="58291" y="27795"/>
                  </a:cubicBezTo>
                  <a:cubicBezTo>
                    <a:pt x="59566" y="24225"/>
                    <a:pt x="60892" y="20757"/>
                    <a:pt x="62218" y="17442"/>
                  </a:cubicBezTo>
                  <a:cubicBezTo>
                    <a:pt x="62269" y="17238"/>
                    <a:pt x="62218" y="17085"/>
                    <a:pt x="62065" y="16983"/>
                  </a:cubicBezTo>
                  <a:cubicBezTo>
                    <a:pt x="62014" y="16932"/>
                    <a:pt x="61963" y="16881"/>
                    <a:pt x="61912" y="16881"/>
                  </a:cubicBezTo>
                  <a:cubicBezTo>
                    <a:pt x="59158" y="15657"/>
                    <a:pt x="56302" y="14637"/>
                    <a:pt x="53395" y="13923"/>
                  </a:cubicBezTo>
                  <a:cubicBezTo>
                    <a:pt x="52376" y="13617"/>
                    <a:pt x="51407" y="13362"/>
                    <a:pt x="50438" y="13107"/>
                  </a:cubicBezTo>
                  <a:cubicBezTo>
                    <a:pt x="48551" y="12597"/>
                    <a:pt x="46562" y="12036"/>
                    <a:pt x="44624" y="11424"/>
                  </a:cubicBezTo>
                  <a:cubicBezTo>
                    <a:pt x="43910" y="11220"/>
                    <a:pt x="43145" y="10965"/>
                    <a:pt x="42431" y="10710"/>
                  </a:cubicBezTo>
                  <a:lnTo>
                    <a:pt x="42329" y="10659"/>
                  </a:lnTo>
                  <a:lnTo>
                    <a:pt x="39983" y="9894"/>
                  </a:lnTo>
                  <a:cubicBezTo>
                    <a:pt x="38606" y="9435"/>
                    <a:pt x="37178" y="8925"/>
                    <a:pt x="35291" y="8262"/>
                  </a:cubicBezTo>
                  <a:lnTo>
                    <a:pt x="31364" y="6835"/>
                  </a:lnTo>
                  <a:cubicBezTo>
                    <a:pt x="29580" y="6172"/>
                    <a:pt x="27744" y="5560"/>
                    <a:pt x="25959" y="4897"/>
                  </a:cubicBezTo>
                  <a:cubicBezTo>
                    <a:pt x="23664" y="4132"/>
                    <a:pt x="21318" y="3316"/>
                    <a:pt x="19074" y="2602"/>
                  </a:cubicBezTo>
                  <a:cubicBezTo>
                    <a:pt x="16677" y="1786"/>
                    <a:pt x="14229" y="970"/>
                    <a:pt x="11832" y="103"/>
                  </a:cubicBezTo>
                  <a:cubicBezTo>
                    <a:pt x="11781" y="52"/>
                    <a:pt x="11730" y="52"/>
                    <a:pt x="11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2976532" y="2666900"/>
              <a:ext cx="260068" cy="228353"/>
            </a:xfrm>
            <a:custGeom>
              <a:avLst/>
              <a:gdLst/>
              <a:ahLst/>
              <a:cxnLst/>
              <a:rect l="l" t="t" r="r" b="b"/>
              <a:pathLst>
                <a:path w="20910" h="18360" extrusionOk="0">
                  <a:moveTo>
                    <a:pt x="8313" y="6783"/>
                  </a:moveTo>
                  <a:cubicBezTo>
                    <a:pt x="8466" y="6783"/>
                    <a:pt x="8670" y="6834"/>
                    <a:pt x="8823" y="6834"/>
                  </a:cubicBezTo>
                  <a:cubicBezTo>
                    <a:pt x="8976" y="6885"/>
                    <a:pt x="9180" y="6987"/>
                    <a:pt x="9333" y="7038"/>
                  </a:cubicBezTo>
                  <a:cubicBezTo>
                    <a:pt x="9537" y="7191"/>
                    <a:pt x="9792" y="7344"/>
                    <a:pt x="9996" y="7548"/>
                  </a:cubicBezTo>
                  <a:cubicBezTo>
                    <a:pt x="10506" y="8058"/>
                    <a:pt x="10914" y="8670"/>
                    <a:pt x="11322" y="9333"/>
                  </a:cubicBezTo>
                  <a:lnTo>
                    <a:pt x="11628" y="9894"/>
                  </a:lnTo>
                  <a:cubicBezTo>
                    <a:pt x="11730" y="10098"/>
                    <a:pt x="11883" y="10353"/>
                    <a:pt x="12036" y="10557"/>
                  </a:cubicBezTo>
                  <a:cubicBezTo>
                    <a:pt x="12240" y="10914"/>
                    <a:pt x="12444" y="11271"/>
                    <a:pt x="12699" y="11577"/>
                  </a:cubicBezTo>
                  <a:cubicBezTo>
                    <a:pt x="12801" y="11730"/>
                    <a:pt x="12954" y="11832"/>
                    <a:pt x="13158" y="11832"/>
                  </a:cubicBezTo>
                  <a:lnTo>
                    <a:pt x="13209" y="11832"/>
                  </a:lnTo>
                  <a:cubicBezTo>
                    <a:pt x="13311" y="11832"/>
                    <a:pt x="13413" y="11781"/>
                    <a:pt x="13464" y="11781"/>
                  </a:cubicBezTo>
                  <a:cubicBezTo>
                    <a:pt x="13617" y="11730"/>
                    <a:pt x="13668" y="11628"/>
                    <a:pt x="13770" y="11526"/>
                  </a:cubicBezTo>
                  <a:cubicBezTo>
                    <a:pt x="13872" y="11322"/>
                    <a:pt x="14025" y="11067"/>
                    <a:pt x="14127" y="10812"/>
                  </a:cubicBezTo>
                  <a:cubicBezTo>
                    <a:pt x="14229" y="10557"/>
                    <a:pt x="14331" y="10404"/>
                    <a:pt x="14432" y="10149"/>
                  </a:cubicBezTo>
                  <a:cubicBezTo>
                    <a:pt x="14585" y="9945"/>
                    <a:pt x="14687" y="9741"/>
                    <a:pt x="14840" y="9537"/>
                  </a:cubicBezTo>
                  <a:cubicBezTo>
                    <a:pt x="14942" y="9486"/>
                    <a:pt x="14993" y="9435"/>
                    <a:pt x="15095" y="9384"/>
                  </a:cubicBezTo>
                  <a:lnTo>
                    <a:pt x="15248" y="9333"/>
                  </a:lnTo>
                  <a:lnTo>
                    <a:pt x="15605" y="9333"/>
                  </a:lnTo>
                  <a:cubicBezTo>
                    <a:pt x="15656" y="9333"/>
                    <a:pt x="15707" y="9333"/>
                    <a:pt x="15758" y="9384"/>
                  </a:cubicBezTo>
                  <a:cubicBezTo>
                    <a:pt x="15809" y="9435"/>
                    <a:pt x="15860" y="9486"/>
                    <a:pt x="15911" y="9537"/>
                  </a:cubicBezTo>
                  <a:cubicBezTo>
                    <a:pt x="16013" y="9588"/>
                    <a:pt x="16064" y="9741"/>
                    <a:pt x="16166" y="9843"/>
                  </a:cubicBezTo>
                  <a:cubicBezTo>
                    <a:pt x="16268" y="10047"/>
                    <a:pt x="16370" y="10302"/>
                    <a:pt x="16472" y="10557"/>
                  </a:cubicBezTo>
                  <a:cubicBezTo>
                    <a:pt x="16574" y="11016"/>
                    <a:pt x="16625" y="11475"/>
                    <a:pt x="16676" y="11985"/>
                  </a:cubicBezTo>
                  <a:cubicBezTo>
                    <a:pt x="16676" y="12342"/>
                    <a:pt x="16625" y="12750"/>
                    <a:pt x="16574" y="13107"/>
                  </a:cubicBezTo>
                  <a:cubicBezTo>
                    <a:pt x="16523" y="13362"/>
                    <a:pt x="16421" y="13566"/>
                    <a:pt x="16370" y="13821"/>
                  </a:cubicBezTo>
                  <a:lnTo>
                    <a:pt x="16268" y="13821"/>
                  </a:lnTo>
                  <a:cubicBezTo>
                    <a:pt x="16064" y="13719"/>
                    <a:pt x="15911" y="13668"/>
                    <a:pt x="15707" y="13617"/>
                  </a:cubicBezTo>
                  <a:lnTo>
                    <a:pt x="15605" y="13566"/>
                  </a:lnTo>
                  <a:cubicBezTo>
                    <a:pt x="15299" y="13464"/>
                    <a:pt x="15044" y="13362"/>
                    <a:pt x="14738" y="13260"/>
                  </a:cubicBezTo>
                  <a:lnTo>
                    <a:pt x="14280" y="13107"/>
                  </a:lnTo>
                  <a:cubicBezTo>
                    <a:pt x="13311" y="12750"/>
                    <a:pt x="12342" y="12342"/>
                    <a:pt x="11169" y="11832"/>
                  </a:cubicBezTo>
                  <a:cubicBezTo>
                    <a:pt x="9996" y="11322"/>
                    <a:pt x="8772" y="10812"/>
                    <a:pt x="7650" y="10302"/>
                  </a:cubicBezTo>
                  <a:lnTo>
                    <a:pt x="5763" y="9435"/>
                  </a:lnTo>
                  <a:cubicBezTo>
                    <a:pt x="5916" y="9078"/>
                    <a:pt x="6069" y="8721"/>
                    <a:pt x="6273" y="8364"/>
                  </a:cubicBezTo>
                  <a:cubicBezTo>
                    <a:pt x="6426" y="8007"/>
                    <a:pt x="6630" y="7701"/>
                    <a:pt x="6885" y="7446"/>
                  </a:cubicBezTo>
                  <a:cubicBezTo>
                    <a:pt x="7038" y="7293"/>
                    <a:pt x="7191" y="7140"/>
                    <a:pt x="7395" y="7038"/>
                  </a:cubicBezTo>
                  <a:cubicBezTo>
                    <a:pt x="7548" y="6987"/>
                    <a:pt x="7650" y="6936"/>
                    <a:pt x="7803" y="6885"/>
                  </a:cubicBezTo>
                  <a:cubicBezTo>
                    <a:pt x="7956" y="6834"/>
                    <a:pt x="8160" y="6783"/>
                    <a:pt x="8313" y="6783"/>
                  </a:cubicBezTo>
                  <a:close/>
                  <a:moveTo>
                    <a:pt x="7956" y="0"/>
                  </a:moveTo>
                  <a:cubicBezTo>
                    <a:pt x="7497" y="51"/>
                    <a:pt x="7038" y="153"/>
                    <a:pt x="6579" y="357"/>
                  </a:cubicBezTo>
                  <a:cubicBezTo>
                    <a:pt x="6018" y="561"/>
                    <a:pt x="5559" y="816"/>
                    <a:pt x="5049" y="1122"/>
                  </a:cubicBezTo>
                  <a:cubicBezTo>
                    <a:pt x="4131" y="1734"/>
                    <a:pt x="3366" y="2499"/>
                    <a:pt x="2703" y="3366"/>
                  </a:cubicBezTo>
                  <a:cubicBezTo>
                    <a:pt x="2040" y="4233"/>
                    <a:pt x="1530" y="5151"/>
                    <a:pt x="1122" y="6171"/>
                  </a:cubicBezTo>
                  <a:cubicBezTo>
                    <a:pt x="765" y="7140"/>
                    <a:pt x="459" y="8211"/>
                    <a:pt x="306" y="9282"/>
                  </a:cubicBezTo>
                  <a:cubicBezTo>
                    <a:pt x="255" y="9588"/>
                    <a:pt x="204" y="9894"/>
                    <a:pt x="153" y="10251"/>
                  </a:cubicBezTo>
                  <a:cubicBezTo>
                    <a:pt x="153" y="10302"/>
                    <a:pt x="153" y="10404"/>
                    <a:pt x="153" y="10506"/>
                  </a:cubicBezTo>
                  <a:cubicBezTo>
                    <a:pt x="0" y="10761"/>
                    <a:pt x="51" y="11169"/>
                    <a:pt x="357" y="11373"/>
                  </a:cubicBezTo>
                  <a:cubicBezTo>
                    <a:pt x="1224" y="12036"/>
                    <a:pt x="2193" y="12648"/>
                    <a:pt x="3162" y="13158"/>
                  </a:cubicBezTo>
                  <a:cubicBezTo>
                    <a:pt x="4080" y="13617"/>
                    <a:pt x="5049" y="14076"/>
                    <a:pt x="6273" y="14534"/>
                  </a:cubicBezTo>
                  <a:cubicBezTo>
                    <a:pt x="7497" y="15044"/>
                    <a:pt x="8925" y="15503"/>
                    <a:pt x="10200" y="15962"/>
                  </a:cubicBezTo>
                  <a:cubicBezTo>
                    <a:pt x="10965" y="16217"/>
                    <a:pt x="11781" y="16523"/>
                    <a:pt x="12546" y="16778"/>
                  </a:cubicBezTo>
                  <a:cubicBezTo>
                    <a:pt x="12903" y="16931"/>
                    <a:pt x="13311" y="17084"/>
                    <a:pt x="13668" y="17237"/>
                  </a:cubicBezTo>
                  <a:cubicBezTo>
                    <a:pt x="14025" y="17390"/>
                    <a:pt x="14229" y="17492"/>
                    <a:pt x="14534" y="17594"/>
                  </a:cubicBezTo>
                  <a:cubicBezTo>
                    <a:pt x="15350" y="17900"/>
                    <a:pt x="16217" y="18155"/>
                    <a:pt x="17084" y="18308"/>
                  </a:cubicBezTo>
                  <a:cubicBezTo>
                    <a:pt x="17237" y="18359"/>
                    <a:pt x="17441" y="18359"/>
                    <a:pt x="17594" y="18359"/>
                  </a:cubicBezTo>
                  <a:lnTo>
                    <a:pt x="17696" y="18359"/>
                  </a:lnTo>
                  <a:cubicBezTo>
                    <a:pt x="17900" y="18359"/>
                    <a:pt x="18053" y="18359"/>
                    <a:pt x="18206" y="18308"/>
                  </a:cubicBezTo>
                  <a:cubicBezTo>
                    <a:pt x="18563" y="18257"/>
                    <a:pt x="18869" y="18104"/>
                    <a:pt x="19124" y="17900"/>
                  </a:cubicBezTo>
                  <a:cubicBezTo>
                    <a:pt x="19583" y="17492"/>
                    <a:pt x="19940" y="16931"/>
                    <a:pt x="20195" y="16370"/>
                  </a:cubicBezTo>
                  <a:cubicBezTo>
                    <a:pt x="20297" y="16064"/>
                    <a:pt x="20399" y="15758"/>
                    <a:pt x="20450" y="15452"/>
                  </a:cubicBezTo>
                  <a:cubicBezTo>
                    <a:pt x="20552" y="15044"/>
                    <a:pt x="20654" y="14636"/>
                    <a:pt x="20705" y="14279"/>
                  </a:cubicBezTo>
                  <a:cubicBezTo>
                    <a:pt x="20807" y="13515"/>
                    <a:pt x="20858" y="12750"/>
                    <a:pt x="20858" y="11985"/>
                  </a:cubicBezTo>
                  <a:cubicBezTo>
                    <a:pt x="20909" y="10404"/>
                    <a:pt x="20807" y="8823"/>
                    <a:pt x="20501" y="7242"/>
                  </a:cubicBezTo>
                  <a:cubicBezTo>
                    <a:pt x="20399" y="6630"/>
                    <a:pt x="20195" y="6018"/>
                    <a:pt x="19991" y="5457"/>
                  </a:cubicBezTo>
                  <a:cubicBezTo>
                    <a:pt x="19889" y="5202"/>
                    <a:pt x="19787" y="4947"/>
                    <a:pt x="19634" y="4743"/>
                  </a:cubicBezTo>
                  <a:cubicBezTo>
                    <a:pt x="19532" y="4539"/>
                    <a:pt x="19379" y="4386"/>
                    <a:pt x="19226" y="4233"/>
                  </a:cubicBezTo>
                  <a:cubicBezTo>
                    <a:pt x="19073" y="4029"/>
                    <a:pt x="18869" y="3825"/>
                    <a:pt x="18614" y="3723"/>
                  </a:cubicBezTo>
                  <a:cubicBezTo>
                    <a:pt x="18257" y="3468"/>
                    <a:pt x="17798" y="3264"/>
                    <a:pt x="17339" y="3213"/>
                  </a:cubicBezTo>
                  <a:lnTo>
                    <a:pt x="16676" y="3213"/>
                  </a:lnTo>
                  <a:cubicBezTo>
                    <a:pt x="16472" y="3264"/>
                    <a:pt x="16268" y="3264"/>
                    <a:pt x="16064" y="3315"/>
                  </a:cubicBezTo>
                  <a:cubicBezTo>
                    <a:pt x="15146" y="3570"/>
                    <a:pt x="14331" y="4029"/>
                    <a:pt x="13617" y="4641"/>
                  </a:cubicBezTo>
                  <a:cubicBezTo>
                    <a:pt x="13413" y="4845"/>
                    <a:pt x="13209" y="5049"/>
                    <a:pt x="13005" y="5304"/>
                  </a:cubicBezTo>
                  <a:cubicBezTo>
                    <a:pt x="13005" y="5151"/>
                    <a:pt x="12954" y="4947"/>
                    <a:pt x="12903" y="4794"/>
                  </a:cubicBezTo>
                  <a:cubicBezTo>
                    <a:pt x="12750" y="3978"/>
                    <a:pt x="12444" y="3162"/>
                    <a:pt x="12036" y="2397"/>
                  </a:cubicBezTo>
                  <a:cubicBezTo>
                    <a:pt x="11679" y="1683"/>
                    <a:pt x="11118" y="1020"/>
                    <a:pt x="10404" y="561"/>
                  </a:cubicBezTo>
                  <a:cubicBezTo>
                    <a:pt x="10251" y="459"/>
                    <a:pt x="10047" y="357"/>
                    <a:pt x="9843" y="306"/>
                  </a:cubicBezTo>
                  <a:cubicBezTo>
                    <a:pt x="9639" y="204"/>
                    <a:pt x="9435" y="153"/>
                    <a:pt x="9231" y="102"/>
                  </a:cubicBezTo>
                  <a:cubicBezTo>
                    <a:pt x="8976" y="51"/>
                    <a:pt x="8721" y="0"/>
                    <a:pt x="8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241663" y="2740468"/>
              <a:ext cx="140183" cy="269583"/>
            </a:xfrm>
            <a:custGeom>
              <a:avLst/>
              <a:gdLst/>
              <a:ahLst/>
              <a:cxnLst/>
              <a:rect l="l" t="t" r="r" b="b"/>
              <a:pathLst>
                <a:path w="11271" h="21675" extrusionOk="0">
                  <a:moveTo>
                    <a:pt x="6885" y="1"/>
                  </a:moveTo>
                  <a:cubicBezTo>
                    <a:pt x="6897" y="1"/>
                    <a:pt x="6910" y="1"/>
                    <a:pt x="6922" y="1"/>
                  </a:cubicBezTo>
                  <a:lnTo>
                    <a:pt x="6922" y="1"/>
                  </a:lnTo>
                  <a:cubicBezTo>
                    <a:pt x="6927" y="1"/>
                    <a:pt x="6931" y="1"/>
                    <a:pt x="6936" y="1"/>
                  </a:cubicBezTo>
                  <a:close/>
                  <a:moveTo>
                    <a:pt x="6922" y="1"/>
                  </a:moveTo>
                  <a:cubicBezTo>
                    <a:pt x="6672" y="4"/>
                    <a:pt x="6424" y="107"/>
                    <a:pt x="6324" y="358"/>
                  </a:cubicBezTo>
                  <a:cubicBezTo>
                    <a:pt x="4182" y="4744"/>
                    <a:pt x="2907" y="9537"/>
                    <a:pt x="1632" y="14178"/>
                  </a:cubicBezTo>
                  <a:lnTo>
                    <a:pt x="1428" y="14943"/>
                  </a:lnTo>
                  <a:cubicBezTo>
                    <a:pt x="1020" y="16422"/>
                    <a:pt x="561" y="18156"/>
                    <a:pt x="51" y="19890"/>
                  </a:cubicBezTo>
                  <a:cubicBezTo>
                    <a:pt x="0" y="20043"/>
                    <a:pt x="51" y="20196"/>
                    <a:pt x="153" y="20349"/>
                  </a:cubicBezTo>
                  <a:cubicBezTo>
                    <a:pt x="204" y="20502"/>
                    <a:pt x="357" y="20604"/>
                    <a:pt x="561" y="20655"/>
                  </a:cubicBezTo>
                  <a:lnTo>
                    <a:pt x="765" y="20655"/>
                  </a:lnTo>
                  <a:lnTo>
                    <a:pt x="867" y="20706"/>
                  </a:lnTo>
                  <a:lnTo>
                    <a:pt x="1122" y="20808"/>
                  </a:lnTo>
                  <a:lnTo>
                    <a:pt x="1785" y="21063"/>
                  </a:lnTo>
                  <a:cubicBezTo>
                    <a:pt x="2040" y="21165"/>
                    <a:pt x="2346" y="21267"/>
                    <a:pt x="2601" y="21369"/>
                  </a:cubicBezTo>
                  <a:cubicBezTo>
                    <a:pt x="3111" y="21573"/>
                    <a:pt x="3621" y="21675"/>
                    <a:pt x="4182" y="21675"/>
                  </a:cubicBezTo>
                  <a:lnTo>
                    <a:pt x="4284" y="21675"/>
                  </a:lnTo>
                  <a:cubicBezTo>
                    <a:pt x="4386" y="21675"/>
                    <a:pt x="4437" y="21624"/>
                    <a:pt x="4539" y="21573"/>
                  </a:cubicBezTo>
                  <a:cubicBezTo>
                    <a:pt x="4794" y="21573"/>
                    <a:pt x="5049" y="21471"/>
                    <a:pt x="5151" y="21216"/>
                  </a:cubicBezTo>
                  <a:cubicBezTo>
                    <a:pt x="5712" y="20094"/>
                    <a:pt x="6120" y="18921"/>
                    <a:pt x="6375" y="17697"/>
                  </a:cubicBezTo>
                  <a:cubicBezTo>
                    <a:pt x="6426" y="17391"/>
                    <a:pt x="6528" y="17034"/>
                    <a:pt x="6579" y="16779"/>
                  </a:cubicBezTo>
                  <a:cubicBezTo>
                    <a:pt x="6681" y="16473"/>
                    <a:pt x="6732" y="16167"/>
                    <a:pt x="6783" y="15912"/>
                  </a:cubicBezTo>
                  <a:cubicBezTo>
                    <a:pt x="6885" y="15351"/>
                    <a:pt x="7038" y="14790"/>
                    <a:pt x="7242" y="14076"/>
                  </a:cubicBezTo>
                  <a:cubicBezTo>
                    <a:pt x="7650" y="12699"/>
                    <a:pt x="8109" y="11373"/>
                    <a:pt x="8517" y="10149"/>
                  </a:cubicBezTo>
                  <a:lnTo>
                    <a:pt x="8772" y="9384"/>
                  </a:lnTo>
                  <a:cubicBezTo>
                    <a:pt x="9129" y="8364"/>
                    <a:pt x="9486" y="7294"/>
                    <a:pt x="9894" y="6223"/>
                  </a:cubicBezTo>
                  <a:lnTo>
                    <a:pt x="10098" y="5713"/>
                  </a:lnTo>
                  <a:cubicBezTo>
                    <a:pt x="10506" y="4540"/>
                    <a:pt x="10914" y="3367"/>
                    <a:pt x="11271" y="2143"/>
                  </a:cubicBezTo>
                  <a:cubicBezTo>
                    <a:pt x="11271" y="1990"/>
                    <a:pt x="11271" y="1786"/>
                    <a:pt x="11169" y="1684"/>
                  </a:cubicBezTo>
                  <a:cubicBezTo>
                    <a:pt x="11067" y="1480"/>
                    <a:pt x="10914" y="1378"/>
                    <a:pt x="10761" y="1327"/>
                  </a:cubicBezTo>
                  <a:lnTo>
                    <a:pt x="10608" y="1327"/>
                  </a:lnTo>
                  <a:cubicBezTo>
                    <a:pt x="10353" y="1276"/>
                    <a:pt x="10098" y="1174"/>
                    <a:pt x="9843" y="1123"/>
                  </a:cubicBezTo>
                  <a:cubicBezTo>
                    <a:pt x="9486" y="970"/>
                    <a:pt x="9078" y="817"/>
                    <a:pt x="8721" y="664"/>
                  </a:cubicBezTo>
                  <a:cubicBezTo>
                    <a:pt x="8211" y="460"/>
                    <a:pt x="7701" y="256"/>
                    <a:pt x="7191" y="52"/>
                  </a:cubicBezTo>
                  <a:cubicBezTo>
                    <a:pt x="7101" y="7"/>
                    <a:pt x="7012" y="2"/>
                    <a:pt x="69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017116" y="2911098"/>
              <a:ext cx="88182" cy="152235"/>
            </a:xfrm>
            <a:custGeom>
              <a:avLst/>
              <a:gdLst/>
              <a:ahLst/>
              <a:cxnLst/>
              <a:rect l="l" t="t" r="r" b="b"/>
              <a:pathLst>
                <a:path w="7090" h="12240" extrusionOk="0">
                  <a:moveTo>
                    <a:pt x="4999" y="0"/>
                  </a:moveTo>
                  <a:cubicBezTo>
                    <a:pt x="4540" y="0"/>
                    <a:pt x="4132" y="102"/>
                    <a:pt x="3673" y="204"/>
                  </a:cubicBezTo>
                  <a:cubicBezTo>
                    <a:pt x="3112" y="357"/>
                    <a:pt x="2551" y="612"/>
                    <a:pt x="2041" y="969"/>
                  </a:cubicBezTo>
                  <a:cubicBezTo>
                    <a:pt x="1888" y="1122"/>
                    <a:pt x="1684" y="1275"/>
                    <a:pt x="1531" y="1428"/>
                  </a:cubicBezTo>
                  <a:cubicBezTo>
                    <a:pt x="1225" y="1734"/>
                    <a:pt x="970" y="2040"/>
                    <a:pt x="817" y="2448"/>
                  </a:cubicBezTo>
                  <a:cubicBezTo>
                    <a:pt x="562" y="2856"/>
                    <a:pt x="409" y="3264"/>
                    <a:pt x="307" y="3723"/>
                  </a:cubicBezTo>
                  <a:cubicBezTo>
                    <a:pt x="103" y="4590"/>
                    <a:pt x="1" y="5457"/>
                    <a:pt x="52" y="6324"/>
                  </a:cubicBezTo>
                  <a:cubicBezTo>
                    <a:pt x="52" y="7293"/>
                    <a:pt x="154" y="8211"/>
                    <a:pt x="307" y="9129"/>
                  </a:cubicBezTo>
                  <a:cubicBezTo>
                    <a:pt x="409" y="9588"/>
                    <a:pt x="511" y="10098"/>
                    <a:pt x="664" y="10557"/>
                  </a:cubicBezTo>
                  <a:cubicBezTo>
                    <a:pt x="766" y="10863"/>
                    <a:pt x="919" y="11118"/>
                    <a:pt x="1072" y="11424"/>
                  </a:cubicBezTo>
                  <a:cubicBezTo>
                    <a:pt x="1837" y="11679"/>
                    <a:pt x="2602" y="11985"/>
                    <a:pt x="3367" y="12240"/>
                  </a:cubicBezTo>
                  <a:cubicBezTo>
                    <a:pt x="3724" y="12036"/>
                    <a:pt x="4030" y="11730"/>
                    <a:pt x="4285" y="11424"/>
                  </a:cubicBezTo>
                  <a:cubicBezTo>
                    <a:pt x="4438" y="11220"/>
                    <a:pt x="4591" y="11016"/>
                    <a:pt x="4744" y="10812"/>
                  </a:cubicBezTo>
                  <a:cubicBezTo>
                    <a:pt x="4897" y="10506"/>
                    <a:pt x="5050" y="10200"/>
                    <a:pt x="5203" y="9945"/>
                  </a:cubicBezTo>
                  <a:cubicBezTo>
                    <a:pt x="5407" y="9384"/>
                    <a:pt x="5560" y="8772"/>
                    <a:pt x="5611" y="8211"/>
                  </a:cubicBezTo>
                  <a:cubicBezTo>
                    <a:pt x="5662" y="7395"/>
                    <a:pt x="5611" y="6579"/>
                    <a:pt x="5458" y="5814"/>
                  </a:cubicBezTo>
                  <a:cubicBezTo>
                    <a:pt x="5356" y="5406"/>
                    <a:pt x="5254" y="4998"/>
                    <a:pt x="5101" y="4641"/>
                  </a:cubicBezTo>
                  <a:cubicBezTo>
                    <a:pt x="4999" y="4437"/>
                    <a:pt x="4948" y="4182"/>
                    <a:pt x="4897" y="3978"/>
                  </a:cubicBezTo>
                  <a:cubicBezTo>
                    <a:pt x="4795" y="3570"/>
                    <a:pt x="4744" y="3213"/>
                    <a:pt x="4744" y="2856"/>
                  </a:cubicBezTo>
                  <a:cubicBezTo>
                    <a:pt x="4744" y="2652"/>
                    <a:pt x="4795" y="2499"/>
                    <a:pt x="4795" y="2295"/>
                  </a:cubicBezTo>
                  <a:cubicBezTo>
                    <a:pt x="4846" y="2193"/>
                    <a:pt x="4897" y="2142"/>
                    <a:pt x="4948" y="2040"/>
                  </a:cubicBezTo>
                  <a:cubicBezTo>
                    <a:pt x="4948" y="1989"/>
                    <a:pt x="4999" y="1938"/>
                    <a:pt x="5050" y="1887"/>
                  </a:cubicBezTo>
                  <a:lnTo>
                    <a:pt x="5203" y="1734"/>
                  </a:lnTo>
                  <a:cubicBezTo>
                    <a:pt x="5305" y="1734"/>
                    <a:pt x="5407" y="1683"/>
                    <a:pt x="5509" y="1632"/>
                  </a:cubicBezTo>
                  <a:cubicBezTo>
                    <a:pt x="5713" y="1581"/>
                    <a:pt x="5917" y="1581"/>
                    <a:pt x="6121" y="1581"/>
                  </a:cubicBezTo>
                  <a:lnTo>
                    <a:pt x="6223" y="1581"/>
                  </a:lnTo>
                  <a:cubicBezTo>
                    <a:pt x="6427" y="1581"/>
                    <a:pt x="6580" y="1479"/>
                    <a:pt x="6682" y="1326"/>
                  </a:cubicBezTo>
                  <a:cubicBezTo>
                    <a:pt x="6733" y="1326"/>
                    <a:pt x="6784" y="1275"/>
                    <a:pt x="6784" y="1275"/>
                  </a:cubicBezTo>
                  <a:cubicBezTo>
                    <a:pt x="6937" y="1173"/>
                    <a:pt x="7039" y="1020"/>
                    <a:pt x="7039" y="816"/>
                  </a:cubicBezTo>
                  <a:cubicBezTo>
                    <a:pt x="7090" y="663"/>
                    <a:pt x="7039" y="459"/>
                    <a:pt x="6937" y="306"/>
                  </a:cubicBezTo>
                  <a:cubicBezTo>
                    <a:pt x="6835" y="153"/>
                    <a:pt x="6682" y="102"/>
                    <a:pt x="6478" y="51"/>
                  </a:cubicBezTo>
                  <a:cubicBezTo>
                    <a:pt x="6121" y="0"/>
                    <a:pt x="5764" y="0"/>
                    <a:pt x="5407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159202" y="3027799"/>
              <a:ext cx="273389" cy="150979"/>
            </a:xfrm>
            <a:custGeom>
              <a:avLst/>
              <a:gdLst/>
              <a:ahLst/>
              <a:cxnLst/>
              <a:rect l="l" t="t" r="r" b="b"/>
              <a:pathLst>
                <a:path w="21981" h="12139" extrusionOk="0">
                  <a:moveTo>
                    <a:pt x="663" y="1"/>
                  </a:moveTo>
                  <a:cubicBezTo>
                    <a:pt x="459" y="1"/>
                    <a:pt x="306" y="103"/>
                    <a:pt x="204" y="256"/>
                  </a:cubicBezTo>
                  <a:cubicBezTo>
                    <a:pt x="102" y="409"/>
                    <a:pt x="51" y="562"/>
                    <a:pt x="51" y="766"/>
                  </a:cubicBezTo>
                  <a:cubicBezTo>
                    <a:pt x="102" y="1123"/>
                    <a:pt x="153" y="1531"/>
                    <a:pt x="102" y="1939"/>
                  </a:cubicBezTo>
                  <a:cubicBezTo>
                    <a:pt x="102" y="2245"/>
                    <a:pt x="102" y="2551"/>
                    <a:pt x="102" y="2806"/>
                  </a:cubicBezTo>
                  <a:lnTo>
                    <a:pt x="51" y="3469"/>
                  </a:lnTo>
                  <a:cubicBezTo>
                    <a:pt x="0" y="3979"/>
                    <a:pt x="0" y="4540"/>
                    <a:pt x="51" y="5101"/>
                  </a:cubicBezTo>
                  <a:cubicBezTo>
                    <a:pt x="102" y="5305"/>
                    <a:pt x="153" y="5560"/>
                    <a:pt x="204" y="5764"/>
                  </a:cubicBezTo>
                  <a:lnTo>
                    <a:pt x="663" y="5917"/>
                  </a:lnTo>
                  <a:lnTo>
                    <a:pt x="2295" y="6478"/>
                  </a:lnTo>
                  <a:cubicBezTo>
                    <a:pt x="7548" y="8314"/>
                    <a:pt x="12750" y="10098"/>
                    <a:pt x="17850" y="12138"/>
                  </a:cubicBezTo>
                  <a:lnTo>
                    <a:pt x="17952" y="12138"/>
                  </a:lnTo>
                  <a:cubicBezTo>
                    <a:pt x="18054" y="12138"/>
                    <a:pt x="18156" y="12087"/>
                    <a:pt x="18258" y="11985"/>
                  </a:cubicBezTo>
                  <a:cubicBezTo>
                    <a:pt x="18258" y="11985"/>
                    <a:pt x="18309" y="11934"/>
                    <a:pt x="18309" y="11883"/>
                  </a:cubicBezTo>
                  <a:cubicBezTo>
                    <a:pt x="19737" y="7549"/>
                    <a:pt x="20910" y="3928"/>
                    <a:pt x="21981" y="664"/>
                  </a:cubicBezTo>
                  <a:cubicBezTo>
                    <a:pt x="21930" y="613"/>
                    <a:pt x="21828" y="562"/>
                    <a:pt x="21777" y="562"/>
                  </a:cubicBezTo>
                  <a:cubicBezTo>
                    <a:pt x="21675" y="511"/>
                    <a:pt x="21573" y="511"/>
                    <a:pt x="21471" y="511"/>
                  </a:cubicBezTo>
                  <a:lnTo>
                    <a:pt x="21420" y="511"/>
                  </a:lnTo>
                  <a:cubicBezTo>
                    <a:pt x="21318" y="511"/>
                    <a:pt x="21165" y="562"/>
                    <a:pt x="21114" y="664"/>
                  </a:cubicBezTo>
                  <a:lnTo>
                    <a:pt x="20808" y="817"/>
                  </a:lnTo>
                  <a:cubicBezTo>
                    <a:pt x="19890" y="1276"/>
                    <a:pt x="18921" y="1633"/>
                    <a:pt x="17952" y="1888"/>
                  </a:cubicBezTo>
                  <a:cubicBezTo>
                    <a:pt x="16269" y="2245"/>
                    <a:pt x="14535" y="2449"/>
                    <a:pt x="12852" y="2449"/>
                  </a:cubicBezTo>
                  <a:lnTo>
                    <a:pt x="12087" y="2449"/>
                  </a:lnTo>
                  <a:cubicBezTo>
                    <a:pt x="9384" y="2347"/>
                    <a:pt x="6732" y="1888"/>
                    <a:pt x="4131" y="1174"/>
                  </a:cubicBezTo>
                  <a:cubicBezTo>
                    <a:pt x="3162" y="868"/>
                    <a:pt x="2295" y="562"/>
                    <a:pt x="1377" y="154"/>
                  </a:cubicBezTo>
                  <a:cubicBezTo>
                    <a:pt x="1275" y="103"/>
                    <a:pt x="1224" y="103"/>
                    <a:pt x="1122" y="103"/>
                  </a:cubicBezTo>
                  <a:lnTo>
                    <a:pt x="1071" y="103"/>
                  </a:lnTo>
                  <a:cubicBezTo>
                    <a:pt x="969" y="52"/>
                    <a:pt x="867" y="1"/>
                    <a:pt x="714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246737" y="2574925"/>
              <a:ext cx="313350" cy="195368"/>
            </a:xfrm>
            <a:custGeom>
              <a:avLst/>
              <a:gdLst/>
              <a:ahLst/>
              <a:cxnLst/>
              <a:rect l="l" t="t" r="r" b="b"/>
              <a:pathLst>
                <a:path w="25194" h="15708" extrusionOk="0">
                  <a:moveTo>
                    <a:pt x="0" y="0"/>
                  </a:moveTo>
                  <a:lnTo>
                    <a:pt x="0" y="0"/>
                  </a:lnTo>
                  <a:cubicBezTo>
                    <a:pt x="969" y="1989"/>
                    <a:pt x="2244" y="3876"/>
                    <a:pt x="3723" y="5559"/>
                  </a:cubicBezTo>
                  <a:cubicBezTo>
                    <a:pt x="5253" y="7344"/>
                    <a:pt x="6936" y="8925"/>
                    <a:pt x="8823" y="10353"/>
                  </a:cubicBezTo>
                  <a:cubicBezTo>
                    <a:pt x="10659" y="11730"/>
                    <a:pt x="12597" y="12954"/>
                    <a:pt x="14586" y="14025"/>
                  </a:cubicBezTo>
                  <a:cubicBezTo>
                    <a:pt x="15249" y="14382"/>
                    <a:pt x="15962" y="14688"/>
                    <a:pt x="16676" y="14943"/>
                  </a:cubicBezTo>
                  <a:cubicBezTo>
                    <a:pt x="17339" y="15198"/>
                    <a:pt x="18002" y="15351"/>
                    <a:pt x="18716" y="15504"/>
                  </a:cubicBezTo>
                  <a:cubicBezTo>
                    <a:pt x="19379" y="15657"/>
                    <a:pt x="20042" y="15708"/>
                    <a:pt x="20756" y="15708"/>
                  </a:cubicBezTo>
                  <a:lnTo>
                    <a:pt x="20909" y="15708"/>
                  </a:lnTo>
                  <a:cubicBezTo>
                    <a:pt x="21266" y="15708"/>
                    <a:pt x="21572" y="15708"/>
                    <a:pt x="21878" y="15657"/>
                  </a:cubicBezTo>
                  <a:cubicBezTo>
                    <a:pt x="22082" y="15657"/>
                    <a:pt x="22235" y="15606"/>
                    <a:pt x="22439" y="15606"/>
                  </a:cubicBezTo>
                  <a:cubicBezTo>
                    <a:pt x="23306" y="13209"/>
                    <a:pt x="24224" y="10863"/>
                    <a:pt x="25091" y="8619"/>
                  </a:cubicBezTo>
                  <a:cubicBezTo>
                    <a:pt x="25193" y="8466"/>
                    <a:pt x="25091" y="8262"/>
                    <a:pt x="24938" y="8160"/>
                  </a:cubicBezTo>
                  <a:cubicBezTo>
                    <a:pt x="24938" y="8109"/>
                    <a:pt x="24887" y="8109"/>
                    <a:pt x="24785" y="8058"/>
                  </a:cubicBezTo>
                  <a:cubicBezTo>
                    <a:pt x="22082" y="6834"/>
                    <a:pt x="19226" y="5814"/>
                    <a:pt x="16319" y="5049"/>
                  </a:cubicBezTo>
                  <a:cubicBezTo>
                    <a:pt x="15300" y="4743"/>
                    <a:pt x="14331" y="4488"/>
                    <a:pt x="13362" y="4233"/>
                  </a:cubicBezTo>
                  <a:cubicBezTo>
                    <a:pt x="11475" y="3723"/>
                    <a:pt x="9486" y="3162"/>
                    <a:pt x="7548" y="2550"/>
                  </a:cubicBezTo>
                  <a:cubicBezTo>
                    <a:pt x="6834" y="2346"/>
                    <a:pt x="6069" y="2091"/>
                    <a:pt x="5355" y="1836"/>
                  </a:cubicBezTo>
                  <a:lnTo>
                    <a:pt x="5253" y="1785"/>
                  </a:lnTo>
                  <a:lnTo>
                    <a:pt x="2907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027899" y="2920613"/>
              <a:ext cx="144636" cy="274657"/>
            </a:xfrm>
            <a:custGeom>
              <a:avLst/>
              <a:gdLst/>
              <a:ahLst/>
              <a:cxnLst/>
              <a:rect l="l" t="t" r="r" b="b"/>
              <a:pathLst>
                <a:path w="11629" h="22083" extrusionOk="0">
                  <a:moveTo>
                    <a:pt x="5968" y="0"/>
                  </a:moveTo>
                  <a:cubicBezTo>
                    <a:pt x="5764" y="0"/>
                    <a:pt x="5560" y="51"/>
                    <a:pt x="5356" y="51"/>
                  </a:cubicBezTo>
                  <a:cubicBezTo>
                    <a:pt x="4999" y="102"/>
                    <a:pt x="4591" y="204"/>
                    <a:pt x="4234" y="357"/>
                  </a:cubicBezTo>
                  <a:cubicBezTo>
                    <a:pt x="3928" y="459"/>
                    <a:pt x="3571" y="663"/>
                    <a:pt x="3316" y="867"/>
                  </a:cubicBezTo>
                  <a:cubicBezTo>
                    <a:pt x="3010" y="1173"/>
                    <a:pt x="2806" y="1530"/>
                    <a:pt x="2704" y="1887"/>
                  </a:cubicBezTo>
                  <a:cubicBezTo>
                    <a:pt x="2602" y="2244"/>
                    <a:pt x="2602" y="2601"/>
                    <a:pt x="2755" y="2907"/>
                  </a:cubicBezTo>
                  <a:cubicBezTo>
                    <a:pt x="2806" y="3060"/>
                    <a:pt x="2908" y="3213"/>
                    <a:pt x="2959" y="3315"/>
                  </a:cubicBezTo>
                  <a:cubicBezTo>
                    <a:pt x="3061" y="3468"/>
                    <a:pt x="3163" y="3621"/>
                    <a:pt x="3265" y="3723"/>
                  </a:cubicBezTo>
                  <a:cubicBezTo>
                    <a:pt x="3367" y="3825"/>
                    <a:pt x="3418" y="3927"/>
                    <a:pt x="3520" y="3978"/>
                  </a:cubicBezTo>
                  <a:cubicBezTo>
                    <a:pt x="3673" y="4182"/>
                    <a:pt x="3775" y="4335"/>
                    <a:pt x="3928" y="4539"/>
                  </a:cubicBezTo>
                  <a:lnTo>
                    <a:pt x="4132" y="4845"/>
                  </a:lnTo>
                  <a:cubicBezTo>
                    <a:pt x="4285" y="5151"/>
                    <a:pt x="4387" y="5457"/>
                    <a:pt x="4489" y="5814"/>
                  </a:cubicBezTo>
                  <a:cubicBezTo>
                    <a:pt x="4642" y="6426"/>
                    <a:pt x="4642" y="7140"/>
                    <a:pt x="4438" y="7803"/>
                  </a:cubicBezTo>
                  <a:cubicBezTo>
                    <a:pt x="4285" y="8262"/>
                    <a:pt x="4132" y="8670"/>
                    <a:pt x="3877" y="9078"/>
                  </a:cubicBezTo>
                  <a:cubicBezTo>
                    <a:pt x="3418" y="9792"/>
                    <a:pt x="2908" y="10455"/>
                    <a:pt x="2347" y="11118"/>
                  </a:cubicBezTo>
                  <a:cubicBezTo>
                    <a:pt x="2143" y="11322"/>
                    <a:pt x="1939" y="11577"/>
                    <a:pt x="1684" y="11832"/>
                  </a:cubicBezTo>
                  <a:cubicBezTo>
                    <a:pt x="1327" y="12291"/>
                    <a:pt x="970" y="12801"/>
                    <a:pt x="664" y="13311"/>
                  </a:cubicBezTo>
                  <a:cubicBezTo>
                    <a:pt x="358" y="13821"/>
                    <a:pt x="154" y="14382"/>
                    <a:pt x="1" y="14943"/>
                  </a:cubicBezTo>
                  <a:cubicBezTo>
                    <a:pt x="1" y="14994"/>
                    <a:pt x="1" y="15045"/>
                    <a:pt x="1" y="15096"/>
                  </a:cubicBezTo>
                  <a:lnTo>
                    <a:pt x="1" y="15300"/>
                  </a:lnTo>
                  <a:cubicBezTo>
                    <a:pt x="1" y="15504"/>
                    <a:pt x="1" y="15708"/>
                    <a:pt x="52" y="15861"/>
                  </a:cubicBezTo>
                  <a:cubicBezTo>
                    <a:pt x="52" y="16065"/>
                    <a:pt x="103" y="16320"/>
                    <a:pt x="154" y="16524"/>
                  </a:cubicBezTo>
                  <a:cubicBezTo>
                    <a:pt x="256" y="16881"/>
                    <a:pt x="358" y="17237"/>
                    <a:pt x="562" y="17594"/>
                  </a:cubicBezTo>
                  <a:cubicBezTo>
                    <a:pt x="664" y="17900"/>
                    <a:pt x="817" y="18206"/>
                    <a:pt x="1021" y="18512"/>
                  </a:cubicBezTo>
                  <a:cubicBezTo>
                    <a:pt x="1225" y="18818"/>
                    <a:pt x="1480" y="19073"/>
                    <a:pt x="1786" y="19379"/>
                  </a:cubicBezTo>
                  <a:cubicBezTo>
                    <a:pt x="2041" y="19634"/>
                    <a:pt x="2347" y="19889"/>
                    <a:pt x="2704" y="20144"/>
                  </a:cubicBezTo>
                  <a:cubicBezTo>
                    <a:pt x="3367" y="20654"/>
                    <a:pt x="4132" y="21113"/>
                    <a:pt x="4948" y="21419"/>
                  </a:cubicBezTo>
                  <a:cubicBezTo>
                    <a:pt x="5356" y="21572"/>
                    <a:pt x="5764" y="21725"/>
                    <a:pt x="6172" y="21827"/>
                  </a:cubicBezTo>
                  <a:cubicBezTo>
                    <a:pt x="6529" y="21929"/>
                    <a:pt x="6886" y="22031"/>
                    <a:pt x="7294" y="22082"/>
                  </a:cubicBezTo>
                  <a:lnTo>
                    <a:pt x="7702" y="22082"/>
                  </a:lnTo>
                  <a:cubicBezTo>
                    <a:pt x="8110" y="22082"/>
                    <a:pt x="8467" y="21980"/>
                    <a:pt x="8824" y="21878"/>
                  </a:cubicBezTo>
                  <a:cubicBezTo>
                    <a:pt x="9742" y="21419"/>
                    <a:pt x="10404" y="20654"/>
                    <a:pt x="10761" y="19736"/>
                  </a:cubicBezTo>
                  <a:cubicBezTo>
                    <a:pt x="10965" y="19175"/>
                    <a:pt x="11118" y="18614"/>
                    <a:pt x="11220" y="18104"/>
                  </a:cubicBezTo>
                  <a:cubicBezTo>
                    <a:pt x="11322" y="17492"/>
                    <a:pt x="11424" y="16932"/>
                    <a:pt x="11475" y="16371"/>
                  </a:cubicBezTo>
                  <a:cubicBezTo>
                    <a:pt x="11577" y="15249"/>
                    <a:pt x="11628" y="14076"/>
                    <a:pt x="11577" y="12954"/>
                  </a:cubicBezTo>
                  <a:lnTo>
                    <a:pt x="11577" y="12801"/>
                  </a:lnTo>
                  <a:cubicBezTo>
                    <a:pt x="11577" y="11934"/>
                    <a:pt x="11577" y="11016"/>
                    <a:pt x="11577" y="10098"/>
                  </a:cubicBezTo>
                  <a:cubicBezTo>
                    <a:pt x="11526" y="8874"/>
                    <a:pt x="11373" y="7599"/>
                    <a:pt x="11169" y="6375"/>
                  </a:cubicBezTo>
                  <a:cubicBezTo>
                    <a:pt x="10965" y="5049"/>
                    <a:pt x="10557" y="3825"/>
                    <a:pt x="9946" y="2652"/>
                  </a:cubicBezTo>
                  <a:cubicBezTo>
                    <a:pt x="9640" y="2142"/>
                    <a:pt x="9283" y="1683"/>
                    <a:pt x="8824" y="1224"/>
                  </a:cubicBezTo>
                  <a:cubicBezTo>
                    <a:pt x="8416" y="867"/>
                    <a:pt x="7906" y="510"/>
                    <a:pt x="7396" y="306"/>
                  </a:cubicBezTo>
                  <a:cubicBezTo>
                    <a:pt x="7090" y="204"/>
                    <a:pt x="6784" y="153"/>
                    <a:pt x="6478" y="102"/>
                  </a:cubicBezTo>
                  <a:lnTo>
                    <a:pt x="5968" y="102"/>
                  </a:lnTo>
                  <a:lnTo>
                    <a:pt x="5968" y="0"/>
                  </a:lnTo>
                  <a:close/>
                </a:path>
              </a:pathLst>
            </a:custGeom>
            <a:solidFill>
              <a:srgbClr val="FFC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2240755" y="3140072"/>
              <a:ext cx="492214" cy="535347"/>
            </a:xfrm>
            <a:custGeom>
              <a:avLst/>
              <a:gdLst/>
              <a:ahLst/>
              <a:cxnLst/>
              <a:rect l="l" t="t" r="r" b="b"/>
              <a:pathLst>
                <a:path w="39575" h="43043" extrusionOk="0">
                  <a:moveTo>
                    <a:pt x="37178" y="0"/>
                  </a:moveTo>
                  <a:cubicBezTo>
                    <a:pt x="37127" y="0"/>
                    <a:pt x="37076" y="51"/>
                    <a:pt x="37025" y="51"/>
                  </a:cubicBezTo>
                  <a:cubicBezTo>
                    <a:pt x="36974" y="102"/>
                    <a:pt x="36923" y="153"/>
                    <a:pt x="36872" y="255"/>
                  </a:cubicBezTo>
                  <a:lnTo>
                    <a:pt x="36821" y="255"/>
                  </a:lnTo>
                  <a:cubicBezTo>
                    <a:pt x="36770" y="357"/>
                    <a:pt x="36719" y="408"/>
                    <a:pt x="36719" y="510"/>
                  </a:cubicBezTo>
                  <a:lnTo>
                    <a:pt x="36668" y="969"/>
                  </a:lnTo>
                  <a:lnTo>
                    <a:pt x="36668" y="1122"/>
                  </a:lnTo>
                  <a:cubicBezTo>
                    <a:pt x="36566" y="1581"/>
                    <a:pt x="36515" y="2091"/>
                    <a:pt x="36464" y="2550"/>
                  </a:cubicBezTo>
                  <a:cubicBezTo>
                    <a:pt x="36413" y="3060"/>
                    <a:pt x="36311" y="3570"/>
                    <a:pt x="36209" y="4131"/>
                  </a:cubicBezTo>
                  <a:lnTo>
                    <a:pt x="36209" y="4182"/>
                  </a:lnTo>
                  <a:cubicBezTo>
                    <a:pt x="35546" y="7395"/>
                    <a:pt x="34475" y="10506"/>
                    <a:pt x="32996" y="13464"/>
                  </a:cubicBezTo>
                  <a:lnTo>
                    <a:pt x="32996" y="13515"/>
                  </a:lnTo>
                  <a:cubicBezTo>
                    <a:pt x="31466" y="16626"/>
                    <a:pt x="29528" y="19533"/>
                    <a:pt x="27234" y="22134"/>
                  </a:cubicBezTo>
                  <a:lnTo>
                    <a:pt x="27081" y="22338"/>
                  </a:lnTo>
                  <a:cubicBezTo>
                    <a:pt x="24735" y="24989"/>
                    <a:pt x="22134" y="27335"/>
                    <a:pt x="19227" y="29324"/>
                  </a:cubicBezTo>
                  <a:lnTo>
                    <a:pt x="18921" y="29579"/>
                  </a:lnTo>
                  <a:cubicBezTo>
                    <a:pt x="16116" y="31466"/>
                    <a:pt x="13056" y="32996"/>
                    <a:pt x="9843" y="34169"/>
                  </a:cubicBezTo>
                  <a:cubicBezTo>
                    <a:pt x="6936" y="35189"/>
                    <a:pt x="3877" y="35801"/>
                    <a:pt x="766" y="36056"/>
                  </a:cubicBezTo>
                  <a:lnTo>
                    <a:pt x="307" y="36056"/>
                  </a:lnTo>
                  <a:cubicBezTo>
                    <a:pt x="205" y="36056"/>
                    <a:pt x="154" y="36107"/>
                    <a:pt x="103" y="36158"/>
                  </a:cubicBezTo>
                  <a:cubicBezTo>
                    <a:pt x="52" y="36209"/>
                    <a:pt x="1" y="36311"/>
                    <a:pt x="1" y="36362"/>
                  </a:cubicBezTo>
                  <a:cubicBezTo>
                    <a:pt x="1" y="36464"/>
                    <a:pt x="52" y="36566"/>
                    <a:pt x="103" y="36617"/>
                  </a:cubicBezTo>
                  <a:lnTo>
                    <a:pt x="154" y="36668"/>
                  </a:lnTo>
                  <a:cubicBezTo>
                    <a:pt x="154" y="37688"/>
                    <a:pt x="358" y="38708"/>
                    <a:pt x="664" y="39677"/>
                  </a:cubicBezTo>
                  <a:cubicBezTo>
                    <a:pt x="970" y="40697"/>
                    <a:pt x="1429" y="41717"/>
                    <a:pt x="1939" y="42686"/>
                  </a:cubicBezTo>
                  <a:cubicBezTo>
                    <a:pt x="1939" y="42737"/>
                    <a:pt x="1990" y="42788"/>
                    <a:pt x="2041" y="42839"/>
                  </a:cubicBezTo>
                  <a:cubicBezTo>
                    <a:pt x="2092" y="42890"/>
                    <a:pt x="2143" y="42890"/>
                    <a:pt x="2194" y="42941"/>
                  </a:cubicBezTo>
                  <a:cubicBezTo>
                    <a:pt x="2245" y="42941"/>
                    <a:pt x="2347" y="42992"/>
                    <a:pt x="2398" y="42992"/>
                  </a:cubicBezTo>
                  <a:cubicBezTo>
                    <a:pt x="2500" y="43043"/>
                    <a:pt x="2551" y="43043"/>
                    <a:pt x="2653" y="43043"/>
                  </a:cubicBezTo>
                  <a:lnTo>
                    <a:pt x="3214" y="43043"/>
                  </a:lnTo>
                  <a:cubicBezTo>
                    <a:pt x="3622" y="43043"/>
                    <a:pt x="3979" y="42992"/>
                    <a:pt x="4387" y="42941"/>
                  </a:cubicBezTo>
                  <a:cubicBezTo>
                    <a:pt x="4744" y="42839"/>
                    <a:pt x="5152" y="42737"/>
                    <a:pt x="5508" y="42584"/>
                  </a:cubicBezTo>
                  <a:cubicBezTo>
                    <a:pt x="5814" y="42431"/>
                    <a:pt x="6120" y="42227"/>
                    <a:pt x="6375" y="41972"/>
                  </a:cubicBezTo>
                  <a:cubicBezTo>
                    <a:pt x="6477" y="41870"/>
                    <a:pt x="6579" y="41717"/>
                    <a:pt x="6681" y="41615"/>
                  </a:cubicBezTo>
                  <a:cubicBezTo>
                    <a:pt x="6732" y="41462"/>
                    <a:pt x="6834" y="41360"/>
                    <a:pt x="6885" y="41207"/>
                  </a:cubicBezTo>
                  <a:cubicBezTo>
                    <a:pt x="6987" y="40952"/>
                    <a:pt x="7038" y="40697"/>
                    <a:pt x="7140" y="40442"/>
                  </a:cubicBezTo>
                  <a:cubicBezTo>
                    <a:pt x="7191" y="40136"/>
                    <a:pt x="7242" y="39881"/>
                    <a:pt x="7293" y="39575"/>
                  </a:cubicBezTo>
                  <a:cubicBezTo>
                    <a:pt x="7344" y="39371"/>
                    <a:pt x="7395" y="39116"/>
                    <a:pt x="7446" y="38861"/>
                  </a:cubicBezTo>
                  <a:cubicBezTo>
                    <a:pt x="7497" y="38708"/>
                    <a:pt x="7548" y="38504"/>
                    <a:pt x="7599" y="38300"/>
                  </a:cubicBezTo>
                  <a:cubicBezTo>
                    <a:pt x="7701" y="38402"/>
                    <a:pt x="7803" y="38555"/>
                    <a:pt x="7854" y="38657"/>
                  </a:cubicBezTo>
                  <a:cubicBezTo>
                    <a:pt x="8109" y="39014"/>
                    <a:pt x="8262" y="39320"/>
                    <a:pt x="8466" y="39677"/>
                  </a:cubicBezTo>
                  <a:cubicBezTo>
                    <a:pt x="8466" y="39728"/>
                    <a:pt x="8517" y="39830"/>
                    <a:pt x="8517" y="39881"/>
                  </a:cubicBezTo>
                  <a:cubicBezTo>
                    <a:pt x="8619" y="40085"/>
                    <a:pt x="8772" y="40289"/>
                    <a:pt x="8874" y="40493"/>
                  </a:cubicBezTo>
                  <a:cubicBezTo>
                    <a:pt x="8976" y="40595"/>
                    <a:pt x="9027" y="40697"/>
                    <a:pt x="9129" y="40799"/>
                  </a:cubicBezTo>
                  <a:cubicBezTo>
                    <a:pt x="9231" y="40850"/>
                    <a:pt x="9384" y="40952"/>
                    <a:pt x="9486" y="41003"/>
                  </a:cubicBezTo>
                  <a:cubicBezTo>
                    <a:pt x="9843" y="41156"/>
                    <a:pt x="10149" y="41258"/>
                    <a:pt x="10506" y="41309"/>
                  </a:cubicBezTo>
                  <a:cubicBezTo>
                    <a:pt x="10914" y="41360"/>
                    <a:pt x="11322" y="41411"/>
                    <a:pt x="11781" y="41411"/>
                  </a:cubicBezTo>
                  <a:cubicBezTo>
                    <a:pt x="12189" y="41411"/>
                    <a:pt x="12648" y="41411"/>
                    <a:pt x="13056" y="41360"/>
                  </a:cubicBezTo>
                  <a:cubicBezTo>
                    <a:pt x="13872" y="41258"/>
                    <a:pt x="14739" y="41105"/>
                    <a:pt x="15555" y="41003"/>
                  </a:cubicBezTo>
                  <a:lnTo>
                    <a:pt x="15657" y="41003"/>
                  </a:lnTo>
                  <a:lnTo>
                    <a:pt x="16830" y="40799"/>
                  </a:lnTo>
                  <a:lnTo>
                    <a:pt x="17646" y="40697"/>
                  </a:lnTo>
                  <a:lnTo>
                    <a:pt x="18105" y="40646"/>
                  </a:lnTo>
                  <a:cubicBezTo>
                    <a:pt x="19176" y="40544"/>
                    <a:pt x="20196" y="40391"/>
                    <a:pt x="21216" y="40187"/>
                  </a:cubicBezTo>
                  <a:cubicBezTo>
                    <a:pt x="23256" y="39830"/>
                    <a:pt x="25296" y="39422"/>
                    <a:pt x="27285" y="38912"/>
                  </a:cubicBezTo>
                  <a:cubicBezTo>
                    <a:pt x="29885" y="38249"/>
                    <a:pt x="32486" y="37433"/>
                    <a:pt x="34985" y="36464"/>
                  </a:cubicBezTo>
                  <a:lnTo>
                    <a:pt x="35087" y="36464"/>
                  </a:lnTo>
                  <a:cubicBezTo>
                    <a:pt x="35189" y="36464"/>
                    <a:pt x="35342" y="36362"/>
                    <a:pt x="35393" y="36311"/>
                  </a:cubicBezTo>
                  <a:lnTo>
                    <a:pt x="35444" y="36311"/>
                  </a:lnTo>
                  <a:cubicBezTo>
                    <a:pt x="35495" y="36260"/>
                    <a:pt x="35597" y="36158"/>
                    <a:pt x="35597" y="36107"/>
                  </a:cubicBezTo>
                  <a:cubicBezTo>
                    <a:pt x="35597" y="36056"/>
                    <a:pt x="35597" y="35954"/>
                    <a:pt x="35597" y="35903"/>
                  </a:cubicBezTo>
                  <a:cubicBezTo>
                    <a:pt x="37229" y="33098"/>
                    <a:pt x="38249" y="29630"/>
                    <a:pt x="38810" y="25040"/>
                  </a:cubicBezTo>
                  <a:cubicBezTo>
                    <a:pt x="39014" y="23153"/>
                    <a:pt x="39116" y="21267"/>
                    <a:pt x="39269" y="19176"/>
                  </a:cubicBezTo>
                  <a:cubicBezTo>
                    <a:pt x="39269" y="18870"/>
                    <a:pt x="39269" y="18564"/>
                    <a:pt x="39320" y="18207"/>
                  </a:cubicBezTo>
                  <a:cubicBezTo>
                    <a:pt x="39422" y="16626"/>
                    <a:pt x="39473" y="14994"/>
                    <a:pt x="39524" y="13362"/>
                  </a:cubicBezTo>
                  <a:cubicBezTo>
                    <a:pt x="39575" y="11373"/>
                    <a:pt x="39524" y="9333"/>
                    <a:pt x="39320" y="7344"/>
                  </a:cubicBezTo>
                  <a:cubicBezTo>
                    <a:pt x="39116" y="5355"/>
                    <a:pt x="38708" y="3417"/>
                    <a:pt x="37994" y="1581"/>
                  </a:cubicBezTo>
                  <a:cubicBezTo>
                    <a:pt x="37841" y="1173"/>
                    <a:pt x="37637" y="714"/>
                    <a:pt x="37433" y="255"/>
                  </a:cubicBezTo>
                  <a:cubicBezTo>
                    <a:pt x="37382" y="153"/>
                    <a:pt x="37229" y="102"/>
                    <a:pt x="37127" y="102"/>
                  </a:cubicBezTo>
                  <a:lnTo>
                    <a:pt x="371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2242023" y="3337331"/>
              <a:ext cx="489042" cy="338723"/>
            </a:xfrm>
            <a:custGeom>
              <a:avLst/>
              <a:gdLst/>
              <a:ahLst/>
              <a:cxnLst/>
              <a:rect l="l" t="t" r="r" b="b"/>
              <a:pathLst>
                <a:path w="39320" h="27234" extrusionOk="0">
                  <a:moveTo>
                    <a:pt x="39320" y="1"/>
                  </a:moveTo>
                  <a:lnTo>
                    <a:pt x="39320" y="1"/>
                  </a:lnTo>
                  <a:cubicBezTo>
                    <a:pt x="38606" y="664"/>
                    <a:pt x="37892" y="1276"/>
                    <a:pt x="37229" y="1888"/>
                  </a:cubicBezTo>
                  <a:cubicBezTo>
                    <a:pt x="36515" y="2551"/>
                    <a:pt x="35699" y="3265"/>
                    <a:pt x="34883" y="3928"/>
                  </a:cubicBezTo>
                  <a:cubicBezTo>
                    <a:pt x="33863" y="4795"/>
                    <a:pt x="32741" y="5509"/>
                    <a:pt x="31568" y="6121"/>
                  </a:cubicBezTo>
                  <a:cubicBezTo>
                    <a:pt x="30905" y="6427"/>
                    <a:pt x="30191" y="6682"/>
                    <a:pt x="29426" y="6783"/>
                  </a:cubicBezTo>
                  <a:cubicBezTo>
                    <a:pt x="28967" y="6885"/>
                    <a:pt x="28508" y="6936"/>
                    <a:pt x="28049" y="6936"/>
                  </a:cubicBezTo>
                  <a:lnTo>
                    <a:pt x="27336" y="6936"/>
                  </a:lnTo>
                  <a:cubicBezTo>
                    <a:pt x="27132" y="6936"/>
                    <a:pt x="26877" y="6834"/>
                    <a:pt x="26673" y="6834"/>
                  </a:cubicBezTo>
                  <a:cubicBezTo>
                    <a:pt x="24378" y="9384"/>
                    <a:pt x="21828" y="11628"/>
                    <a:pt x="19023" y="13617"/>
                  </a:cubicBezTo>
                  <a:lnTo>
                    <a:pt x="18717" y="13821"/>
                  </a:lnTo>
                  <a:cubicBezTo>
                    <a:pt x="15912" y="15657"/>
                    <a:pt x="12903" y="17187"/>
                    <a:pt x="9741" y="18309"/>
                  </a:cubicBezTo>
                  <a:cubicBezTo>
                    <a:pt x="6834" y="19329"/>
                    <a:pt x="3775" y="19941"/>
                    <a:pt x="664" y="20196"/>
                  </a:cubicBezTo>
                  <a:lnTo>
                    <a:pt x="307" y="20196"/>
                  </a:lnTo>
                  <a:cubicBezTo>
                    <a:pt x="205" y="20349"/>
                    <a:pt x="103" y="20502"/>
                    <a:pt x="1" y="20706"/>
                  </a:cubicBezTo>
                  <a:cubicBezTo>
                    <a:pt x="1" y="20757"/>
                    <a:pt x="1" y="20757"/>
                    <a:pt x="1" y="20808"/>
                  </a:cubicBezTo>
                  <a:lnTo>
                    <a:pt x="52" y="20859"/>
                  </a:lnTo>
                  <a:cubicBezTo>
                    <a:pt x="103" y="21879"/>
                    <a:pt x="256" y="22848"/>
                    <a:pt x="562" y="23817"/>
                  </a:cubicBezTo>
                  <a:cubicBezTo>
                    <a:pt x="919" y="24888"/>
                    <a:pt x="1327" y="25908"/>
                    <a:pt x="1837" y="26877"/>
                  </a:cubicBezTo>
                  <a:cubicBezTo>
                    <a:pt x="1888" y="26928"/>
                    <a:pt x="1939" y="26979"/>
                    <a:pt x="1990" y="26979"/>
                  </a:cubicBezTo>
                  <a:cubicBezTo>
                    <a:pt x="2041" y="27030"/>
                    <a:pt x="2092" y="27081"/>
                    <a:pt x="2143" y="27081"/>
                  </a:cubicBezTo>
                  <a:cubicBezTo>
                    <a:pt x="2194" y="27132"/>
                    <a:pt x="2245" y="27183"/>
                    <a:pt x="2347" y="27183"/>
                  </a:cubicBezTo>
                  <a:cubicBezTo>
                    <a:pt x="2398" y="27183"/>
                    <a:pt x="2500" y="27234"/>
                    <a:pt x="2602" y="27234"/>
                  </a:cubicBezTo>
                  <a:lnTo>
                    <a:pt x="3163" y="27234"/>
                  </a:lnTo>
                  <a:cubicBezTo>
                    <a:pt x="3520" y="27234"/>
                    <a:pt x="3928" y="27183"/>
                    <a:pt x="4285" y="27081"/>
                  </a:cubicBezTo>
                  <a:cubicBezTo>
                    <a:pt x="4693" y="27030"/>
                    <a:pt x="5050" y="26928"/>
                    <a:pt x="5406" y="26724"/>
                  </a:cubicBezTo>
                  <a:cubicBezTo>
                    <a:pt x="5763" y="26622"/>
                    <a:pt x="6018" y="26418"/>
                    <a:pt x="6273" y="26163"/>
                  </a:cubicBezTo>
                  <a:cubicBezTo>
                    <a:pt x="6426" y="26061"/>
                    <a:pt x="6528" y="25908"/>
                    <a:pt x="6579" y="25755"/>
                  </a:cubicBezTo>
                  <a:cubicBezTo>
                    <a:pt x="6681" y="25653"/>
                    <a:pt x="6732" y="25500"/>
                    <a:pt x="6783" y="25398"/>
                  </a:cubicBezTo>
                  <a:cubicBezTo>
                    <a:pt x="6885" y="25143"/>
                    <a:pt x="6987" y="24888"/>
                    <a:pt x="7038" y="24582"/>
                  </a:cubicBezTo>
                  <a:cubicBezTo>
                    <a:pt x="7089" y="24327"/>
                    <a:pt x="7191" y="24021"/>
                    <a:pt x="7242" y="23766"/>
                  </a:cubicBezTo>
                  <a:cubicBezTo>
                    <a:pt x="7242" y="23511"/>
                    <a:pt x="7293" y="23256"/>
                    <a:pt x="7344" y="23052"/>
                  </a:cubicBezTo>
                  <a:cubicBezTo>
                    <a:pt x="7395" y="22848"/>
                    <a:pt x="7446" y="22695"/>
                    <a:pt x="7548" y="22491"/>
                  </a:cubicBezTo>
                  <a:cubicBezTo>
                    <a:pt x="7650" y="22593"/>
                    <a:pt x="7701" y="22695"/>
                    <a:pt x="7803" y="22848"/>
                  </a:cubicBezTo>
                  <a:cubicBezTo>
                    <a:pt x="8007" y="23154"/>
                    <a:pt x="8211" y="23511"/>
                    <a:pt x="8364" y="23868"/>
                  </a:cubicBezTo>
                  <a:cubicBezTo>
                    <a:pt x="8415" y="23919"/>
                    <a:pt x="8415" y="23970"/>
                    <a:pt x="8466" y="24021"/>
                  </a:cubicBezTo>
                  <a:cubicBezTo>
                    <a:pt x="8568" y="24276"/>
                    <a:pt x="8670" y="24480"/>
                    <a:pt x="8823" y="24684"/>
                  </a:cubicBezTo>
                  <a:cubicBezTo>
                    <a:pt x="8874" y="24786"/>
                    <a:pt x="8976" y="24888"/>
                    <a:pt x="9078" y="24939"/>
                  </a:cubicBezTo>
                  <a:cubicBezTo>
                    <a:pt x="9180" y="25041"/>
                    <a:pt x="9282" y="25143"/>
                    <a:pt x="9435" y="25194"/>
                  </a:cubicBezTo>
                  <a:cubicBezTo>
                    <a:pt x="9741" y="25296"/>
                    <a:pt x="10098" y="25398"/>
                    <a:pt x="10455" y="25449"/>
                  </a:cubicBezTo>
                  <a:cubicBezTo>
                    <a:pt x="10863" y="25551"/>
                    <a:pt x="11271" y="25551"/>
                    <a:pt x="11679" y="25551"/>
                  </a:cubicBezTo>
                  <a:cubicBezTo>
                    <a:pt x="12087" y="25551"/>
                    <a:pt x="12546" y="25551"/>
                    <a:pt x="12954" y="25500"/>
                  </a:cubicBezTo>
                  <a:cubicBezTo>
                    <a:pt x="13770" y="25398"/>
                    <a:pt x="14637" y="25245"/>
                    <a:pt x="15453" y="25143"/>
                  </a:cubicBezTo>
                  <a:lnTo>
                    <a:pt x="15555" y="25143"/>
                  </a:lnTo>
                  <a:lnTo>
                    <a:pt x="16728" y="24939"/>
                  </a:lnTo>
                  <a:lnTo>
                    <a:pt x="17544" y="24837"/>
                  </a:lnTo>
                  <a:lnTo>
                    <a:pt x="18003" y="24786"/>
                  </a:lnTo>
                  <a:cubicBezTo>
                    <a:pt x="19074" y="24684"/>
                    <a:pt x="20094" y="24531"/>
                    <a:pt x="21114" y="24327"/>
                  </a:cubicBezTo>
                  <a:cubicBezTo>
                    <a:pt x="23154" y="23970"/>
                    <a:pt x="25194" y="23562"/>
                    <a:pt x="27183" y="23052"/>
                  </a:cubicBezTo>
                  <a:cubicBezTo>
                    <a:pt x="29783" y="22389"/>
                    <a:pt x="32384" y="21573"/>
                    <a:pt x="34883" y="20604"/>
                  </a:cubicBezTo>
                  <a:lnTo>
                    <a:pt x="34985" y="20604"/>
                  </a:lnTo>
                  <a:cubicBezTo>
                    <a:pt x="35087" y="20604"/>
                    <a:pt x="35240" y="20502"/>
                    <a:pt x="35291" y="20451"/>
                  </a:cubicBezTo>
                  <a:lnTo>
                    <a:pt x="35342" y="20451"/>
                  </a:lnTo>
                  <a:cubicBezTo>
                    <a:pt x="35393" y="20400"/>
                    <a:pt x="35495" y="20298"/>
                    <a:pt x="35495" y="20247"/>
                  </a:cubicBezTo>
                  <a:cubicBezTo>
                    <a:pt x="35495" y="20196"/>
                    <a:pt x="35495" y="20094"/>
                    <a:pt x="35495" y="20043"/>
                  </a:cubicBezTo>
                  <a:cubicBezTo>
                    <a:pt x="37127" y="17238"/>
                    <a:pt x="38147" y="13770"/>
                    <a:pt x="38708" y="9180"/>
                  </a:cubicBezTo>
                  <a:cubicBezTo>
                    <a:pt x="38912" y="7293"/>
                    <a:pt x="39014" y="5407"/>
                    <a:pt x="39167" y="3316"/>
                  </a:cubicBezTo>
                  <a:cubicBezTo>
                    <a:pt x="39167" y="3010"/>
                    <a:pt x="39167" y="2704"/>
                    <a:pt x="39218" y="2347"/>
                  </a:cubicBezTo>
                  <a:cubicBezTo>
                    <a:pt x="39269" y="1582"/>
                    <a:pt x="39269" y="817"/>
                    <a:pt x="39320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1287433" y="2116976"/>
              <a:ext cx="1382117" cy="1621875"/>
            </a:xfrm>
            <a:custGeom>
              <a:avLst/>
              <a:gdLst/>
              <a:ahLst/>
              <a:cxnLst/>
              <a:rect l="l" t="t" r="r" b="b"/>
              <a:pathLst>
                <a:path w="111125" h="130402" extrusionOk="0">
                  <a:moveTo>
                    <a:pt x="56608" y="0"/>
                  </a:moveTo>
                  <a:cubicBezTo>
                    <a:pt x="55945" y="0"/>
                    <a:pt x="55231" y="102"/>
                    <a:pt x="54568" y="204"/>
                  </a:cubicBezTo>
                  <a:cubicBezTo>
                    <a:pt x="53854" y="357"/>
                    <a:pt x="53140" y="561"/>
                    <a:pt x="52426" y="816"/>
                  </a:cubicBezTo>
                  <a:cubicBezTo>
                    <a:pt x="51712" y="1020"/>
                    <a:pt x="50947" y="1326"/>
                    <a:pt x="50182" y="1632"/>
                  </a:cubicBezTo>
                  <a:cubicBezTo>
                    <a:pt x="48856" y="2244"/>
                    <a:pt x="47530" y="2907"/>
                    <a:pt x="46255" y="3672"/>
                  </a:cubicBezTo>
                  <a:cubicBezTo>
                    <a:pt x="45694" y="4029"/>
                    <a:pt x="45133" y="4386"/>
                    <a:pt x="44674" y="4743"/>
                  </a:cubicBezTo>
                  <a:cubicBezTo>
                    <a:pt x="44011" y="5202"/>
                    <a:pt x="43399" y="5712"/>
                    <a:pt x="42838" y="6273"/>
                  </a:cubicBezTo>
                  <a:cubicBezTo>
                    <a:pt x="41512" y="7548"/>
                    <a:pt x="40441" y="8976"/>
                    <a:pt x="39574" y="10557"/>
                  </a:cubicBezTo>
                  <a:cubicBezTo>
                    <a:pt x="38656" y="12137"/>
                    <a:pt x="37993" y="13820"/>
                    <a:pt x="37636" y="15554"/>
                  </a:cubicBezTo>
                  <a:cubicBezTo>
                    <a:pt x="37585" y="15962"/>
                    <a:pt x="37483" y="16319"/>
                    <a:pt x="37432" y="16727"/>
                  </a:cubicBezTo>
                  <a:cubicBezTo>
                    <a:pt x="37381" y="16625"/>
                    <a:pt x="37279" y="16523"/>
                    <a:pt x="37177" y="16421"/>
                  </a:cubicBezTo>
                  <a:cubicBezTo>
                    <a:pt x="36769" y="16013"/>
                    <a:pt x="36362" y="15707"/>
                    <a:pt x="35903" y="15452"/>
                  </a:cubicBezTo>
                  <a:cubicBezTo>
                    <a:pt x="34934" y="14942"/>
                    <a:pt x="33812" y="14636"/>
                    <a:pt x="32690" y="14636"/>
                  </a:cubicBezTo>
                  <a:lnTo>
                    <a:pt x="32333" y="14636"/>
                  </a:lnTo>
                  <a:cubicBezTo>
                    <a:pt x="31874" y="14636"/>
                    <a:pt x="31415" y="14636"/>
                    <a:pt x="30956" y="14738"/>
                  </a:cubicBezTo>
                  <a:cubicBezTo>
                    <a:pt x="30344" y="14789"/>
                    <a:pt x="29732" y="14891"/>
                    <a:pt x="29171" y="15044"/>
                  </a:cubicBezTo>
                  <a:cubicBezTo>
                    <a:pt x="27947" y="15401"/>
                    <a:pt x="26774" y="15860"/>
                    <a:pt x="25652" y="16472"/>
                  </a:cubicBezTo>
                  <a:cubicBezTo>
                    <a:pt x="24530" y="17033"/>
                    <a:pt x="23510" y="17747"/>
                    <a:pt x="22592" y="18563"/>
                  </a:cubicBezTo>
                  <a:cubicBezTo>
                    <a:pt x="22133" y="18971"/>
                    <a:pt x="21674" y="19379"/>
                    <a:pt x="21317" y="19838"/>
                  </a:cubicBezTo>
                  <a:cubicBezTo>
                    <a:pt x="20960" y="20246"/>
                    <a:pt x="20603" y="20705"/>
                    <a:pt x="20348" y="21164"/>
                  </a:cubicBezTo>
                  <a:cubicBezTo>
                    <a:pt x="19889" y="21929"/>
                    <a:pt x="19583" y="22745"/>
                    <a:pt x="19481" y="23663"/>
                  </a:cubicBezTo>
                  <a:cubicBezTo>
                    <a:pt x="19481" y="23714"/>
                    <a:pt x="19481" y="23816"/>
                    <a:pt x="19532" y="23867"/>
                  </a:cubicBezTo>
                  <a:lnTo>
                    <a:pt x="19481" y="24020"/>
                  </a:lnTo>
                  <a:cubicBezTo>
                    <a:pt x="19328" y="24173"/>
                    <a:pt x="19379" y="24377"/>
                    <a:pt x="19532" y="24479"/>
                  </a:cubicBezTo>
                  <a:cubicBezTo>
                    <a:pt x="19583" y="24530"/>
                    <a:pt x="19685" y="24530"/>
                    <a:pt x="19736" y="24530"/>
                  </a:cubicBezTo>
                  <a:cubicBezTo>
                    <a:pt x="19838" y="24530"/>
                    <a:pt x="19940" y="24479"/>
                    <a:pt x="19991" y="24377"/>
                  </a:cubicBezTo>
                  <a:cubicBezTo>
                    <a:pt x="20195" y="24122"/>
                    <a:pt x="20399" y="23867"/>
                    <a:pt x="20603" y="23612"/>
                  </a:cubicBezTo>
                  <a:cubicBezTo>
                    <a:pt x="21062" y="23102"/>
                    <a:pt x="21572" y="22643"/>
                    <a:pt x="22133" y="22286"/>
                  </a:cubicBezTo>
                  <a:cubicBezTo>
                    <a:pt x="22949" y="21776"/>
                    <a:pt x="23765" y="21368"/>
                    <a:pt x="24683" y="21062"/>
                  </a:cubicBezTo>
                  <a:cubicBezTo>
                    <a:pt x="25703" y="20705"/>
                    <a:pt x="26825" y="20501"/>
                    <a:pt x="27947" y="20450"/>
                  </a:cubicBezTo>
                  <a:lnTo>
                    <a:pt x="28865" y="20450"/>
                  </a:lnTo>
                  <a:cubicBezTo>
                    <a:pt x="29630" y="20450"/>
                    <a:pt x="30395" y="20501"/>
                    <a:pt x="31109" y="20654"/>
                  </a:cubicBezTo>
                  <a:cubicBezTo>
                    <a:pt x="31772" y="20756"/>
                    <a:pt x="32435" y="20960"/>
                    <a:pt x="33047" y="21215"/>
                  </a:cubicBezTo>
                  <a:cubicBezTo>
                    <a:pt x="32843" y="21266"/>
                    <a:pt x="32690" y="21317"/>
                    <a:pt x="32435" y="21368"/>
                  </a:cubicBezTo>
                  <a:cubicBezTo>
                    <a:pt x="31976" y="21470"/>
                    <a:pt x="31466" y="21674"/>
                    <a:pt x="31007" y="21827"/>
                  </a:cubicBezTo>
                  <a:cubicBezTo>
                    <a:pt x="29987" y="22235"/>
                    <a:pt x="29069" y="22745"/>
                    <a:pt x="28151" y="23306"/>
                  </a:cubicBezTo>
                  <a:cubicBezTo>
                    <a:pt x="27233" y="23867"/>
                    <a:pt x="26366" y="24530"/>
                    <a:pt x="25550" y="25193"/>
                  </a:cubicBezTo>
                  <a:cubicBezTo>
                    <a:pt x="24734" y="25856"/>
                    <a:pt x="23918" y="26621"/>
                    <a:pt x="23000" y="27539"/>
                  </a:cubicBezTo>
                  <a:cubicBezTo>
                    <a:pt x="21419" y="29120"/>
                    <a:pt x="19940" y="30752"/>
                    <a:pt x="18512" y="32537"/>
                  </a:cubicBezTo>
                  <a:cubicBezTo>
                    <a:pt x="17798" y="33404"/>
                    <a:pt x="17135" y="34271"/>
                    <a:pt x="16625" y="34934"/>
                  </a:cubicBezTo>
                  <a:cubicBezTo>
                    <a:pt x="15962" y="35800"/>
                    <a:pt x="15248" y="36718"/>
                    <a:pt x="14585" y="37636"/>
                  </a:cubicBezTo>
                  <a:cubicBezTo>
                    <a:pt x="11628" y="41767"/>
                    <a:pt x="9129" y="46204"/>
                    <a:pt x="7089" y="50896"/>
                  </a:cubicBezTo>
                  <a:cubicBezTo>
                    <a:pt x="4998" y="55639"/>
                    <a:pt x="3366" y="60534"/>
                    <a:pt x="2244" y="65634"/>
                  </a:cubicBezTo>
                  <a:cubicBezTo>
                    <a:pt x="1683" y="68082"/>
                    <a:pt x="1275" y="70581"/>
                    <a:pt x="969" y="73080"/>
                  </a:cubicBezTo>
                  <a:cubicBezTo>
                    <a:pt x="867" y="74304"/>
                    <a:pt x="765" y="75579"/>
                    <a:pt x="663" y="76854"/>
                  </a:cubicBezTo>
                  <a:cubicBezTo>
                    <a:pt x="663" y="77211"/>
                    <a:pt x="612" y="77466"/>
                    <a:pt x="612" y="77925"/>
                  </a:cubicBezTo>
                  <a:lnTo>
                    <a:pt x="561" y="78741"/>
                  </a:lnTo>
                  <a:lnTo>
                    <a:pt x="561" y="78792"/>
                  </a:lnTo>
                  <a:cubicBezTo>
                    <a:pt x="510" y="79557"/>
                    <a:pt x="459" y="80373"/>
                    <a:pt x="408" y="81189"/>
                  </a:cubicBezTo>
                  <a:cubicBezTo>
                    <a:pt x="306" y="82667"/>
                    <a:pt x="204" y="84095"/>
                    <a:pt x="153" y="85472"/>
                  </a:cubicBezTo>
                  <a:cubicBezTo>
                    <a:pt x="0" y="88736"/>
                    <a:pt x="51" y="92000"/>
                    <a:pt x="306" y="95213"/>
                  </a:cubicBezTo>
                  <a:cubicBezTo>
                    <a:pt x="408" y="96692"/>
                    <a:pt x="663" y="98171"/>
                    <a:pt x="969" y="99650"/>
                  </a:cubicBezTo>
                  <a:cubicBezTo>
                    <a:pt x="1122" y="100313"/>
                    <a:pt x="1275" y="100925"/>
                    <a:pt x="1479" y="101537"/>
                  </a:cubicBezTo>
                  <a:cubicBezTo>
                    <a:pt x="1683" y="102098"/>
                    <a:pt x="1938" y="102659"/>
                    <a:pt x="2193" y="103169"/>
                  </a:cubicBezTo>
                  <a:cubicBezTo>
                    <a:pt x="2499" y="103730"/>
                    <a:pt x="2856" y="104189"/>
                    <a:pt x="3315" y="104648"/>
                  </a:cubicBezTo>
                  <a:cubicBezTo>
                    <a:pt x="3774" y="105004"/>
                    <a:pt x="4335" y="105310"/>
                    <a:pt x="4896" y="105463"/>
                  </a:cubicBezTo>
                  <a:lnTo>
                    <a:pt x="4998" y="105463"/>
                  </a:lnTo>
                  <a:cubicBezTo>
                    <a:pt x="5049" y="105463"/>
                    <a:pt x="5100" y="105412"/>
                    <a:pt x="5151" y="105412"/>
                  </a:cubicBezTo>
                  <a:cubicBezTo>
                    <a:pt x="5253" y="105361"/>
                    <a:pt x="5355" y="105259"/>
                    <a:pt x="5355" y="105106"/>
                  </a:cubicBezTo>
                  <a:cubicBezTo>
                    <a:pt x="5355" y="104495"/>
                    <a:pt x="5406" y="103832"/>
                    <a:pt x="5406" y="103271"/>
                  </a:cubicBezTo>
                  <a:cubicBezTo>
                    <a:pt x="5457" y="101741"/>
                    <a:pt x="5508" y="100160"/>
                    <a:pt x="5610" y="98579"/>
                  </a:cubicBezTo>
                  <a:cubicBezTo>
                    <a:pt x="5610" y="98885"/>
                    <a:pt x="5661" y="99242"/>
                    <a:pt x="5712" y="99599"/>
                  </a:cubicBezTo>
                  <a:cubicBezTo>
                    <a:pt x="5865" y="101129"/>
                    <a:pt x="6120" y="102608"/>
                    <a:pt x="6426" y="104087"/>
                  </a:cubicBezTo>
                  <a:cubicBezTo>
                    <a:pt x="6732" y="105514"/>
                    <a:pt x="7140" y="106891"/>
                    <a:pt x="7599" y="108268"/>
                  </a:cubicBezTo>
                  <a:cubicBezTo>
                    <a:pt x="8109" y="109696"/>
                    <a:pt x="8721" y="111124"/>
                    <a:pt x="9435" y="112501"/>
                  </a:cubicBezTo>
                  <a:cubicBezTo>
                    <a:pt x="9486" y="112603"/>
                    <a:pt x="9588" y="112654"/>
                    <a:pt x="9690" y="112654"/>
                  </a:cubicBezTo>
                  <a:cubicBezTo>
                    <a:pt x="10863" y="113878"/>
                    <a:pt x="12189" y="114949"/>
                    <a:pt x="13667" y="115867"/>
                  </a:cubicBezTo>
                  <a:lnTo>
                    <a:pt x="14993" y="116734"/>
                  </a:lnTo>
                  <a:lnTo>
                    <a:pt x="15962" y="117346"/>
                  </a:lnTo>
                  <a:cubicBezTo>
                    <a:pt x="16472" y="117652"/>
                    <a:pt x="16982" y="118009"/>
                    <a:pt x="17390" y="118264"/>
                  </a:cubicBezTo>
                  <a:lnTo>
                    <a:pt x="17441" y="118315"/>
                  </a:lnTo>
                  <a:lnTo>
                    <a:pt x="18512" y="119029"/>
                  </a:lnTo>
                  <a:cubicBezTo>
                    <a:pt x="20399" y="120304"/>
                    <a:pt x="22184" y="121324"/>
                    <a:pt x="23867" y="122293"/>
                  </a:cubicBezTo>
                  <a:cubicBezTo>
                    <a:pt x="24836" y="122803"/>
                    <a:pt x="25805" y="123313"/>
                    <a:pt x="26723" y="123772"/>
                  </a:cubicBezTo>
                  <a:cubicBezTo>
                    <a:pt x="27437" y="124129"/>
                    <a:pt x="28253" y="124537"/>
                    <a:pt x="29171" y="124996"/>
                  </a:cubicBezTo>
                  <a:cubicBezTo>
                    <a:pt x="30956" y="125812"/>
                    <a:pt x="32741" y="126577"/>
                    <a:pt x="34526" y="127240"/>
                  </a:cubicBezTo>
                  <a:cubicBezTo>
                    <a:pt x="36362" y="127903"/>
                    <a:pt x="38248" y="128361"/>
                    <a:pt x="40186" y="128565"/>
                  </a:cubicBezTo>
                  <a:cubicBezTo>
                    <a:pt x="40696" y="128667"/>
                    <a:pt x="41257" y="128667"/>
                    <a:pt x="41818" y="128667"/>
                  </a:cubicBezTo>
                  <a:lnTo>
                    <a:pt x="42940" y="128667"/>
                  </a:lnTo>
                  <a:cubicBezTo>
                    <a:pt x="43042" y="128667"/>
                    <a:pt x="43093" y="128616"/>
                    <a:pt x="43195" y="128514"/>
                  </a:cubicBezTo>
                  <a:cubicBezTo>
                    <a:pt x="43246" y="128463"/>
                    <a:pt x="43246" y="128361"/>
                    <a:pt x="43246" y="128259"/>
                  </a:cubicBezTo>
                  <a:cubicBezTo>
                    <a:pt x="43195" y="128209"/>
                    <a:pt x="43144" y="128107"/>
                    <a:pt x="43093" y="128056"/>
                  </a:cubicBezTo>
                  <a:cubicBezTo>
                    <a:pt x="43042" y="128005"/>
                    <a:pt x="42940" y="128005"/>
                    <a:pt x="42889" y="128005"/>
                  </a:cubicBezTo>
                  <a:cubicBezTo>
                    <a:pt x="42583" y="127087"/>
                    <a:pt x="42277" y="126169"/>
                    <a:pt x="42124" y="125251"/>
                  </a:cubicBezTo>
                  <a:cubicBezTo>
                    <a:pt x="41971" y="124588"/>
                    <a:pt x="41869" y="123925"/>
                    <a:pt x="41767" y="123211"/>
                  </a:cubicBezTo>
                  <a:lnTo>
                    <a:pt x="41767" y="123211"/>
                  </a:lnTo>
                  <a:cubicBezTo>
                    <a:pt x="42430" y="124129"/>
                    <a:pt x="43042" y="125098"/>
                    <a:pt x="43654" y="126016"/>
                  </a:cubicBezTo>
                  <a:cubicBezTo>
                    <a:pt x="44317" y="127087"/>
                    <a:pt x="45082" y="128209"/>
                    <a:pt x="45847" y="129279"/>
                  </a:cubicBezTo>
                  <a:cubicBezTo>
                    <a:pt x="45949" y="129381"/>
                    <a:pt x="46000" y="129432"/>
                    <a:pt x="46102" y="129432"/>
                  </a:cubicBezTo>
                  <a:cubicBezTo>
                    <a:pt x="46153" y="129483"/>
                    <a:pt x="46204" y="129534"/>
                    <a:pt x="46306" y="129585"/>
                  </a:cubicBezTo>
                  <a:cubicBezTo>
                    <a:pt x="46867" y="129738"/>
                    <a:pt x="47428" y="129891"/>
                    <a:pt x="47989" y="129993"/>
                  </a:cubicBezTo>
                  <a:cubicBezTo>
                    <a:pt x="48601" y="130095"/>
                    <a:pt x="49264" y="130197"/>
                    <a:pt x="50029" y="130248"/>
                  </a:cubicBezTo>
                  <a:cubicBezTo>
                    <a:pt x="50794" y="130350"/>
                    <a:pt x="51661" y="130401"/>
                    <a:pt x="52477" y="130401"/>
                  </a:cubicBezTo>
                  <a:cubicBezTo>
                    <a:pt x="53191" y="130401"/>
                    <a:pt x="53905" y="130350"/>
                    <a:pt x="54619" y="130299"/>
                  </a:cubicBezTo>
                  <a:cubicBezTo>
                    <a:pt x="55486" y="130197"/>
                    <a:pt x="56353" y="130044"/>
                    <a:pt x="57220" y="129789"/>
                  </a:cubicBezTo>
                  <a:cubicBezTo>
                    <a:pt x="57577" y="129687"/>
                    <a:pt x="57934" y="129585"/>
                    <a:pt x="58291" y="129432"/>
                  </a:cubicBezTo>
                  <a:cubicBezTo>
                    <a:pt x="58546" y="129330"/>
                    <a:pt x="58750" y="129228"/>
                    <a:pt x="58954" y="129075"/>
                  </a:cubicBezTo>
                  <a:lnTo>
                    <a:pt x="59005" y="129075"/>
                  </a:lnTo>
                  <a:cubicBezTo>
                    <a:pt x="59107" y="129075"/>
                    <a:pt x="59208" y="129024"/>
                    <a:pt x="59259" y="128973"/>
                  </a:cubicBezTo>
                  <a:cubicBezTo>
                    <a:pt x="59259" y="128922"/>
                    <a:pt x="59310" y="128871"/>
                    <a:pt x="59310" y="128820"/>
                  </a:cubicBezTo>
                  <a:cubicBezTo>
                    <a:pt x="59463" y="128718"/>
                    <a:pt x="59463" y="128514"/>
                    <a:pt x="59361" y="128412"/>
                  </a:cubicBezTo>
                  <a:cubicBezTo>
                    <a:pt x="59361" y="128361"/>
                    <a:pt x="59310" y="128361"/>
                    <a:pt x="59310" y="128310"/>
                  </a:cubicBezTo>
                  <a:lnTo>
                    <a:pt x="59310" y="124078"/>
                  </a:lnTo>
                  <a:lnTo>
                    <a:pt x="59310" y="123313"/>
                  </a:lnTo>
                  <a:lnTo>
                    <a:pt x="59310" y="122344"/>
                  </a:lnTo>
                  <a:cubicBezTo>
                    <a:pt x="59310" y="122293"/>
                    <a:pt x="59310" y="122293"/>
                    <a:pt x="59310" y="122242"/>
                  </a:cubicBezTo>
                  <a:cubicBezTo>
                    <a:pt x="59310" y="121120"/>
                    <a:pt x="59361" y="119845"/>
                    <a:pt x="59361" y="118621"/>
                  </a:cubicBezTo>
                  <a:lnTo>
                    <a:pt x="59361" y="118570"/>
                  </a:lnTo>
                  <a:cubicBezTo>
                    <a:pt x="59361" y="118519"/>
                    <a:pt x="59361" y="118417"/>
                    <a:pt x="59361" y="118315"/>
                  </a:cubicBezTo>
                  <a:cubicBezTo>
                    <a:pt x="59310" y="118213"/>
                    <a:pt x="59259" y="118162"/>
                    <a:pt x="59157" y="118111"/>
                  </a:cubicBezTo>
                  <a:cubicBezTo>
                    <a:pt x="58138" y="117805"/>
                    <a:pt x="57067" y="117448"/>
                    <a:pt x="56047" y="117142"/>
                  </a:cubicBezTo>
                  <a:lnTo>
                    <a:pt x="55996" y="117142"/>
                  </a:lnTo>
                  <a:cubicBezTo>
                    <a:pt x="55384" y="116989"/>
                    <a:pt x="54670" y="116785"/>
                    <a:pt x="54007" y="116530"/>
                  </a:cubicBezTo>
                  <a:cubicBezTo>
                    <a:pt x="53038" y="116224"/>
                    <a:pt x="52171" y="115918"/>
                    <a:pt x="51406" y="115612"/>
                  </a:cubicBezTo>
                  <a:cubicBezTo>
                    <a:pt x="50692" y="115306"/>
                    <a:pt x="49978" y="115000"/>
                    <a:pt x="49315" y="114592"/>
                  </a:cubicBezTo>
                  <a:cubicBezTo>
                    <a:pt x="48550" y="114082"/>
                    <a:pt x="47836" y="113521"/>
                    <a:pt x="47173" y="112858"/>
                  </a:cubicBezTo>
                  <a:cubicBezTo>
                    <a:pt x="46510" y="112144"/>
                    <a:pt x="45898" y="111277"/>
                    <a:pt x="45439" y="110410"/>
                  </a:cubicBezTo>
                  <a:cubicBezTo>
                    <a:pt x="44776" y="109135"/>
                    <a:pt x="44266" y="107809"/>
                    <a:pt x="43909" y="106432"/>
                  </a:cubicBezTo>
                  <a:cubicBezTo>
                    <a:pt x="43654" y="105667"/>
                    <a:pt x="43450" y="104902"/>
                    <a:pt x="43246" y="104138"/>
                  </a:cubicBezTo>
                  <a:cubicBezTo>
                    <a:pt x="43042" y="103220"/>
                    <a:pt x="42787" y="102251"/>
                    <a:pt x="42532" y="101282"/>
                  </a:cubicBezTo>
                  <a:lnTo>
                    <a:pt x="42532" y="101333"/>
                  </a:lnTo>
                  <a:cubicBezTo>
                    <a:pt x="40951" y="94805"/>
                    <a:pt x="39931" y="88175"/>
                    <a:pt x="39370" y="81495"/>
                  </a:cubicBezTo>
                  <a:cubicBezTo>
                    <a:pt x="39064" y="78180"/>
                    <a:pt x="38962" y="74865"/>
                    <a:pt x="39064" y="71652"/>
                  </a:cubicBezTo>
                  <a:cubicBezTo>
                    <a:pt x="39064" y="70428"/>
                    <a:pt x="39115" y="69255"/>
                    <a:pt x="39217" y="68184"/>
                  </a:cubicBezTo>
                  <a:cubicBezTo>
                    <a:pt x="39268" y="66909"/>
                    <a:pt x="39370" y="65838"/>
                    <a:pt x="39472" y="64869"/>
                  </a:cubicBezTo>
                  <a:cubicBezTo>
                    <a:pt x="40747" y="63696"/>
                    <a:pt x="42022" y="62574"/>
                    <a:pt x="43399" y="61554"/>
                  </a:cubicBezTo>
                  <a:cubicBezTo>
                    <a:pt x="47989" y="58138"/>
                    <a:pt x="53038" y="55333"/>
                    <a:pt x="58342" y="53242"/>
                  </a:cubicBezTo>
                  <a:cubicBezTo>
                    <a:pt x="61554" y="51967"/>
                    <a:pt x="64869" y="50794"/>
                    <a:pt x="68184" y="49825"/>
                  </a:cubicBezTo>
                  <a:cubicBezTo>
                    <a:pt x="69816" y="49366"/>
                    <a:pt x="71499" y="48958"/>
                    <a:pt x="73182" y="48550"/>
                  </a:cubicBezTo>
                  <a:cubicBezTo>
                    <a:pt x="73947" y="48346"/>
                    <a:pt x="74763" y="48142"/>
                    <a:pt x="75630" y="47989"/>
                  </a:cubicBezTo>
                  <a:lnTo>
                    <a:pt x="76803" y="47734"/>
                  </a:lnTo>
                  <a:cubicBezTo>
                    <a:pt x="77160" y="47683"/>
                    <a:pt x="77517" y="47581"/>
                    <a:pt x="77874" y="47530"/>
                  </a:cubicBezTo>
                  <a:cubicBezTo>
                    <a:pt x="78537" y="47479"/>
                    <a:pt x="79200" y="47428"/>
                    <a:pt x="79761" y="47377"/>
                  </a:cubicBezTo>
                  <a:lnTo>
                    <a:pt x="81087" y="47326"/>
                  </a:lnTo>
                  <a:lnTo>
                    <a:pt x="81953" y="47326"/>
                  </a:lnTo>
                  <a:cubicBezTo>
                    <a:pt x="82769" y="47275"/>
                    <a:pt x="83483" y="47224"/>
                    <a:pt x="84095" y="47122"/>
                  </a:cubicBezTo>
                  <a:cubicBezTo>
                    <a:pt x="84758" y="47071"/>
                    <a:pt x="85472" y="46969"/>
                    <a:pt x="86084" y="46816"/>
                  </a:cubicBezTo>
                  <a:cubicBezTo>
                    <a:pt x="86696" y="46663"/>
                    <a:pt x="87257" y="46459"/>
                    <a:pt x="87767" y="46153"/>
                  </a:cubicBezTo>
                  <a:cubicBezTo>
                    <a:pt x="88073" y="46000"/>
                    <a:pt x="88277" y="45847"/>
                    <a:pt x="88532" y="45592"/>
                  </a:cubicBezTo>
                  <a:cubicBezTo>
                    <a:pt x="88736" y="45388"/>
                    <a:pt x="88940" y="45133"/>
                    <a:pt x="89093" y="44827"/>
                  </a:cubicBezTo>
                  <a:cubicBezTo>
                    <a:pt x="89246" y="44572"/>
                    <a:pt x="89399" y="44266"/>
                    <a:pt x="89501" y="44011"/>
                  </a:cubicBezTo>
                  <a:cubicBezTo>
                    <a:pt x="89603" y="43705"/>
                    <a:pt x="89705" y="43399"/>
                    <a:pt x="89858" y="42991"/>
                  </a:cubicBezTo>
                  <a:lnTo>
                    <a:pt x="90011" y="42481"/>
                  </a:lnTo>
                  <a:cubicBezTo>
                    <a:pt x="90062" y="42226"/>
                    <a:pt x="90164" y="41920"/>
                    <a:pt x="90266" y="41614"/>
                  </a:cubicBezTo>
                  <a:lnTo>
                    <a:pt x="90419" y="41971"/>
                  </a:lnTo>
                  <a:cubicBezTo>
                    <a:pt x="90521" y="42226"/>
                    <a:pt x="90623" y="42481"/>
                    <a:pt x="90674" y="42685"/>
                  </a:cubicBezTo>
                  <a:cubicBezTo>
                    <a:pt x="90725" y="42940"/>
                    <a:pt x="90725" y="43144"/>
                    <a:pt x="90776" y="43348"/>
                  </a:cubicBezTo>
                  <a:lnTo>
                    <a:pt x="90776" y="43501"/>
                  </a:lnTo>
                  <a:lnTo>
                    <a:pt x="90776" y="43603"/>
                  </a:lnTo>
                  <a:cubicBezTo>
                    <a:pt x="90827" y="43909"/>
                    <a:pt x="90878" y="44164"/>
                    <a:pt x="90929" y="44470"/>
                  </a:cubicBezTo>
                  <a:cubicBezTo>
                    <a:pt x="91031" y="44827"/>
                    <a:pt x="91235" y="45184"/>
                    <a:pt x="91490" y="45439"/>
                  </a:cubicBezTo>
                  <a:cubicBezTo>
                    <a:pt x="91898" y="45745"/>
                    <a:pt x="92357" y="45949"/>
                    <a:pt x="92867" y="46102"/>
                  </a:cubicBezTo>
                  <a:cubicBezTo>
                    <a:pt x="93173" y="46153"/>
                    <a:pt x="93428" y="46204"/>
                    <a:pt x="93683" y="46204"/>
                  </a:cubicBezTo>
                  <a:cubicBezTo>
                    <a:pt x="94040" y="46255"/>
                    <a:pt x="94397" y="46255"/>
                    <a:pt x="94754" y="46255"/>
                  </a:cubicBezTo>
                  <a:cubicBezTo>
                    <a:pt x="95417" y="46255"/>
                    <a:pt x="96131" y="46204"/>
                    <a:pt x="96743" y="46153"/>
                  </a:cubicBezTo>
                  <a:lnTo>
                    <a:pt x="97712" y="46051"/>
                  </a:lnTo>
                  <a:lnTo>
                    <a:pt x="98885" y="45949"/>
                  </a:lnTo>
                  <a:cubicBezTo>
                    <a:pt x="99497" y="45898"/>
                    <a:pt x="99956" y="45847"/>
                    <a:pt x="100466" y="45847"/>
                  </a:cubicBezTo>
                  <a:lnTo>
                    <a:pt x="100721" y="45847"/>
                  </a:lnTo>
                  <a:cubicBezTo>
                    <a:pt x="101078" y="45847"/>
                    <a:pt x="101435" y="45898"/>
                    <a:pt x="101792" y="45949"/>
                  </a:cubicBezTo>
                  <a:lnTo>
                    <a:pt x="101894" y="45949"/>
                  </a:lnTo>
                  <a:cubicBezTo>
                    <a:pt x="102251" y="45949"/>
                    <a:pt x="102710" y="46000"/>
                    <a:pt x="103220" y="46051"/>
                  </a:cubicBezTo>
                  <a:cubicBezTo>
                    <a:pt x="105412" y="46357"/>
                    <a:pt x="107554" y="46816"/>
                    <a:pt x="109696" y="47326"/>
                  </a:cubicBezTo>
                  <a:lnTo>
                    <a:pt x="109696" y="47377"/>
                  </a:lnTo>
                  <a:lnTo>
                    <a:pt x="110359" y="47530"/>
                  </a:lnTo>
                  <a:cubicBezTo>
                    <a:pt x="110818" y="46255"/>
                    <a:pt x="111073" y="44878"/>
                    <a:pt x="111073" y="43501"/>
                  </a:cubicBezTo>
                  <a:cubicBezTo>
                    <a:pt x="111124" y="41971"/>
                    <a:pt x="110971" y="40390"/>
                    <a:pt x="110716" y="38809"/>
                  </a:cubicBezTo>
                  <a:cubicBezTo>
                    <a:pt x="110461" y="37228"/>
                    <a:pt x="110104" y="35698"/>
                    <a:pt x="109645" y="34118"/>
                  </a:cubicBezTo>
                  <a:cubicBezTo>
                    <a:pt x="109237" y="32792"/>
                    <a:pt x="108778" y="31415"/>
                    <a:pt x="108268" y="30089"/>
                  </a:cubicBezTo>
                  <a:cubicBezTo>
                    <a:pt x="107707" y="28610"/>
                    <a:pt x="107044" y="27182"/>
                    <a:pt x="106330" y="25805"/>
                  </a:cubicBezTo>
                  <a:cubicBezTo>
                    <a:pt x="105565" y="24428"/>
                    <a:pt x="104699" y="23102"/>
                    <a:pt x="103781" y="21878"/>
                  </a:cubicBezTo>
                  <a:cubicBezTo>
                    <a:pt x="101894" y="19379"/>
                    <a:pt x="99650" y="17186"/>
                    <a:pt x="97151" y="15299"/>
                  </a:cubicBezTo>
                  <a:cubicBezTo>
                    <a:pt x="94499" y="13361"/>
                    <a:pt x="91643" y="11780"/>
                    <a:pt x="88634" y="10608"/>
                  </a:cubicBezTo>
                  <a:cubicBezTo>
                    <a:pt x="85319" y="9282"/>
                    <a:pt x="81801" y="8415"/>
                    <a:pt x="78282" y="8109"/>
                  </a:cubicBezTo>
                  <a:cubicBezTo>
                    <a:pt x="77109" y="7956"/>
                    <a:pt x="75936" y="7905"/>
                    <a:pt x="74763" y="7905"/>
                  </a:cubicBezTo>
                  <a:cubicBezTo>
                    <a:pt x="72519" y="7905"/>
                    <a:pt x="70224" y="8109"/>
                    <a:pt x="68031" y="8517"/>
                  </a:cubicBezTo>
                  <a:cubicBezTo>
                    <a:pt x="64614" y="9129"/>
                    <a:pt x="61299" y="10149"/>
                    <a:pt x="58189" y="11577"/>
                  </a:cubicBezTo>
                  <a:cubicBezTo>
                    <a:pt x="54466" y="13259"/>
                    <a:pt x="50947" y="15401"/>
                    <a:pt x="47785" y="17951"/>
                  </a:cubicBezTo>
                  <a:cubicBezTo>
                    <a:pt x="47887" y="16880"/>
                    <a:pt x="48040" y="15860"/>
                    <a:pt x="48244" y="14840"/>
                  </a:cubicBezTo>
                  <a:cubicBezTo>
                    <a:pt x="48703" y="12443"/>
                    <a:pt x="49417" y="10098"/>
                    <a:pt x="50488" y="7854"/>
                  </a:cubicBezTo>
                  <a:cubicBezTo>
                    <a:pt x="51100" y="6528"/>
                    <a:pt x="51916" y="5304"/>
                    <a:pt x="52834" y="4233"/>
                  </a:cubicBezTo>
                  <a:cubicBezTo>
                    <a:pt x="53548" y="3417"/>
                    <a:pt x="54313" y="2754"/>
                    <a:pt x="55231" y="2142"/>
                  </a:cubicBezTo>
                  <a:cubicBezTo>
                    <a:pt x="55996" y="1632"/>
                    <a:pt x="56812" y="1224"/>
                    <a:pt x="57730" y="918"/>
                  </a:cubicBezTo>
                  <a:lnTo>
                    <a:pt x="57934" y="867"/>
                  </a:lnTo>
                  <a:lnTo>
                    <a:pt x="58240" y="918"/>
                  </a:lnTo>
                  <a:lnTo>
                    <a:pt x="58342" y="918"/>
                  </a:lnTo>
                  <a:cubicBezTo>
                    <a:pt x="58444" y="918"/>
                    <a:pt x="58597" y="816"/>
                    <a:pt x="58648" y="714"/>
                  </a:cubicBezTo>
                  <a:cubicBezTo>
                    <a:pt x="58699" y="612"/>
                    <a:pt x="58648" y="459"/>
                    <a:pt x="58597" y="408"/>
                  </a:cubicBezTo>
                  <a:cubicBezTo>
                    <a:pt x="58597" y="357"/>
                    <a:pt x="58597" y="357"/>
                    <a:pt x="58597" y="306"/>
                  </a:cubicBezTo>
                  <a:cubicBezTo>
                    <a:pt x="58546" y="153"/>
                    <a:pt x="58444" y="51"/>
                    <a:pt x="58291" y="51"/>
                  </a:cubicBezTo>
                  <a:lnTo>
                    <a:pt x="58189" y="51"/>
                  </a:lnTo>
                  <a:lnTo>
                    <a:pt x="57934" y="102"/>
                  </a:lnTo>
                  <a:cubicBezTo>
                    <a:pt x="57475" y="51"/>
                    <a:pt x="57067" y="0"/>
                    <a:pt x="566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1532265" y="3032874"/>
              <a:ext cx="159847" cy="270851"/>
            </a:xfrm>
            <a:custGeom>
              <a:avLst/>
              <a:gdLst/>
              <a:ahLst/>
              <a:cxnLst/>
              <a:rect l="l" t="t" r="r" b="b"/>
              <a:pathLst>
                <a:path w="12852" h="21777" extrusionOk="0">
                  <a:moveTo>
                    <a:pt x="7548" y="1"/>
                  </a:moveTo>
                  <a:cubicBezTo>
                    <a:pt x="7089" y="1"/>
                    <a:pt x="6579" y="52"/>
                    <a:pt x="6120" y="256"/>
                  </a:cubicBezTo>
                  <a:cubicBezTo>
                    <a:pt x="5814" y="358"/>
                    <a:pt x="5559" y="460"/>
                    <a:pt x="5304" y="664"/>
                  </a:cubicBezTo>
                  <a:cubicBezTo>
                    <a:pt x="5049" y="817"/>
                    <a:pt x="4794" y="970"/>
                    <a:pt x="4539" y="1174"/>
                  </a:cubicBezTo>
                  <a:cubicBezTo>
                    <a:pt x="4080" y="1633"/>
                    <a:pt x="3621" y="2092"/>
                    <a:pt x="3213" y="2653"/>
                  </a:cubicBezTo>
                  <a:cubicBezTo>
                    <a:pt x="2805" y="3214"/>
                    <a:pt x="2448" y="3826"/>
                    <a:pt x="2142" y="4438"/>
                  </a:cubicBezTo>
                  <a:cubicBezTo>
                    <a:pt x="1836" y="5050"/>
                    <a:pt x="1530" y="5662"/>
                    <a:pt x="1326" y="6274"/>
                  </a:cubicBezTo>
                  <a:cubicBezTo>
                    <a:pt x="1071" y="6886"/>
                    <a:pt x="867" y="7447"/>
                    <a:pt x="663" y="8058"/>
                  </a:cubicBezTo>
                  <a:cubicBezTo>
                    <a:pt x="459" y="8721"/>
                    <a:pt x="306" y="9384"/>
                    <a:pt x="204" y="10098"/>
                  </a:cubicBezTo>
                  <a:cubicBezTo>
                    <a:pt x="51" y="10914"/>
                    <a:pt x="0" y="11781"/>
                    <a:pt x="0" y="12699"/>
                  </a:cubicBezTo>
                  <a:cubicBezTo>
                    <a:pt x="51" y="13515"/>
                    <a:pt x="204" y="14331"/>
                    <a:pt x="459" y="15147"/>
                  </a:cubicBezTo>
                  <a:cubicBezTo>
                    <a:pt x="714" y="15963"/>
                    <a:pt x="1071" y="16677"/>
                    <a:pt x="1530" y="17391"/>
                  </a:cubicBezTo>
                  <a:cubicBezTo>
                    <a:pt x="1989" y="18105"/>
                    <a:pt x="2601" y="18768"/>
                    <a:pt x="3315" y="19329"/>
                  </a:cubicBezTo>
                  <a:cubicBezTo>
                    <a:pt x="3825" y="19737"/>
                    <a:pt x="4386" y="20094"/>
                    <a:pt x="4998" y="20400"/>
                  </a:cubicBezTo>
                  <a:cubicBezTo>
                    <a:pt x="5661" y="20808"/>
                    <a:pt x="6375" y="21165"/>
                    <a:pt x="7140" y="21420"/>
                  </a:cubicBezTo>
                  <a:cubicBezTo>
                    <a:pt x="7752" y="21675"/>
                    <a:pt x="8466" y="21777"/>
                    <a:pt x="9129" y="21777"/>
                  </a:cubicBezTo>
                  <a:lnTo>
                    <a:pt x="9435" y="21777"/>
                  </a:lnTo>
                  <a:cubicBezTo>
                    <a:pt x="9792" y="21777"/>
                    <a:pt x="10098" y="21675"/>
                    <a:pt x="10455" y="21573"/>
                  </a:cubicBezTo>
                  <a:cubicBezTo>
                    <a:pt x="10710" y="21471"/>
                    <a:pt x="10914" y="21318"/>
                    <a:pt x="11118" y="21114"/>
                  </a:cubicBezTo>
                  <a:cubicBezTo>
                    <a:pt x="11271" y="20910"/>
                    <a:pt x="11424" y="20706"/>
                    <a:pt x="11526" y="20451"/>
                  </a:cubicBezTo>
                  <a:cubicBezTo>
                    <a:pt x="11679" y="20196"/>
                    <a:pt x="11730" y="19941"/>
                    <a:pt x="11832" y="19635"/>
                  </a:cubicBezTo>
                  <a:cubicBezTo>
                    <a:pt x="11934" y="19023"/>
                    <a:pt x="11985" y="18411"/>
                    <a:pt x="12036" y="17748"/>
                  </a:cubicBezTo>
                  <a:cubicBezTo>
                    <a:pt x="12036" y="16983"/>
                    <a:pt x="12036" y="16269"/>
                    <a:pt x="11985" y="15555"/>
                  </a:cubicBezTo>
                  <a:lnTo>
                    <a:pt x="11985" y="15249"/>
                  </a:lnTo>
                  <a:cubicBezTo>
                    <a:pt x="11985" y="14739"/>
                    <a:pt x="11934" y="14178"/>
                    <a:pt x="11934" y="13668"/>
                  </a:cubicBezTo>
                  <a:lnTo>
                    <a:pt x="11934" y="13107"/>
                  </a:lnTo>
                  <a:lnTo>
                    <a:pt x="11985" y="11883"/>
                  </a:lnTo>
                  <a:cubicBezTo>
                    <a:pt x="12036" y="11118"/>
                    <a:pt x="12138" y="10302"/>
                    <a:pt x="12240" y="9435"/>
                  </a:cubicBezTo>
                  <a:cubicBezTo>
                    <a:pt x="12342" y="8058"/>
                    <a:pt x="12546" y="6580"/>
                    <a:pt x="12699" y="5101"/>
                  </a:cubicBezTo>
                  <a:cubicBezTo>
                    <a:pt x="12801" y="4999"/>
                    <a:pt x="12852" y="4846"/>
                    <a:pt x="12801" y="4693"/>
                  </a:cubicBezTo>
                  <a:lnTo>
                    <a:pt x="12750" y="4642"/>
                  </a:lnTo>
                  <a:lnTo>
                    <a:pt x="12750" y="4591"/>
                  </a:lnTo>
                  <a:cubicBezTo>
                    <a:pt x="12801" y="4438"/>
                    <a:pt x="12699" y="4336"/>
                    <a:pt x="12597" y="4234"/>
                  </a:cubicBezTo>
                  <a:cubicBezTo>
                    <a:pt x="12342" y="3673"/>
                    <a:pt x="12087" y="3112"/>
                    <a:pt x="11730" y="2602"/>
                  </a:cubicBezTo>
                  <a:cubicBezTo>
                    <a:pt x="11322" y="1939"/>
                    <a:pt x="10812" y="1378"/>
                    <a:pt x="10200" y="868"/>
                  </a:cubicBezTo>
                  <a:cubicBezTo>
                    <a:pt x="9537" y="409"/>
                    <a:pt x="8772" y="103"/>
                    <a:pt x="7956" y="1"/>
                  </a:cubicBezTo>
                  <a:close/>
                </a:path>
              </a:pathLst>
            </a:custGeom>
            <a:solidFill>
              <a:srgbClr val="FFC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1576033" y="3091865"/>
              <a:ext cx="117348" cy="72958"/>
            </a:xfrm>
            <a:custGeom>
              <a:avLst/>
              <a:gdLst/>
              <a:ahLst/>
              <a:cxnLst/>
              <a:rect l="l" t="t" r="r" b="b"/>
              <a:pathLst>
                <a:path w="9435" h="5866" extrusionOk="0">
                  <a:moveTo>
                    <a:pt x="3366" y="1"/>
                  </a:moveTo>
                  <a:lnTo>
                    <a:pt x="3417" y="52"/>
                  </a:lnTo>
                  <a:cubicBezTo>
                    <a:pt x="3009" y="52"/>
                    <a:pt x="2601" y="154"/>
                    <a:pt x="2244" y="307"/>
                  </a:cubicBezTo>
                  <a:cubicBezTo>
                    <a:pt x="1836" y="460"/>
                    <a:pt x="1479" y="715"/>
                    <a:pt x="1173" y="970"/>
                  </a:cubicBezTo>
                  <a:cubicBezTo>
                    <a:pt x="765" y="1225"/>
                    <a:pt x="459" y="1582"/>
                    <a:pt x="204" y="1939"/>
                  </a:cubicBezTo>
                  <a:cubicBezTo>
                    <a:pt x="0" y="2245"/>
                    <a:pt x="51" y="2653"/>
                    <a:pt x="357" y="2857"/>
                  </a:cubicBezTo>
                  <a:cubicBezTo>
                    <a:pt x="469" y="2931"/>
                    <a:pt x="608" y="2979"/>
                    <a:pt x="735" y="2979"/>
                  </a:cubicBezTo>
                  <a:cubicBezTo>
                    <a:pt x="781" y="2979"/>
                    <a:pt x="826" y="2972"/>
                    <a:pt x="867" y="2959"/>
                  </a:cubicBezTo>
                  <a:cubicBezTo>
                    <a:pt x="1071" y="2908"/>
                    <a:pt x="1224" y="2806"/>
                    <a:pt x="1275" y="2704"/>
                  </a:cubicBezTo>
                  <a:lnTo>
                    <a:pt x="1479" y="2449"/>
                  </a:lnTo>
                  <a:cubicBezTo>
                    <a:pt x="1836" y="1990"/>
                    <a:pt x="2346" y="1684"/>
                    <a:pt x="2856" y="1480"/>
                  </a:cubicBezTo>
                  <a:cubicBezTo>
                    <a:pt x="3162" y="1378"/>
                    <a:pt x="3417" y="1327"/>
                    <a:pt x="3723" y="1327"/>
                  </a:cubicBezTo>
                  <a:cubicBezTo>
                    <a:pt x="3813" y="1312"/>
                    <a:pt x="3907" y="1305"/>
                    <a:pt x="4002" y="1305"/>
                  </a:cubicBezTo>
                  <a:cubicBezTo>
                    <a:pt x="4234" y="1305"/>
                    <a:pt x="4476" y="1342"/>
                    <a:pt x="4692" y="1378"/>
                  </a:cubicBezTo>
                  <a:cubicBezTo>
                    <a:pt x="5100" y="1429"/>
                    <a:pt x="5406" y="1582"/>
                    <a:pt x="5763" y="1735"/>
                  </a:cubicBezTo>
                  <a:cubicBezTo>
                    <a:pt x="6120" y="1888"/>
                    <a:pt x="6426" y="2092"/>
                    <a:pt x="6681" y="2347"/>
                  </a:cubicBezTo>
                  <a:cubicBezTo>
                    <a:pt x="6987" y="2602"/>
                    <a:pt x="7242" y="2857"/>
                    <a:pt x="7446" y="3163"/>
                  </a:cubicBezTo>
                  <a:cubicBezTo>
                    <a:pt x="7599" y="3468"/>
                    <a:pt x="7803" y="3774"/>
                    <a:pt x="7905" y="4080"/>
                  </a:cubicBezTo>
                  <a:cubicBezTo>
                    <a:pt x="8007" y="4386"/>
                    <a:pt x="8058" y="4743"/>
                    <a:pt x="8109" y="5049"/>
                  </a:cubicBezTo>
                  <a:lnTo>
                    <a:pt x="8109" y="5151"/>
                  </a:lnTo>
                  <a:lnTo>
                    <a:pt x="8109" y="5304"/>
                  </a:lnTo>
                  <a:cubicBezTo>
                    <a:pt x="8109" y="5406"/>
                    <a:pt x="8160" y="5508"/>
                    <a:pt x="8262" y="5610"/>
                  </a:cubicBezTo>
                  <a:cubicBezTo>
                    <a:pt x="8364" y="5763"/>
                    <a:pt x="8568" y="5814"/>
                    <a:pt x="8721" y="5865"/>
                  </a:cubicBezTo>
                  <a:cubicBezTo>
                    <a:pt x="8925" y="5865"/>
                    <a:pt x="9078" y="5814"/>
                    <a:pt x="9231" y="5661"/>
                  </a:cubicBezTo>
                  <a:cubicBezTo>
                    <a:pt x="9333" y="5559"/>
                    <a:pt x="9435" y="5406"/>
                    <a:pt x="9435" y="5202"/>
                  </a:cubicBezTo>
                  <a:cubicBezTo>
                    <a:pt x="9435" y="4743"/>
                    <a:pt x="9333" y="4335"/>
                    <a:pt x="9231" y="3876"/>
                  </a:cubicBezTo>
                  <a:cubicBezTo>
                    <a:pt x="9078" y="3468"/>
                    <a:pt x="8925" y="3061"/>
                    <a:pt x="8721" y="2704"/>
                  </a:cubicBezTo>
                  <a:cubicBezTo>
                    <a:pt x="8262" y="1990"/>
                    <a:pt x="7650" y="1378"/>
                    <a:pt x="6936" y="919"/>
                  </a:cubicBezTo>
                  <a:cubicBezTo>
                    <a:pt x="6273" y="460"/>
                    <a:pt x="5457" y="154"/>
                    <a:pt x="4641" y="52"/>
                  </a:cubicBezTo>
                  <a:cubicBezTo>
                    <a:pt x="4437" y="1"/>
                    <a:pt x="4233" y="1"/>
                    <a:pt x="4029" y="1"/>
                  </a:cubicBezTo>
                  <a:close/>
                </a:path>
              </a:pathLst>
            </a:custGeom>
            <a:solidFill>
              <a:srgbClr val="152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1607736" y="3102810"/>
              <a:ext cx="64078" cy="79525"/>
            </a:xfrm>
            <a:custGeom>
              <a:avLst/>
              <a:gdLst/>
              <a:ahLst/>
              <a:cxnLst/>
              <a:rect l="l" t="t" r="r" b="b"/>
              <a:pathLst>
                <a:path w="5152" h="6394" extrusionOk="0">
                  <a:moveTo>
                    <a:pt x="4208" y="0"/>
                  </a:moveTo>
                  <a:cubicBezTo>
                    <a:pt x="4183" y="0"/>
                    <a:pt x="4157" y="13"/>
                    <a:pt x="4132" y="39"/>
                  </a:cubicBezTo>
                  <a:cubicBezTo>
                    <a:pt x="3469" y="141"/>
                    <a:pt x="2806" y="345"/>
                    <a:pt x="2245" y="651"/>
                  </a:cubicBezTo>
                  <a:cubicBezTo>
                    <a:pt x="1633" y="1008"/>
                    <a:pt x="1123" y="1416"/>
                    <a:pt x="766" y="1926"/>
                  </a:cubicBezTo>
                  <a:cubicBezTo>
                    <a:pt x="358" y="2486"/>
                    <a:pt x="154" y="3098"/>
                    <a:pt x="52" y="3710"/>
                  </a:cubicBezTo>
                  <a:cubicBezTo>
                    <a:pt x="1" y="4118"/>
                    <a:pt x="1" y="4475"/>
                    <a:pt x="52" y="4832"/>
                  </a:cubicBezTo>
                  <a:cubicBezTo>
                    <a:pt x="103" y="5189"/>
                    <a:pt x="154" y="5546"/>
                    <a:pt x="307" y="5852"/>
                  </a:cubicBezTo>
                  <a:lnTo>
                    <a:pt x="358" y="6005"/>
                  </a:lnTo>
                  <a:cubicBezTo>
                    <a:pt x="479" y="6247"/>
                    <a:pt x="696" y="6394"/>
                    <a:pt x="907" y="6394"/>
                  </a:cubicBezTo>
                  <a:cubicBezTo>
                    <a:pt x="963" y="6394"/>
                    <a:pt x="1019" y="6384"/>
                    <a:pt x="1072" y="6362"/>
                  </a:cubicBezTo>
                  <a:cubicBezTo>
                    <a:pt x="1276" y="6362"/>
                    <a:pt x="1429" y="6260"/>
                    <a:pt x="1531" y="6107"/>
                  </a:cubicBezTo>
                  <a:cubicBezTo>
                    <a:pt x="1633" y="5954"/>
                    <a:pt x="1633" y="5750"/>
                    <a:pt x="1633" y="5597"/>
                  </a:cubicBezTo>
                  <a:cubicBezTo>
                    <a:pt x="1480" y="5240"/>
                    <a:pt x="1378" y="4832"/>
                    <a:pt x="1378" y="4475"/>
                  </a:cubicBezTo>
                  <a:cubicBezTo>
                    <a:pt x="1327" y="4220"/>
                    <a:pt x="1378" y="3965"/>
                    <a:pt x="1378" y="3710"/>
                  </a:cubicBezTo>
                  <a:cubicBezTo>
                    <a:pt x="1429" y="3506"/>
                    <a:pt x="1531" y="3302"/>
                    <a:pt x="1582" y="3098"/>
                  </a:cubicBezTo>
                  <a:cubicBezTo>
                    <a:pt x="1684" y="2894"/>
                    <a:pt x="1837" y="2741"/>
                    <a:pt x="1939" y="2537"/>
                  </a:cubicBezTo>
                  <a:cubicBezTo>
                    <a:pt x="2143" y="2384"/>
                    <a:pt x="2347" y="2181"/>
                    <a:pt x="2551" y="2028"/>
                  </a:cubicBezTo>
                  <a:cubicBezTo>
                    <a:pt x="2857" y="1875"/>
                    <a:pt x="3163" y="1671"/>
                    <a:pt x="3469" y="1569"/>
                  </a:cubicBezTo>
                  <a:cubicBezTo>
                    <a:pt x="3775" y="1467"/>
                    <a:pt x="4081" y="1416"/>
                    <a:pt x="4387" y="1365"/>
                  </a:cubicBezTo>
                  <a:cubicBezTo>
                    <a:pt x="4999" y="1212"/>
                    <a:pt x="5152" y="447"/>
                    <a:pt x="4642" y="141"/>
                  </a:cubicBezTo>
                  <a:cubicBezTo>
                    <a:pt x="4567" y="66"/>
                    <a:pt x="4465" y="19"/>
                    <a:pt x="4376" y="19"/>
                  </a:cubicBezTo>
                  <a:cubicBezTo>
                    <a:pt x="4343" y="19"/>
                    <a:pt x="4312" y="25"/>
                    <a:pt x="4285" y="39"/>
                  </a:cubicBezTo>
                  <a:cubicBezTo>
                    <a:pt x="4259" y="13"/>
                    <a:pt x="4234" y="0"/>
                    <a:pt x="4208" y="0"/>
                  </a:cubicBezTo>
                  <a:close/>
                </a:path>
              </a:pathLst>
            </a:custGeom>
            <a:solidFill>
              <a:srgbClr val="152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1615348" y="3233466"/>
              <a:ext cx="45683" cy="42984"/>
            </a:xfrm>
            <a:custGeom>
              <a:avLst/>
              <a:gdLst/>
              <a:ahLst/>
              <a:cxnLst/>
              <a:rect l="l" t="t" r="r" b="b"/>
              <a:pathLst>
                <a:path w="3673" h="3456" extrusionOk="0">
                  <a:moveTo>
                    <a:pt x="1575" y="1"/>
                  </a:moveTo>
                  <a:cubicBezTo>
                    <a:pt x="1531" y="1"/>
                    <a:pt x="1480" y="14"/>
                    <a:pt x="1429" y="39"/>
                  </a:cubicBezTo>
                  <a:lnTo>
                    <a:pt x="1480" y="39"/>
                  </a:lnTo>
                  <a:cubicBezTo>
                    <a:pt x="1327" y="39"/>
                    <a:pt x="1174" y="90"/>
                    <a:pt x="1021" y="192"/>
                  </a:cubicBezTo>
                  <a:lnTo>
                    <a:pt x="766" y="345"/>
                  </a:lnTo>
                  <a:cubicBezTo>
                    <a:pt x="664" y="447"/>
                    <a:pt x="562" y="498"/>
                    <a:pt x="511" y="600"/>
                  </a:cubicBezTo>
                  <a:cubicBezTo>
                    <a:pt x="409" y="702"/>
                    <a:pt x="307" y="855"/>
                    <a:pt x="205" y="1008"/>
                  </a:cubicBezTo>
                  <a:cubicBezTo>
                    <a:pt x="154" y="1161"/>
                    <a:pt x="103" y="1314"/>
                    <a:pt x="52" y="1467"/>
                  </a:cubicBezTo>
                  <a:cubicBezTo>
                    <a:pt x="1" y="1569"/>
                    <a:pt x="1" y="1722"/>
                    <a:pt x="1" y="1824"/>
                  </a:cubicBezTo>
                  <a:cubicBezTo>
                    <a:pt x="1" y="1926"/>
                    <a:pt x="1" y="2028"/>
                    <a:pt x="1" y="2130"/>
                  </a:cubicBezTo>
                  <a:cubicBezTo>
                    <a:pt x="1" y="2232"/>
                    <a:pt x="52" y="2334"/>
                    <a:pt x="103" y="2436"/>
                  </a:cubicBezTo>
                  <a:cubicBezTo>
                    <a:pt x="154" y="2589"/>
                    <a:pt x="205" y="2742"/>
                    <a:pt x="307" y="2844"/>
                  </a:cubicBezTo>
                  <a:cubicBezTo>
                    <a:pt x="460" y="2997"/>
                    <a:pt x="613" y="3150"/>
                    <a:pt x="817" y="3252"/>
                  </a:cubicBezTo>
                  <a:cubicBezTo>
                    <a:pt x="970" y="3303"/>
                    <a:pt x="1174" y="3354"/>
                    <a:pt x="1327" y="3405"/>
                  </a:cubicBezTo>
                  <a:lnTo>
                    <a:pt x="1837" y="3405"/>
                  </a:lnTo>
                  <a:cubicBezTo>
                    <a:pt x="1888" y="3405"/>
                    <a:pt x="1990" y="3405"/>
                    <a:pt x="2092" y="3456"/>
                  </a:cubicBezTo>
                  <a:cubicBezTo>
                    <a:pt x="2296" y="3456"/>
                    <a:pt x="2500" y="3405"/>
                    <a:pt x="2704" y="3354"/>
                  </a:cubicBezTo>
                  <a:cubicBezTo>
                    <a:pt x="2806" y="3303"/>
                    <a:pt x="2908" y="3252"/>
                    <a:pt x="3010" y="3201"/>
                  </a:cubicBezTo>
                  <a:lnTo>
                    <a:pt x="3112" y="3099"/>
                  </a:lnTo>
                  <a:cubicBezTo>
                    <a:pt x="3316" y="2946"/>
                    <a:pt x="3469" y="2742"/>
                    <a:pt x="3520" y="2538"/>
                  </a:cubicBezTo>
                  <a:cubicBezTo>
                    <a:pt x="3622" y="2385"/>
                    <a:pt x="3673" y="2181"/>
                    <a:pt x="3673" y="2028"/>
                  </a:cubicBezTo>
                  <a:cubicBezTo>
                    <a:pt x="3673" y="1773"/>
                    <a:pt x="3673" y="1518"/>
                    <a:pt x="3571" y="1314"/>
                  </a:cubicBezTo>
                  <a:cubicBezTo>
                    <a:pt x="3469" y="1110"/>
                    <a:pt x="3367" y="906"/>
                    <a:pt x="3214" y="753"/>
                  </a:cubicBezTo>
                  <a:cubicBezTo>
                    <a:pt x="3112" y="651"/>
                    <a:pt x="3010" y="549"/>
                    <a:pt x="2908" y="498"/>
                  </a:cubicBezTo>
                  <a:cubicBezTo>
                    <a:pt x="2806" y="396"/>
                    <a:pt x="2653" y="294"/>
                    <a:pt x="2551" y="243"/>
                  </a:cubicBezTo>
                  <a:cubicBezTo>
                    <a:pt x="2341" y="117"/>
                    <a:pt x="2097" y="26"/>
                    <a:pt x="1846" y="26"/>
                  </a:cubicBezTo>
                  <a:cubicBezTo>
                    <a:pt x="1792" y="26"/>
                    <a:pt x="1738" y="30"/>
                    <a:pt x="1684" y="39"/>
                  </a:cubicBezTo>
                  <a:cubicBezTo>
                    <a:pt x="1658" y="14"/>
                    <a:pt x="1620" y="1"/>
                    <a:pt x="1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1367978" y="3414245"/>
              <a:ext cx="659038" cy="324606"/>
            </a:xfrm>
            <a:custGeom>
              <a:avLst/>
              <a:gdLst/>
              <a:ahLst/>
              <a:cxnLst/>
              <a:rect l="l" t="t" r="r" b="b"/>
              <a:pathLst>
                <a:path w="52988" h="26099" extrusionOk="0">
                  <a:moveTo>
                    <a:pt x="377" y="0"/>
                  </a:moveTo>
                  <a:cubicBezTo>
                    <a:pt x="345" y="0"/>
                    <a:pt x="307" y="13"/>
                    <a:pt x="256" y="39"/>
                  </a:cubicBezTo>
                  <a:cubicBezTo>
                    <a:pt x="226" y="24"/>
                    <a:pt x="200" y="17"/>
                    <a:pt x="177" y="17"/>
                  </a:cubicBezTo>
                  <a:cubicBezTo>
                    <a:pt x="120" y="17"/>
                    <a:pt x="73" y="53"/>
                    <a:pt x="1" y="90"/>
                  </a:cubicBezTo>
                  <a:cubicBezTo>
                    <a:pt x="307" y="1415"/>
                    <a:pt x="664" y="2690"/>
                    <a:pt x="1123" y="3965"/>
                  </a:cubicBezTo>
                  <a:cubicBezTo>
                    <a:pt x="1633" y="5444"/>
                    <a:pt x="2245" y="6821"/>
                    <a:pt x="2908" y="8198"/>
                  </a:cubicBezTo>
                  <a:cubicBezTo>
                    <a:pt x="2959" y="8300"/>
                    <a:pt x="3112" y="8402"/>
                    <a:pt x="3214" y="8402"/>
                  </a:cubicBezTo>
                  <a:cubicBezTo>
                    <a:pt x="4387" y="9626"/>
                    <a:pt x="5713" y="10697"/>
                    <a:pt x="7140" y="11564"/>
                  </a:cubicBezTo>
                  <a:lnTo>
                    <a:pt x="8517" y="12431"/>
                  </a:lnTo>
                  <a:lnTo>
                    <a:pt x="9486" y="13043"/>
                  </a:lnTo>
                  <a:cubicBezTo>
                    <a:pt x="9945" y="13349"/>
                    <a:pt x="10455" y="13706"/>
                    <a:pt x="10863" y="13961"/>
                  </a:cubicBezTo>
                  <a:lnTo>
                    <a:pt x="10914" y="14012"/>
                  </a:lnTo>
                  <a:lnTo>
                    <a:pt x="11985" y="14726"/>
                  </a:lnTo>
                  <a:cubicBezTo>
                    <a:pt x="13923" y="16001"/>
                    <a:pt x="15708" y="17072"/>
                    <a:pt x="17391" y="17990"/>
                  </a:cubicBezTo>
                  <a:cubicBezTo>
                    <a:pt x="18309" y="18500"/>
                    <a:pt x="19278" y="19010"/>
                    <a:pt x="20196" y="19469"/>
                  </a:cubicBezTo>
                  <a:cubicBezTo>
                    <a:pt x="20961" y="19877"/>
                    <a:pt x="21777" y="20234"/>
                    <a:pt x="22695" y="20693"/>
                  </a:cubicBezTo>
                  <a:cubicBezTo>
                    <a:pt x="24429" y="21560"/>
                    <a:pt x="26214" y="22274"/>
                    <a:pt x="28050" y="22937"/>
                  </a:cubicBezTo>
                  <a:cubicBezTo>
                    <a:pt x="29886" y="23600"/>
                    <a:pt x="31772" y="24058"/>
                    <a:pt x="33710" y="24313"/>
                  </a:cubicBezTo>
                  <a:cubicBezTo>
                    <a:pt x="34220" y="24364"/>
                    <a:pt x="34781" y="24415"/>
                    <a:pt x="35342" y="24415"/>
                  </a:cubicBezTo>
                  <a:lnTo>
                    <a:pt x="36464" y="24415"/>
                  </a:lnTo>
                  <a:cubicBezTo>
                    <a:pt x="36566" y="24364"/>
                    <a:pt x="36617" y="24313"/>
                    <a:pt x="36668" y="24262"/>
                  </a:cubicBezTo>
                  <a:cubicBezTo>
                    <a:pt x="36719" y="24160"/>
                    <a:pt x="36770" y="24109"/>
                    <a:pt x="36719" y="24007"/>
                  </a:cubicBezTo>
                  <a:cubicBezTo>
                    <a:pt x="36719" y="23906"/>
                    <a:pt x="36668" y="23855"/>
                    <a:pt x="36617" y="23804"/>
                  </a:cubicBezTo>
                  <a:cubicBezTo>
                    <a:pt x="36566" y="23753"/>
                    <a:pt x="36464" y="23702"/>
                    <a:pt x="36413" y="23702"/>
                  </a:cubicBezTo>
                  <a:cubicBezTo>
                    <a:pt x="36056" y="22835"/>
                    <a:pt x="35801" y="21917"/>
                    <a:pt x="35648" y="20948"/>
                  </a:cubicBezTo>
                  <a:cubicBezTo>
                    <a:pt x="35495" y="20336"/>
                    <a:pt x="35393" y="19622"/>
                    <a:pt x="35291" y="18959"/>
                  </a:cubicBezTo>
                  <a:lnTo>
                    <a:pt x="35291" y="18959"/>
                  </a:lnTo>
                  <a:cubicBezTo>
                    <a:pt x="35903" y="19826"/>
                    <a:pt x="36566" y="20795"/>
                    <a:pt x="37127" y="21713"/>
                  </a:cubicBezTo>
                  <a:cubicBezTo>
                    <a:pt x="37841" y="22835"/>
                    <a:pt x="38555" y="23956"/>
                    <a:pt x="39371" y="25027"/>
                  </a:cubicBezTo>
                  <a:cubicBezTo>
                    <a:pt x="39422" y="25078"/>
                    <a:pt x="39524" y="25129"/>
                    <a:pt x="39626" y="25129"/>
                  </a:cubicBezTo>
                  <a:cubicBezTo>
                    <a:pt x="39677" y="25231"/>
                    <a:pt x="39728" y="25282"/>
                    <a:pt x="39830" y="25282"/>
                  </a:cubicBezTo>
                  <a:cubicBezTo>
                    <a:pt x="40391" y="25435"/>
                    <a:pt x="40952" y="25588"/>
                    <a:pt x="41513" y="25690"/>
                  </a:cubicBezTo>
                  <a:cubicBezTo>
                    <a:pt x="42125" y="25843"/>
                    <a:pt x="42788" y="25894"/>
                    <a:pt x="43553" y="25996"/>
                  </a:cubicBezTo>
                  <a:cubicBezTo>
                    <a:pt x="44318" y="26047"/>
                    <a:pt x="45185" y="26098"/>
                    <a:pt x="45950" y="26098"/>
                  </a:cubicBezTo>
                  <a:cubicBezTo>
                    <a:pt x="46664" y="26098"/>
                    <a:pt x="47429" y="26047"/>
                    <a:pt x="48143" y="25996"/>
                  </a:cubicBezTo>
                  <a:cubicBezTo>
                    <a:pt x="49010" y="25945"/>
                    <a:pt x="49877" y="25741"/>
                    <a:pt x="50693" y="25537"/>
                  </a:cubicBezTo>
                  <a:cubicBezTo>
                    <a:pt x="51101" y="25435"/>
                    <a:pt x="51458" y="25282"/>
                    <a:pt x="51815" y="25129"/>
                  </a:cubicBezTo>
                  <a:cubicBezTo>
                    <a:pt x="52019" y="25027"/>
                    <a:pt x="52223" y="24925"/>
                    <a:pt x="52478" y="24823"/>
                  </a:cubicBezTo>
                  <a:lnTo>
                    <a:pt x="52529" y="24823"/>
                  </a:lnTo>
                  <a:cubicBezTo>
                    <a:pt x="52631" y="24772"/>
                    <a:pt x="52681" y="24721"/>
                    <a:pt x="52783" y="24670"/>
                  </a:cubicBezTo>
                  <a:cubicBezTo>
                    <a:pt x="52783" y="24619"/>
                    <a:pt x="52834" y="24568"/>
                    <a:pt x="52834" y="24568"/>
                  </a:cubicBezTo>
                  <a:cubicBezTo>
                    <a:pt x="52936" y="24415"/>
                    <a:pt x="52987" y="24262"/>
                    <a:pt x="52885" y="24109"/>
                  </a:cubicBezTo>
                  <a:cubicBezTo>
                    <a:pt x="52885" y="24058"/>
                    <a:pt x="52834" y="24058"/>
                    <a:pt x="52834" y="24058"/>
                  </a:cubicBezTo>
                  <a:lnTo>
                    <a:pt x="52834" y="19775"/>
                  </a:lnTo>
                  <a:lnTo>
                    <a:pt x="52834" y="19061"/>
                  </a:lnTo>
                  <a:lnTo>
                    <a:pt x="52834" y="18041"/>
                  </a:lnTo>
                  <a:cubicBezTo>
                    <a:pt x="52834" y="18041"/>
                    <a:pt x="52834" y="17990"/>
                    <a:pt x="52834" y="17990"/>
                  </a:cubicBezTo>
                  <a:cubicBezTo>
                    <a:pt x="52834" y="16817"/>
                    <a:pt x="52885" y="15593"/>
                    <a:pt x="52885" y="14318"/>
                  </a:cubicBezTo>
                  <a:cubicBezTo>
                    <a:pt x="52885" y="14216"/>
                    <a:pt x="52885" y="14114"/>
                    <a:pt x="52885" y="14063"/>
                  </a:cubicBezTo>
                  <a:cubicBezTo>
                    <a:pt x="52834" y="14012"/>
                    <a:pt x="52834" y="13961"/>
                    <a:pt x="52783" y="13961"/>
                  </a:cubicBezTo>
                  <a:lnTo>
                    <a:pt x="52631" y="13808"/>
                  </a:lnTo>
                  <a:cubicBezTo>
                    <a:pt x="51611" y="13502"/>
                    <a:pt x="50591" y="13196"/>
                    <a:pt x="49571" y="12890"/>
                  </a:cubicBezTo>
                  <a:lnTo>
                    <a:pt x="49520" y="12890"/>
                  </a:lnTo>
                  <a:cubicBezTo>
                    <a:pt x="48908" y="12686"/>
                    <a:pt x="48194" y="12482"/>
                    <a:pt x="47531" y="12227"/>
                  </a:cubicBezTo>
                  <a:cubicBezTo>
                    <a:pt x="46511" y="11921"/>
                    <a:pt x="45695" y="11615"/>
                    <a:pt x="44930" y="11309"/>
                  </a:cubicBezTo>
                  <a:cubicBezTo>
                    <a:pt x="44165" y="11054"/>
                    <a:pt x="43502" y="10697"/>
                    <a:pt x="42839" y="10289"/>
                  </a:cubicBezTo>
                  <a:cubicBezTo>
                    <a:pt x="42023" y="9830"/>
                    <a:pt x="41309" y="9269"/>
                    <a:pt x="40697" y="8606"/>
                  </a:cubicBezTo>
                  <a:cubicBezTo>
                    <a:pt x="40034" y="7841"/>
                    <a:pt x="39473" y="7076"/>
                    <a:pt x="38963" y="6209"/>
                  </a:cubicBezTo>
                  <a:cubicBezTo>
                    <a:pt x="38759" y="5903"/>
                    <a:pt x="38504" y="5597"/>
                    <a:pt x="38300" y="5342"/>
                  </a:cubicBezTo>
                  <a:cubicBezTo>
                    <a:pt x="37994" y="4883"/>
                    <a:pt x="37790" y="4424"/>
                    <a:pt x="37637" y="3965"/>
                  </a:cubicBezTo>
                  <a:cubicBezTo>
                    <a:pt x="37504" y="3743"/>
                    <a:pt x="37293" y="3599"/>
                    <a:pt x="37073" y="3599"/>
                  </a:cubicBezTo>
                  <a:cubicBezTo>
                    <a:pt x="37040" y="3599"/>
                    <a:pt x="37007" y="3602"/>
                    <a:pt x="36974" y="3608"/>
                  </a:cubicBezTo>
                  <a:cubicBezTo>
                    <a:pt x="36872" y="3608"/>
                    <a:pt x="36770" y="3608"/>
                    <a:pt x="36668" y="3659"/>
                  </a:cubicBezTo>
                  <a:cubicBezTo>
                    <a:pt x="34730" y="4883"/>
                    <a:pt x="32690" y="5852"/>
                    <a:pt x="30497" y="6617"/>
                  </a:cubicBezTo>
                  <a:cubicBezTo>
                    <a:pt x="27387" y="7739"/>
                    <a:pt x="24123" y="8453"/>
                    <a:pt x="20859" y="8759"/>
                  </a:cubicBezTo>
                  <a:cubicBezTo>
                    <a:pt x="19941" y="8810"/>
                    <a:pt x="19074" y="8861"/>
                    <a:pt x="18207" y="8861"/>
                  </a:cubicBezTo>
                  <a:cubicBezTo>
                    <a:pt x="16575" y="8861"/>
                    <a:pt x="14943" y="8708"/>
                    <a:pt x="13311" y="8453"/>
                  </a:cubicBezTo>
                  <a:cubicBezTo>
                    <a:pt x="11526" y="8096"/>
                    <a:pt x="9792" y="7586"/>
                    <a:pt x="8109" y="6821"/>
                  </a:cubicBezTo>
                  <a:cubicBezTo>
                    <a:pt x="6784" y="6209"/>
                    <a:pt x="5560" y="5444"/>
                    <a:pt x="4438" y="4526"/>
                  </a:cubicBezTo>
                  <a:cubicBezTo>
                    <a:pt x="3367" y="3608"/>
                    <a:pt x="2398" y="2588"/>
                    <a:pt x="1582" y="1415"/>
                  </a:cubicBezTo>
                  <a:cubicBezTo>
                    <a:pt x="1327" y="1058"/>
                    <a:pt x="1072" y="701"/>
                    <a:pt x="868" y="345"/>
                  </a:cubicBezTo>
                  <a:cubicBezTo>
                    <a:pt x="766" y="192"/>
                    <a:pt x="664" y="90"/>
                    <a:pt x="460" y="39"/>
                  </a:cubicBezTo>
                  <a:cubicBezTo>
                    <a:pt x="434" y="13"/>
                    <a:pt x="409" y="0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2392355" y="2592686"/>
              <a:ext cx="194100" cy="98965"/>
            </a:xfrm>
            <a:custGeom>
              <a:avLst/>
              <a:gdLst/>
              <a:ahLst/>
              <a:cxnLst/>
              <a:rect l="l" t="t" r="r" b="b"/>
              <a:pathLst>
                <a:path w="15606" h="7957" extrusionOk="0">
                  <a:moveTo>
                    <a:pt x="2295" y="0"/>
                  </a:moveTo>
                  <a:cubicBezTo>
                    <a:pt x="2193" y="0"/>
                    <a:pt x="2142" y="51"/>
                    <a:pt x="2040" y="51"/>
                  </a:cubicBezTo>
                  <a:cubicBezTo>
                    <a:pt x="1938" y="102"/>
                    <a:pt x="1836" y="102"/>
                    <a:pt x="1785" y="204"/>
                  </a:cubicBezTo>
                  <a:cubicBezTo>
                    <a:pt x="1632" y="255"/>
                    <a:pt x="1479" y="357"/>
                    <a:pt x="1377" y="459"/>
                  </a:cubicBezTo>
                  <a:cubicBezTo>
                    <a:pt x="1275" y="561"/>
                    <a:pt x="1122" y="714"/>
                    <a:pt x="1071" y="918"/>
                  </a:cubicBezTo>
                  <a:cubicBezTo>
                    <a:pt x="816" y="1224"/>
                    <a:pt x="663" y="1632"/>
                    <a:pt x="510" y="1989"/>
                  </a:cubicBezTo>
                  <a:cubicBezTo>
                    <a:pt x="357" y="2499"/>
                    <a:pt x="204" y="3009"/>
                    <a:pt x="102" y="3570"/>
                  </a:cubicBezTo>
                  <a:cubicBezTo>
                    <a:pt x="0" y="3927"/>
                    <a:pt x="255" y="4284"/>
                    <a:pt x="612" y="4386"/>
                  </a:cubicBezTo>
                  <a:lnTo>
                    <a:pt x="714" y="4386"/>
                  </a:lnTo>
                  <a:lnTo>
                    <a:pt x="765" y="4488"/>
                  </a:lnTo>
                  <a:cubicBezTo>
                    <a:pt x="816" y="4641"/>
                    <a:pt x="867" y="4794"/>
                    <a:pt x="969" y="4947"/>
                  </a:cubicBezTo>
                  <a:cubicBezTo>
                    <a:pt x="969" y="4896"/>
                    <a:pt x="1020" y="4794"/>
                    <a:pt x="1020" y="4692"/>
                  </a:cubicBezTo>
                  <a:lnTo>
                    <a:pt x="1173" y="4182"/>
                  </a:lnTo>
                  <a:lnTo>
                    <a:pt x="1173" y="4131"/>
                  </a:lnTo>
                  <a:cubicBezTo>
                    <a:pt x="1275" y="3876"/>
                    <a:pt x="1377" y="3570"/>
                    <a:pt x="1479" y="3315"/>
                  </a:cubicBezTo>
                  <a:lnTo>
                    <a:pt x="1632" y="3672"/>
                  </a:lnTo>
                  <a:cubicBezTo>
                    <a:pt x="1683" y="3876"/>
                    <a:pt x="1785" y="4131"/>
                    <a:pt x="1836" y="4386"/>
                  </a:cubicBezTo>
                  <a:cubicBezTo>
                    <a:pt x="1887" y="4590"/>
                    <a:pt x="1938" y="4845"/>
                    <a:pt x="1938" y="5049"/>
                  </a:cubicBezTo>
                  <a:lnTo>
                    <a:pt x="1938" y="5202"/>
                  </a:lnTo>
                  <a:lnTo>
                    <a:pt x="1938" y="5253"/>
                  </a:lnTo>
                  <a:cubicBezTo>
                    <a:pt x="1989" y="5559"/>
                    <a:pt x="2040" y="5865"/>
                    <a:pt x="2091" y="6171"/>
                  </a:cubicBezTo>
                  <a:cubicBezTo>
                    <a:pt x="2193" y="6528"/>
                    <a:pt x="2397" y="6885"/>
                    <a:pt x="2703" y="7140"/>
                  </a:cubicBezTo>
                  <a:cubicBezTo>
                    <a:pt x="3111" y="7446"/>
                    <a:pt x="3570" y="7650"/>
                    <a:pt x="4080" y="7752"/>
                  </a:cubicBezTo>
                  <a:cubicBezTo>
                    <a:pt x="4335" y="7803"/>
                    <a:pt x="4590" y="7854"/>
                    <a:pt x="4896" y="7905"/>
                  </a:cubicBezTo>
                  <a:cubicBezTo>
                    <a:pt x="5253" y="7905"/>
                    <a:pt x="5559" y="7956"/>
                    <a:pt x="5916" y="7956"/>
                  </a:cubicBezTo>
                  <a:lnTo>
                    <a:pt x="5967" y="7956"/>
                  </a:lnTo>
                  <a:cubicBezTo>
                    <a:pt x="6579" y="7956"/>
                    <a:pt x="7293" y="7905"/>
                    <a:pt x="7905" y="7803"/>
                  </a:cubicBezTo>
                  <a:lnTo>
                    <a:pt x="8925" y="7752"/>
                  </a:lnTo>
                  <a:lnTo>
                    <a:pt x="10047" y="7599"/>
                  </a:lnTo>
                  <a:cubicBezTo>
                    <a:pt x="10710" y="7548"/>
                    <a:pt x="11169" y="7548"/>
                    <a:pt x="11628" y="7548"/>
                  </a:cubicBezTo>
                  <a:lnTo>
                    <a:pt x="11883" y="7548"/>
                  </a:lnTo>
                  <a:cubicBezTo>
                    <a:pt x="12291" y="7548"/>
                    <a:pt x="12648" y="7599"/>
                    <a:pt x="13005" y="7599"/>
                  </a:cubicBezTo>
                  <a:lnTo>
                    <a:pt x="13056" y="7599"/>
                  </a:lnTo>
                  <a:cubicBezTo>
                    <a:pt x="13362" y="7599"/>
                    <a:pt x="13719" y="7650"/>
                    <a:pt x="14127" y="7701"/>
                  </a:cubicBezTo>
                  <a:cubicBezTo>
                    <a:pt x="14331" y="7599"/>
                    <a:pt x="14535" y="7497"/>
                    <a:pt x="14688" y="7395"/>
                  </a:cubicBezTo>
                  <a:cubicBezTo>
                    <a:pt x="14943" y="7242"/>
                    <a:pt x="15147" y="7089"/>
                    <a:pt x="15351" y="6936"/>
                  </a:cubicBezTo>
                  <a:cubicBezTo>
                    <a:pt x="15453" y="6834"/>
                    <a:pt x="15504" y="6732"/>
                    <a:pt x="15504" y="6630"/>
                  </a:cubicBezTo>
                  <a:cubicBezTo>
                    <a:pt x="15606" y="6171"/>
                    <a:pt x="15300" y="5763"/>
                    <a:pt x="14892" y="5763"/>
                  </a:cubicBezTo>
                  <a:lnTo>
                    <a:pt x="14331" y="5763"/>
                  </a:lnTo>
                  <a:cubicBezTo>
                    <a:pt x="13719" y="5763"/>
                    <a:pt x="13107" y="5763"/>
                    <a:pt x="12495" y="5661"/>
                  </a:cubicBezTo>
                  <a:cubicBezTo>
                    <a:pt x="11271" y="5559"/>
                    <a:pt x="10098" y="5304"/>
                    <a:pt x="9027" y="4896"/>
                  </a:cubicBezTo>
                  <a:cubicBezTo>
                    <a:pt x="8364" y="4641"/>
                    <a:pt x="7752" y="4284"/>
                    <a:pt x="7191" y="3876"/>
                  </a:cubicBezTo>
                  <a:cubicBezTo>
                    <a:pt x="6528" y="3366"/>
                    <a:pt x="5916" y="2754"/>
                    <a:pt x="5355" y="2091"/>
                  </a:cubicBezTo>
                  <a:cubicBezTo>
                    <a:pt x="4998" y="1683"/>
                    <a:pt x="4641" y="1275"/>
                    <a:pt x="4233" y="867"/>
                  </a:cubicBezTo>
                  <a:cubicBezTo>
                    <a:pt x="4029" y="663"/>
                    <a:pt x="3774" y="408"/>
                    <a:pt x="3519" y="255"/>
                  </a:cubicBezTo>
                  <a:cubicBezTo>
                    <a:pt x="3417" y="204"/>
                    <a:pt x="3315" y="153"/>
                    <a:pt x="3213" y="102"/>
                  </a:cubicBezTo>
                  <a:cubicBezTo>
                    <a:pt x="3060" y="51"/>
                    <a:pt x="2907" y="0"/>
                    <a:pt x="275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1528459" y="2330727"/>
              <a:ext cx="204883" cy="91341"/>
            </a:xfrm>
            <a:custGeom>
              <a:avLst/>
              <a:gdLst/>
              <a:ahLst/>
              <a:cxnLst/>
              <a:rect l="l" t="t" r="r" b="b"/>
              <a:pathLst>
                <a:path w="16473" h="7344" extrusionOk="0">
                  <a:moveTo>
                    <a:pt x="10098" y="0"/>
                  </a:moveTo>
                  <a:cubicBezTo>
                    <a:pt x="9333" y="0"/>
                    <a:pt x="8517" y="102"/>
                    <a:pt x="7701" y="255"/>
                  </a:cubicBezTo>
                  <a:cubicBezTo>
                    <a:pt x="6834" y="408"/>
                    <a:pt x="6018" y="714"/>
                    <a:pt x="5151" y="1020"/>
                  </a:cubicBezTo>
                  <a:cubicBezTo>
                    <a:pt x="4386" y="1326"/>
                    <a:pt x="3621" y="1734"/>
                    <a:pt x="2907" y="2193"/>
                  </a:cubicBezTo>
                  <a:cubicBezTo>
                    <a:pt x="2397" y="2499"/>
                    <a:pt x="1989" y="2856"/>
                    <a:pt x="1581" y="3213"/>
                  </a:cubicBezTo>
                  <a:cubicBezTo>
                    <a:pt x="1479" y="3264"/>
                    <a:pt x="1428" y="3366"/>
                    <a:pt x="1377" y="3417"/>
                  </a:cubicBezTo>
                  <a:cubicBezTo>
                    <a:pt x="1224" y="3621"/>
                    <a:pt x="1122" y="3825"/>
                    <a:pt x="969" y="4029"/>
                  </a:cubicBezTo>
                  <a:cubicBezTo>
                    <a:pt x="510" y="4743"/>
                    <a:pt x="204" y="5610"/>
                    <a:pt x="102" y="6477"/>
                  </a:cubicBezTo>
                  <a:cubicBezTo>
                    <a:pt x="102" y="6579"/>
                    <a:pt x="102" y="6630"/>
                    <a:pt x="204" y="6732"/>
                  </a:cubicBezTo>
                  <a:lnTo>
                    <a:pt x="102" y="6834"/>
                  </a:lnTo>
                  <a:cubicBezTo>
                    <a:pt x="0" y="6987"/>
                    <a:pt x="51" y="7191"/>
                    <a:pt x="204" y="7293"/>
                  </a:cubicBezTo>
                  <a:cubicBezTo>
                    <a:pt x="255" y="7344"/>
                    <a:pt x="306" y="7344"/>
                    <a:pt x="357" y="7344"/>
                  </a:cubicBezTo>
                  <a:cubicBezTo>
                    <a:pt x="510" y="7344"/>
                    <a:pt x="612" y="7293"/>
                    <a:pt x="663" y="7191"/>
                  </a:cubicBezTo>
                  <a:cubicBezTo>
                    <a:pt x="816" y="6936"/>
                    <a:pt x="1020" y="6681"/>
                    <a:pt x="1224" y="6477"/>
                  </a:cubicBezTo>
                  <a:cubicBezTo>
                    <a:pt x="1683" y="5916"/>
                    <a:pt x="2193" y="5508"/>
                    <a:pt x="2805" y="5100"/>
                  </a:cubicBezTo>
                  <a:cubicBezTo>
                    <a:pt x="3570" y="4590"/>
                    <a:pt x="4386" y="4182"/>
                    <a:pt x="5304" y="3876"/>
                  </a:cubicBezTo>
                  <a:cubicBezTo>
                    <a:pt x="6324" y="3519"/>
                    <a:pt x="7446" y="3315"/>
                    <a:pt x="8568" y="3264"/>
                  </a:cubicBezTo>
                  <a:lnTo>
                    <a:pt x="9486" y="3264"/>
                  </a:lnTo>
                  <a:cubicBezTo>
                    <a:pt x="10251" y="3264"/>
                    <a:pt x="11016" y="3315"/>
                    <a:pt x="11730" y="3468"/>
                  </a:cubicBezTo>
                  <a:cubicBezTo>
                    <a:pt x="12393" y="3570"/>
                    <a:pt x="13056" y="3774"/>
                    <a:pt x="13668" y="4029"/>
                  </a:cubicBezTo>
                  <a:cubicBezTo>
                    <a:pt x="13464" y="4080"/>
                    <a:pt x="13311" y="4131"/>
                    <a:pt x="13056" y="4182"/>
                  </a:cubicBezTo>
                  <a:cubicBezTo>
                    <a:pt x="12597" y="4284"/>
                    <a:pt x="12087" y="4488"/>
                    <a:pt x="11628" y="4641"/>
                  </a:cubicBezTo>
                  <a:cubicBezTo>
                    <a:pt x="11475" y="4692"/>
                    <a:pt x="11322" y="4794"/>
                    <a:pt x="11220" y="4845"/>
                  </a:cubicBezTo>
                  <a:lnTo>
                    <a:pt x="11322" y="4845"/>
                  </a:lnTo>
                  <a:lnTo>
                    <a:pt x="11730" y="4794"/>
                  </a:lnTo>
                  <a:cubicBezTo>
                    <a:pt x="12444" y="4794"/>
                    <a:pt x="13209" y="4845"/>
                    <a:pt x="13923" y="4845"/>
                  </a:cubicBezTo>
                  <a:lnTo>
                    <a:pt x="14790" y="4845"/>
                  </a:lnTo>
                  <a:cubicBezTo>
                    <a:pt x="15045" y="4845"/>
                    <a:pt x="15300" y="4845"/>
                    <a:pt x="15555" y="4794"/>
                  </a:cubicBezTo>
                  <a:cubicBezTo>
                    <a:pt x="15657" y="4743"/>
                    <a:pt x="15759" y="4743"/>
                    <a:pt x="15861" y="4692"/>
                  </a:cubicBezTo>
                  <a:cubicBezTo>
                    <a:pt x="16014" y="4590"/>
                    <a:pt x="16116" y="4488"/>
                    <a:pt x="16218" y="4386"/>
                  </a:cubicBezTo>
                  <a:cubicBezTo>
                    <a:pt x="16269" y="4335"/>
                    <a:pt x="16269" y="4284"/>
                    <a:pt x="16320" y="4233"/>
                  </a:cubicBezTo>
                  <a:cubicBezTo>
                    <a:pt x="16320" y="4182"/>
                    <a:pt x="16320" y="4182"/>
                    <a:pt x="16320" y="4131"/>
                  </a:cubicBezTo>
                  <a:cubicBezTo>
                    <a:pt x="16320" y="4080"/>
                    <a:pt x="16371" y="4029"/>
                    <a:pt x="16371" y="3927"/>
                  </a:cubicBezTo>
                  <a:cubicBezTo>
                    <a:pt x="16422" y="3774"/>
                    <a:pt x="16473" y="3570"/>
                    <a:pt x="16473" y="3417"/>
                  </a:cubicBezTo>
                  <a:cubicBezTo>
                    <a:pt x="16473" y="3060"/>
                    <a:pt x="16371" y="2703"/>
                    <a:pt x="16218" y="2397"/>
                  </a:cubicBezTo>
                  <a:cubicBezTo>
                    <a:pt x="16116" y="2244"/>
                    <a:pt x="16014" y="2142"/>
                    <a:pt x="15912" y="1989"/>
                  </a:cubicBezTo>
                  <a:cubicBezTo>
                    <a:pt x="15759" y="1836"/>
                    <a:pt x="15606" y="1734"/>
                    <a:pt x="15453" y="1581"/>
                  </a:cubicBezTo>
                  <a:cubicBezTo>
                    <a:pt x="15198" y="1377"/>
                    <a:pt x="14943" y="1224"/>
                    <a:pt x="14637" y="1122"/>
                  </a:cubicBezTo>
                  <a:cubicBezTo>
                    <a:pt x="14331" y="918"/>
                    <a:pt x="13974" y="765"/>
                    <a:pt x="13617" y="663"/>
                  </a:cubicBezTo>
                  <a:cubicBezTo>
                    <a:pt x="13005" y="459"/>
                    <a:pt x="12342" y="306"/>
                    <a:pt x="11679" y="153"/>
                  </a:cubicBezTo>
                  <a:cubicBezTo>
                    <a:pt x="11475" y="102"/>
                    <a:pt x="11118" y="51"/>
                    <a:pt x="10812" y="51"/>
                  </a:cubicBezTo>
                  <a:cubicBezTo>
                    <a:pt x="10608" y="0"/>
                    <a:pt x="10353" y="0"/>
                    <a:pt x="10098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1485326" y="2378300"/>
              <a:ext cx="896893" cy="1029452"/>
            </a:xfrm>
            <a:custGeom>
              <a:avLst/>
              <a:gdLst/>
              <a:ahLst/>
              <a:cxnLst/>
              <a:rect l="l" t="t" r="r" b="b"/>
              <a:pathLst>
                <a:path w="72112" h="82770" extrusionOk="0">
                  <a:moveTo>
                    <a:pt x="30395" y="0"/>
                  </a:moveTo>
                  <a:cubicBezTo>
                    <a:pt x="30242" y="0"/>
                    <a:pt x="30140" y="51"/>
                    <a:pt x="30038" y="102"/>
                  </a:cubicBezTo>
                  <a:cubicBezTo>
                    <a:pt x="26672" y="1938"/>
                    <a:pt x="23510" y="4131"/>
                    <a:pt x="20552" y="6579"/>
                  </a:cubicBezTo>
                  <a:cubicBezTo>
                    <a:pt x="17544" y="9027"/>
                    <a:pt x="14790" y="11832"/>
                    <a:pt x="12393" y="14840"/>
                  </a:cubicBezTo>
                  <a:cubicBezTo>
                    <a:pt x="11169" y="16370"/>
                    <a:pt x="10098" y="17951"/>
                    <a:pt x="9129" y="19583"/>
                  </a:cubicBezTo>
                  <a:cubicBezTo>
                    <a:pt x="8109" y="21266"/>
                    <a:pt x="7191" y="22949"/>
                    <a:pt x="6375" y="24734"/>
                  </a:cubicBezTo>
                  <a:cubicBezTo>
                    <a:pt x="4692" y="28304"/>
                    <a:pt x="3315" y="32027"/>
                    <a:pt x="2346" y="35801"/>
                  </a:cubicBezTo>
                  <a:cubicBezTo>
                    <a:pt x="1836" y="37636"/>
                    <a:pt x="1428" y="39574"/>
                    <a:pt x="1122" y="41563"/>
                  </a:cubicBezTo>
                  <a:cubicBezTo>
                    <a:pt x="867" y="43042"/>
                    <a:pt x="663" y="44572"/>
                    <a:pt x="459" y="46357"/>
                  </a:cubicBezTo>
                  <a:cubicBezTo>
                    <a:pt x="153" y="49213"/>
                    <a:pt x="0" y="52069"/>
                    <a:pt x="51" y="54925"/>
                  </a:cubicBezTo>
                  <a:cubicBezTo>
                    <a:pt x="51" y="57424"/>
                    <a:pt x="306" y="59923"/>
                    <a:pt x="867" y="62370"/>
                  </a:cubicBezTo>
                  <a:cubicBezTo>
                    <a:pt x="1122" y="63441"/>
                    <a:pt x="1428" y="64512"/>
                    <a:pt x="1887" y="65532"/>
                  </a:cubicBezTo>
                  <a:cubicBezTo>
                    <a:pt x="2295" y="66552"/>
                    <a:pt x="2856" y="67419"/>
                    <a:pt x="3570" y="68235"/>
                  </a:cubicBezTo>
                  <a:cubicBezTo>
                    <a:pt x="3621" y="68337"/>
                    <a:pt x="3672" y="68388"/>
                    <a:pt x="3825" y="68490"/>
                  </a:cubicBezTo>
                  <a:cubicBezTo>
                    <a:pt x="3876" y="68490"/>
                    <a:pt x="3978" y="68541"/>
                    <a:pt x="4131" y="68541"/>
                  </a:cubicBezTo>
                  <a:cubicBezTo>
                    <a:pt x="4386" y="68541"/>
                    <a:pt x="4590" y="68388"/>
                    <a:pt x="4692" y="68184"/>
                  </a:cubicBezTo>
                  <a:cubicBezTo>
                    <a:pt x="4998" y="67521"/>
                    <a:pt x="5202" y="66858"/>
                    <a:pt x="5355" y="66195"/>
                  </a:cubicBezTo>
                  <a:cubicBezTo>
                    <a:pt x="5508" y="65481"/>
                    <a:pt x="5661" y="64716"/>
                    <a:pt x="5814" y="64002"/>
                  </a:cubicBezTo>
                  <a:lnTo>
                    <a:pt x="5865" y="63849"/>
                  </a:lnTo>
                  <a:lnTo>
                    <a:pt x="5865" y="63645"/>
                  </a:lnTo>
                  <a:cubicBezTo>
                    <a:pt x="6120" y="62013"/>
                    <a:pt x="6528" y="60382"/>
                    <a:pt x="7038" y="58801"/>
                  </a:cubicBezTo>
                  <a:cubicBezTo>
                    <a:pt x="7293" y="57985"/>
                    <a:pt x="7650" y="57271"/>
                    <a:pt x="8109" y="56557"/>
                  </a:cubicBezTo>
                  <a:cubicBezTo>
                    <a:pt x="8364" y="56200"/>
                    <a:pt x="8619" y="55894"/>
                    <a:pt x="8925" y="55639"/>
                  </a:cubicBezTo>
                  <a:cubicBezTo>
                    <a:pt x="9333" y="55231"/>
                    <a:pt x="9894" y="54976"/>
                    <a:pt x="10455" y="54874"/>
                  </a:cubicBezTo>
                  <a:cubicBezTo>
                    <a:pt x="10710" y="54823"/>
                    <a:pt x="11016" y="54772"/>
                    <a:pt x="11271" y="54772"/>
                  </a:cubicBezTo>
                  <a:lnTo>
                    <a:pt x="11526" y="54772"/>
                  </a:lnTo>
                  <a:cubicBezTo>
                    <a:pt x="12087" y="54823"/>
                    <a:pt x="12648" y="54976"/>
                    <a:pt x="13209" y="55129"/>
                  </a:cubicBezTo>
                  <a:cubicBezTo>
                    <a:pt x="13821" y="55384"/>
                    <a:pt x="14382" y="55639"/>
                    <a:pt x="14892" y="55996"/>
                  </a:cubicBezTo>
                  <a:cubicBezTo>
                    <a:pt x="15504" y="56404"/>
                    <a:pt x="16065" y="56914"/>
                    <a:pt x="16575" y="57475"/>
                  </a:cubicBezTo>
                  <a:cubicBezTo>
                    <a:pt x="16269" y="58852"/>
                    <a:pt x="16014" y="60178"/>
                    <a:pt x="15861" y="61554"/>
                  </a:cubicBezTo>
                  <a:lnTo>
                    <a:pt x="15861" y="61248"/>
                  </a:lnTo>
                  <a:cubicBezTo>
                    <a:pt x="15861" y="61044"/>
                    <a:pt x="15810" y="60789"/>
                    <a:pt x="15759" y="60535"/>
                  </a:cubicBezTo>
                  <a:lnTo>
                    <a:pt x="15759" y="60433"/>
                  </a:lnTo>
                  <a:lnTo>
                    <a:pt x="15759" y="60382"/>
                  </a:lnTo>
                  <a:cubicBezTo>
                    <a:pt x="15759" y="60229"/>
                    <a:pt x="15708" y="60127"/>
                    <a:pt x="15657" y="60025"/>
                  </a:cubicBezTo>
                  <a:cubicBezTo>
                    <a:pt x="15504" y="59668"/>
                    <a:pt x="15300" y="59311"/>
                    <a:pt x="15045" y="59056"/>
                  </a:cubicBezTo>
                  <a:cubicBezTo>
                    <a:pt x="14790" y="58699"/>
                    <a:pt x="14484" y="58444"/>
                    <a:pt x="14178" y="58189"/>
                  </a:cubicBezTo>
                  <a:cubicBezTo>
                    <a:pt x="14076" y="58087"/>
                    <a:pt x="13923" y="58087"/>
                    <a:pt x="13821" y="58087"/>
                  </a:cubicBezTo>
                  <a:cubicBezTo>
                    <a:pt x="13719" y="58087"/>
                    <a:pt x="13617" y="58087"/>
                    <a:pt x="13515" y="58138"/>
                  </a:cubicBezTo>
                  <a:cubicBezTo>
                    <a:pt x="13158" y="58036"/>
                    <a:pt x="12750" y="57934"/>
                    <a:pt x="12393" y="57883"/>
                  </a:cubicBezTo>
                  <a:cubicBezTo>
                    <a:pt x="12189" y="57832"/>
                    <a:pt x="11985" y="57832"/>
                    <a:pt x="11730" y="57832"/>
                  </a:cubicBezTo>
                  <a:cubicBezTo>
                    <a:pt x="11526" y="57832"/>
                    <a:pt x="11271" y="57832"/>
                    <a:pt x="11016" y="57883"/>
                  </a:cubicBezTo>
                  <a:cubicBezTo>
                    <a:pt x="10608" y="57934"/>
                    <a:pt x="10251" y="58087"/>
                    <a:pt x="9894" y="58342"/>
                  </a:cubicBezTo>
                  <a:cubicBezTo>
                    <a:pt x="9690" y="58444"/>
                    <a:pt x="9537" y="58597"/>
                    <a:pt x="9333" y="58699"/>
                  </a:cubicBezTo>
                  <a:cubicBezTo>
                    <a:pt x="9180" y="58903"/>
                    <a:pt x="9027" y="59056"/>
                    <a:pt x="8874" y="59260"/>
                  </a:cubicBezTo>
                  <a:cubicBezTo>
                    <a:pt x="8619" y="59566"/>
                    <a:pt x="8415" y="59974"/>
                    <a:pt x="8211" y="60331"/>
                  </a:cubicBezTo>
                  <a:cubicBezTo>
                    <a:pt x="8058" y="60738"/>
                    <a:pt x="7905" y="61197"/>
                    <a:pt x="7854" y="61605"/>
                  </a:cubicBezTo>
                  <a:cubicBezTo>
                    <a:pt x="7701" y="62472"/>
                    <a:pt x="7701" y="63339"/>
                    <a:pt x="7854" y="64155"/>
                  </a:cubicBezTo>
                  <a:cubicBezTo>
                    <a:pt x="8007" y="65022"/>
                    <a:pt x="8364" y="65787"/>
                    <a:pt x="8874" y="66450"/>
                  </a:cubicBezTo>
                  <a:cubicBezTo>
                    <a:pt x="9027" y="66603"/>
                    <a:pt x="9180" y="66756"/>
                    <a:pt x="9333" y="66909"/>
                  </a:cubicBezTo>
                  <a:cubicBezTo>
                    <a:pt x="9486" y="67011"/>
                    <a:pt x="9639" y="67164"/>
                    <a:pt x="9843" y="67266"/>
                  </a:cubicBezTo>
                  <a:cubicBezTo>
                    <a:pt x="10149" y="67470"/>
                    <a:pt x="10455" y="67623"/>
                    <a:pt x="10812" y="67725"/>
                  </a:cubicBezTo>
                  <a:cubicBezTo>
                    <a:pt x="11016" y="67776"/>
                    <a:pt x="11169" y="67776"/>
                    <a:pt x="11373" y="67827"/>
                  </a:cubicBezTo>
                  <a:lnTo>
                    <a:pt x="11934" y="67827"/>
                  </a:lnTo>
                  <a:cubicBezTo>
                    <a:pt x="12240" y="67776"/>
                    <a:pt x="12546" y="67725"/>
                    <a:pt x="12852" y="67572"/>
                  </a:cubicBezTo>
                  <a:cubicBezTo>
                    <a:pt x="13158" y="67470"/>
                    <a:pt x="13464" y="67266"/>
                    <a:pt x="13719" y="67062"/>
                  </a:cubicBezTo>
                  <a:cubicBezTo>
                    <a:pt x="13974" y="66858"/>
                    <a:pt x="14178" y="66603"/>
                    <a:pt x="14433" y="66348"/>
                  </a:cubicBezTo>
                  <a:cubicBezTo>
                    <a:pt x="14841" y="65787"/>
                    <a:pt x="15198" y="65175"/>
                    <a:pt x="15453" y="64512"/>
                  </a:cubicBezTo>
                  <a:cubicBezTo>
                    <a:pt x="15504" y="64257"/>
                    <a:pt x="15606" y="64002"/>
                    <a:pt x="15657" y="63747"/>
                  </a:cubicBezTo>
                  <a:lnTo>
                    <a:pt x="15657" y="63747"/>
                  </a:lnTo>
                  <a:cubicBezTo>
                    <a:pt x="15504" y="65991"/>
                    <a:pt x="15504" y="68286"/>
                    <a:pt x="15657" y="70530"/>
                  </a:cubicBezTo>
                  <a:cubicBezTo>
                    <a:pt x="15759" y="72468"/>
                    <a:pt x="16014" y="74508"/>
                    <a:pt x="16320" y="76548"/>
                  </a:cubicBezTo>
                  <a:cubicBezTo>
                    <a:pt x="16626" y="78486"/>
                    <a:pt x="17034" y="80373"/>
                    <a:pt x="17544" y="82260"/>
                  </a:cubicBezTo>
                  <a:cubicBezTo>
                    <a:pt x="17595" y="82515"/>
                    <a:pt x="17850" y="82719"/>
                    <a:pt x="18156" y="82770"/>
                  </a:cubicBezTo>
                  <a:lnTo>
                    <a:pt x="18309" y="82770"/>
                  </a:lnTo>
                  <a:cubicBezTo>
                    <a:pt x="18666" y="82668"/>
                    <a:pt x="18921" y="82260"/>
                    <a:pt x="18819" y="81903"/>
                  </a:cubicBezTo>
                  <a:cubicBezTo>
                    <a:pt x="18156" y="79404"/>
                    <a:pt x="17646" y="76854"/>
                    <a:pt x="17340" y="74253"/>
                  </a:cubicBezTo>
                  <a:cubicBezTo>
                    <a:pt x="16779" y="69816"/>
                    <a:pt x="16779" y="65328"/>
                    <a:pt x="17340" y="60891"/>
                  </a:cubicBezTo>
                  <a:cubicBezTo>
                    <a:pt x="17442" y="60229"/>
                    <a:pt x="17544" y="59515"/>
                    <a:pt x="17697" y="58852"/>
                  </a:cubicBezTo>
                  <a:cubicBezTo>
                    <a:pt x="18462" y="60025"/>
                    <a:pt x="19176" y="61197"/>
                    <a:pt x="19788" y="62370"/>
                  </a:cubicBezTo>
                  <a:cubicBezTo>
                    <a:pt x="20298" y="63288"/>
                    <a:pt x="20807" y="64155"/>
                    <a:pt x="21368" y="65022"/>
                  </a:cubicBezTo>
                  <a:cubicBezTo>
                    <a:pt x="21470" y="65226"/>
                    <a:pt x="21674" y="65328"/>
                    <a:pt x="21929" y="65328"/>
                  </a:cubicBezTo>
                  <a:lnTo>
                    <a:pt x="21980" y="65328"/>
                  </a:lnTo>
                  <a:cubicBezTo>
                    <a:pt x="22082" y="65328"/>
                    <a:pt x="22184" y="65328"/>
                    <a:pt x="22286" y="65226"/>
                  </a:cubicBezTo>
                  <a:lnTo>
                    <a:pt x="22439" y="65124"/>
                  </a:lnTo>
                  <a:cubicBezTo>
                    <a:pt x="22490" y="65022"/>
                    <a:pt x="22541" y="64920"/>
                    <a:pt x="22592" y="64818"/>
                  </a:cubicBezTo>
                  <a:cubicBezTo>
                    <a:pt x="23102" y="62880"/>
                    <a:pt x="23306" y="60891"/>
                    <a:pt x="23204" y="58903"/>
                  </a:cubicBezTo>
                  <a:cubicBezTo>
                    <a:pt x="23204" y="58291"/>
                    <a:pt x="23204" y="57679"/>
                    <a:pt x="23153" y="57169"/>
                  </a:cubicBezTo>
                  <a:lnTo>
                    <a:pt x="23153" y="57118"/>
                  </a:lnTo>
                  <a:lnTo>
                    <a:pt x="23102" y="55894"/>
                  </a:lnTo>
                  <a:cubicBezTo>
                    <a:pt x="23102" y="54823"/>
                    <a:pt x="23102" y="53854"/>
                    <a:pt x="23153" y="52936"/>
                  </a:cubicBezTo>
                  <a:cubicBezTo>
                    <a:pt x="23153" y="52732"/>
                    <a:pt x="23153" y="52528"/>
                    <a:pt x="23204" y="52375"/>
                  </a:cubicBezTo>
                  <a:lnTo>
                    <a:pt x="23204" y="50641"/>
                  </a:lnTo>
                  <a:cubicBezTo>
                    <a:pt x="23255" y="49417"/>
                    <a:pt x="23306" y="48244"/>
                    <a:pt x="23357" y="47173"/>
                  </a:cubicBezTo>
                  <a:cubicBezTo>
                    <a:pt x="23357" y="46918"/>
                    <a:pt x="23408" y="46663"/>
                    <a:pt x="23408" y="46408"/>
                  </a:cubicBezTo>
                  <a:cubicBezTo>
                    <a:pt x="23357" y="45745"/>
                    <a:pt x="23255" y="45082"/>
                    <a:pt x="23051" y="44419"/>
                  </a:cubicBezTo>
                  <a:cubicBezTo>
                    <a:pt x="23051" y="44368"/>
                    <a:pt x="23000" y="44317"/>
                    <a:pt x="23000" y="44266"/>
                  </a:cubicBezTo>
                  <a:cubicBezTo>
                    <a:pt x="23051" y="44266"/>
                    <a:pt x="23102" y="44266"/>
                    <a:pt x="23153" y="44215"/>
                  </a:cubicBezTo>
                  <a:lnTo>
                    <a:pt x="23663" y="43909"/>
                  </a:lnTo>
                  <a:lnTo>
                    <a:pt x="23663" y="43858"/>
                  </a:lnTo>
                  <a:cubicBezTo>
                    <a:pt x="24887" y="42685"/>
                    <a:pt x="26213" y="41563"/>
                    <a:pt x="27590" y="40543"/>
                  </a:cubicBezTo>
                  <a:cubicBezTo>
                    <a:pt x="32180" y="37127"/>
                    <a:pt x="37178" y="34322"/>
                    <a:pt x="42533" y="32231"/>
                  </a:cubicBezTo>
                  <a:cubicBezTo>
                    <a:pt x="45745" y="30956"/>
                    <a:pt x="49009" y="29783"/>
                    <a:pt x="52375" y="28814"/>
                  </a:cubicBezTo>
                  <a:cubicBezTo>
                    <a:pt x="53956" y="28355"/>
                    <a:pt x="55639" y="27947"/>
                    <a:pt x="57373" y="27539"/>
                  </a:cubicBezTo>
                  <a:cubicBezTo>
                    <a:pt x="58138" y="27335"/>
                    <a:pt x="58954" y="27131"/>
                    <a:pt x="59821" y="26978"/>
                  </a:cubicBezTo>
                  <a:lnTo>
                    <a:pt x="60994" y="26723"/>
                  </a:lnTo>
                  <a:cubicBezTo>
                    <a:pt x="61300" y="26672"/>
                    <a:pt x="61657" y="26570"/>
                    <a:pt x="62014" y="26519"/>
                  </a:cubicBezTo>
                  <a:cubicBezTo>
                    <a:pt x="62677" y="26417"/>
                    <a:pt x="63340" y="26417"/>
                    <a:pt x="63952" y="26366"/>
                  </a:cubicBezTo>
                  <a:lnTo>
                    <a:pt x="64309" y="26366"/>
                  </a:lnTo>
                  <a:cubicBezTo>
                    <a:pt x="66195" y="26060"/>
                    <a:pt x="68082" y="25856"/>
                    <a:pt x="69969" y="25703"/>
                  </a:cubicBezTo>
                  <a:lnTo>
                    <a:pt x="70275" y="25805"/>
                  </a:lnTo>
                  <a:cubicBezTo>
                    <a:pt x="70836" y="25652"/>
                    <a:pt x="71397" y="25448"/>
                    <a:pt x="71958" y="25142"/>
                  </a:cubicBezTo>
                  <a:cubicBezTo>
                    <a:pt x="71958" y="25142"/>
                    <a:pt x="72009" y="25091"/>
                    <a:pt x="72060" y="25091"/>
                  </a:cubicBezTo>
                  <a:cubicBezTo>
                    <a:pt x="72060" y="24989"/>
                    <a:pt x="72111" y="24938"/>
                    <a:pt x="72111" y="24836"/>
                  </a:cubicBezTo>
                  <a:cubicBezTo>
                    <a:pt x="72111" y="24458"/>
                    <a:pt x="71805" y="24168"/>
                    <a:pt x="71435" y="24168"/>
                  </a:cubicBezTo>
                  <a:cubicBezTo>
                    <a:pt x="71406" y="24168"/>
                    <a:pt x="71376" y="24169"/>
                    <a:pt x="71346" y="24173"/>
                  </a:cubicBezTo>
                  <a:lnTo>
                    <a:pt x="71295" y="24173"/>
                  </a:lnTo>
                  <a:lnTo>
                    <a:pt x="70020" y="24275"/>
                  </a:lnTo>
                  <a:cubicBezTo>
                    <a:pt x="67215" y="23408"/>
                    <a:pt x="64258" y="23000"/>
                    <a:pt x="61300" y="23000"/>
                  </a:cubicBezTo>
                  <a:lnTo>
                    <a:pt x="60229" y="23000"/>
                  </a:lnTo>
                  <a:cubicBezTo>
                    <a:pt x="56710" y="23000"/>
                    <a:pt x="53242" y="23357"/>
                    <a:pt x="49825" y="24122"/>
                  </a:cubicBezTo>
                  <a:cubicBezTo>
                    <a:pt x="45847" y="24938"/>
                    <a:pt x="42023" y="26162"/>
                    <a:pt x="38351" y="27845"/>
                  </a:cubicBezTo>
                  <a:cubicBezTo>
                    <a:pt x="34832" y="29426"/>
                    <a:pt x="31568" y="31517"/>
                    <a:pt x="28661" y="34016"/>
                  </a:cubicBezTo>
                  <a:cubicBezTo>
                    <a:pt x="27335" y="35240"/>
                    <a:pt x="26111" y="36515"/>
                    <a:pt x="25040" y="37993"/>
                  </a:cubicBezTo>
                  <a:cubicBezTo>
                    <a:pt x="23969" y="39370"/>
                    <a:pt x="23102" y="40849"/>
                    <a:pt x="22490" y="42430"/>
                  </a:cubicBezTo>
                  <a:cubicBezTo>
                    <a:pt x="22439" y="42532"/>
                    <a:pt x="22388" y="42634"/>
                    <a:pt x="22388" y="42685"/>
                  </a:cubicBezTo>
                  <a:cubicBezTo>
                    <a:pt x="22388" y="42634"/>
                    <a:pt x="22337" y="42583"/>
                    <a:pt x="22286" y="42532"/>
                  </a:cubicBezTo>
                  <a:cubicBezTo>
                    <a:pt x="22082" y="41971"/>
                    <a:pt x="21827" y="41359"/>
                    <a:pt x="21674" y="40696"/>
                  </a:cubicBezTo>
                  <a:cubicBezTo>
                    <a:pt x="21266" y="39523"/>
                    <a:pt x="20960" y="38299"/>
                    <a:pt x="20705" y="37076"/>
                  </a:cubicBezTo>
                  <a:cubicBezTo>
                    <a:pt x="20552" y="36362"/>
                    <a:pt x="20451" y="35597"/>
                    <a:pt x="20349" y="34832"/>
                  </a:cubicBezTo>
                  <a:cubicBezTo>
                    <a:pt x="20349" y="34169"/>
                    <a:pt x="20400" y="33455"/>
                    <a:pt x="20451" y="32741"/>
                  </a:cubicBezTo>
                  <a:cubicBezTo>
                    <a:pt x="20858" y="27896"/>
                    <a:pt x="21929" y="23051"/>
                    <a:pt x="23612" y="18461"/>
                  </a:cubicBezTo>
                  <a:cubicBezTo>
                    <a:pt x="25346" y="13617"/>
                    <a:pt x="27488" y="8874"/>
                    <a:pt x="29579" y="4386"/>
                  </a:cubicBezTo>
                  <a:lnTo>
                    <a:pt x="30293" y="2856"/>
                  </a:lnTo>
                  <a:cubicBezTo>
                    <a:pt x="30548" y="2295"/>
                    <a:pt x="30854" y="1683"/>
                    <a:pt x="31109" y="1071"/>
                  </a:cubicBezTo>
                  <a:cubicBezTo>
                    <a:pt x="31262" y="816"/>
                    <a:pt x="31211" y="510"/>
                    <a:pt x="31007" y="306"/>
                  </a:cubicBezTo>
                  <a:cubicBezTo>
                    <a:pt x="30956" y="255"/>
                    <a:pt x="30905" y="204"/>
                    <a:pt x="30854" y="153"/>
                  </a:cubicBezTo>
                  <a:cubicBezTo>
                    <a:pt x="30803" y="51"/>
                    <a:pt x="30701" y="0"/>
                    <a:pt x="30548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2137374" y="2215282"/>
              <a:ext cx="515049" cy="379319"/>
            </a:xfrm>
            <a:custGeom>
              <a:avLst/>
              <a:gdLst/>
              <a:ahLst/>
              <a:cxnLst/>
              <a:rect l="l" t="t" r="r" b="b"/>
              <a:pathLst>
                <a:path w="41411" h="30498" extrusionOk="0">
                  <a:moveTo>
                    <a:pt x="6426" y="1"/>
                  </a:moveTo>
                  <a:cubicBezTo>
                    <a:pt x="4284" y="1"/>
                    <a:pt x="2091" y="205"/>
                    <a:pt x="0" y="562"/>
                  </a:cubicBezTo>
                  <a:lnTo>
                    <a:pt x="0" y="664"/>
                  </a:lnTo>
                  <a:cubicBezTo>
                    <a:pt x="51" y="919"/>
                    <a:pt x="153" y="1174"/>
                    <a:pt x="306" y="1429"/>
                  </a:cubicBezTo>
                  <a:cubicBezTo>
                    <a:pt x="459" y="1684"/>
                    <a:pt x="612" y="1939"/>
                    <a:pt x="765" y="2194"/>
                  </a:cubicBezTo>
                  <a:lnTo>
                    <a:pt x="816" y="2296"/>
                  </a:lnTo>
                  <a:cubicBezTo>
                    <a:pt x="867" y="2449"/>
                    <a:pt x="918" y="2602"/>
                    <a:pt x="969" y="2755"/>
                  </a:cubicBezTo>
                  <a:cubicBezTo>
                    <a:pt x="1479" y="3978"/>
                    <a:pt x="2091" y="5100"/>
                    <a:pt x="2754" y="6222"/>
                  </a:cubicBezTo>
                  <a:cubicBezTo>
                    <a:pt x="3570" y="7497"/>
                    <a:pt x="4437" y="8721"/>
                    <a:pt x="5406" y="9894"/>
                  </a:cubicBezTo>
                  <a:cubicBezTo>
                    <a:pt x="6426" y="11169"/>
                    <a:pt x="7497" y="12444"/>
                    <a:pt x="8721" y="13719"/>
                  </a:cubicBezTo>
                  <a:cubicBezTo>
                    <a:pt x="9996" y="15045"/>
                    <a:pt x="11220" y="16269"/>
                    <a:pt x="12699" y="17646"/>
                  </a:cubicBezTo>
                  <a:cubicBezTo>
                    <a:pt x="14075" y="18921"/>
                    <a:pt x="15452" y="20145"/>
                    <a:pt x="16931" y="21267"/>
                  </a:cubicBezTo>
                  <a:cubicBezTo>
                    <a:pt x="19634" y="23511"/>
                    <a:pt x="22541" y="25500"/>
                    <a:pt x="25652" y="27233"/>
                  </a:cubicBezTo>
                  <a:cubicBezTo>
                    <a:pt x="27029" y="27998"/>
                    <a:pt x="28457" y="28712"/>
                    <a:pt x="29936" y="29273"/>
                  </a:cubicBezTo>
                  <a:cubicBezTo>
                    <a:pt x="31160" y="29783"/>
                    <a:pt x="32486" y="30140"/>
                    <a:pt x="33812" y="30344"/>
                  </a:cubicBezTo>
                  <a:cubicBezTo>
                    <a:pt x="34373" y="30446"/>
                    <a:pt x="34883" y="30497"/>
                    <a:pt x="35444" y="30497"/>
                  </a:cubicBezTo>
                  <a:lnTo>
                    <a:pt x="35495" y="30497"/>
                  </a:lnTo>
                  <a:cubicBezTo>
                    <a:pt x="36056" y="30497"/>
                    <a:pt x="36616" y="30446"/>
                    <a:pt x="37177" y="30344"/>
                  </a:cubicBezTo>
                  <a:cubicBezTo>
                    <a:pt x="38197" y="30089"/>
                    <a:pt x="39115" y="29630"/>
                    <a:pt x="39880" y="28916"/>
                  </a:cubicBezTo>
                  <a:cubicBezTo>
                    <a:pt x="40288" y="28559"/>
                    <a:pt x="40645" y="28100"/>
                    <a:pt x="40900" y="27641"/>
                  </a:cubicBezTo>
                  <a:cubicBezTo>
                    <a:pt x="41104" y="27284"/>
                    <a:pt x="41257" y="26928"/>
                    <a:pt x="41410" y="26520"/>
                  </a:cubicBezTo>
                  <a:cubicBezTo>
                    <a:pt x="41410" y="26367"/>
                    <a:pt x="41359" y="26265"/>
                    <a:pt x="41308" y="26112"/>
                  </a:cubicBezTo>
                  <a:cubicBezTo>
                    <a:pt x="40951" y="24786"/>
                    <a:pt x="40492" y="23409"/>
                    <a:pt x="39982" y="22083"/>
                  </a:cubicBezTo>
                  <a:cubicBezTo>
                    <a:pt x="39370" y="20604"/>
                    <a:pt x="38707" y="19176"/>
                    <a:pt x="37993" y="17799"/>
                  </a:cubicBezTo>
                  <a:cubicBezTo>
                    <a:pt x="37228" y="16422"/>
                    <a:pt x="36362" y="15096"/>
                    <a:pt x="35444" y="13872"/>
                  </a:cubicBezTo>
                  <a:cubicBezTo>
                    <a:pt x="33557" y="11373"/>
                    <a:pt x="31313" y="9231"/>
                    <a:pt x="28814" y="7395"/>
                  </a:cubicBezTo>
                  <a:cubicBezTo>
                    <a:pt x="26162" y="5457"/>
                    <a:pt x="23306" y="3876"/>
                    <a:pt x="20297" y="2704"/>
                  </a:cubicBezTo>
                  <a:cubicBezTo>
                    <a:pt x="16982" y="1378"/>
                    <a:pt x="13464" y="511"/>
                    <a:pt x="9945" y="205"/>
                  </a:cubicBezTo>
                  <a:cubicBezTo>
                    <a:pt x="8772" y="52"/>
                    <a:pt x="7599" y="1"/>
                    <a:pt x="6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1866535" y="2116342"/>
              <a:ext cx="150966" cy="113542"/>
            </a:xfrm>
            <a:custGeom>
              <a:avLst/>
              <a:gdLst/>
              <a:ahLst/>
              <a:cxnLst/>
              <a:rect l="l" t="t" r="r" b="b"/>
              <a:pathLst>
                <a:path w="12138" h="9129" extrusionOk="0">
                  <a:moveTo>
                    <a:pt x="10047" y="0"/>
                  </a:moveTo>
                  <a:cubicBezTo>
                    <a:pt x="9384" y="0"/>
                    <a:pt x="8670" y="102"/>
                    <a:pt x="8007" y="204"/>
                  </a:cubicBezTo>
                  <a:cubicBezTo>
                    <a:pt x="7293" y="357"/>
                    <a:pt x="6579" y="561"/>
                    <a:pt x="5865" y="816"/>
                  </a:cubicBezTo>
                  <a:cubicBezTo>
                    <a:pt x="5151" y="1071"/>
                    <a:pt x="4386" y="1326"/>
                    <a:pt x="3621" y="1632"/>
                  </a:cubicBezTo>
                  <a:cubicBezTo>
                    <a:pt x="2397" y="2193"/>
                    <a:pt x="1224" y="2805"/>
                    <a:pt x="51" y="3468"/>
                  </a:cubicBezTo>
                  <a:cubicBezTo>
                    <a:pt x="0" y="3876"/>
                    <a:pt x="0" y="4284"/>
                    <a:pt x="51" y="4743"/>
                  </a:cubicBezTo>
                  <a:cubicBezTo>
                    <a:pt x="51" y="5049"/>
                    <a:pt x="102" y="5355"/>
                    <a:pt x="204" y="5661"/>
                  </a:cubicBezTo>
                  <a:cubicBezTo>
                    <a:pt x="306" y="6018"/>
                    <a:pt x="459" y="6324"/>
                    <a:pt x="612" y="6630"/>
                  </a:cubicBezTo>
                  <a:cubicBezTo>
                    <a:pt x="765" y="6936"/>
                    <a:pt x="969" y="7242"/>
                    <a:pt x="1173" y="7497"/>
                  </a:cubicBezTo>
                  <a:cubicBezTo>
                    <a:pt x="1377" y="7803"/>
                    <a:pt x="1632" y="8007"/>
                    <a:pt x="1887" y="8262"/>
                  </a:cubicBezTo>
                  <a:cubicBezTo>
                    <a:pt x="2346" y="8619"/>
                    <a:pt x="2805" y="8925"/>
                    <a:pt x="3366" y="9129"/>
                  </a:cubicBezTo>
                  <a:cubicBezTo>
                    <a:pt x="3519" y="8721"/>
                    <a:pt x="3723" y="8262"/>
                    <a:pt x="3927" y="7854"/>
                  </a:cubicBezTo>
                  <a:cubicBezTo>
                    <a:pt x="4539" y="6579"/>
                    <a:pt x="5355" y="5355"/>
                    <a:pt x="6273" y="4233"/>
                  </a:cubicBezTo>
                  <a:cubicBezTo>
                    <a:pt x="6987" y="3468"/>
                    <a:pt x="7752" y="2754"/>
                    <a:pt x="8670" y="2142"/>
                  </a:cubicBezTo>
                  <a:cubicBezTo>
                    <a:pt x="9435" y="1632"/>
                    <a:pt x="10251" y="1224"/>
                    <a:pt x="11169" y="969"/>
                  </a:cubicBezTo>
                  <a:lnTo>
                    <a:pt x="11373" y="867"/>
                  </a:lnTo>
                  <a:lnTo>
                    <a:pt x="11679" y="969"/>
                  </a:lnTo>
                  <a:lnTo>
                    <a:pt x="11781" y="969"/>
                  </a:lnTo>
                  <a:cubicBezTo>
                    <a:pt x="11883" y="969"/>
                    <a:pt x="12036" y="867"/>
                    <a:pt x="12087" y="714"/>
                  </a:cubicBezTo>
                  <a:cubicBezTo>
                    <a:pt x="12138" y="612"/>
                    <a:pt x="12087" y="510"/>
                    <a:pt x="12036" y="408"/>
                  </a:cubicBezTo>
                  <a:cubicBezTo>
                    <a:pt x="12036" y="408"/>
                    <a:pt x="12036" y="357"/>
                    <a:pt x="12036" y="357"/>
                  </a:cubicBezTo>
                  <a:cubicBezTo>
                    <a:pt x="11985" y="204"/>
                    <a:pt x="11883" y="51"/>
                    <a:pt x="11730" y="51"/>
                  </a:cubicBezTo>
                  <a:lnTo>
                    <a:pt x="11628" y="51"/>
                  </a:lnTo>
                  <a:lnTo>
                    <a:pt x="11373" y="153"/>
                  </a:lnTo>
                  <a:cubicBezTo>
                    <a:pt x="10914" y="51"/>
                    <a:pt x="10506" y="0"/>
                    <a:pt x="100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1526597" y="2710021"/>
              <a:ext cx="1335514" cy="506816"/>
            </a:xfrm>
            <a:custGeom>
              <a:avLst/>
              <a:gdLst/>
              <a:ahLst/>
              <a:cxnLst/>
              <a:rect l="l" t="t" r="r" b="b"/>
              <a:pathLst>
                <a:path w="107378" h="40749" extrusionOk="0">
                  <a:moveTo>
                    <a:pt x="89936" y="1"/>
                  </a:moveTo>
                  <a:cubicBezTo>
                    <a:pt x="88100" y="1"/>
                    <a:pt x="86315" y="307"/>
                    <a:pt x="84632" y="817"/>
                  </a:cubicBezTo>
                  <a:cubicBezTo>
                    <a:pt x="83051" y="1327"/>
                    <a:pt x="81572" y="1990"/>
                    <a:pt x="80196" y="2908"/>
                  </a:cubicBezTo>
                  <a:cubicBezTo>
                    <a:pt x="80094" y="3010"/>
                    <a:pt x="79941" y="3112"/>
                    <a:pt x="79788" y="3214"/>
                  </a:cubicBezTo>
                  <a:cubicBezTo>
                    <a:pt x="79482" y="3418"/>
                    <a:pt x="79176" y="3673"/>
                    <a:pt x="78870" y="3877"/>
                  </a:cubicBezTo>
                  <a:cubicBezTo>
                    <a:pt x="78003" y="4591"/>
                    <a:pt x="77238" y="5356"/>
                    <a:pt x="76524" y="6223"/>
                  </a:cubicBezTo>
                  <a:cubicBezTo>
                    <a:pt x="76218" y="6529"/>
                    <a:pt x="75963" y="6937"/>
                    <a:pt x="75657" y="7294"/>
                  </a:cubicBezTo>
                  <a:cubicBezTo>
                    <a:pt x="74994" y="8212"/>
                    <a:pt x="74433" y="9130"/>
                    <a:pt x="73974" y="10150"/>
                  </a:cubicBezTo>
                  <a:cubicBezTo>
                    <a:pt x="73821" y="10456"/>
                    <a:pt x="73719" y="10761"/>
                    <a:pt x="73566" y="11067"/>
                  </a:cubicBezTo>
                  <a:cubicBezTo>
                    <a:pt x="73566" y="11118"/>
                    <a:pt x="73566" y="11169"/>
                    <a:pt x="73515" y="11220"/>
                  </a:cubicBezTo>
                  <a:cubicBezTo>
                    <a:pt x="73260" y="11934"/>
                    <a:pt x="73005" y="12648"/>
                    <a:pt x="72852" y="13362"/>
                  </a:cubicBezTo>
                  <a:cubicBezTo>
                    <a:pt x="72597" y="14382"/>
                    <a:pt x="72444" y="15453"/>
                    <a:pt x="72342" y="16575"/>
                  </a:cubicBezTo>
                  <a:cubicBezTo>
                    <a:pt x="72189" y="16473"/>
                    <a:pt x="71985" y="16473"/>
                    <a:pt x="71781" y="16473"/>
                  </a:cubicBezTo>
                  <a:lnTo>
                    <a:pt x="71373" y="16473"/>
                  </a:lnTo>
                  <a:cubicBezTo>
                    <a:pt x="71322" y="16456"/>
                    <a:pt x="71265" y="16451"/>
                    <a:pt x="71207" y="16451"/>
                  </a:cubicBezTo>
                  <a:cubicBezTo>
                    <a:pt x="71090" y="16451"/>
                    <a:pt x="70965" y="16473"/>
                    <a:pt x="70863" y="16473"/>
                  </a:cubicBezTo>
                  <a:cubicBezTo>
                    <a:pt x="70557" y="16524"/>
                    <a:pt x="70251" y="16575"/>
                    <a:pt x="69996" y="16677"/>
                  </a:cubicBezTo>
                  <a:cubicBezTo>
                    <a:pt x="69690" y="16779"/>
                    <a:pt x="69384" y="16881"/>
                    <a:pt x="69129" y="17034"/>
                  </a:cubicBezTo>
                  <a:cubicBezTo>
                    <a:pt x="68823" y="17187"/>
                    <a:pt x="68568" y="17340"/>
                    <a:pt x="68313" y="17493"/>
                  </a:cubicBezTo>
                  <a:cubicBezTo>
                    <a:pt x="67854" y="17850"/>
                    <a:pt x="67446" y="18207"/>
                    <a:pt x="67140" y="18666"/>
                  </a:cubicBezTo>
                  <a:cubicBezTo>
                    <a:pt x="66936" y="17850"/>
                    <a:pt x="66630" y="17085"/>
                    <a:pt x="66324" y="16320"/>
                  </a:cubicBezTo>
                  <a:cubicBezTo>
                    <a:pt x="65049" y="13311"/>
                    <a:pt x="62958" y="10761"/>
                    <a:pt x="60255" y="8875"/>
                  </a:cubicBezTo>
                  <a:cubicBezTo>
                    <a:pt x="59337" y="8212"/>
                    <a:pt x="58419" y="7702"/>
                    <a:pt x="57400" y="7243"/>
                  </a:cubicBezTo>
                  <a:cubicBezTo>
                    <a:pt x="56380" y="6784"/>
                    <a:pt x="55309" y="6427"/>
                    <a:pt x="54238" y="6172"/>
                  </a:cubicBezTo>
                  <a:cubicBezTo>
                    <a:pt x="52861" y="5815"/>
                    <a:pt x="51535" y="5662"/>
                    <a:pt x="50158" y="5662"/>
                  </a:cubicBezTo>
                  <a:cubicBezTo>
                    <a:pt x="49291" y="5662"/>
                    <a:pt x="48424" y="5713"/>
                    <a:pt x="47557" y="5866"/>
                  </a:cubicBezTo>
                  <a:cubicBezTo>
                    <a:pt x="45925" y="6070"/>
                    <a:pt x="44395" y="6529"/>
                    <a:pt x="42916" y="7243"/>
                  </a:cubicBezTo>
                  <a:lnTo>
                    <a:pt x="42865" y="7243"/>
                  </a:lnTo>
                  <a:cubicBezTo>
                    <a:pt x="42508" y="7396"/>
                    <a:pt x="42151" y="7600"/>
                    <a:pt x="41743" y="7753"/>
                  </a:cubicBezTo>
                  <a:lnTo>
                    <a:pt x="41335" y="8008"/>
                  </a:lnTo>
                  <a:lnTo>
                    <a:pt x="41182" y="8110"/>
                  </a:lnTo>
                  <a:cubicBezTo>
                    <a:pt x="40825" y="8314"/>
                    <a:pt x="40468" y="8569"/>
                    <a:pt x="40111" y="8824"/>
                  </a:cubicBezTo>
                  <a:cubicBezTo>
                    <a:pt x="39754" y="9028"/>
                    <a:pt x="39295" y="9385"/>
                    <a:pt x="38887" y="9742"/>
                  </a:cubicBezTo>
                  <a:lnTo>
                    <a:pt x="38734" y="9895"/>
                  </a:lnTo>
                  <a:cubicBezTo>
                    <a:pt x="37867" y="10609"/>
                    <a:pt x="37102" y="11373"/>
                    <a:pt x="36439" y="12240"/>
                  </a:cubicBezTo>
                  <a:cubicBezTo>
                    <a:pt x="35572" y="13311"/>
                    <a:pt x="34859" y="14433"/>
                    <a:pt x="34247" y="15657"/>
                  </a:cubicBezTo>
                  <a:lnTo>
                    <a:pt x="33992" y="16320"/>
                  </a:lnTo>
                  <a:cubicBezTo>
                    <a:pt x="33380" y="17646"/>
                    <a:pt x="32972" y="19074"/>
                    <a:pt x="32768" y="20502"/>
                  </a:cubicBezTo>
                  <a:cubicBezTo>
                    <a:pt x="32717" y="20757"/>
                    <a:pt x="32666" y="21063"/>
                    <a:pt x="32666" y="21318"/>
                  </a:cubicBezTo>
                  <a:cubicBezTo>
                    <a:pt x="32564" y="22032"/>
                    <a:pt x="32513" y="22746"/>
                    <a:pt x="32564" y="23460"/>
                  </a:cubicBezTo>
                  <a:lnTo>
                    <a:pt x="32564" y="24276"/>
                  </a:lnTo>
                  <a:lnTo>
                    <a:pt x="32564" y="24684"/>
                  </a:lnTo>
                  <a:lnTo>
                    <a:pt x="32564" y="24786"/>
                  </a:lnTo>
                  <a:cubicBezTo>
                    <a:pt x="31391" y="24786"/>
                    <a:pt x="30218" y="24735"/>
                    <a:pt x="29045" y="24684"/>
                  </a:cubicBezTo>
                  <a:cubicBezTo>
                    <a:pt x="24659" y="24480"/>
                    <a:pt x="20273" y="24021"/>
                    <a:pt x="15887" y="23868"/>
                  </a:cubicBezTo>
                  <a:lnTo>
                    <a:pt x="12572" y="23868"/>
                  </a:lnTo>
                  <a:cubicBezTo>
                    <a:pt x="11655" y="23868"/>
                    <a:pt x="10737" y="23919"/>
                    <a:pt x="9819" y="23970"/>
                  </a:cubicBezTo>
                  <a:cubicBezTo>
                    <a:pt x="8187" y="24021"/>
                    <a:pt x="6504" y="24225"/>
                    <a:pt x="4923" y="24633"/>
                  </a:cubicBezTo>
                  <a:cubicBezTo>
                    <a:pt x="4005" y="24837"/>
                    <a:pt x="3189" y="25194"/>
                    <a:pt x="2373" y="25653"/>
                  </a:cubicBezTo>
                  <a:cubicBezTo>
                    <a:pt x="1557" y="26112"/>
                    <a:pt x="843" y="26673"/>
                    <a:pt x="231" y="27387"/>
                  </a:cubicBezTo>
                  <a:cubicBezTo>
                    <a:pt x="1" y="27656"/>
                    <a:pt x="233" y="27953"/>
                    <a:pt x="492" y="27953"/>
                  </a:cubicBezTo>
                  <a:cubicBezTo>
                    <a:pt x="577" y="27953"/>
                    <a:pt x="665" y="27921"/>
                    <a:pt x="741" y="27846"/>
                  </a:cubicBezTo>
                  <a:cubicBezTo>
                    <a:pt x="894" y="27591"/>
                    <a:pt x="1149" y="27387"/>
                    <a:pt x="1353" y="27183"/>
                  </a:cubicBezTo>
                  <a:cubicBezTo>
                    <a:pt x="1863" y="26724"/>
                    <a:pt x="2475" y="26316"/>
                    <a:pt x="3087" y="26010"/>
                  </a:cubicBezTo>
                  <a:cubicBezTo>
                    <a:pt x="3954" y="25602"/>
                    <a:pt x="4923" y="25296"/>
                    <a:pt x="5841" y="25092"/>
                  </a:cubicBezTo>
                  <a:cubicBezTo>
                    <a:pt x="7473" y="24786"/>
                    <a:pt x="9054" y="24633"/>
                    <a:pt x="10686" y="24582"/>
                  </a:cubicBezTo>
                  <a:cubicBezTo>
                    <a:pt x="11706" y="24531"/>
                    <a:pt x="12725" y="24531"/>
                    <a:pt x="13745" y="24531"/>
                  </a:cubicBezTo>
                  <a:cubicBezTo>
                    <a:pt x="14816" y="24531"/>
                    <a:pt x="15938" y="24531"/>
                    <a:pt x="17060" y="24582"/>
                  </a:cubicBezTo>
                  <a:lnTo>
                    <a:pt x="17672" y="24582"/>
                  </a:lnTo>
                  <a:cubicBezTo>
                    <a:pt x="22058" y="24786"/>
                    <a:pt x="26444" y="25245"/>
                    <a:pt x="30830" y="25398"/>
                  </a:cubicBezTo>
                  <a:lnTo>
                    <a:pt x="32615" y="25398"/>
                  </a:lnTo>
                  <a:cubicBezTo>
                    <a:pt x="32768" y="26622"/>
                    <a:pt x="33074" y="27897"/>
                    <a:pt x="33482" y="29070"/>
                  </a:cubicBezTo>
                  <a:lnTo>
                    <a:pt x="33482" y="29121"/>
                  </a:lnTo>
                  <a:lnTo>
                    <a:pt x="33482" y="29172"/>
                  </a:lnTo>
                  <a:cubicBezTo>
                    <a:pt x="33992" y="30549"/>
                    <a:pt x="34706" y="31926"/>
                    <a:pt x="35521" y="33150"/>
                  </a:cubicBezTo>
                  <a:cubicBezTo>
                    <a:pt x="35674" y="33303"/>
                    <a:pt x="35776" y="33507"/>
                    <a:pt x="35929" y="33660"/>
                  </a:cubicBezTo>
                  <a:cubicBezTo>
                    <a:pt x="36184" y="34016"/>
                    <a:pt x="36439" y="34373"/>
                    <a:pt x="36745" y="34730"/>
                  </a:cubicBezTo>
                  <a:lnTo>
                    <a:pt x="36796" y="34781"/>
                  </a:lnTo>
                  <a:cubicBezTo>
                    <a:pt x="37255" y="35291"/>
                    <a:pt x="37765" y="35801"/>
                    <a:pt x="38275" y="36260"/>
                  </a:cubicBezTo>
                  <a:cubicBezTo>
                    <a:pt x="38479" y="36464"/>
                    <a:pt x="38734" y="36668"/>
                    <a:pt x="38938" y="36821"/>
                  </a:cubicBezTo>
                  <a:lnTo>
                    <a:pt x="39193" y="37025"/>
                  </a:lnTo>
                  <a:cubicBezTo>
                    <a:pt x="41794" y="39065"/>
                    <a:pt x="44956" y="40340"/>
                    <a:pt x="48322" y="40697"/>
                  </a:cubicBezTo>
                  <a:cubicBezTo>
                    <a:pt x="48883" y="40748"/>
                    <a:pt x="49444" y="40748"/>
                    <a:pt x="50005" y="40748"/>
                  </a:cubicBezTo>
                  <a:cubicBezTo>
                    <a:pt x="50566" y="40748"/>
                    <a:pt x="51127" y="40748"/>
                    <a:pt x="51739" y="40697"/>
                  </a:cubicBezTo>
                  <a:cubicBezTo>
                    <a:pt x="52861" y="40544"/>
                    <a:pt x="53983" y="40340"/>
                    <a:pt x="55054" y="40034"/>
                  </a:cubicBezTo>
                  <a:cubicBezTo>
                    <a:pt x="57145" y="39422"/>
                    <a:pt x="59133" y="38402"/>
                    <a:pt x="60867" y="37025"/>
                  </a:cubicBezTo>
                  <a:cubicBezTo>
                    <a:pt x="61734" y="36362"/>
                    <a:pt x="62499" y="35597"/>
                    <a:pt x="63264" y="34781"/>
                  </a:cubicBezTo>
                  <a:cubicBezTo>
                    <a:pt x="63978" y="33965"/>
                    <a:pt x="64590" y="33099"/>
                    <a:pt x="65151" y="32181"/>
                  </a:cubicBezTo>
                  <a:cubicBezTo>
                    <a:pt x="65712" y="31212"/>
                    <a:pt x="66171" y="30243"/>
                    <a:pt x="66579" y="29223"/>
                  </a:cubicBezTo>
                  <a:cubicBezTo>
                    <a:pt x="66936" y="28152"/>
                    <a:pt x="67191" y="27132"/>
                    <a:pt x="67395" y="26010"/>
                  </a:cubicBezTo>
                  <a:cubicBezTo>
                    <a:pt x="67752" y="23868"/>
                    <a:pt x="67701" y="21624"/>
                    <a:pt x="67242" y="19482"/>
                  </a:cubicBezTo>
                  <a:lnTo>
                    <a:pt x="67395" y="19227"/>
                  </a:lnTo>
                  <a:cubicBezTo>
                    <a:pt x="67905" y="18462"/>
                    <a:pt x="68619" y="17850"/>
                    <a:pt x="69486" y="17493"/>
                  </a:cubicBezTo>
                  <a:cubicBezTo>
                    <a:pt x="69843" y="17289"/>
                    <a:pt x="70200" y="17187"/>
                    <a:pt x="70608" y="17136"/>
                  </a:cubicBezTo>
                  <a:cubicBezTo>
                    <a:pt x="70824" y="17100"/>
                    <a:pt x="71041" y="17064"/>
                    <a:pt x="71257" y="17064"/>
                  </a:cubicBezTo>
                  <a:cubicBezTo>
                    <a:pt x="71347" y="17064"/>
                    <a:pt x="71436" y="17070"/>
                    <a:pt x="71526" y="17085"/>
                  </a:cubicBezTo>
                  <a:cubicBezTo>
                    <a:pt x="71730" y="17085"/>
                    <a:pt x="71985" y="17136"/>
                    <a:pt x="72240" y="17187"/>
                  </a:cubicBezTo>
                  <a:cubicBezTo>
                    <a:pt x="72240" y="17748"/>
                    <a:pt x="72240" y="18258"/>
                    <a:pt x="72240" y="18819"/>
                  </a:cubicBezTo>
                  <a:lnTo>
                    <a:pt x="72240" y="19227"/>
                  </a:lnTo>
                  <a:cubicBezTo>
                    <a:pt x="72240" y="19431"/>
                    <a:pt x="72291" y="19635"/>
                    <a:pt x="72342" y="19839"/>
                  </a:cubicBezTo>
                  <a:cubicBezTo>
                    <a:pt x="72648" y="22083"/>
                    <a:pt x="73362" y="24174"/>
                    <a:pt x="74433" y="26112"/>
                  </a:cubicBezTo>
                  <a:cubicBezTo>
                    <a:pt x="74943" y="27081"/>
                    <a:pt x="75555" y="27948"/>
                    <a:pt x="76269" y="28815"/>
                  </a:cubicBezTo>
                  <a:cubicBezTo>
                    <a:pt x="79125" y="32232"/>
                    <a:pt x="83153" y="34424"/>
                    <a:pt x="87590" y="34985"/>
                  </a:cubicBezTo>
                  <a:cubicBezTo>
                    <a:pt x="88304" y="35036"/>
                    <a:pt x="89018" y="35087"/>
                    <a:pt x="89732" y="35087"/>
                  </a:cubicBezTo>
                  <a:lnTo>
                    <a:pt x="90956" y="35087"/>
                  </a:lnTo>
                  <a:cubicBezTo>
                    <a:pt x="100187" y="34424"/>
                    <a:pt x="107326" y="26826"/>
                    <a:pt x="107326" y="17595"/>
                  </a:cubicBezTo>
                  <a:cubicBezTo>
                    <a:pt x="107377" y="16524"/>
                    <a:pt x="107326" y="15402"/>
                    <a:pt x="107173" y="14331"/>
                  </a:cubicBezTo>
                  <a:cubicBezTo>
                    <a:pt x="106969" y="13260"/>
                    <a:pt x="106663" y="12189"/>
                    <a:pt x="106255" y="11169"/>
                  </a:cubicBezTo>
                  <a:cubicBezTo>
                    <a:pt x="103807" y="4897"/>
                    <a:pt x="97943" y="562"/>
                    <a:pt x="91211" y="52"/>
                  </a:cubicBezTo>
                  <a:cubicBezTo>
                    <a:pt x="90803" y="52"/>
                    <a:pt x="90344" y="1"/>
                    <a:pt x="89936" y="1"/>
                  </a:cubicBezTo>
                  <a:close/>
                </a:path>
              </a:pathLst>
            </a:custGeom>
            <a:solidFill>
              <a:srgbClr val="A6F9FB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5" name="Google Shape;1775;p33"/>
          <p:cNvGrpSpPr/>
          <p:nvPr/>
        </p:nvGrpSpPr>
        <p:grpSpPr>
          <a:xfrm rot="-1652480">
            <a:off x="1333273" y="2848453"/>
            <a:ext cx="2198629" cy="1775932"/>
            <a:chOff x="5388933" y="2164687"/>
            <a:chExt cx="2198573" cy="1775887"/>
          </a:xfrm>
        </p:grpSpPr>
        <p:grpSp>
          <p:nvGrpSpPr>
            <p:cNvPr id="1776" name="Google Shape;1776;p33"/>
            <p:cNvGrpSpPr/>
            <p:nvPr/>
          </p:nvGrpSpPr>
          <p:grpSpPr>
            <a:xfrm>
              <a:off x="7248413" y="3110827"/>
              <a:ext cx="339092" cy="829747"/>
              <a:chOff x="7248413" y="3110827"/>
              <a:chExt cx="339092" cy="829747"/>
            </a:xfrm>
          </p:grpSpPr>
          <p:sp>
            <p:nvSpPr>
              <p:cNvPr id="1777" name="Google Shape;1777;p33"/>
              <p:cNvSpPr/>
              <p:nvPr/>
            </p:nvSpPr>
            <p:spPr>
              <a:xfrm>
                <a:off x="7456623" y="3266096"/>
                <a:ext cx="21222" cy="149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144" y="0"/>
                      <a:pt x="140" y="0"/>
                      <a:pt x="136" y="1"/>
                    </a:cubicBezTo>
                    <a:cubicBezTo>
                      <a:pt x="1" y="12"/>
                      <a:pt x="25" y="193"/>
                      <a:pt x="129" y="193"/>
                    </a:cubicBezTo>
                    <a:cubicBezTo>
                      <a:pt x="135" y="193"/>
                      <a:pt x="141" y="193"/>
                      <a:pt x="148" y="191"/>
                    </a:cubicBezTo>
                    <a:cubicBezTo>
                      <a:pt x="275" y="180"/>
                      <a:pt x="267" y="0"/>
                      <a:pt x="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33"/>
              <p:cNvSpPr/>
              <p:nvPr/>
            </p:nvSpPr>
            <p:spPr>
              <a:xfrm>
                <a:off x="7481395" y="3220179"/>
                <a:ext cx="35962" cy="2677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7" extrusionOk="0">
                    <a:moveTo>
                      <a:pt x="219" y="0"/>
                    </a:moveTo>
                    <a:cubicBezTo>
                      <a:pt x="215" y="0"/>
                      <a:pt x="212" y="0"/>
                      <a:pt x="208" y="1"/>
                    </a:cubicBezTo>
                    <a:cubicBezTo>
                      <a:pt x="0" y="12"/>
                      <a:pt x="16" y="347"/>
                      <a:pt x="222" y="347"/>
                    </a:cubicBezTo>
                    <a:cubicBezTo>
                      <a:pt x="229" y="347"/>
                      <a:pt x="236" y="347"/>
                      <a:pt x="243" y="346"/>
                    </a:cubicBezTo>
                    <a:cubicBezTo>
                      <a:pt x="466" y="334"/>
                      <a:pt x="435" y="0"/>
                      <a:pt x="2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33"/>
              <p:cNvSpPr/>
              <p:nvPr/>
            </p:nvSpPr>
            <p:spPr>
              <a:xfrm>
                <a:off x="7427529" y="3211922"/>
                <a:ext cx="25853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7" extrusionOk="0">
                    <a:moveTo>
                      <a:pt x="156" y="0"/>
                    </a:moveTo>
                    <a:cubicBezTo>
                      <a:pt x="132" y="0"/>
                      <a:pt x="108" y="24"/>
                      <a:pt x="96" y="24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7" y="60"/>
                      <a:pt x="37" y="84"/>
                      <a:pt x="13" y="96"/>
                    </a:cubicBezTo>
                    <a:cubicBezTo>
                      <a:pt x="1" y="108"/>
                      <a:pt x="1" y="143"/>
                      <a:pt x="13" y="155"/>
                    </a:cubicBezTo>
                    <a:cubicBezTo>
                      <a:pt x="13" y="167"/>
                      <a:pt x="13" y="179"/>
                      <a:pt x="37" y="203"/>
                    </a:cubicBezTo>
                    <a:cubicBezTo>
                      <a:pt x="48" y="227"/>
                      <a:pt x="60" y="238"/>
                      <a:pt x="72" y="262"/>
                    </a:cubicBezTo>
                    <a:cubicBezTo>
                      <a:pt x="96" y="262"/>
                      <a:pt x="96" y="274"/>
                      <a:pt x="108" y="274"/>
                    </a:cubicBezTo>
                    <a:cubicBezTo>
                      <a:pt x="144" y="286"/>
                      <a:pt x="156" y="286"/>
                      <a:pt x="179" y="286"/>
                    </a:cubicBezTo>
                    <a:cubicBezTo>
                      <a:pt x="191" y="286"/>
                      <a:pt x="227" y="274"/>
                      <a:pt x="239" y="274"/>
                    </a:cubicBezTo>
                    <a:cubicBezTo>
                      <a:pt x="251" y="262"/>
                      <a:pt x="275" y="262"/>
                      <a:pt x="287" y="238"/>
                    </a:cubicBezTo>
                    <a:cubicBezTo>
                      <a:pt x="299" y="227"/>
                      <a:pt x="299" y="215"/>
                      <a:pt x="310" y="203"/>
                    </a:cubicBezTo>
                    <a:cubicBezTo>
                      <a:pt x="334" y="179"/>
                      <a:pt x="334" y="155"/>
                      <a:pt x="310" y="143"/>
                    </a:cubicBezTo>
                    <a:cubicBezTo>
                      <a:pt x="310" y="108"/>
                      <a:pt x="310" y="96"/>
                      <a:pt x="299" y="96"/>
                    </a:cubicBezTo>
                    <a:cubicBezTo>
                      <a:pt x="287" y="60"/>
                      <a:pt x="275" y="48"/>
                      <a:pt x="251" y="36"/>
                    </a:cubicBezTo>
                    <a:cubicBezTo>
                      <a:pt x="239" y="36"/>
                      <a:pt x="239" y="24"/>
                      <a:pt x="227" y="24"/>
                    </a:cubicBezTo>
                    <a:cubicBezTo>
                      <a:pt x="191" y="0"/>
                      <a:pt x="179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33"/>
              <p:cNvSpPr/>
              <p:nvPr/>
            </p:nvSpPr>
            <p:spPr>
              <a:xfrm>
                <a:off x="7490038" y="3110827"/>
                <a:ext cx="15666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7" extrusionOk="0">
                    <a:moveTo>
                      <a:pt x="84" y="1"/>
                    </a:moveTo>
                    <a:cubicBezTo>
                      <a:pt x="72" y="1"/>
                      <a:pt x="60" y="1"/>
                      <a:pt x="36" y="24"/>
                    </a:cubicBezTo>
                    <a:cubicBezTo>
                      <a:pt x="24" y="24"/>
                      <a:pt x="12" y="36"/>
                      <a:pt x="12" y="48"/>
                    </a:cubicBezTo>
                    <a:cubicBezTo>
                      <a:pt x="0" y="60"/>
                      <a:pt x="0" y="84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cubicBezTo>
                      <a:pt x="36" y="203"/>
                      <a:pt x="36" y="215"/>
                      <a:pt x="60" y="215"/>
                    </a:cubicBezTo>
                    <a:cubicBezTo>
                      <a:pt x="72" y="227"/>
                      <a:pt x="84" y="227"/>
                      <a:pt x="120" y="227"/>
                    </a:cubicBezTo>
                    <a:cubicBezTo>
                      <a:pt x="131" y="227"/>
                      <a:pt x="143" y="227"/>
                      <a:pt x="155" y="215"/>
                    </a:cubicBezTo>
                    <a:cubicBezTo>
                      <a:pt x="179" y="215"/>
                      <a:pt x="191" y="203"/>
                      <a:pt x="191" y="179"/>
                    </a:cubicBezTo>
                    <a:cubicBezTo>
                      <a:pt x="203" y="167"/>
                      <a:pt x="203" y="155"/>
                      <a:pt x="203" y="155"/>
                    </a:cubicBezTo>
                    <a:lnTo>
                      <a:pt x="203" y="108"/>
                    </a:lnTo>
                    <a:lnTo>
                      <a:pt x="203" y="84"/>
                    </a:lnTo>
                    <a:cubicBezTo>
                      <a:pt x="203" y="60"/>
                      <a:pt x="191" y="48"/>
                      <a:pt x="179" y="36"/>
                    </a:cubicBezTo>
                    <a:cubicBezTo>
                      <a:pt x="155" y="36"/>
                      <a:pt x="155" y="24"/>
                      <a:pt x="143" y="24"/>
                    </a:cubicBezTo>
                    <a:cubicBezTo>
                      <a:pt x="131" y="1"/>
                      <a:pt x="120" y="1"/>
                      <a:pt x="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33"/>
              <p:cNvSpPr/>
              <p:nvPr/>
            </p:nvSpPr>
            <p:spPr>
              <a:xfrm>
                <a:off x="7513035" y="3448066"/>
                <a:ext cx="27628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22" extrusionOk="0">
                    <a:moveTo>
                      <a:pt x="203" y="0"/>
                    </a:moveTo>
                    <a:cubicBezTo>
                      <a:pt x="179" y="0"/>
                      <a:pt x="143" y="0"/>
                      <a:pt x="119" y="12"/>
                    </a:cubicBezTo>
                    <a:cubicBezTo>
                      <a:pt x="83" y="24"/>
                      <a:pt x="60" y="36"/>
                      <a:pt x="36" y="60"/>
                    </a:cubicBezTo>
                    <a:cubicBezTo>
                      <a:pt x="24" y="72"/>
                      <a:pt x="24" y="84"/>
                      <a:pt x="12" y="96"/>
                    </a:cubicBezTo>
                    <a:cubicBezTo>
                      <a:pt x="0" y="131"/>
                      <a:pt x="0" y="155"/>
                      <a:pt x="0" y="191"/>
                    </a:cubicBezTo>
                    <a:cubicBezTo>
                      <a:pt x="0" y="215"/>
                      <a:pt x="12" y="238"/>
                      <a:pt x="12" y="250"/>
                    </a:cubicBezTo>
                    <a:cubicBezTo>
                      <a:pt x="24" y="262"/>
                      <a:pt x="36" y="298"/>
                      <a:pt x="60" y="298"/>
                    </a:cubicBezTo>
                    <a:cubicBezTo>
                      <a:pt x="83" y="310"/>
                      <a:pt x="95" y="322"/>
                      <a:pt x="131" y="322"/>
                    </a:cubicBezTo>
                    <a:cubicBezTo>
                      <a:pt x="155" y="322"/>
                      <a:pt x="191" y="322"/>
                      <a:pt x="214" y="310"/>
                    </a:cubicBezTo>
                    <a:lnTo>
                      <a:pt x="238" y="310"/>
                    </a:lnTo>
                    <a:cubicBezTo>
                      <a:pt x="262" y="298"/>
                      <a:pt x="274" y="274"/>
                      <a:pt x="310" y="262"/>
                    </a:cubicBezTo>
                    <a:lnTo>
                      <a:pt x="310" y="250"/>
                    </a:lnTo>
                    <a:cubicBezTo>
                      <a:pt x="322" y="238"/>
                      <a:pt x="322" y="215"/>
                      <a:pt x="334" y="203"/>
                    </a:cubicBezTo>
                    <a:cubicBezTo>
                      <a:pt x="357" y="179"/>
                      <a:pt x="357" y="155"/>
                      <a:pt x="357" y="131"/>
                    </a:cubicBezTo>
                    <a:cubicBezTo>
                      <a:pt x="357" y="96"/>
                      <a:pt x="334" y="72"/>
                      <a:pt x="322" y="60"/>
                    </a:cubicBezTo>
                    <a:lnTo>
                      <a:pt x="298" y="24"/>
                    </a:lnTo>
                    <a:cubicBezTo>
                      <a:pt x="262" y="12"/>
                      <a:pt x="250" y="0"/>
                      <a:pt x="2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33"/>
              <p:cNvSpPr/>
              <p:nvPr/>
            </p:nvSpPr>
            <p:spPr>
              <a:xfrm>
                <a:off x="7569988" y="3381004"/>
                <a:ext cx="17518" cy="1659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6" y="0"/>
                    </a:moveTo>
                    <a:cubicBezTo>
                      <a:pt x="72" y="0"/>
                      <a:pt x="60" y="0"/>
                      <a:pt x="60" y="12"/>
                    </a:cubicBezTo>
                    <a:lnTo>
                      <a:pt x="48" y="36"/>
                    </a:lnTo>
                    <a:cubicBezTo>
                      <a:pt x="48" y="36"/>
                      <a:pt x="48" y="48"/>
                      <a:pt x="36" y="48"/>
                    </a:cubicBezTo>
                    <a:lnTo>
                      <a:pt x="12" y="60"/>
                    </a:lnTo>
                    <a:cubicBezTo>
                      <a:pt x="12" y="72"/>
                      <a:pt x="0" y="95"/>
                      <a:pt x="0" y="107"/>
                    </a:cubicBezTo>
                    <a:lnTo>
                      <a:pt x="0" y="131"/>
                    </a:lnTo>
                    <a:cubicBezTo>
                      <a:pt x="0" y="131"/>
                      <a:pt x="0" y="155"/>
                      <a:pt x="12" y="155"/>
                    </a:cubicBezTo>
                    <a:lnTo>
                      <a:pt x="36" y="167"/>
                    </a:lnTo>
                    <a:cubicBezTo>
                      <a:pt x="36" y="167"/>
                      <a:pt x="48" y="167"/>
                      <a:pt x="48" y="179"/>
                    </a:cubicBezTo>
                    <a:lnTo>
                      <a:pt x="60" y="191"/>
                    </a:lnTo>
                    <a:cubicBezTo>
                      <a:pt x="72" y="191"/>
                      <a:pt x="72" y="191"/>
                      <a:pt x="96" y="214"/>
                    </a:cubicBezTo>
                    <a:lnTo>
                      <a:pt x="155" y="214"/>
                    </a:lnTo>
                    <a:cubicBezTo>
                      <a:pt x="167" y="214"/>
                      <a:pt x="167" y="191"/>
                      <a:pt x="179" y="191"/>
                    </a:cubicBezTo>
                    <a:cubicBezTo>
                      <a:pt x="191" y="179"/>
                      <a:pt x="215" y="167"/>
                      <a:pt x="215" y="155"/>
                    </a:cubicBezTo>
                    <a:cubicBezTo>
                      <a:pt x="215" y="131"/>
                      <a:pt x="227" y="119"/>
                      <a:pt x="227" y="107"/>
                    </a:cubicBezTo>
                    <a:cubicBezTo>
                      <a:pt x="227" y="60"/>
                      <a:pt x="215" y="48"/>
                      <a:pt x="215" y="36"/>
                    </a:cubicBezTo>
                    <a:cubicBezTo>
                      <a:pt x="191" y="12"/>
                      <a:pt x="179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33"/>
              <p:cNvSpPr/>
              <p:nvPr/>
            </p:nvSpPr>
            <p:spPr>
              <a:xfrm>
                <a:off x="7267706" y="3361711"/>
                <a:ext cx="26702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55" y="0"/>
                    </a:moveTo>
                    <a:cubicBezTo>
                      <a:pt x="143" y="0"/>
                      <a:pt x="119" y="0"/>
                      <a:pt x="107" y="12"/>
                    </a:cubicBezTo>
                    <a:lnTo>
                      <a:pt x="84" y="24"/>
                    </a:lnTo>
                    <a:lnTo>
                      <a:pt x="36" y="72"/>
                    </a:lnTo>
                    <a:cubicBezTo>
                      <a:pt x="24" y="83"/>
                      <a:pt x="24" y="107"/>
                      <a:pt x="24" y="119"/>
                    </a:cubicBezTo>
                    <a:cubicBezTo>
                      <a:pt x="24" y="131"/>
                      <a:pt x="0" y="143"/>
                      <a:pt x="24" y="167"/>
                    </a:cubicBezTo>
                    <a:lnTo>
                      <a:pt x="24" y="202"/>
                    </a:lnTo>
                    <a:cubicBezTo>
                      <a:pt x="24" y="226"/>
                      <a:pt x="24" y="238"/>
                      <a:pt x="36" y="250"/>
                    </a:cubicBezTo>
                    <a:cubicBezTo>
                      <a:pt x="48" y="262"/>
                      <a:pt x="48" y="286"/>
                      <a:pt x="84" y="298"/>
                    </a:cubicBezTo>
                    <a:cubicBezTo>
                      <a:pt x="95" y="298"/>
                      <a:pt x="107" y="310"/>
                      <a:pt x="107" y="310"/>
                    </a:cubicBezTo>
                    <a:lnTo>
                      <a:pt x="155" y="322"/>
                    </a:lnTo>
                    <a:lnTo>
                      <a:pt x="203" y="322"/>
                    </a:lnTo>
                    <a:cubicBezTo>
                      <a:pt x="214" y="322"/>
                      <a:pt x="226" y="322"/>
                      <a:pt x="238" y="310"/>
                    </a:cubicBezTo>
                    <a:lnTo>
                      <a:pt x="274" y="298"/>
                    </a:lnTo>
                    <a:lnTo>
                      <a:pt x="322" y="250"/>
                    </a:lnTo>
                    <a:cubicBezTo>
                      <a:pt x="334" y="238"/>
                      <a:pt x="334" y="226"/>
                      <a:pt x="334" y="202"/>
                    </a:cubicBezTo>
                    <a:cubicBezTo>
                      <a:pt x="345" y="191"/>
                      <a:pt x="345" y="167"/>
                      <a:pt x="345" y="143"/>
                    </a:cubicBezTo>
                    <a:lnTo>
                      <a:pt x="345" y="131"/>
                    </a:lnTo>
                    <a:cubicBezTo>
                      <a:pt x="322" y="107"/>
                      <a:pt x="298" y="83"/>
                      <a:pt x="298" y="72"/>
                    </a:cubicBezTo>
                    <a:cubicBezTo>
                      <a:pt x="286" y="60"/>
                      <a:pt x="286" y="48"/>
                      <a:pt x="274" y="24"/>
                    </a:cubicBezTo>
                    <a:lnTo>
                      <a:pt x="238" y="12"/>
                    </a:lnTo>
                    <a:cubicBezTo>
                      <a:pt x="214" y="0"/>
                      <a:pt x="203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33"/>
              <p:cNvSpPr/>
              <p:nvPr/>
            </p:nvSpPr>
            <p:spPr>
              <a:xfrm>
                <a:off x="7308144" y="3918503"/>
                <a:ext cx="22071" cy="220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07" y="0"/>
                    </a:moveTo>
                    <a:cubicBezTo>
                      <a:pt x="95" y="0"/>
                      <a:pt x="71" y="0"/>
                      <a:pt x="71" y="12"/>
                    </a:cubicBezTo>
                    <a:cubicBezTo>
                      <a:pt x="60" y="12"/>
                      <a:pt x="60" y="36"/>
                      <a:pt x="48" y="36"/>
                    </a:cubicBezTo>
                    <a:cubicBezTo>
                      <a:pt x="36" y="48"/>
                      <a:pt x="12" y="60"/>
                      <a:pt x="12" y="72"/>
                    </a:cubicBezTo>
                    <a:cubicBezTo>
                      <a:pt x="0" y="95"/>
                      <a:pt x="0" y="107"/>
                      <a:pt x="0" y="119"/>
                    </a:cubicBezTo>
                    <a:lnTo>
                      <a:pt x="0" y="131"/>
                    </a:lnTo>
                    <a:lnTo>
                      <a:pt x="0" y="167"/>
                    </a:lnTo>
                    <a:cubicBezTo>
                      <a:pt x="0" y="179"/>
                      <a:pt x="0" y="191"/>
                      <a:pt x="12" y="215"/>
                    </a:cubicBezTo>
                    <a:cubicBezTo>
                      <a:pt x="12" y="226"/>
                      <a:pt x="36" y="226"/>
                      <a:pt x="36" y="238"/>
                    </a:cubicBezTo>
                    <a:cubicBezTo>
                      <a:pt x="48" y="250"/>
                      <a:pt x="60" y="250"/>
                      <a:pt x="71" y="274"/>
                    </a:cubicBezTo>
                    <a:lnTo>
                      <a:pt x="95" y="274"/>
                    </a:lnTo>
                    <a:cubicBezTo>
                      <a:pt x="107" y="274"/>
                      <a:pt x="119" y="274"/>
                      <a:pt x="119" y="286"/>
                    </a:cubicBezTo>
                    <a:lnTo>
                      <a:pt x="179" y="286"/>
                    </a:lnTo>
                    <a:cubicBezTo>
                      <a:pt x="191" y="286"/>
                      <a:pt x="214" y="286"/>
                      <a:pt x="214" y="274"/>
                    </a:cubicBezTo>
                    <a:cubicBezTo>
                      <a:pt x="226" y="274"/>
                      <a:pt x="226" y="250"/>
                      <a:pt x="238" y="250"/>
                    </a:cubicBezTo>
                    <a:cubicBezTo>
                      <a:pt x="250" y="238"/>
                      <a:pt x="274" y="226"/>
                      <a:pt x="274" y="215"/>
                    </a:cubicBezTo>
                    <a:cubicBezTo>
                      <a:pt x="274" y="191"/>
                      <a:pt x="274" y="179"/>
                      <a:pt x="286" y="179"/>
                    </a:cubicBezTo>
                    <a:lnTo>
                      <a:pt x="286" y="131"/>
                    </a:lnTo>
                    <a:cubicBezTo>
                      <a:pt x="250" y="107"/>
                      <a:pt x="250" y="95"/>
                      <a:pt x="238" y="72"/>
                    </a:cubicBezTo>
                    <a:cubicBezTo>
                      <a:pt x="238" y="60"/>
                      <a:pt x="226" y="60"/>
                      <a:pt x="226" y="48"/>
                    </a:cubicBezTo>
                    <a:cubicBezTo>
                      <a:pt x="226" y="36"/>
                      <a:pt x="214" y="36"/>
                      <a:pt x="191" y="12"/>
                    </a:cubicBezTo>
                    <a:cubicBezTo>
                      <a:pt x="179" y="0"/>
                      <a:pt x="167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33"/>
              <p:cNvSpPr/>
              <p:nvPr/>
            </p:nvSpPr>
            <p:spPr>
              <a:xfrm>
                <a:off x="7260607" y="3902837"/>
                <a:ext cx="19988" cy="1481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92" extrusionOk="0">
                    <a:moveTo>
                      <a:pt x="116" y="1"/>
                    </a:moveTo>
                    <a:cubicBezTo>
                      <a:pt x="1" y="12"/>
                      <a:pt x="8" y="192"/>
                      <a:pt x="117" y="192"/>
                    </a:cubicBezTo>
                    <a:cubicBezTo>
                      <a:pt x="121" y="192"/>
                      <a:pt x="124" y="192"/>
                      <a:pt x="128" y="191"/>
                    </a:cubicBezTo>
                    <a:cubicBezTo>
                      <a:pt x="259" y="191"/>
                      <a:pt x="247" y="1"/>
                      <a:pt x="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33"/>
              <p:cNvSpPr/>
              <p:nvPr/>
            </p:nvSpPr>
            <p:spPr>
              <a:xfrm>
                <a:off x="7307218" y="3846810"/>
                <a:ext cx="14740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27" extrusionOk="0">
                    <a:moveTo>
                      <a:pt x="83" y="1"/>
                    </a:moveTo>
                    <a:cubicBezTo>
                      <a:pt x="72" y="1"/>
                      <a:pt x="60" y="1"/>
                      <a:pt x="48" y="24"/>
                    </a:cubicBezTo>
                    <a:cubicBezTo>
                      <a:pt x="24" y="24"/>
                      <a:pt x="24" y="36"/>
                      <a:pt x="12" y="48"/>
                    </a:cubicBezTo>
                    <a:cubicBezTo>
                      <a:pt x="0" y="72"/>
                      <a:pt x="0" y="72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lnTo>
                      <a:pt x="48" y="215"/>
                    </a:lnTo>
                    <a:cubicBezTo>
                      <a:pt x="60" y="227"/>
                      <a:pt x="72" y="227"/>
                      <a:pt x="83" y="227"/>
                    </a:cubicBezTo>
                    <a:cubicBezTo>
                      <a:pt x="107" y="227"/>
                      <a:pt x="119" y="227"/>
                      <a:pt x="131" y="215"/>
                    </a:cubicBezTo>
                    <a:cubicBezTo>
                      <a:pt x="143" y="215"/>
                      <a:pt x="143" y="203"/>
                      <a:pt x="167" y="191"/>
                    </a:cubicBezTo>
                    <a:cubicBezTo>
                      <a:pt x="179" y="167"/>
                      <a:pt x="179" y="167"/>
                      <a:pt x="179" y="155"/>
                    </a:cubicBezTo>
                    <a:lnTo>
                      <a:pt x="179" y="108"/>
                    </a:lnTo>
                    <a:cubicBezTo>
                      <a:pt x="191" y="96"/>
                      <a:pt x="179" y="96"/>
                      <a:pt x="179" y="84"/>
                    </a:cubicBezTo>
                    <a:cubicBezTo>
                      <a:pt x="179" y="72"/>
                      <a:pt x="167" y="48"/>
                      <a:pt x="143" y="36"/>
                    </a:cubicBezTo>
                    <a:lnTo>
                      <a:pt x="131" y="24"/>
                    </a:lnTo>
                    <a:cubicBezTo>
                      <a:pt x="119" y="1"/>
                      <a:pt x="107" y="1"/>
                      <a:pt x="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33"/>
              <p:cNvSpPr/>
              <p:nvPr/>
            </p:nvSpPr>
            <p:spPr>
              <a:xfrm>
                <a:off x="7248413" y="3780675"/>
                <a:ext cx="25776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7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12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6" y="60"/>
                      <a:pt x="36" y="72"/>
                      <a:pt x="12" y="96"/>
                    </a:cubicBezTo>
                    <a:cubicBezTo>
                      <a:pt x="12" y="107"/>
                      <a:pt x="0" y="119"/>
                      <a:pt x="12" y="155"/>
                    </a:cubicBezTo>
                    <a:lnTo>
                      <a:pt x="36" y="191"/>
                    </a:lnTo>
                    <a:cubicBezTo>
                      <a:pt x="48" y="227"/>
                      <a:pt x="60" y="238"/>
                      <a:pt x="72" y="250"/>
                    </a:cubicBezTo>
                    <a:cubicBezTo>
                      <a:pt x="95" y="250"/>
                      <a:pt x="95" y="274"/>
                      <a:pt x="107" y="274"/>
                    </a:cubicBezTo>
                    <a:cubicBezTo>
                      <a:pt x="131" y="286"/>
                      <a:pt x="155" y="286"/>
                      <a:pt x="179" y="286"/>
                    </a:cubicBezTo>
                    <a:cubicBezTo>
                      <a:pt x="191" y="286"/>
                      <a:pt x="226" y="286"/>
                      <a:pt x="238" y="274"/>
                    </a:cubicBezTo>
                    <a:cubicBezTo>
                      <a:pt x="250" y="250"/>
                      <a:pt x="274" y="250"/>
                      <a:pt x="286" y="238"/>
                    </a:cubicBezTo>
                    <a:cubicBezTo>
                      <a:pt x="298" y="227"/>
                      <a:pt x="298" y="215"/>
                      <a:pt x="310" y="191"/>
                    </a:cubicBezTo>
                    <a:cubicBezTo>
                      <a:pt x="310" y="179"/>
                      <a:pt x="334" y="167"/>
                      <a:pt x="310" y="131"/>
                    </a:cubicBezTo>
                    <a:cubicBezTo>
                      <a:pt x="310" y="119"/>
                      <a:pt x="298" y="107"/>
                      <a:pt x="298" y="96"/>
                    </a:cubicBezTo>
                    <a:cubicBezTo>
                      <a:pt x="286" y="60"/>
                      <a:pt x="274" y="48"/>
                      <a:pt x="250" y="36"/>
                    </a:cubicBezTo>
                    <a:cubicBezTo>
                      <a:pt x="238" y="36"/>
                      <a:pt x="238" y="12"/>
                      <a:pt x="226" y="12"/>
                    </a:cubicBez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88" name="Google Shape;1788;p33"/>
            <p:cNvSpPr/>
            <p:nvPr/>
          </p:nvSpPr>
          <p:spPr>
            <a:xfrm>
              <a:off x="5486121" y="2598421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67" y="1"/>
                  </a:moveTo>
                  <a:cubicBezTo>
                    <a:pt x="108" y="1"/>
                    <a:pt x="48" y="48"/>
                    <a:pt x="36" y="108"/>
                  </a:cubicBezTo>
                  <a:cubicBezTo>
                    <a:pt x="0" y="167"/>
                    <a:pt x="12" y="227"/>
                    <a:pt x="48" y="286"/>
                  </a:cubicBezTo>
                  <a:cubicBezTo>
                    <a:pt x="60" y="310"/>
                    <a:pt x="96" y="334"/>
                    <a:pt x="120" y="346"/>
                  </a:cubicBezTo>
                  <a:cubicBezTo>
                    <a:pt x="155" y="358"/>
                    <a:pt x="179" y="358"/>
                    <a:pt x="215" y="358"/>
                  </a:cubicBezTo>
                  <a:lnTo>
                    <a:pt x="227" y="358"/>
                  </a:lnTo>
                  <a:cubicBezTo>
                    <a:pt x="250" y="358"/>
                    <a:pt x="286" y="346"/>
                    <a:pt x="298" y="334"/>
                  </a:cubicBezTo>
                  <a:cubicBezTo>
                    <a:pt x="334" y="310"/>
                    <a:pt x="346" y="286"/>
                    <a:pt x="358" y="274"/>
                  </a:cubicBezTo>
                  <a:cubicBezTo>
                    <a:pt x="370" y="239"/>
                    <a:pt x="370" y="215"/>
                    <a:pt x="370" y="179"/>
                  </a:cubicBezTo>
                  <a:cubicBezTo>
                    <a:pt x="358" y="132"/>
                    <a:pt x="358" y="108"/>
                    <a:pt x="334" y="72"/>
                  </a:cubicBezTo>
                  <a:cubicBezTo>
                    <a:pt x="298" y="48"/>
                    <a:pt x="286" y="36"/>
                    <a:pt x="250" y="13"/>
                  </a:cubicBezTo>
                  <a:cubicBezTo>
                    <a:pt x="227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5388933" y="2164687"/>
              <a:ext cx="13814" cy="14277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12" y="48"/>
                  </a:lnTo>
                  <a:cubicBezTo>
                    <a:pt x="12" y="60"/>
                    <a:pt x="0" y="72"/>
                    <a:pt x="0" y="95"/>
                  </a:cubicBezTo>
                  <a:cubicBezTo>
                    <a:pt x="0" y="107"/>
                    <a:pt x="0" y="119"/>
                    <a:pt x="12" y="131"/>
                  </a:cubicBezTo>
                  <a:lnTo>
                    <a:pt x="12" y="155"/>
                  </a:lnTo>
                  <a:lnTo>
                    <a:pt x="48" y="179"/>
                  </a:lnTo>
                  <a:cubicBezTo>
                    <a:pt x="56" y="179"/>
                    <a:pt x="64" y="184"/>
                    <a:pt x="72" y="184"/>
                  </a:cubicBezTo>
                  <a:cubicBezTo>
                    <a:pt x="76" y="184"/>
                    <a:pt x="80" y="183"/>
                    <a:pt x="84" y="179"/>
                  </a:cubicBezTo>
                  <a:cubicBezTo>
                    <a:pt x="107" y="179"/>
                    <a:pt x="119" y="179"/>
                    <a:pt x="131" y="167"/>
                  </a:cubicBezTo>
                  <a:lnTo>
                    <a:pt x="167" y="131"/>
                  </a:lnTo>
                  <a:lnTo>
                    <a:pt x="167" y="119"/>
                  </a:lnTo>
                  <a:cubicBezTo>
                    <a:pt x="167" y="107"/>
                    <a:pt x="179" y="95"/>
                    <a:pt x="179" y="72"/>
                  </a:cubicBezTo>
                  <a:cubicBezTo>
                    <a:pt x="179" y="72"/>
                    <a:pt x="179" y="60"/>
                    <a:pt x="167" y="48"/>
                  </a:cubicBezTo>
                  <a:lnTo>
                    <a:pt x="131" y="12"/>
                  </a:lnTo>
                  <a:cubicBezTo>
                    <a:pt x="119" y="12"/>
                    <a:pt x="107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5624152" y="2548691"/>
              <a:ext cx="11962" cy="10187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lnTo>
                    <a:pt x="12" y="25"/>
                  </a:lnTo>
                  <a:cubicBezTo>
                    <a:pt x="12" y="25"/>
                    <a:pt x="12" y="37"/>
                    <a:pt x="0" y="37"/>
                  </a:cubicBezTo>
                  <a:lnTo>
                    <a:pt x="0" y="61"/>
                  </a:lnTo>
                  <a:lnTo>
                    <a:pt x="0" y="84"/>
                  </a:lnTo>
                  <a:lnTo>
                    <a:pt x="0" y="96"/>
                  </a:lnTo>
                  <a:cubicBezTo>
                    <a:pt x="0" y="120"/>
                    <a:pt x="12" y="120"/>
                    <a:pt x="12" y="120"/>
                  </a:cubicBezTo>
                  <a:lnTo>
                    <a:pt x="36" y="120"/>
                  </a:lnTo>
                  <a:lnTo>
                    <a:pt x="48" y="132"/>
                  </a:lnTo>
                  <a:lnTo>
                    <a:pt x="72" y="132"/>
                  </a:lnTo>
                  <a:cubicBezTo>
                    <a:pt x="95" y="132"/>
                    <a:pt x="95" y="120"/>
                    <a:pt x="107" y="120"/>
                  </a:cubicBezTo>
                  <a:cubicBezTo>
                    <a:pt x="107" y="120"/>
                    <a:pt x="107" y="96"/>
                    <a:pt x="119" y="96"/>
                  </a:cubicBezTo>
                  <a:lnTo>
                    <a:pt x="119" y="84"/>
                  </a:lnTo>
                  <a:lnTo>
                    <a:pt x="119" y="61"/>
                  </a:lnTo>
                  <a:cubicBezTo>
                    <a:pt x="155" y="25"/>
                    <a:pt x="155" y="25"/>
                    <a:pt x="131" y="25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1" name="Google Shape;1791;p33"/>
          <p:cNvGrpSpPr/>
          <p:nvPr/>
        </p:nvGrpSpPr>
        <p:grpSpPr>
          <a:xfrm>
            <a:off x="831069" y="3669386"/>
            <a:ext cx="2982600" cy="747054"/>
            <a:chOff x="1176669" y="3655136"/>
            <a:chExt cx="2982600" cy="747054"/>
          </a:xfrm>
        </p:grpSpPr>
        <p:sp>
          <p:nvSpPr>
            <p:cNvPr id="1792" name="Google Shape;1792;p3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95" name="Google Shape;1795;p33"/>
            <p:cNvGrpSpPr/>
            <p:nvPr/>
          </p:nvGrpSpPr>
          <p:grpSpPr>
            <a:xfrm>
              <a:off x="1176669" y="3655136"/>
              <a:ext cx="2982600" cy="747054"/>
              <a:chOff x="1176669" y="3655136"/>
              <a:chExt cx="2982600" cy="747054"/>
            </a:xfrm>
          </p:grpSpPr>
          <p:sp>
            <p:nvSpPr>
              <p:cNvPr id="1796" name="Google Shape;1796;p33"/>
              <p:cNvSpPr/>
              <p:nvPr/>
            </p:nvSpPr>
            <p:spPr>
              <a:xfrm>
                <a:off x="4086651" y="37639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33"/>
              <p:cNvSpPr/>
              <p:nvPr/>
            </p:nvSpPr>
            <p:spPr>
              <a:xfrm>
                <a:off x="3937979" y="38469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3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3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3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3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3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3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3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3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3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3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33"/>
              <p:cNvSpPr/>
              <p:nvPr/>
            </p:nvSpPr>
            <p:spPr>
              <a:xfrm>
                <a:off x="3127785" y="39222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33"/>
              <p:cNvSpPr/>
              <p:nvPr/>
            </p:nvSpPr>
            <p:spPr>
              <a:xfrm>
                <a:off x="3105706" y="38904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33"/>
              <p:cNvSpPr/>
              <p:nvPr/>
            </p:nvSpPr>
            <p:spPr>
              <a:xfrm>
                <a:off x="4139316" y="4364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33"/>
              <p:cNvSpPr/>
              <p:nvPr/>
            </p:nvSpPr>
            <p:spPr>
              <a:xfrm>
                <a:off x="4067106" y="4389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33"/>
              <p:cNvSpPr/>
              <p:nvPr/>
            </p:nvSpPr>
            <p:spPr>
              <a:xfrm>
                <a:off x="4056881" y="4316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13" name="Google Shape;1813;p33"/>
          <p:cNvGrpSpPr/>
          <p:nvPr/>
        </p:nvGrpSpPr>
        <p:grpSpPr>
          <a:xfrm rot="10800000">
            <a:off x="1031184" y="1696600"/>
            <a:ext cx="2209227" cy="701963"/>
            <a:chOff x="676459" y="2747475"/>
            <a:chExt cx="2209227" cy="701963"/>
          </a:xfrm>
        </p:grpSpPr>
        <p:sp>
          <p:nvSpPr>
            <p:cNvPr id="1814" name="Google Shape;1814;p33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3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3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1474249" y="34235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1488275" y="33707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1400999" y="33976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1372450" y="33098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3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3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3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3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3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3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3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3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6" name="Google Shape;1836;p33"/>
          <p:cNvGrpSpPr/>
          <p:nvPr/>
        </p:nvGrpSpPr>
        <p:grpSpPr>
          <a:xfrm>
            <a:off x="-217683" y="3277611"/>
            <a:ext cx="1132346" cy="640125"/>
            <a:chOff x="75300" y="3702036"/>
            <a:chExt cx="1132346" cy="640125"/>
          </a:xfrm>
        </p:grpSpPr>
        <p:sp>
          <p:nvSpPr>
            <p:cNvPr id="1837" name="Google Shape;1837;p33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3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3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3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3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3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3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3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3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6" name="Google Shape;1846;p33"/>
          <p:cNvSpPr/>
          <p:nvPr/>
        </p:nvSpPr>
        <p:spPr>
          <a:xfrm>
            <a:off x="2724236" y="1465911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7" name="Google Shape;1847;p33"/>
          <p:cNvGrpSpPr/>
          <p:nvPr/>
        </p:nvGrpSpPr>
        <p:grpSpPr>
          <a:xfrm>
            <a:off x="720003" y="836399"/>
            <a:ext cx="602833" cy="495062"/>
            <a:chOff x="668641" y="1116349"/>
            <a:chExt cx="602833" cy="495062"/>
          </a:xfrm>
        </p:grpSpPr>
        <p:sp>
          <p:nvSpPr>
            <p:cNvPr id="1848" name="Google Shape;1848;p33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3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3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3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3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3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3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3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3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3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3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9" name="Google Shape;1859;p33"/>
          <p:cNvGrpSpPr/>
          <p:nvPr/>
        </p:nvGrpSpPr>
        <p:grpSpPr>
          <a:xfrm flipH="1">
            <a:off x="7272478" y="209324"/>
            <a:ext cx="602833" cy="495062"/>
            <a:chOff x="668641" y="1116349"/>
            <a:chExt cx="602833" cy="495062"/>
          </a:xfrm>
        </p:grpSpPr>
        <p:sp>
          <p:nvSpPr>
            <p:cNvPr id="1860" name="Google Shape;1860;p33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3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3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3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3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3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3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3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3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3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3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223E763A-69E2-44F0-A94A-C9BDB0AD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329" y="179211"/>
            <a:ext cx="3843503" cy="4632723"/>
          </a:xfrm>
          <a:prstGeom prst="rect">
            <a:avLst/>
          </a:prstGeom>
        </p:spPr>
      </p:pic>
      <p:sp>
        <p:nvSpPr>
          <p:cNvPr id="5" name="Diagrama de flujo: multidocumento 4">
            <a:extLst>
              <a:ext uri="{FF2B5EF4-FFF2-40B4-BE49-F238E27FC236}">
                <a16:creationId xmlns:a16="http://schemas.microsoft.com/office/drawing/2014/main" id="{3AAE5462-32F3-49C4-917B-B8AFA058DE98}"/>
              </a:ext>
            </a:extLst>
          </p:cNvPr>
          <p:cNvSpPr/>
          <p:nvPr/>
        </p:nvSpPr>
        <p:spPr>
          <a:xfrm>
            <a:off x="3625464" y="3809818"/>
            <a:ext cx="636979" cy="517898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pág.120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" name="Google Shape;2209;p38"/>
          <p:cNvSpPr/>
          <p:nvPr/>
        </p:nvSpPr>
        <p:spPr>
          <a:xfrm>
            <a:off x="-78250" y="3677475"/>
            <a:ext cx="2347130" cy="1720398"/>
          </a:xfrm>
          <a:custGeom>
            <a:avLst/>
            <a:gdLst/>
            <a:ahLst/>
            <a:cxnLst/>
            <a:rect l="l" t="t" r="r" b="b"/>
            <a:pathLst>
              <a:path w="51876" h="33283" extrusionOk="0">
                <a:moveTo>
                  <a:pt x="9463" y="0"/>
                </a:moveTo>
                <a:cubicBezTo>
                  <a:pt x="9333" y="0"/>
                  <a:pt x="9203" y="14"/>
                  <a:pt x="9073" y="43"/>
                </a:cubicBezTo>
                <a:cubicBezTo>
                  <a:pt x="8216" y="222"/>
                  <a:pt x="7620" y="1043"/>
                  <a:pt x="7239" y="1853"/>
                </a:cubicBezTo>
                <a:cubicBezTo>
                  <a:pt x="6358" y="3746"/>
                  <a:pt x="6168" y="5877"/>
                  <a:pt x="6227" y="7949"/>
                </a:cubicBezTo>
                <a:cubicBezTo>
                  <a:pt x="6334" y="12199"/>
                  <a:pt x="7454" y="16426"/>
                  <a:pt x="9442" y="20176"/>
                </a:cubicBezTo>
                <a:cubicBezTo>
                  <a:pt x="7525" y="17259"/>
                  <a:pt x="4644" y="14950"/>
                  <a:pt x="1346" y="13783"/>
                </a:cubicBezTo>
                <a:cubicBezTo>
                  <a:pt x="917" y="13616"/>
                  <a:pt x="441" y="13497"/>
                  <a:pt x="0" y="13497"/>
                </a:cubicBezTo>
                <a:lnTo>
                  <a:pt x="0" y="32726"/>
                </a:lnTo>
                <a:cubicBezTo>
                  <a:pt x="3322" y="33011"/>
                  <a:pt x="6680" y="33059"/>
                  <a:pt x="10025" y="33154"/>
                </a:cubicBezTo>
                <a:cubicBezTo>
                  <a:pt x="12938" y="33235"/>
                  <a:pt x="15844" y="33283"/>
                  <a:pt x="18753" y="33283"/>
                </a:cubicBezTo>
                <a:cubicBezTo>
                  <a:pt x="20126" y="33283"/>
                  <a:pt x="21498" y="33272"/>
                  <a:pt x="22872" y="33249"/>
                </a:cubicBezTo>
                <a:cubicBezTo>
                  <a:pt x="23753" y="33237"/>
                  <a:pt x="24622" y="33214"/>
                  <a:pt x="25504" y="33190"/>
                </a:cubicBezTo>
                <a:cubicBezTo>
                  <a:pt x="31611" y="33011"/>
                  <a:pt x="37719" y="32761"/>
                  <a:pt x="43827" y="32321"/>
                </a:cubicBezTo>
                <a:cubicBezTo>
                  <a:pt x="45399" y="32202"/>
                  <a:pt x="47030" y="32130"/>
                  <a:pt x="48590" y="31880"/>
                </a:cubicBezTo>
                <a:cubicBezTo>
                  <a:pt x="49316" y="31761"/>
                  <a:pt x="50459" y="31547"/>
                  <a:pt x="50995" y="31035"/>
                </a:cubicBezTo>
                <a:cubicBezTo>
                  <a:pt x="51876" y="30201"/>
                  <a:pt x="50840" y="25748"/>
                  <a:pt x="50483" y="24570"/>
                </a:cubicBezTo>
                <a:cubicBezTo>
                  <a:pt x="50245" y="23784"/>
                  <a:pt x="49804" y="22927"/>
                  <a:pt x="49018" y="22724"/>
                </a:cubicBezTo>
                <a:cubicBezTo>
                  <a:pt x="48901" y="22694"/>
                  <a:pt x="48782" y="22680"/>
                  <a:pt x="48663" y="22680"/>
                </a:cubicBezTo>
                <a:cubicBezTo>
                  <a:pt x="48175" y="22680"/>
                  <a:pt x="47679" y="22911"/>
                  <a:pt x="47268" y="23189"/>
                </a:cubicBezTo>
                <a:cubicBezTo>
                  <a:pt x="46220" y="23879"/>
                  <a:pt x="45387" y="24879"/>
                  <a:pt x="44899" y="26022"/>
                </a:cubicBezTo>
                <a:cubicBezTo>
                  <a:pt x="45625" y="23974"/>
                  <a:pt x="45875" y="21724"/>
                  <a:pt x="45613" y="19557"/>
                </a:cubicBezTo>
                <a:cubicBezTo>
                  <a:pt x="45458" y="18367"/>
                  <a:pt x="45161" y="17176"/>
                  <a:pt x="44542" y="16164"/>
                </a:cubicBezTo>
                <a:cubicBezTo>
                  <a:pt x="44125" y="15473"/>
                  <a:pt x="43458" y="14819"/>
                  <a:pt x="42649" y="14807"/>
                </a:cubicBezTo>
                <a:cubicBezTo>
                  <a:pt x="42635" y="14806"/>
                  <a:pt x="42621" y="14806"/>
                  <a:pt x="42607" y="14806"/>
                </a:cubicBezTo>
                <a:cubicBezTo>
                  <a:pt x="42159" y="14806"/>
                  <a:pt x="41744" y="14993"/>
                  <a:pt x="41375" y="15235"/>
                </a:cubicBezTo>
                <a:cubicBezTo>
                  <a:pt x="39922" y="16200"/>
                  <a:pt x="39243" y="17962"/>
                  <a:pt x="38993" y="19676"/>
                </a:cubicBezTo>
                <a:cubicBezTo>
                  <a:pt x="38779" y="21129"/>
                  <a:pt x="38815" y="22629"/>
                  <a:pt x="39089" y="24082"/>
                </a:cubicBezTo>
                <a:cubicBezTo>
                  <a:pt x="38755" y="22986"/>
                  <a:pt x="38196" y="21962"/>
                  <a:pt x="37469" y="21081"/>
                </a:cubicBezTo>
                <a:cubicBezTo>
                  <a:pt x="37350" y="20938"/>
                  <a:pt x="37207" y="20784"/>
                  <a:pt x="37029" y="20724"/>
                </a:cubicBezTo>
                <a:cubicBezTo>
                  <a:pt x="36980" y="20712"/>
                  <a:pt x="36930" y="20706"/>
                  <a:pt x="36880" y="20706"/>
                </a:cubicBezTo>
                <a:cubicBezTo>
                  <a:pt x="36540" y="20706"/>
                  <a:pt x="36190" y="20974"/>
                  <a:pt x="36076" y="21296"/>
                </a:cubicBezTo>
                <a:cubicBezTo>
                  <a:pt x="35695" y="22272"/>
                  <a:pt x="35481" y="23141"/>
                  <a:pt x="35398" y="24415"/>
                </a:cubicBezTo>
                <a:cubicBezTo>
                  <a:pt x="35326" y="23867"/>
                  <a:pt x="35195" y="21772"/>
                  <a:pt x="35076" y="21236"/>
                </a:cubicBezTo>
                <a:cubicBezTo>
                  <a:pt x="34802" y="19974"/>
                  <a:pt x="34421" y="18736"/>
                  <a:pt x="33993" y="17533"/>
                </a:cubicBezTo>
                <a:cubicBezTo>
                  <a:pt x="33731" y="16795"/>
                  <a:pt x="33421" y="16081"/>
                  <a:pt x="32993" y="15450"/>
                </a:cubicBezTo>
                <a:cubicBezTo>
                  <a:pt x="32677" y="14976"/>
                  <a:pt x="32175" y="14381"/>
                  <a:pt x="31561" y="14381"/>
                </a:cubicBezTo>
                <a:cubicBezTo>
                  <a:pt x="31481" y="14381"/>
                  <a:pt x="31398" y="14392"/>
                  <a:pt x="31314" y="14414"/>
                </a:cubicBezTo>
                <a:cubicBezTo>
                  <a:pt x="31171" y="14461"/>
                  <a:pt x="31040" y="14521"/>
                  <a:pt x="30921" y="14592"/>
                </a:cubicBezTo>
                <a:cubicBezTo>
                  <a:pt x="30909" y="14616"/>
                  <a:pt x="30897" y="14616"/>
                  <a:pt x="30897" y="14628"/>
                </a:cubicBezTo>
                <a:cubicBezTo>
                  <a:pt x="29266" y="16700"/>
                  <a:pt x="28540" y="19450"/>
                  <a:pt x="28921" y="22058"/>
                </a:cubicBezTo>
                <a:cubicBezTo>
                  <a:pt x="28468" y="20295"/>
                  <a:pt x="28671" y="18426"/>
                  <a:pt x="28254" y="16652"/>
                </a:cubicBezTo>
                <a:cubicBezTo>
                  <a:pt x="27853" y="14945"/>
                  <a:pt x="26547" y="13215"/>
                  <a:pt x="24826" y="13215"/>
                </a:cubicBezTo>
                <a:cubicBezTo>
                  <a:pt x="24759" y="13215"/>
                  <a:pt x="24691" y="13218"/>
                  <a:pt x="24622" y="13223"/>
                </a:cubicBezTo>
                <a:cubicBezTo>
                  <a:pt x="23420" y="13330"/>
                  <a:pt x="22408" y="14318"/>
                  <a:pt x="21967" y="15450"/>
                </a:cubicBezTo>
                <a:lnTo>
                  <a:pt x="21872" y="15712"/>
                </a:lnTo>
                <a:cubicBezTo>
                  <a:pt x="21765" y="14938"/>
                  <a:pt x="21574" y="14176"/>
                  <a:pt x="21289" y="13461"/>
                </a:cubicBezTo>
                <a:cubicBezTo>
                  <a:pt x="20959" y="12616"/>
                  <a:pt x="20219" y="11700"/>
                  <a:pt x="19386" y="11700"/>
                </a:cubicBezTo>
                <a:cubicBezTo>
                  <a:pt x="19256" y="11700"/>
                  <a:pt x="19124" y="11722"/>
                  <a:pt x="18991" y="11771"/>
                </a:cubicBezTo>
                <a:cubicBezTo>
                  <a:pt x="18372" y="11997"/>
                  <a:pt x="18062" y="12652"/>
                  <a:pt x="17860" y="13259"/>
                </a:cubicBezTo>
                <a:cubicBezTo>
                  <a:pt x="17360" y="14711"/>
                  <a:pt x="17157" y="16259"/>
                  <a:pt x="17264" y="17795"/>
                </a:cubicBezTo>
                <a:cubicBezTo>
                  <a:pt x="16610" y="13628"/>
                  <a:pt x="15562" y="9520"/>
                  <a:pt x="14145" y="5532"/>
                </a:cubicBezTo>
                <a:cubicBezTo>
                  <a:pt x="13490" y="3662"/>
                  <a:pt x="12657" y="1710"/>
                  <a:pt x="11026" y="579"/>
                </a:cubicBezTo>
                <a:cubicBezTo>
                  <a:pt x="10562" y="250"/>
                  <a:pt x="10020" y="0"/>
                  <a:pt x="9463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0" name="Google Shape;2210;p38"/>
          <p:cNvGrpSpPr/>
          <p:nvPr/>
        </p:nvGrpSpPr>
        <p:grpSpPr>
          <a:xfrm rot="852159">
            <a:off x="1161890" y="221890"/>
            <a:ext cx="5990117" cy="4066598"/>
            <a:chOff x="-3037299" y="1501574"/>
            <a:chExt cx="579850" cy="393651"/>
          </a:xfrm>
        </p:grpSpPr>
        <p:sp>
          <p:nvSpPr>
            <p:cNvPr id="2211" name="Google Shape;2211;p38"/>
            <p:cNvSpPr/>
            <p:nvPr/>
          </p:nvSpPr>
          <p:spPr>
            <a:xfrm>
              <a:off x="-3037299" y="1501574"/>
              <a:ext cx="579850" cy="393651"/>
            </a:xfrm>
            <a:custGeom>
              <a:avLst/>
              <a:gdLst/>
              <a:ahLst/>
              <a:cxnLst/>
              <a:rect l="l" t="t" r="r" b="b"/>
              <a:pathLst>
                <a:path w="23194" h="15377" extrusionOk="0">
                  <a:moveTo>
                    <a:pt x="17076" y="1"/>
                  </a:moveTo>
                  <a:cubicBezTo>
                    <a:pt x="15015" y="1"/>
                    <a:pt x="12935" y="727"/>
                    <a:pt x="10942" y="1117"/>
                  </a:cubicBezTo>
                  <a:cubicBezTo>
                    <a:pt x="8621" y="1569"/>
                    <a:pt x="6287" y="2069"/>
                    <a:pt x="4108" y="3117"/>
                  </a:cubicBezTo>
                  <a:cubicBezTo>
                    <a:pt x="3346" y="3474"/>
                    <a:pt x="2608" y="3915"/>
                    <a:pt x="2013" y="4546"/>
                  </a:cubicBezTo>
                  <a:cubicBezTo>
                    <a:pt x="1" y="6653"/>
                    <a:pt x="1132" y="10118"/>
                    <a:pt x="2453" y="12416"/>
                  </a:cubicBezTo>
                  <a:cubicBezTo>
                    <a:pt x="3687" y="14539"/>
                    <a:pt x="5487" y="15376"/>
                    <a:pt x="7518" y="15376"/>
                  </a:cubicBezTo>
                  <a:cubicBezTo>
                    <a:pt x="7936" y="15376"/>
                    <a:pt x="8364" y="15341"/>
                    <a:pt x="8799" y="15273"/>
                  </a:cubicBezTo>
                  <a:cubicBezTo>
                    <a:pt x="10050" y="15071"/>
                    <a:pt x="11264" y="14654"/>
                    <a:pt x="12478" y="14226"/>
                  </a:cubicBezTo>
                  <a:cubicBezTo>
                    <a:pt x="14455" y="13547"/>
                    <a:pt x="16431" y="12833"/>
                    <a:pt x="18372" y="12011"/>
                  </a:cubicBezTo>
                  <a:cubicBezTo>
                    <a:pt x="19979" y="11344"/>
                    <a:pt x="22384" y="10761"/>
                    <a:pt x="22932" y="8654"/>
                  </a:cubicBezTo>
                  <a:cubicBezTo>
                    <a:pt x="23194" y="7665"/>
                    <a:pt x="23123" y="6594"/>
                    <a:pt x="22980" y="5570"/>
                  </a:cubicBezTo>
                  <a:cubicBezTo>
                    <a:pt x="22849" y="4605"/>
                    <a:pt x="22658" y="3593"/>
                    <a:pt x="22218" y="2736"/>
                  </a:cubicBezTo>
                  <a:cubicBezTo>
                    <a:pt x="22158" y="2641"/>
                    <a:pt x="22122" y="2534"/>
                    <a:pt x="22063" y="2439"/>
                  </a:cubicBezTo>
                  <a:cubicBezTo>
                    <a:pt x="21503" y="1522"/>
                    <a:pt x="20658" y="879"/>
                    <a:pt x="19741" y="498"/>
                  </a:cubicBezTo>
                  <a:cubicBezTo>
                    <a:pt x="18862" y="137"/>
                    <a:pt x="17971" y="1"/>
                    <a:pt x="170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8"/>
            <p:cNvSpPr/>
            <p:nvPr/>
          </p:nvSpPr>
          <p:spPr>
            <a:xfrm>
              <a:off x="-2559471" y="1733580"/>
              <a:ext cx="54800" cy="117825"/>
            </a:xfrm>
            <a:custGeom>
              <a:avLst/>
              <a:gdLst/>
              <a:ahLst/>
              <a:cxnLst/>
              <a:rect l="l" t="t" r="r" b="b"/>
              <a:pathLst>
                <a:path w="2192" h="4713" extrusionOk="0">
                  <a:moveTo>
                    <a:pt x="1607" y="1"/>
                  </a:moveTo>
                  <a:cubicBezTo>
                    <a:pt x="1584" y="1"/>
                    <a:pt x="1560" y="4"/>
                    <a:pt x="1537" y="10"/>
                  </a:cubicBezTo>
                  <a:cubicBezTo>
                    <a:pt x="1108" y="129"/>
                    <a:pt x="203" y="296"/>
                    <a:pt x="96" y="808"/>
                  </a:cubicBezTo>
                  <a:cubicBezTo>
                    <a:pt x="1" y="1236"/>
                    <a:pt x="596" y="2093"/>
                    <a:pt x="703" y="2558"/>
                  </a:cubicBezTo>
                  <a:cubicBezTo>
                    <a:pt x="870" y="3272"/>
                    <a:pt x="870" y="4058"/>
                    <a:pt x="537" y="4713"/>
                  </a:cubicBezTo>
                  <a:cubicBezTo>
                    <a:pt x="1703" y="3546"/>
                    <a:pt x="2192" y="1736"/>
                    <a:pt x="1763" y="153"/>
                  </a:cubicBezTo>
                  <a:cubicBezTo>
                    <a:pt x="1751" y="93"/>
                    <a:pt x="1727" y="34"/>
                    <a:pt x="1668" y="10"/>
                  </a:cubicBezTo>
                  <a:cubicBezTo>
                    <a:pt x="1650" y="4"/>
                    <a:pt x="1629" y="1"/>
                    <a:pt x="16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3" name="Google Shape;2213;p38"/>
          <p:cNvSpPr txBox="1">
            <a:spLocks noGrp="1"/>
          </p:cNvSpPr>
          <p:nvPr>
            <p:ph type="title"/>
          </p:nvPr>
        </p:nvSpPr>
        <p:spPr>
          <a:xfrm>
            <a:off x="335383" y="35129"/>
            <a:ext cx="8057631" cy="1707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Observamos la imagen y comentamos</a:t>
            </a:r>
            <a:endParaRPr sz="3600" dirty="0"/>
          </a:p>
        </p:txBody>
      </p:sp>
      <p:grpSp>
        <p:nvGrpSpPr>
          <p:cNvPr id="2214" name="Google Shape;2214;p38"/>
          <p:cNvGrpSpPr/>
          <p:nvPr/>
        </p:nvGrpSpPr>
        <p:grpSpPr>
          <a:xfrm flipH="1">
            <a:off x="500931" y="1020984"/>
            <a:ext cx="871283" cy="493034"/>
            <a:chOff x="6499193" y="92109"/>
            <a:chExt cx="871283" cy="493034"/>
          </a:xfrm>
        </p:grpSpPr>
        <p:sp>
          <p:nvSpPr>
            <p:cNvPr id="2215" name="Google Shape;2215;p38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8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38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38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8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8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8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8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8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4" name="Google Shape;2224;p38"/>
          <p:cNvGrpSpPr/>
          <p:nvPr/>
        </p:nvGrpSpPr>
        <p:grpSpPr>
          <a:xfrm flipH="1">
            <a:off x="7759523" y="4075298"/>
            <a:ext cx="1132346" cy="640125"/>
            <a:chOff x="75300" y="3702036"/>
            <a:chExt cx="1132346" cy="640125"/>
          </a:xfrm>
        </p:grpSpPr>
        <p:sp>
          <p:nvSpPr>
            <p:cNvPr id="2225" name="Google Shape;2225;p38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8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8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8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8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8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8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8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8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4" name="Google Shape;2234;p38"/>
          <p:cNvGrpSpPr/>
          <p:nvPr/>
        </p:nvGrpSpPr>
        <p:grpSpPr>
          <a:xfrm flipH="1">
            <a:off x="948593" y="1605142"/>
            <a:ext cx="430453" cy="905562"/>
            <a:chOff x="6492361" y="-8"/>
            <a:chExt cx="430453" cy="905562"/>
          </a:xfrm>
        </p:grpSpPr>
        <p:sp>
          <p:nvSpPr>
            <p:cNvPr id="2235" name="Google Shape;2235;p38"/>
            <p:cNvSpPr/>
            <p:nvPr/>
          </p:nvSpPr>
          <p:spPr>
            <a:xfrm>
              <a:off x="6721296" y="229063"/>
              <a:ext cx="20541" cy="19682"/>
            </a:xfrm>
            <a:custGeom>
              <a:avLst/>
              <a:gdLst/>
              <a:ahLst/>
              <a:cxnLst/>
              <a:rect l="l" t="t" r="r" b="b"/>
              <a:pathLst>
                <a:path w="454" h="435" extrusionOk="0">
                  <a:moveTo>
                    <a:pt x="227" y="0"/>
                  </a:moveTo>
                  <a:cubicBezTo>
                    <a:pt x="209" y="0"/>
                    <a:pt x="191" y="3"/>
                    <a:pt x="168" y="9"/>
                  </a:cubicBezTo>
                  <a:cubicBezTo>
                    <a:pt x="144" y="21"/>
                    <a:pt x="96" y="45"/>
                    <a:pt x="84" y="69"/>
                  </a:cubicBezTo>
                  <a:cubicBezTo>
                    <a:pt x="48" y="104"/>
                    <a:pt x="37" y="128"/>
                    <a:pt x="25" y="164"/>
                  </a:cubicBezTo>
                  <a:lnTo>
                    <a:pt x="25" y="188"/>
                  </a:lnTo>
                  <a:cubicBezTo>
                    <a:pt x="1" y="223"/>
                    <a:pt x="1" y="259"/>
                    <a:pt x="25" y="295"/>
                  </a:cubicBezTo>
                  <a:lnTo>
                    <a:pt x="60" y="378"/>
                  </a:lnTo>
                  <a:cubicBezTo>
                    <a:pt x="96" y="414"/>
                    <a:pt x="120" y="426"/>
                    <a:pt x="156" y="426"/>
                  </a:cubicBezTo>
                  <a:cubicBezTo>
                    <a:pt x="168" y="432"/>
                    <a:pt x="185" y="435"/>
                    <a:pt x="205" y="435"/>
                  </a:cubicBezTo>
                  <a:cubicBezTo>
                    <a:pt x="224" y="435"/>
                    <a:pt x="245" y="432"/>
                    <a:pt x="263" y="426"/>
                  </a:cubicBezTo>
                  <a:lnTo>
                    <a:pt x="287" y="426"/>
                  </a:lnTo>
                  <a:cubicBezTo>
                    <a:pt x="322" y="414"/>
                    <a:pt x="358" y="402"/>
                    <a:pt x="382" y="366"/>
                  </a:cubicBezTo>
                  <a:cubicBezTo>
                    <a:pt x="406" y="343"/>
                    <a:pt x="418" y="307"/>
                    <a:pt x="441" y="283"/>
                  </a:cubicBezTo>
                  <a:cubicBezTo>
                    <a:pt x="453" y="235"/>
                    <a:pt x="453" y="200"/>
                    <a:pt x="441" y="164"/>
                  </a:cubicBezTo>
                  <a:cubicBezTo>
                    <a:pt x="418" y="128"/>
                    <a:pt x="406" y="81"/>
                    <a:pt x="382" y="69"/>
                  </a:cubicBezTo>
                  <a:cubicBezTo>
                    <a:pt x="346" y="33"/>
                    <a:pt x="322" y="21"/>
                    <a:pt x="287" y="9"/>
                  </a:cubicBezTo>
                  <a:cubicBezTo>
                    <a:pt x="263" y="3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8"/>
            <p:cNvSpPr/>
            <p:nvPr/>
          </p:nvSpPr>
          <p:spPr>
            <a:xfrm>
              <a:off x="6674966" y="197121"/>
              <a:ext cx="17827" cy="18369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215" y="1"/>
                  </a:moveTo>
                  <a:cubicBezTo>
                    <a:pt x="191" y="1"/>
                    <a:pt x="180" y="1"/>
                    <a:pt x="168" y="13"/>
                  </a:cubicBezTo>
                  <a:cubicBezTo>
                    <a:pt x="156" y="13"/>
                    <a:pt x="132" y="25"/>
                    <a:pt x="120" y="48"/>
                  </a:cubicBezTo>
                  <a:lnTo>
                    <a:pt x="96" y="72"/>
                  </a:lnTo>
                  <a:lnTo>
                    <a:pt x="60" y="108"/>
                  </a:lnTo>
                  <a:cubicBezTo>
                    <a:pt x="13" y="144"/>
                    <a:pt x="1" y="227"/>
                    <a:pt x="13" y="287"/>
                  </a:cubicBezTo>
                  <a:cubicBezTo>
                    <a:pt x="37" y="310"/>
                    <a:pt x="49" y="346"/>
                    <a:pt x="60" y="358"/>
                  </a:cubicBezTo>
                  <a:cubicBezTo>
                    <a:pt x="72" y="370"/>
                    <a:pt x="96" y="394"/>
                    <a:pt x="120" y="394"/>
                  </a:cubicBezTo>
                  <a:cubicBezTo>
                    <a:pt x="132" y="406"/>
                    <a:pt x="168" y="406"/>
                    <a:pt x="191" y="406"/>
                  </a:cubicBezTo>
                  <a:cubicBezTo>
                    <a:pt x="227" y="406"/>
                    <a:pt x="251" y="394"/>
                    <a:pt x="287" y="370"/>
                  </a:cubicBezTo>
                  <a:cubicBezTo>
                    <a:pt x="310" y="358"/>
                    <a:pt x="334" y="346"/>
                    <a:pt x="346" y="310"/>
                  </a:cubicBezTo>
                  <a:cubicBezTo>
                    <a:pt x="358" y="287"/>
                    <a:pt x="370" y="251"/>
                    <a:pt x="370" y="227"/>
                  </a:cubicBezTo>
                  <a:lnTo>
                    <a:pt x="370" y="191"/>
                  </a:lnTo>
                  <a:lnTo>
                    <a:pt x="370" y="167"/>
                  </a:lnTo>
                  <a:cubicBezTo>
                    <a:pt x="394" y="132"/>
                    <a:pt x="394" y="120"/>
                    <a:pt x="394" y="108"/>
                  </a:cubicBezTo>
                  <a:cubicBezTo>
                    <a:pt x="394" y="96"/>
                    <a:pt x="370" y="72"/>
                    <a:pt x="370" y="72"/>
                  </a:cubicBezTo>
                  <a:lnTo>
                    <a:pt x="346" y="48"/>
                  </a:lnTo>
                  <a:cubicBezTo>
                    <a:pt x="334" y="25"/>
                    <a:pt x="310" y="13"/>
                    <a:pt x="299" y="13"/>
                  </a:cubicBezTo>
                  <a:cubicBezTo>
                    <a:pt x="287" y="13"/>
                    <a:pt x="275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8"/>
            <p:cNvSpPr/>
            <p:nvPr/>
          </p:nvSpPr>
          <p:spPr>
            <a:xfrm>
              <a:off x="6771970" y="124413"/>
              <a:ext cx="9728" cy="7058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107" y="0"/>
                  </a:moveTo>
                  <a:cubicBezTo>
                    <a:pt x="0" y="0"/>
                    <a:pt x="0" y="155"/>
                    <a:pt x="107" y="155"/>
                  </a:cubicBezTo>
                  <a:cubicBezTo>
                    <a:pt x="214" y="155"/>
                    <a:pt x="214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8"/>
            <p:cNvSpPr/>
            <p:nvPr/>
          </p:nvSpPr>
          <p:spPr>
            <a:xfrm>
              <a:off x="6905530" y="203591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1"/>
                  </a:moveTo>
                  <a:cubicBezTo>
                    <a:pt x="156" y="1"/>
                    <a:pt x="144" y="1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7" y="84"/>
                    <a:pt x="25" y="108"/>
                    <a:pt x="13" y="120"/>
                  </a:cubicBezTo>
                  <a:cubicBezTo>
                    <a:pt x="1" y="155"/>
                    <a:pt x="1" y="167"/>
                    <a:pt x="1" y="203"/>
                  </a:cubicBezTo>
                  <a:lnTo>
                    <a:pt x="1" y="239"/>
                  </a:lnTo>
                  <a:lnTo>
                    <a:pt x="37" y="334"/>
                  </a:lnTo>
                  <a:cubicBezTo>
                    <a:pt x="60" y="346"/>
                    <a:pt x="72" y="346"/>
                    <a:pt x="84" y="358"/>
                  </a:cubicBezTo>
                  <a:cubicBezTo>
                    <a:pt x="120" y="382"/>
                    <a:pt x="144" y="394"/>
                    <a:pt x="191" y="394"/>
                  </a:cubicBezTo>
                  <a:cubicBezTo>
                    <a:pt x="215" y="394"/>
                    <a:pt x="239" y="394"/>
                    <a:pt x="263" y="382"/>
                  </a:cubicBezTo>
                  <a:cubicBezTo>
                    <a:pt x="298" y="358"/>
                    <a:pt x="310" y="358"/>
                    <a:pt x="322" y="334"/>
                  </a:cubicBezTo>
                  <a:cubicBezTo>
                    <a:pt x="334" y="322"/>
                    <a:pt x="358" y="286"/>
                    <a:pt x="370" y="275"/>
                  </a:cubicBezTo>
                  <a:cubicBezTo>
                    <a:pt x="382" y="239"/>
                    <a:pt x="382" y="227"/>
                    <a:pt x="382" y="203"/>
                  </a:cubicBezTo>
                  <a:lnTo>
                    <a:pt x="382" y="155"/>
                  </a:lnTo>
                  <a:lnTo>
                    <a:pt x="334" y="60"/>
                  </a:lnTo>
                  <a:cubicBezTo>
                    <a:pt x="322" y="48"/>
                    <a:pt x="310" y="48"/>
                    <a:pt x="298" y="36"/>
                  </a:cubicBezTo>
                  <a:cubicBezTo>
                    <a:pt x="263" y="24"/>
                    <a:pt x="239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8"/>
            <p:cNvSpPr/>
            <p:nvPr/>
          </p:nvSpPr>
          <p:spPr>
            <a:xfrm>
              <a:off x="6817757" y="889356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5" y="0"/>
                    <a:pt x="131" y="0"/>
                    <a:pt x="107" y="12"/>
                  </a:cubicBezTo>
                  <a:cubicBezTo>
                    <a:pt x="95" y="12"/>
                    <a:pt x="60" y="36"/>
                    <a:pt x="48" y="48"/>
                  </a:cubicBezTo>
                  <a:cubicBezTo>
                    <a:pt x="36" y="60"/>
                    <a:pt x="12" y="72"/>
                    <a:pt x="12" y="107"/>
                  </a:cubicBezTo>
                  <a:cubicBezTo>
                    <a:pt x="0" y="119"/>
                    <a:pt x="0" y="143"/>
                    <a:pt x="0" y="179"/>
                  </a:cubicBezTo>
                  <a:lnTo>
                    <a:pt x="0" y="227"/>
                  </a:lnTo>
                  <a:cubicBezTo>
                    <a:pt x="12" y="250"/>
                    <a:pt x="36" y="286"/>
                    <a:pt x="48" y="298"/>
                  </a:cubicBezTo>
                  <a:cubicBezTo>
                    <a:pt x="60" y="310"/>
                    <a:pt x="72" y="310"/>
                    <a:pt x="72" y="334"/>
                  </a:cubicBezTo>
                  <a:cubicBezTo>
                    <a:pt x="107" y="346"/>
                    <a:pt x="131" y="357"/>
                    <a:pt x="167" y="357"/>
                  </a:cubicBezTo>
                  <a:cubicBezTo>
                    <a:pt x="191" y="357"/>
                    <a:pt x="214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33" y="286"/>
                    <a:pt x="333" y="250"/>
                  </a:cubicBezTo>
                  <a:cubicBezTo>
                    <a:pt x="345" y="238"/>
                    <a:pt x="345" y="215"/>
                    <a:pt x="345" y="179"/>
                  </a:cubicBezTo>
                  <a:lnTo>
                    <a:pt x="345" y="131"/>
                  </a:lnTo>
                  <a:cubicBezTo>
                    <a:pt x="333" y="107"/>
                    <a:pt x="310" y="72"/>
                    <a:pt x="298" y="60"/>
                  </a:cubicBezTo>
                  <a:cubicBezTo>
                    <a:pt x="286" y="48"/>
                    <a:pt x="274" y="48"/>
                    <a:pt x="274" y="36"/>
                  </a:cubicBezTo>
                  <a:cubicBezTo>
                    <a:pt x="238" y="12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8"/>
            <p:cNvSpPr/>
            <p:nvPr/>
          </p:nvSpPr>
          <p:spPr>
            <a:xfrm>
              <a:off x="6897477" y="822531"/>
              <a:ext cx="19953" cy="15700"/>
            </a:xfrm>
            <a:custGeom>
              <a:avLst/>
              <a:gdLst/>
              <a:ahLst/>
              <a:cxnLst/>
              <a:rect l="l" t="t" r="r" b="b"/>
              <a:pathLst>
                <a:path w="441" h="347" extrusionOk="0">
                  <a:moveTo>
                    <a:pt x="215" y="1"/>
                  </a:moveTo>
                  <a:cubicBezTo>
                    <a:pt x="0" y="1"/>
                    <a:pt x="0" y="346"/>
                    <a:pt x="215" y="346"/>
                  </a:cubicBezTo>
                  <a:cubicBezTo>
                    <a:pt x="441" y="346"/>
                    <a:pt x="441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8"/>
            <p:cNvSpPr/>
            <p:nvPr/>
          </p:nvSpPr>
          <p:spPr>
            <a:xfrm>
              <a:off x="6808572" y="581741"/>
              <a:ext cx="19455" cy="19998"/>
            </a:xfrm>
            <a:custGeom>
              <a:avLst/>
              <a:gdLst/>
              <a:ahLst/>
              <a:cxnLst/>
              <a:rect l="l" t="t" r="r" b="b"/>
              <a:pathLst>
                <a:path w="430" h="442" extrusionOk="0">
                  <a:moveTo>
                    <a:pt x="144" y="1"/>
                  </a:moveTo>
                  <a:cubicBezTo>
                    <a:pt x="132" y="1"/>
                    <a:pt x="120" y="13"/>
                    <a:pt x="96" y="13"/>
                  </a:cubicBezTo>
                  <a:cubicBezTo>
                    <a:pt x="72" y="25"/>
                    <a:pt x="60" y="48"/>
                    <a:pt x="36" y="72"/>
                  </a:cubicBezTo>
                  <a:cubicBezTo>
                    <a:pt x="24" y="84"/>
                    <a:pt x="13" y="120"/>
                    <a:pt x="13" y="144"/>
                  </a:cubicBezTo>
                  <a:lnTo>
                    <a:pt x="13" y="179"/>
                  </a:lnTo>
                  <a:cubicBezTo>
                    <a:pt x="1" y="227"/>
                    <a:pt x="1" y="251"/>
                    <a:pt x="13" y="298"/>
                  </a:cubicBezTo>
                  <a:cubicBezTo>
                    <a:pt x="24" y="322"/>
                    <a:pt x="36" y="358"/>
                    <a:pt x="72" y="382"/>
                  </a:cubicBezTo>
                  <a:cubicBezTo>
                    <a:pt x="84" y="406"/>
                    <a:pt x="96" y="406"/>
                    <a:pt x="120" y="418"/>
                  </a:cubicBezTo>
                  <a:cubicBezTo>
                    <a:pt x="144" y="429"/>
                    <a:pt x="191" y="441"/>
                    <a:pt x="215" y="441"/>
                  </a:cubicBezTo>
                  <a:cubicBezTo>
                    <a:pt x="251" y="441"/>
                    <a:pt x="275" y="441"/>
                    <a:pt x="298" y="429"/>
                  </a:cubicBezTo>
                  <a:cubicBezTo>
                    <a:pt x="322" y="418"/>
                    <a:pt x="334" y="406"/>
                    <a:pt x="370" y="382"/>
                  </a:cubicBezTo>
                  <a:cubicBezTo>
                    <a:pt x="394" y="358"/>
                    <a:pt x="417" y="322"/>
                    <a:pt x="429" y="298"/>
                  </a:cubicBezTo>
                  <a:cubicBezTo>
                    <a:pt x="417" y="251"/>
                    <a:pt x="417" y="203"/>
                    <a:pt x="394" y="179"/>
                  </a:cubicBezTo>
                  <a:lnTo>
                    <a:pt x="394" y="144"/>
                  </a:lnTo>
                  <a:cubicBezTo>
                    <a:pt x="394" y="132"/>
                    <a:pt x="382" y="120"/>
                    <a:pt x="382" y="108"/>
                  </a:cubicBezTo>
                  <a:cubicBezTo>
                    <a:pt x="370" y="72"/>
                    <a:pt x="358" y="60"/>
                    <a:pt x="322" y="48"/>
                  </a:cubicBezTo>
                  <a:cubicBezTo>
                    <a:pt x="310" y="25"/>
                    <a:pt x="298" y="25"/>
                    <a:pt x="275" y="13"/>
                  </a:cubicBezTo>
                  <a:cubicBezTo>
                    <a:pt x="251" y="1"/>
                    <a:pt x="239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8"/>
            <p:cNvSpPr/>
            <p:nvPr/>
          </p:nvSpPr>
          <p:spPr>
            <a:xfrm>
              <a:off x="6706230" y="598436"/>
              <a:ext cx="16741" cy="13528"/>
            </a:xfrm>
            <a:custGeom>
              <a:avLst/>
              <a:gdLst/>
              <a:ahLst/>
              <a:cxnLst/>
              <a:rect l="l" t="t" r="r" b="b"/>
              <a:pathLst>
                <a:path w="370" h="299" extrusionOk="0">
                  <a:moveTo>
                    <a:pt x="191" y="1"/>
                  </a:moveTo>
                  <a:cubicBezTo>
                    <a:pt x="0" y="1"/>
                    <a:pt x="0" y="299"/>
                    <a:pt x="191" y="299"/>
                  </a:cubicBezTo>
                  <a:cubicBezTo>
                    <a:pt x="370" y="299"/>
                    <a:pt x="370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8"/>
            <p:cNvSpPr/>
            <p:nvPr/>
          </p:nvSpPr>
          <p:spPr>
            <a:xfrm>
              <a:off x="6546247" y="25962"/>
              <a:ext cx="22668" cy="21582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46" y="0"/>
                  </a:moveTo>
                  <a:cubicBezTo>
                    <a:pt x="192" y="0"/>
                    <a:pt x="138" y="18"/>
                    <a:pt x="96" y="57"/>
                  </a:cubicBezTo>
                  <a:cubicBezTo>
                    <a:pt x="0" y="152"/>
                    <a:pt x="0" y="307"/>
                    <a:pt x="84" y="391"/>
                  </a:cubicBezTo>
                  <a:lnTo>
                    <a:pt x="96" y="402"/>
                  </a:lnTo>
                  <a:cubicBezTo>
                    <a:pt x="143" y="454"/>
                    <a:pt x="203" y="476"/>
                    <a:pt x="262" y="476"/>
                  </a:cubicBezTo>
                  <a:cubicBezTo>
                    <a:pt x="383" y="476"/>
                    <a:pt x="500" y="383"/>
                    <a:pt x="500" y="248"/>
                  </a:cubicBezTo>
                  <a:cubicBezTo>
                    <a:pt x="500" y="98"/>
                    <a:pt x="372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8"/>
            <p:cNvSpPr/>
            <p:nvPr/>
          </p:nvSpPr>
          <p:spPr>
            <a:xfrm>
              <a:off x="6492361" y="-8"/>
              <a:ext cx="17827" cy="16741"/>
            </a:xfrm>
            <a:custGeom>
              <a:avLst/>
              <a:gdLst/>
              <a:ahLst/>
              <a:cxnLst/>
              <a:rect l="l" t="t" r="r" b="b"/>
              <a:pathLst>
                <a:path w="394" h="370" extrusionOk="0">
                  <a:moveTo>
                    <a:pt x="144" y="0"/>
                  </a:moveTo>
                  <a:cubicBezTo>
                    <a:pt x="120" y="0"/>
                    <a:pt x="108" y="12"/>
                    <a:pt x="96" y="12"/>
                  </a:cubicBezTo>
                  <a:cubicBezTo>
                    <a:pt x="84" y="24"/>
                    <a:pt x="60" y="24"/>
                    <a:pt x="48" y="48"/>
                  </a:cubicBezTo>
                  <a:cubicBezTo>
                    <a:pt x="36" y="60"/>
                    <a:pt x="36" y="72"/>
                    <a:pt x="25" y="83"/>
                  </a:cubicBezTo>
                  <a:cubicBezTo>
                    <a:pt x="25" y="107"/>
                    <a:pt x="1" y="119"/>
                    <a:pt x="1" y="131"/>
                  </a:cubicBezTo>
                  <a:lnTo>
                    <a:pt x="1" y="179"/>
                  </a:lnTo>
                  <a:cubicBezTo>
                    <a:pt x="1" y="203"/>
                    <a:pt x="1" y="226"/>
                    <a:pt x="25" y="250"/>
                  </a:cubicBezTo>
                  <a:cubicBezTo>
                    <a:pt x="25" y="262"/>
                    <a:pt x="36" y="286"/>
                    <a:pt x="48" y="298"/>
                  </a:cubicBezTo>
                  <a:cubicBezTo>
                    <a:pt x="60" y="310"/>
                    <a:pt x="60" y="322"/>
                    <a:pt x="84" y="322"/>
                  </a:cubicBezTo>
                  <a:cubicBezTo>
                    <a:pt x="96" y="345"/>
                    <a:pt x="108" y="345"/>
                    <a:pt x="120" y="357"/>
                  </a:cubicBezTo>
                  <a:cubicBezTo>
                    <a:pt x="144" y="369"/>
                    <a:pt x="155" y="369"/>
                    <a:pt x="167" y="369"/>
                  </a:cubicBezTo>
                  <a:lnTo>
                    <a:pt x="215" y="369"/>
                  </a:lnTo>
                  <a:cubicBezTo>
                    <a:pt x="227" y="369"/>
                    <a:pt x="239" y="369"/>
                    <a:pt x="263" y="357"/>
                  </a:cubicBezTo>
                  <a:cubicBezTo>
                    <a:pt x="275" y="357"/>
                    <a:pt x="286" y="345"/>
                    <a:pt x="298" y="322"/>
                  </a:cubicBezTo>
                  <a:lnTo>
                    <a:pt x="346" y="286"/>
                  </a:lnTo>
                  <a:cubicBezTo>
                    <a:pt x="358" y="262"/>
                    <a:pt x="358" y="250"/>
                    <a:pt x="382" y="238"/>
                  </a:cubicBezTo>
                  <a:cubicBezTo>
                    <a:pt x="394" y="203"/>
                    <a:pt x="394" y="191"/>
                    <a:pt x="394" y="167"/>
                  </a:cubicBezTo>
                  <a:cubicBezTo>
                    <a:pt x="394" y="143"/>
                    <a:pt x="394" y="131"/>
                    <a:pt x="382" y="107"/>
                  </a:cubicBezTo>
                  <a:cubicBezTo>
                    <a:pt x="382" y="83"/>
                    <a:pt x="358" y="72"/>
                    <a:pt x="346" y="60"/>
                  </a:cubicBezTo>
                  <a:cubicBezTo>
                    <a:pt x="334" y="48"/>
                    <a:pt x="298" y="24"/>
                    <a:pt x="286" y="12"/>
                  </a:cubicBezTo>
                  <a:cubicBezTo>
                    <a:pt x="275" y="12"/>
                    <a:pt x="263" y="12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5" name="Google Shape;2245;p38"/>
          <p:cNvGrpSpPr/>
          <p:nvPr/>
        </p:nvGrpSpPr>
        <p:grpSpPr>
          <a:xfrm flipH="1">
            <a:off x="7771770" y="582549"/>
            <a:ext cx="602833" cy="495062"/>
            <a:chOff x="668641" y="1116349"/>
            <a:chExt cx="602833" cy="495062"/>
          </a:xfrm>
        </p:grpSpPr>
        <p:sp>
          <p:nvSpPr>
            <p:cNvPr id="2246" name="Google Shape;2246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7" name="Google Shape;2257;p38"/>
          <p:cNvGrpSpPr/>
          <p:nvPr/>
        </p:nvGrpSpPr>
        <p:grpSpPr>
          <a:xfrm>
            <a:off x="7882088" y="1906811"/>
            <a:ext cx="887221" cy="2260940"/>
            <a:chOff x="7882088" y="1906811"/>
            <a:chExt cx="887221" cy="2260940"/>
          </a:xfrm>
        </p:grpSpPr>
        <p:sp>
          <p:nvSpPr>
            <p:cNvPr id="2258" name="Google Shape;2258;p38"/>
            <p:cNvSpPr/>
            <p:nvPr/>
          </p:nvSpPr>
          <p:spPr>
            <a:xfrm flipH="1">
              <a:off x="7987865" y="3010886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9" name="Google Shape;2259;p38"/>
            <p:cNvGrpSpPr/>
            <p:nvPr/>
          </p:nvGrpSpPr>
          <p:grpSpPr>
            <a:xfrm rot="-5107444" flipH="1">
              <a:off x="7221064" y="2686293"/>
              <a:ext cx="2209268" cy="701977"/>
              <a:chOff x="676459" y="2747475"/>
              <a:chExt cx="2209227" cy="701963"/>
            </a:xfrm>
          </p:grpSpPr>
          <p:sp>
            <p:nvSpPr>
              <p:cNvPr id="2260" name="Google Shape;2260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38"/>
              <p:cNvSpPr/>
              <p:nvPr/>
            </p:nvSpPr>
            <p:spPr>
              <a:xfrm>
                <a:off x="1474249" y="34235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38"/>
              <p:cNvSpPr/>
              <p:nvPr/>
            </p:nvSpPr>
            <p:spPr>
              <a:xfrm>
                <a:off x="1488275" y="33707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38"/>
              <p:cNvSpPr/>
              <p:nvPr/>
            </p:nvSpPr>
            <p:spPr>
              <a:xfrm>
                <a:off x="1400999" y="33976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38"/>
              <p:cNvSpPr/>
              <p:nvPr/>
            </p:nvSpPr>
            <p:spPr>
              <a:xfrm>
                <a:off x="1372450" y="33098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82" name="Google Shape;2282;p38"/>
          <p:cNvGrpSpPr/>
          <p:nvPr/>
        </p:nvGrpSpPr>
        <p:grpSpPr>
          <a:xfrm>
            <a:off x="259592" y="2601832"/>
            <a:ext cx="1304715" cy="2243628"/>
            <a:chOff x="538042" y="2418907"/>
            <a:chExt cx="1304715" cy="2243628"/>
          </a:xfrm>
        </p:grpSpPr>
        <p:sp>
          <p:nvSpPr>
            <p:cNvPr id="2283" name="Google Shape;2283;p38"/>
            <p:cNvSpPr/>
            <p:nvPr/>
          </p:nvSpPr>
          <p:spPr>
            <a:xfrm>
              <a:off x="538042" y="3027074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84" name="Google Shape;2284;p38"/>
            <p:cNvGrpSpPr/>
            <p:nvPr/>
          </p:nvGrpSpPr>
          <p:grpSpPr>
            <a:xfrm rot="5215655">
              <a:off x="329625" y="3190948"/>
              <a:ext cx="2209309" cy="699546"/>
              <a:chOff x="676459" y="2747475"/>
              <a:chExt cx="2209227" cy="699520"/>
            </a:xfrm>
          </p:grpSpPr>
          <p:sp>
            <p:nvSpPr>
              <p:cNvPr id="2285" name="Google Shape;2285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38"/>
              <p:cNvSpPr/>
              <p:nvPr/>
            </p:nvSpPr>
            <p:spPr>
              <a:xfrm>
                <a:off x="1245649" y="29663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38"/>
              <p:cNvSpPr/>
              <p:nvPr/>
            </p:nvSpPr>
            <p:spPr>
              <a:xfrm>
                <a:off x="1259675" y="29135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38"/>
              <p:cNvSpPr/>
              <p:nvPr/>
            </p:nvSpPr>
            <p:spPr>
              <a:xfrm>
                <a:off x="1172399" y="29404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38"/>
              <p:cNvSpPr/>
              <p:nvPr/>
            </p:nvSpPr>
            <p:spPr>
              <a:xfrm>
                <a:off x="1143850" y="28526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07" name="Google Shape;2307;p38"/>
          <p:cNvGrpSpPr/>
          <p:nvPr/>
        </p:nvGrpSpPr>
        <p:grpSpPr>
          <a:xfrm>
            <a:off x="1613595" y="180749"/>
            <a:ext cx="602833" cy="495062"/>
            <a:chOff x="668641" y="1116349"/>
            <a:chExt cx="602833" cy="495062"/>
          </a:xfrm>
        </p:grpSpPr>
        <p:sp>
          <p:nvSpPr>
            <p:cNvPr id="2308" name="Google Shape;2308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9" name="Google Shape;2319;p38"/>
          <p:cNvGrpSpPr/>
          <p:nvPr/>
        </p:nvGrpSpPr>
        <p:grpSpPr>
          <a:xfrm rot="2041617">
            <a:off x="6777902" y="876324"/>
            <a:ext cx="1374831" cy="564619"/>
            <a:chOff x="653294" y="4365134"/>
            <a:chExt cx="1374789" cy="564602"/>
          </a:xfrm>
        </p:grpSpPr>
        <p:sp>
          <p:nvSpPr>
            <p:cNvPr id="2320" name="Google Shape;2320;p38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8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8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8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8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8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8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8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8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8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8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8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8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8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8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8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8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8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8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8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0" name="Google Shape;2340;p38"/>
          <p:cNvSpPr/>
          <p:nvPr/>
        </p:nvSpPr>
        <p:spPr>
          <a:xfrm>
            <a:off x="259609" y="471541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1" name="Google Shape;2341;p38"/>
          <p:cNvSpPr/>
          <p:nvPr/>
        </p:nvSpPr>
        <p:spPr>
          <a:xfrm rot="21290858">
            <a:off x="1212710" y="426203"/>
            <a:ext cx="5913613" cy="375938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986D22A-BD28-493C-BFA0-DF63D920A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809" y="614919"/>
            <a:ext cx="4243806" cy="4305341"/>
          </a:xfrm>
          <a:prstGeom prst="rect">
            <a:avLst/>
          </a:prstGeom>
        </p:spPr>
      </p:pic>
      <p:sp>
        <p:nvSpPr>
          <p:cNvPr id="6" name="Diagrama de flujo: multidocumento 5">
            <a:extLst>
              <a:ext uri="{FF2B5EF4-FFF2-40B4-BE49-F238E27FC236}">
                <a16:creationId xmlns:a16="http://schemas.microsoft.com/office/drawing/2014/main" id="{C7446A63-DA85-46D8-A5F9-B0FBC524AF06}"/>
              </a:ext>
            </a:extLst>
          </p:cNvPr>
          <p:cNvSpPr/>
          <p:nvPr/>
        </p:nvSpPr>
        <p:spPr>
          <a:xfrm>
            <a:off x="1584665" y="4158035"/>
            <a:ext cx="669906" cy="474175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Pág.121</a:t>
            </a:r>
          </a:p>
        </p:txBody>
      </p:sp>
    </p:spTree>
    <p:extLst>
      <p:ext uri="{BB962C8B-B14F-4D97-AF65-F5344CB8AC3E}">
        <p14:creationId xmlns:p14="http://schemas.microsoft.com/office/powerpoint/2010/main" val="2162308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6" name="Google Shape;2686;p42"/>
          <p:cNvSpPr/>
          <p:nvPr/>
        </p:nvSpPr>
        <p:spPr>
          <a:xfrm rot="-197524">
            <a:off x="2560949" y="3153733"/>
            <a:ext cx="4022102" cy="214784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7" name="Google Shape;2687;p42"/>
          <p:cNvSpPr txBox="1">
            <a:spLocks noGrp="1"/>
          </p:cNvSpPr>
          <p:nvPr>
            <p:ph type="title"/>
          </p:nvPr>
        </p:nvSpPr>
        <p:spPr>
          <a:xfrm>
            <a:off x="1256091" y="2427075"/>
            <a:ext cx="6097209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Comprensión</a:t>
            </a:r>
            <a:endParaRPr dirty="0"/>
          </a:p>
        </p:txBody>
      </p:sp>
      <p:sp>
        <p:nvSpPr>
          <p:cNvPr id="2688" name="Google Shape;2688;p42"/>
          <p:cNvSpPr/>
          <p:nvPr/>
        </p:nvSpPr>
        <p:spPr>
          <a:xfrm>
            <a:off x="3924401" y="1082800"/>
            <a:ext cx="1276920" cy="12221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0" name="Google Shape;2690;p42"/>
          <p:cNvSpPr txBox="1">
            <a:spLocks noGrp="1"/>
          </p:cNvSpPr>
          <p:nvPr>
            <p:ph type="title" idx="2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691" name="Google Shape;2691;p42"/>
          <p:cNvSpPr/>
          <p:nvPr/>
        </p:nvSpPr>
        <p:spPr>
          <a:xfrm>
            <a:off x="8319892" y="4652399"/>
            <a:ext cx="1024124" cy="636295"/>
          </a:xfrm>
          <a:custGeom>
            <a:avLst/>
            <a:gdLst/>
            <a:ahLst/>
            <a:cxnLst/>
            <a:rect l="l" t="t" r="r" b="b"/>
            <a:pathLst>
              <a:path w="21670" h="13463" extrusionOk="0">
                <a:moveTo>
                  <a:pt x="13987" y="0"/>
                </a:moveTo>
                <a:cubicBezTo>
                  <a:pt x="13407" y="0"/>
                  <a:pt x="12912" y="602"/>
                  <a:pt x="12645" y="1157"/>
                </a:cubicBezTo>
                <a:cubicBezTo>
                  <a:pt x="11609" y="3300"/>
                  <a:pt x="11562" y="5776"/>
                  <a:pt x="11550" y="8134"/>
                </a:cubicBezTo>
                <a:cubicBezTo>
                  <a:pt x="11538" y="6312"/>
                  <a:pt x="11014" y="4491"/>
                  <a:pt x="10061" y="2931"/>
                </a:cubicBezTo>
                <a:cubicBezTo>
                  <a:pt x="9942" y="2740"/>
                  <a:pt x="9776" y="2526"/>
                  <a:pt x="9549" y="2502"/>
                </a:cubicBezTo>
                <a:cubicBezTo>
                  <a:pt x="9535" y="2501"/>
                  <a:pt x="9520" y="2500"/>
                  <a:pt x="9506" y="2500"/>
                </a:cubicBezTo>
                <a:cubicBezTo>
                  <a:pt x="9208" y="2500"/>
                  <a:pt x="8997" y="2850"/>
                  <a:pt x="8895" y="3157"/>
                </a:cubicBezTo>
                <a:cubicBezTo>
                  <a:pt x="8257" y="4945"/>
                  <a:pt x="8087" y="6881"/>
                  <a:pt x="8378" y="8762"/>
                </a:cubicBezTo>
                <a:lnTo>
                  <a:pt x="8378" y="8762"/>
                </a:lnTo>
                <a:cubicBezTo>
                  <a:pt x="7888" y="6337"/>
                  <a:pt x="7090" y="3923"/>
                  <a:pt x="5466" y="2062"/>
                </a:cubicBezTo>
                <a:cubicBezTo>
                  <a:pt x="5168" y="1728"/>
                  <a:pt x="4775" y="1395"/>
                  <a:pt x="4334" y="1395"/>
                </a:cubicBezTo>
                <a:cubicBezTo>
                  <a:pt x="3644" y="1395"/>
                  <a:pt x="3227" y="2169"/>
                  <a:pt x="3144" y="2836"/>
                </a:cubicBezTo>
                <a:cubicBezTo>
                  <a:pt x="2977" y="4050"/>
                  <a:pt x="3299" y="5264"/>
                  <a:pt x="3691" y="6407"/>
                </a:cubicBezTo>
                <a:cubicBezTo>
                  <a:pt x="4018" y="7405"/>
                  <a:pt x="4388" y="8374"/>
                  <a:pt x="4797" y="9331"/>
                </a:cubicBezTo>
                <a:lnTo>
                  <a:pt x="4797" y="9331"/>
                </a:lnTo>
                <a:cubicBezTo>
                  <a:pt x="4358" y="8559"/>
                  <a:pt x="3678" y="7922"/>
                  <a:pt x="2870" y="7562"/>
                </a:cubicBezTo>
                <a:cubicBezTo>
                  <a:pt x="2502" y="7395"/>
                  <a:pt x="2092" y="7286"/>
                  <a:pt x="1691" y="7286"/>
                </a:cubicBezTo>
                <a:cubicBezTo>
                  <a:pt x="1521" y="7286"/>
                  <a:pt x="1354" y="7306"/>
                  <a:pt x="1191" y="7348"/>
                </a:cubicBezTo>
                <a:cubicBezTo>
                  <a:pt x="620" y="7503"/>
                  <a:pt x="132" y="7955"/>
                  <a:pt x="60" y="8527"/>
                </a:cubicBezTo>
                <a:cubicBezTo>
                  <a:pt x="1" y="9086"/>
                  <a:pt x="322" y="9622"/>
                  <a:pt x="667" y="10075"/>
                </a:cubicBezTo>
                <a:cubicBezTo>
                  <a:pt x="1382" y="11015"/>
                  <a:pt x="2382" y="12206"/>
                  <a:pt x="3525" y="12599"/>
                </a:cubicBezTo>
                <a:cubicBezTo>
                  <a:pt x="4382" y="12896"/>
                  <a:pt x="5430" y="12896"/>
                  <a:pt x="6311" y="13039"/>
                </a:cubicBezTo>
                <a:cubicBezTo>
                  <a:pt x="7752" y="13242"/>
                  <a:pt x="9228" y="13373"/>
                  <a:pt x="10692" y="13432"/>
                </a:cubicBezTo>
                <a:cubicBezTo>
                  <a:pt x="11220" y="13452"/>
                  <a:pt x="11748" y="13462"/>
                  <a:pt x="12276" y="13462"/>
                </a:cubicBezTo>
                <a:cubicBezTo>
                  <a:pt x="14587" y="13462"/>
                  <a:pt x="16904" y="13270"/>
                  <a:pt x="19182" y="12873"/>
                </a:cubicBezTo>
                <a:cubicBezTo>
                  <a:pt x="19515" y="12813"/>
                  <a:pt x="19824" y="12753"/>
                  <a:pt x="20110" y="12599"/>
                </a:cubicBezTo>
                <a:cubicBezTo>
                  <a:pt x="20491" y="12396"/>
                  <a:pt x="20777" y="12003"/>
                  <a:pt x="21003" y="11610"/>
                </a:cubicBezTo>
                <a:cubicBezTo>
                  <a:pt x="21432" y="10813"/>
                  <a:pt x="21670" y="9860"/>
                  <a:pt x="21384" y="9015"/>
                </a:cubicBezTo>
                <a:cubicBezTo>
                  <a:pt x="21241" y="8551"/>
                  <a:pt x="20896" y="8122"/>
                  <a:pt x="20420" y="8051"/>
                </a:cubicBezTo>
                <a:cubicBezTo>
                  <a:pt x="20369" y="8042"/>
                  <a:pt x="20318" y="8038"/>
                  <a:pt x="20267" y="8038"/>
                </a:cubicBezTo>
                <a:cubicBezTo>
                  <a:pt x="19903" y="8038"/>
                  <a:pt x="19549" y="8251"/>
                  <a:pt x="19277" y="8491"/>
                </a:cubicBezTo>
                <a:cubicBezTo>
                  <a:pt x="18880" y="8844"/>
                  <a:pt x="18574" y="9296"/>
                  <a:pt x="18381" y="9793"/>
                </a:cubicBezTo>
                <a:lnTo>
                  <a:pt x="18381" y="9793"/>
                </a:lnTo>
                <a:cubicBezTo>
                  <a:pt x="18666" y="8230"/>
                  <a:pt x="18590" y="6603"/>
                  <a:pt x="18146" y="5074"/>
                </a:cubicBezTo>
                <a:cubicBezTo>
                  <a:pt x="18098" y="4895"/>
                  <a:pt x="18027" y="4705"/>
                  <a:pt x="17872" y="4586"/>
                </a:cubicBezTo>
                <a:cubicBezTo>
                  <a:pt x="17780" y="4514"/>
                  <a:pt x="17678" y="4483"/>
                  <a:pt x="17573" y="4483"/>
                </a:cubicBezTo>
                <a:cubicBezTo>
                  <a:pt x="17297" y="4483"/>
                  <a:pt x="16999" y="4695"/>
                  <a:pt x="16800" y="4919"/>
                </a:cubicBezTo>
                <a:cubicBezTo>
                  <a:pt x="15947" y="5893"/>
                  <a:pt x="15607" y="7184"/>
                  <a:pt x="15397" y="8489"/>
                </a:cubicBezTo>
                <a:lnTo>
                  <a:pt x="15397" y="8489"/>
                </a:lnTo>
                <a:cubicBezTo>
                  <a:pt x="15632" y="6549"/>
                  <a:pt x="15669" y="4583"/>
                  <a:pt x="15479" y="2633"/>
                </a:cubicBezTo>
                <a:cubicBezTo>
                  <a:pt x="15419" y="1931"/>
                  <a:pt x="15312" y="1204"/>
                  <a:pt x="14931" y="609"/>
                </a:cubicBezTo>
                <a:cubicBezTo>
                  <a:pt x="14752" y="335"/>
                  <a:pt x="14514" y="97"/>
                  <a:pt x="14193" y="26"/>
                </a:cubicBezTo>
                <a:cubicBezTo>
                  <a:pt x="14123" y="8"/>
                  <a:pt x="14054" y="0"/>
                  <a:pt x="13987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92" name="Google Shape;2692;p42"/>
          <p:cNvGrpSpPr/>
          <p:nvPr/>
        </p:nvGrpSpPr>
        <p:grpSpPr>
          <a:xfrm>
            <a:off x="186466" y="4239799"/>
            <a:ext cx="602833" cy="495062"/>
            <a:chOff x="668641" y="1116349"/>
            <a:chExt cx="602833" cy="495062"/>
          </a:xfrm>
        </p:grpSpPr>
        <p:sp>
          <p:nvSpPr>
            <p:cNvPr id="2693" name="Google Shape;2693;p42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2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2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2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42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2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2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2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2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2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2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4" name="Google Shape;2704;p42"/>
          <p:cNvGrpSpPr/>
          <p:nvPr/>
        </p:nvGrpSpPr>
        <p:grpSpPr>
          <a:xfrm flipH="1">
            <a:off x="8325291" y="407649"/>
            <a:ext cx="602833" cy="495062"/>
            <a:chOff x="668641" y="1116349"/>
            <a:chExt cx="602833" cy="495062"/>
          </a:xfrm>
        </p:grpSpPr>
        <p:sp>
          <p:nvSpPr>
            <p:cNvPr id="2705" name="Google Shape;2705;p42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2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2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2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2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2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2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2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2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2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2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6" name="Google Shape;2716;p42"/>
          <p:cNvGrpSpPr/>
          <p:nvPr/>
        </p:nvGrpSpPr>
        <p:grpSpPr>
          <a:xfrm>
            <a:off x="1026269" y="3019981"/>
            <a:ext cx="695848" cy="1313950"/>
            <a:chOff x="8232282" y="3107286"/>
            <a:chExt cx="695848" cy="1313950"/>
          </a:xfrm>
        </p:grpSpPr>
        <p:grpSp>
          <p:nvGrpSpPr>
            <p:cNvPr id="2717" name="Google Shape;2717;p42"/>
            <p:cNvGrpSpPr/>
            <p:nvPr/>
          </p:nvGrpSpPr>
          <p:grpSpPr>
            <a:xfrm>
              <a:off x="8232282" y="3685971"/>
              <a:ext cx="695848" cy="735264"/>
              <a:chOff x="-2122300" y="1680850"/>
              <a:chExt cx="139025" cy="146900"/>
            </a:xfrm>
          </p:grpSpPr>
          <p:sp>
            <p:nvSpPr>
              <p:cNvPr id="2718" name="Google Shape;2718;p42"/>
              <p:cNvSpPr/>
              <p:nvPr/>
            </p:nvSpPr>
            <p:spPr>
              <a:xfrm>
                <a:off x="-2122300" y="1764625"/>
                <a:ext cx="77425" cy="63125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2525" extrusionOk="0">
                    <a:moveTo>
                      <a:pt x="239" y="1"/>
                    </a:moveTo>
                    <a:lnTo>
                      <a:pt x="143" y="132"/>
                    </a:lnTo>
                    <a:cubicBezTo>
                      <a:pt x="0" y="322"/>
                      <a:pt x="48" y="608"/>
                      <a:pt x="250" y="763"/>
                    </a:cubicBezTo>
                    <a:lnTo>
                      <a:pt x="2751" y="2525"/>
                    </a:lnTo>
                    <a:lnTo>
                      <a:pt x="3096" y="2037"/>
                    </a:lnTo>
                    <a:lnTo>
                      <a:pt x="23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42"/>
              <p:cNvSpPr/>
              <p:nvPr/>
            </p:nvSpPr>
            <p:spPr>
              <a:xfrm>
                <a:off x="-2119025" y="1762250"/>
                <a:ext cx="75625" cy="61950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478" extrusionOk="0">
                    <a:moveTo>
                      <a:pt x="239" y="1"/>
                    </a:moveTo>
                    <a:lnTo>
                      <a:pt x="155" y="143"/>
                    </a:lnTo>
                    <a:cubicBezTo>
                      <a:pt x="0" y="334"/>
                      <a:pt x="48" y="620"/>
                      <a:pt x="250" y="763"/>
                    </a:cubicBezTo>
                    <a:lnTo>
                      <a:pt x="2667" y="2477"/>
                    </a:lnTo>
                    <a:lnTo>
                      <a:pt x="3025" y="1977"/>
                    </a:lnTo>
                    <a:lnTo>
                      <a:pt x="23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42"/>
              <p:cNvSpPr/>
              <p:nvPr/>
            </p:nvSpPr>
            <p:spPr>
              <a:xfrm>
                <a:off x="-2114850" y="1681875"/>
                <a:ext cx="131575" cy="137850"/>
              </a:xfrm>
              <a:custGeom>
                <a:avLst/>
                <a:gdLst/>
                <a:ahLst/>
                <a:cxnLst/>
                <a:rect l="l" t="t" r="r" b="b"/>
                <a:pathLst>
                  <a:path w="5263" h="5514" extrusionOk="0">
                    <a:moveTo>
                      <a:pt x="2548" y="1"/>
                    </a:moveTo>
                    <a:lnTo>
                      <a:pt x="1834" y="1013"/>
                    </a:lnTo>
                    <a:lnTo>
                      <a:pt x="1417" y="1608"/>
                    </a:lnTo>
                    <a:lnTo>
                      <a:pt x="893" y="2346"/>
                    </a:lnTo>
                    <a:lnTo>
                      <a:pt x="429" y="2977"/>
                    </a:lnTo>
                    <a:lnTo>
                      <a:pt x="0" y="3597"/>
                    </a:lnTo>
                    <a:lnTo>
                      <a:pt x="691" y="4073"/>
                    </a:lnTo>
                    <a:lnTo>
                      <a:pt x="1369" y="4561"/>
                    </a:lnTo>
                    <a:lnTo>
                      <a:pt x="2048" y="5037"/>
                    </a:lnTo>
                    <a:lnTo>
                      <a:pt x="2727" y="5513"/>
                    </a:lnTo>
                    <a:lnTo>
                      <a:pt x="3167" y="4882"/>
                    </a:lnTo>
                    <a:lnTo>
                      <a:pt x="3703" y="4144"/>
                    </a:lnTo>
                    <a:lnTo>
                      <a:pt x="4132" y="3537"/>
                    </a:lnTo>
                    <a:lnTo>
                      <a:pt x="4655" y="2787"/>
                    </a:lnTo>
                    <a:lnTo>
                      <a:pt x="5156" y="2084"/>
                    </a:lnTo>
                    <a:lnTo>
                      <a:pt x="5263" y="1942"/>
                    </a:lnTo>
                    <a:lnTo>
                      <a:pt x="4727" y="1572"/>
                    </a:lnTo>
                    <a:lnTo>
                      <a:pt x="4274" y="1227"/>
                    </a:lnTo>
                    <a:lnTo>
                      <a:pt x="3524" y="703"/>
                    </a:lnTo>
                    <a:lnTo>
                      <a:pt x="254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42"/>
              <p:cNvSpPr/>
              <p:nvPr/>
            </p:nvSpPr>
            <p:spPr>
              <a:xfrm>
                <a:off x="-2092825" y="1705100"/>
                <a:ext cx="87825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3680" extrusionOk="0">
                    <a:moveTo>
                      <a:pt x="1691" y="1"/>
                    </a:moveTo>
                    <a:lnTo>
                      <a:pt x="1215" y="667"/>
                    </a:lnTo>
                    <a:lnTo>
                      <a:pt x="929" y="1072"/>
                    </a:lnTo>
                    <a:lnTo>
                      <a:pt x="595" y="1548"/>
                    </a:lnTo>
                    <a:lnTo>
                      <a:pt x="274" y="1977"/>
                    </a:lnTo>
                    <a:lnTo>
                      <a:pt x="0" y="2382"/>
                    </a:lnTo>
                    <a:lnTo>
                      <a:pt x="441" y="2703"/>
                    </a:lnTo>
                    <a:lnTo>
                      <a:pt x="905" y="3037"/>
                    </a:lnTo>
                    <a:lnTo>
                      <a:pt x="1369" y="3346"/>
                    </a:lnTo>
                    <a:lnTo>
                      <a:pt x="1810" y="3680"/>
                    </a:lnTo>
                    <a:lnTo>
                      <a:pt x="2108" y="3263"/>
                    </a:lnTo>
                    <a:lnTo>
                      <a:pt x="2465" y="2751"/>
                    </a:lnTo>
                    <a:lnTo>
                      <a:pt x="2751" y="2346"/>
                    </a:lnTo>
                    <a:lnTo>
                      <a:pt x="3108" y="1846"/>
                    </a:lnTo>
                    <a:lnTo>
                      <a:pt x="3429" y="1382"/>
                    </a:lnTo>
                    <a:lnTo>
                      <a:pt x="3513" y="1275"/>
                    </a:lnTo>
                    <a:lnTo>
                      <a:pt x="3155" y="1024"/>
                    </a:lnTo>
                    <a:lnTo>
                      <a:pt x="2834" y="798"/>
                    </a:lnTo>
                    <a:lnTo>
                      <a:pt x="2346" y="465"/>
                    </a:lnTo>
                    <a:lnTo>
                      <a:pt x="169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42"/>
              <p:cNvSpPr/>
              <p:nvPr/>
            </p:nvSpPr>
            <p:spPr>
              <a:xfrm>
                <a:off x="-2120825" y="1680975"/>
                <a:ext cx="73550" cy="93800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3752" extrusionOk="0">
                    <a:moveTo>
                      <a:pt x="2665" y="1"/>
                    </a:moveTo>
                    <a:cubicBezTo>
                      <a:pt x="2605" y="1"/>
                      <a:pt x="2540" y="30"/>
                      <a:pt x="2501" y="84"/>
                    </a:cubicBezTo>
                    <a:lnTo>
                      <a:pt x="1" y="3609"/>
                    </a:lnTo>
                    <a:cubicBezTo>
                      <a:pt x="31" y="3579"/>
                      <a:pt x="66" y="3567"/>
                      <a:pt x="100" y="3567"/>
                    </a:cubicBezTo>
                    <a:cubicBezTo>
                      <a:pt x="147" y="3567"/>
                      <a:pt x="193" y="3588"/>
                      <a:pt x="227" y="3609"/>
                    </a:cubicBezTo>
                    <a:lnTo>
                      <a:pt x="418" y="3752"/>
                    </a:lnTo>
                    <a:lnTo>
                      <a:pt x="2942" y="156"/>
                    </a:lnTo>
                    <a:lnTo>
                      <a:pt x="2751" y="25"/>
                    </a:lnTo>
                    <a:cubicBezTo>
                      <a:pt x="2727" y="9"/>
                      <a:pt x="2697" y="1"/>
                      <a:pt x="26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42"/>
              <p:cNvSpPr/>
              <p:nvPr/>
            </p:nvSpPr>
            <p:spPr>
              <a:xfrm>
                <a:off x="-2120525" y="1680850"/>
                <a:ext cx="71175" cy="90350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3614" extrusionOk="0">
                    <a:moveTo>
                      <a:pt x="2666" y="0"/>
                    </a:moveTo>
                    <a:cubicBezTo>
                      <a:pt x="2605" y="0"/>
                      <a:pt x="2540" y="35"/>
                      <a:pt x="2501" y="89"/>
                    </a:cubicBezTo>
                    <a:lnTo>
                      <a:pt x="1" y="3614"/>
                    </a:lnTo>
                    <a:cubicBezTo>
                      <a:pt x="25" y="3602"/>
                      <a:pt x="49" y="3590"/>
                      <a:pt x="60" y="3578"/>
                    </a:cubicBezTo>
                    <a:cubicBezTo>
                      <a:pt x="358" y="3066"/>
                      <a:pt x="2013" y="923"/>
                      <a:pt x="2846" y="89"/>
                    </a:cubicBezTo>
                    <a:lnTo>
                      <a:pt x="2751" y="30"/>
                    </a:lnTo>
                    <a:cubicBezTo>
                      <a:pt x="2727" y="10"/>
                      <a:pt x="2697" y="0"/>
                      <a:pt x="2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24" name="Google Shape;2724;p42"/>
            <p:cNvGrpSpPr/>
            <p:nvPr/>
          </p:nvGrpSpPr>
          <p:grpSpPr>
            <a:xfrm rot="-5400000">
              <a:off x="8545309" y="3110126"/>
              <a:ext cx="348363" cy="342683"/>
              <a:chOff x="8351027" y="3635349"/>
              <a:chExt cx="348363" cy="342683"/>
            </a:xfrm>
          </p:grpSpPr>
          <p:sp>
            <p:nvSpPr>
              <p:cNvPr id="2725" name="Google Shape;2725;p42"/>
              <p:cNvSpPr/>
              <p:nvPr/>
            </p:nvSpPr>
            <p:spPr>
              <a:xfrm>
                <a:off x="8651365" y="3700054"/>
                <a:ext cx="228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42" extrusionOk="0">
                    <a:moveTo>
                      <a:pt x="263" y="1"/>
                    </a:moveTo>
                    <a:lnTo>
                      <a:pt x="1" y="251"/>
                    </a:lnTo>
                    <a:lnTo>
                      <a:pt x="191" y="441"/>
                    </a:lnTo>
                    <a:lnTo>
                      <a:pt x="441" y="191"/>
                    </a:lnTo>
                    <a:lnTo>
                      <a:pt x="263" y="1"/>
                    </a:lnTo>
                    <a:close/>
                  </a:path>
                </a:pathLst>
              </a:custGeom>
              <a:solidFill>
                <a:srgbClr val="E030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42"/>
              <p:cNvSpPr/>
              <p:nvPr/>
            </p:nvSpPr>
            <p:spPr>
              <a:xfrm>
                <a:off x="8567760" y="3706974"/>
                <a:ext cx="120579" cy="117326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272" extrusionOk="0">
                    <a:moveTo>
                      <a:pt x="2120" y="1"/>
                    </a:moveTo>
                    <a:cubicBezTo>
                      <a:pt x="2081" y="1"/>
                      <a:pt x="2043" y="16"/>
                      <a:pt x="2013" y="45"/>
                    </a:cubicBezTo>
                    <a:lnTo>
                      <a:pt x="72" y="1974"/>
                    </a:lnTo>
                    <a:cubicBezTo>
                      <a:pt x="1" y="2034"/>
                      <a:pt x="1" y="2129"/>
                      <a:pt x="72" y="2188"/>
                    </a:cubicBezTo>
                    <a:lnTo>
                      <a:pt x="108" y="2236"/>
                    </a:lnTo>
                    <a:cubicBezTo>
                      <a:pt x="132" y="2260"/>
                      <a:pt x="170" y="2272"/>
                      <a:pt x="211" y="2272"/>
                    </a:cubicBezTo>
                    <a:cubicBezTo>
                      <a:pt x="251" y="2272"/>
                      <a:pt x="292" y="2260"/>
                      <a:pt x="322" y="2236"/>
                    </a:cubicBezTo>
                    <a:lnTo>
                      <a:pt x="2275" y="295"/>
                    </a:lnTo>
                    <a:cubicBezTo>
                      <a:pt x="2334" y="236"/>
                      <a:pt x="2334" y="152"/>
                      <a:pt x="2275" y="93"/>
                    </a:cubicBezTo>
                    <a:lnTo>
                      <a:pt x="2227" y="45"/>
                    </a:lnTo>
                    <a:cubicBezTo>
                      <a:pt x="2197" y="16"/>
                      <a:pt x="2159" y="1"/>
                      <a:pt x="21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42"/>
              <p:cNvSpPr/>
              <p:nvPr/>
            </p:nvSpPr>
            <p:spPr>
              <a:xfrm>
                <a:off x="8374111" y="3657658"/>
                <a:ext cx="301319" cy="298841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5787" extrusionOk="0">
                    <a:moveTo>
                      <a:pt x="5120" y="0"/>
                    </a:moveTo>
                    <a:lnTo>
                      <a:pt x="0" y="5048"/>
                    </a:lnTo>
                    <a:lnTo>
                      <a:pt x="726" y="5787"/>
                    </a:lnTo>
                    <a:lnTo>
                      <a:pt x="5834" y="726"/>
                    </a:lnTo>
                    <a:lnTo>
                      <a:pt x="51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42"/>
              <p:cNvSpPr/>
              <p:nvPr/>
            </p:nvSpPr>
            <p:spPr>
              <a:xfrm>
                <a:off x="8385781" y="3680999"/>
                <a:ext cx="289029" cy="275499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5335" extrusionOk="0">
                    <a:moveTo>
                      <a:pt x="5334" y="1"/>
                    </a:moveTo>
                    <a:cubicBezTo>
                      <a:pt x="5227" y="72"/>
                      <a:pt x="1917" y="3251"/>
                      <a:pt x="0" y="4846"/>
                    </a:cubicBezTo>
                    <a:lnTo>
                      <a:pt x="477" y="5335"/>
                    </a:lnTo>
                    <a:lnTo>
                      <a:pt x="5596" y="274"/>
                    </a:lnTo>
                    <a:lnTo>
                      <a:pt x="5334" y="1"/>
                    </a:ln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42"/>
              <p:cNvSpPr/>
              <p:nvPr/>
            </p:nvSpPr>
            <p:spPr>
              <a:xfrm>
                <a:off x="8352577" y="3919575"/>
                <a:ext cx="58456" cy="58456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2" extrusionOk="0">
                    <a:moveTo>
                      <a:pt x="417" y="0"/>
                    </a:moveTo>
                    <a:lnTo>
                      <a:pt x="24" y="988"/>
                    </a:lnTo>
                    <a:cubicBezTo>
                      <a:pt x="0" y="1036"/>
                      <a:pt x="24" y="1072"/>
                      <a:pt x="48" y="1108"/>
                    </a:cubicBezTo>
                    <a:cubicBezTo>
                      <a:pt x="48" y="1119"/>
                      <a:pt x="60" y="1119"/>
                      <a:pt x="60" y="1119"/>
                    </a:cubicBezTo>
                    <a:cubicBezTo>
                      <a:pt x="60" y="1119"/>
                      <a:pt x="84" y="1131"/>
                      <a:pt x="96" y="1131"/>
                    </a:cubicBezTo>
                    <a:lnTo>
                      <a:pt x="108" y="1131"/>
                    </a:lnTo>
                    <a:cubicBezTo>
                      <a:pt x="143" y="1131"/>
                      <a:pt x="155" y="1131"/>
                      <a:pt x="167" y="1119"/>
                    </a:cubicBezTo>
                    <a:lnTo>
                      <a:pt x="1132" y="715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42"/>
              <p:cNvSpPr/>
              <p:nvPr/>
            </p:nvSpPr>
            <p:spPr>
              <a:xfrm>
                <a:off x="8354436" y="3931866"/>
                <a:ext cx="56597" cy="46166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894" extrusionOk="0">
                    <a:moveTo>
                      <a:pt x="607" y="0"/>
                    </a:moveTo>
                    <a:cubicBezTo>
                      <a:pt x="441" y="238"/>
                      <a:pt x="262" y="477"/>
                      <a:pt x="107" y="703"/>
                    </a:cubicBezTo>
                    <a:cubicBezTo>
                      <a:pt x="72" y="750"/>
                      <a:pt x="24" y="810"/>
                      <a:pt x="0" y="870"/>
                    </a:cubicBezTo>
                    <a:cubicBezTo>
                      <a:pt x="12" y="881"/>
                      <a:pt x="48" y="893"/>
                      <a:pt x="60" y="893"/>
                    </a:cubicBezTo>
                    <a:lnTo>
                      <a:pt x="72" y="893"/>
                    </a:lnTo>
                    <a:cubicBezTo>
                      <a:pt x="107" y="893"/>
                      <a:pt x="119" y="893"/>
                      <a:pt x="131" y="881"/>
                    </a:cubicBezTo>
                    <a:lnTo>
                      <a:pt x="1096" y="477"/>
                    </a:lnTo>
                    <a:lnTo>
                      <a:pt x="607" y="0"/>
                    </a:ln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42"/>
              <p:cNvSpPr/>
              <p:nvPr/>
            </p:nvSpPr>
            <p:spPr>
              <a:xfrm>
                <a:off x="8351027" y="3961352"/>
                <a:ext cx="16990" cy="16060"/>
              </a:xfrm>
              <a:custGeom>
                <a:avLst/>
                <a:gdLst/>
                <a:ahLst/>
                <a:cxnLst/>
                <a:rect l="l" t="t" r="r" b="b"/>
                <a:pathLst>
                  <a:path w="329" h="311" extrusionOk="0">
                    <a:moveTo>
                      <a:pt x="90" y="1"/>
                    </a:moveTo>
                    <a:lnTo>
                      <a:pt x="30" y="144"/>
                    </a:lnTo>
                    <a:cubicBezTo>
                      <a:pt x="1" y="223"/>
                      <a:pt x="62" y="310"/>
                      <a:pt x="138" y="310"/>
                    </a:cubicBezTo>
                    <a:cubicBezTo>
                      <a:pt x="153" y="310"/>
                      <a:pt x="169" y="307"/>
                      <a:pt x="185" y="299"/>
                    </a:cubicBezTo>
                    <a:lnTo>
                      <a:pt x="328" y="239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42"/>
              <p:cNvSpPr/>
              <p:nvPr/>
            </p:nvSpPr>
            <p:spPr>
              <a:xfrm>
                <a:off x="8634789" y="3648414"/>
                <a:ext cx="49833" cy="50452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77" extrusionOk="0">
                    <a:moveTo>
                      <a:pt x="191" y="1"/>
                    </a:moveTo>
                    <a:lnTo>
                      <a:pt x="0" y="203"/>
                    </a:lnTo>
                    <a:lnTo>
                      <a:pt x="762" y="977"/>
                    </a:lnTo>
                    <a:lnTo>
                      <a:pt x="965" y="775"/>
                    </a:lnTo>
                    <a:lnTo>
                      <a:pt x="19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42"/>
              <p:cNvSpPr/>
              <p:nvPr/>
            </p:nvSpPr>
            <p:spPr>
              <a:xfrm>
                <a:off x="8656323" y="3670568"/>
                <a:ext cx="28299" cy="28299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48" extrusionOk="0">
                    <a:moveTo>
                      <a:pt x="203" y="0"/>
                    </a:moveTo>
                    <a:lnTo>
                      <a:pt x="0" y="203"/>
                    </a:lnTo>
                    <a:lnTo>
                      <a:pt x="345" y="548"/>
                    </a:lnTo>
                    <a:lnTo>
                      <a:pt x="548" y="346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42"/>
              <p:cNvSpPr/>
              <p:nvPr/>
            </p:nvSpPr>
            <p:spPr>
              <a:xfrm>
                <a:off x="8650178" y="3635349"/>
                <a:ext cx="49213" cy="4756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21" extrusionOk="0">
                    <a:moveTo>
                      <a:pt x="496" y="1"/>
                    </a:moveTo>
                    <a:cubicBezTo>
                      <a:pt x="411" y="1"/>
                      <a:pt x="328" y="33"/>
                      <a:pt x="262" y="99"/>
                    </a:cubicBezTo>
                    <a:lnTo>
                      <a:pt x="0" y="361"/>
                    </a:lnTo>
                    <a:lnTo>
                      <a:pt x="572" y="920"/>
                    </a:lnTo>
                    <a:lnTo>
                      <a:pt x="822" y="670"/>
                    </a:lnTo>
                    <a:cubicBezTo>
                      <a:pt x="953" y="539"/>
                      <a:pt x="953" y="325"/>
                      <a:pt x="822" y="194"/>
                    </a:cubicBezTo>
                    <a:lnTo>
                      <a:pt x="738" y="99"/>
                    </a:lnTo>
                    <a:cubicBezTo>
                      <a:pt x="667" y="33"/>
                      <a:pt x="581" y="1"/>
                      <a:pt x="4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42"/>
              <p:cNvSpPr/>
              <p:nvPr/>
            </p:nvSpPr>
            <p:spPr>
              <a:xfrm>
                <a:off x="8667994" y="3649653"/>
                <a:ext cx="30158" cy="33256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44" extrusionOk="0">
                    <a:moveTo>
                      <a:pt x="524" y="0"/>
                    </a:moveTo>
                    <a:lnTo>
                      <a:pt x="524" y="0"/>
                    </a:lnTo>
                    <a:cubicBezTo>
                      <a:pt x="393" y="155"/>
                      <a:pt x="215" y="298"/>
                      <a:pt x="36" y="393"/>
                    </a:cubicBezTo>
                    <a:cubicBezTo>
                      <a:pt x="12" y="393"/>
                      <a:pt x="0" y="405"/>
                      <a:pt x="0" y="405"/>
                    </a:cubicBezTo>
                    <a:lnTo>
                      <a:pt x="227" y="643"/>
                    </a:lnTo>
                    <a:lnTo>
                      <a:pt x="429" y="441"/>
                    </a:lnTo>
                    <a:cubicBezTo>
                      <a:pt x="548" y="334"/>
                      <a:pt x="584" y="155"/>
                      <a:pt x="524" y="0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36" name="Google Shape;2736;p42"/>
          <p:cNvGrpSpPr/>
          <p:nvPr/>
        </p:nvGrpSpPr>
        <p:grpSpPr>
          <a:xfrm flipH="1">
            <a:off x="8019887" y="1956830"/>
            <a:ext cx="893157" cy="1595691"/>
            <a:chOff x="131012" y="159117"/>
            <a:chExt cx="893157" cy="1595691"/>
          </a:xfrm>
        </p:grpSpPr>
        <p:grpSp>
          <p:nvGrpSpPr>
            <p:cNvPr id="2737" name="Google Shape;2737;p42"/>
            <p:cNvGrpSpPr/>
            <p:nvPr/>
          </p:nvGrpSpPr>
          <p:grpSpPr>
            <a:xfrm flipH="1">
              <a:off x="593716" y="159117"/>
              <a:ext cx="430453" cy="905562"/>
              <a:chOff x="6492361" y="-8"/>
              <a:chExt cx="430453" cy="905562"/>
            </a:xfrm>
          </p:grpSpPr>
          <p:sp>
            <p:nvSpPr>
              <p:cNvPr id="2738" name="Google Shape;2738;p42"/>
              <p:cNvSpPr/>
              <p:nvPr/>
            </p:nvSpPr>
            <p:spPr>
              <a:xfrm>
                <a:off x="6721296" y="229063"/>
                <a:ext cx="20541" cy="19682"/>
              </a:xfrm>
              <a:custGeom>
                <a:avLst/>
                <a:gdLst/>
                <a:ahLst/>
                <a:cxnLst/>
                <a:rect l="l" t="t" r="r" b="b"/>
                <a:pathLst>
                  <a:path w="454" h="435" extrusionOk="0">
                    <a:moveTo>
                      <a:pt x="227" y="0"/>
                    </a:moveTo>
                    <a:cubicBezTo>
                      <a:pt x="209" y="0"/>
                      <a:pt x="191" y="3"/>
                      <a:pt x="168" y="9"/>
                    </a:cubicBezTo>
                    <a:cubicBezTo>
                      <a:pt x="144" y="21"/>
                      <a:pt x="96" y="45"/>
                      <a:pt x="84" y="69"/>
                    </a:cubicBezTo>
                    <a:cubicBezTo>
                      <a:pt x="48" y="104"/>
                      <a:pt x="37" y="128"/>
                      <a:pt x="25" y="164"/>
                    </a:cubicBezTo>
                    <a:lnTo>
                      <a:pt x="25" y="188"/>
                    </a:lnTo>
                    <a:cubicBezTo>
                      <a:pt x="1" y="223"/>
                      <a:pt x="1" y="259"/>
                      <a:pt x="25" y="295"/>
                    </a:cubicBezTo>
                    <a:lnTo>
                      <a:pt x="60" y="378"/>
                    </a:lnTo>
                    <a:cubicBezTo>
                      <a:pt x="96" y="414"/>
                      <a:pt x="120" y="426"/>
                      <a:pt x="156" y="426"/>
                    </a:cubicBezTo>
                    <a:cubicBezTo>
                      <a:pt x="168" y="432"/>
                      <a:pt x="185" y="435"/>
                      <a:pt x="205" y="435"/>
                    </a:cubicBezTo>
                    <a:cubicBezTo>
                      <a:pt x="224" y="435"/>
                      <a:pt x="245" y="432"/>
                      <a:pt x="263" y="426"/>
                    </a:cubicBezTo>
                    <a:lnTo>
                      <a:pt x="287" y="426"/>
                    </a:lnTo>
                    <a:cubicBezTo>
                      <a:pt x="322" y="414"/>
                      <a:pt x="358" y="402"/>
                      <a:pt x="382" y="366"/>
                    </a:cubicBezTo>
                    <a:cubicBezTo>
                      <a:pt x="406" y="343"/>
                      <a:pt x="418" y="307"/>
                      <a:pt x="441" y="283"/>
                    </a:cubicBezTo>
                    <a:cubicBezTo>
                      <a:pt x="453" y="235"/>
                      <a:pt x="453" y="200"/>
                      <a:pt x="441" y="164"/>
                    </a:cubicBezTo>
                    <a:cubicBezTo>
                      <a:pt x="418" y="128"/>
                      <a:pt x="406" y="81"/>
                      <a:pt x="382" y="69"/>
                    </a:cubicBezTo>
                    <a:cubicBezTo>
                      <a:pt x="346" y="33"/>
                      <a:pt x="322" y="21"/>
                      <a:pt x="287" y="9"/>
                    </a:cubicBezTo>
                    <a:cubicBezTo>
                      <a:pt x="263" y="3"/>
                      <a:pt x="24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42"/>
              <p:cNvSpPr/>
              <p:nvPr/>
            </p:nvSpPr>
            <p:spPr>
              <a:xfrm>
                <a:off x="6674966" y="197121"/>
                <a:ext cx="17827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15" y="1"/>
                    </a:moveTo>
                    <a:cubicBezTo>
                      <a:pt x="191" y="1"/>
                      <a:pt x="180" y="1"/>
                      <a:pt x="168" y="13"/>
                    </a:cubicBezTo>
                    <a:cubicBezTo>
                      <a:pt x="156" y="13"/>
                      <a:pt x="132" y="25"/>
                      <a:pt x="120" y="48"/>
                    </a:cubicBezTo>
                    <a:lnTo>
                      <a:pt x="96" y="72"/>
                    </a:lnTo>
                    <a:lnTo>
                      <a:pt x="60" y="108"/>
                    </a:lnTo>
                    <a:cubicBezTo>
                      <a:pt x="13" y="144"/>
                      <a:pt x="1" y="227"/>
                      <a:pt x="13" y="287"/>
                    </a:cubicBezTo>
                    <a:cubicBezTo>
                      <a:pt x="37" y="310"/>
                      <a:pt x="49" y="346"/>
                      <a:pt x="60" y="358"/>
                    </a:cubicBezTo>
                    <a:cubicBezTo>
                      <a:pt x="72" y="370"/>
                      <a:pt x="96" y="394"/>
                      <a:pt x="120" y="394"/>
                    </a:cubicBezTo>
                    <a:cubicBezTo>
                      <a:pt x="132" y="406"/>
                      <a:pt x="168" y="406"/>
                      <a:pt x="191" y="406"/>
                    </a:cubicBezTo>
                    <a:cubicBezTo>
                      <a:pt x="227" y="406"/>
                      <a:pt x="251" y="394"/>
                      <a:pt x="287" y="370"/>
                    </a:cubicBezTo>
                    <a:cubicBezTo>
                      <a:pt x="310" y="358"/>
                      <a:pt x="334" y="346"/>
                      <a:pt x="346" y="310"/>
                    </a:cubicBezTo>
                    <a:cubicBezTo>
                      <a:pt x="358" y="287"/>
                      <a:pt x="370" y="251"/>
                      <a:pt x="370" y="227"/>
                    </a:cubicBezTo>
                    <a:lnTo>
                      <a:pt x="370" y="191"/>
                    </a:lnTo>
                    <a:lnTo>
                      <a:pt x="370" y="167"/>
                    </a:lnTo>
                    <a:cubicBezTo>
                      <a:pt x="394" y="132"/>
                      <a:pt x="394" y="120"/>
                      <a:pt x="394" y="108"/>
                    </a:cubicBezTo>
                    <a:cubicBezTo>
                      <a:pt x="394" y="96"/>
                      <a:pt x="370" y="72"/>
                      <a:pt x="370" y="72"/>
                    </a:cubicBezTo>
                    <a:lnTo>
                      <a:pt x="346" y="48"/>
                    </a:lnTo>
                    <a:cubicBezTo>
                      <a:pt x="334" y="25"/>
                      <a:pt x="310" y="13"/>
                      <a:pt x="299" y="13"/>
                    </a:cubicBezTo>
                    <a:cubicBezTo>
                      <a:pt x="287" y="13"/>
                      <a:pt x="275" y="1"/>
                      <a:pt x="2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42"/>
              <p:cNvSpPr/>
              <p:nvPr/>
            </p:nvSpPr>
            <p:spPr>
              <a:xfrm>
                <a:off x="6771970" y="124413"/>
                <a:ext cx="9728" cy="7058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56" extrusionOk="0">
                    <a:moveTo>
                      <a:pt x="107" y="0"/>
                    </a:moveTo>
                    <a:cubicBezTo>
                      <a:pt x="0" y="0"/>
                      <a:pt x="0" y="155"/>
                      <a:pt x="107" y="155"/>
                    </a:cubicBezTo>
                    <a:cubicBezTo>
                      <a:pt x="214" y="155"/>
                      <a:pt x="214" y="0"/>
                      <a:pt x="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42"/>
              <p:cNvSpPr/>
              <p:nvPr/>
            </p:nvSpPr>
            <p:spPr>
              <a:xfrm>
                <a:off x="6905530" y="203591"/>
                <a:ext cx="17284" cy="1782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4" extrusionOk="0">
                    <a:moveTo>
                      <a:pt x="191" y="1"/>
                    </a:moveTo>
                    <a:cubicBezTo>
                      <a:pt x="156" y="1"/>
                      <a:pt x="144" y="1"/>
                      <a:pt x="120" y="24"/>
                    </a:cubicBezTo>
                    <a:cubicBezTo>
                      <a:pt x="84" y="36"/>
                      <a:pt x="72" y="36"/>
                      <a:pt x="60" y="60"/>
                    </a:cubicBezTo>
                    <a:cubicBezTo>
                      <a:pt x="37" y="84"/>
                      <a:pt x="25" y="108"/>
                      <a:pt x="13" y="120"/>
                    </a:cubicBezTo>
                    <a:cubicBezTo>
                      <a:pt x="1" y="155"/>
                      <a:pt x="1" y="167"/>
                      <a:pt x="1" y="203"/>
                    </a:cubicBezTo>
                    <a:lnTo>
                      <a:pt x="1" y="239"/>
                    </a:lnTo>
                    <a:lnTo>
                      <a:pt x="37" y="334"/>
                    </a:lnTo>
                    <a:cubicBezTo>
                      <a:pt x="60" y="346"/>
                      <a:pt x="72" y="346"/>
                      <a:pt x="84" y="358"/>
                    </a:cubicBezTo>
                    <a:cubicBezTo>
                      <a:pt x="120" y="382"/>
                      <a:pt x="144" y="394"/>
                      <a:pt x="191" y="394"/>
                    </a:cubicBezTo>
                    <a:cubicBezTo>
                      <a:pt x="215" y="394"/>
                      <a:pt x="239" y="394"/>
                      <a:pt x="263" y="382"/>
                    </a:cubicBezTo>
                    <a:cubicBezTo>
                      <a:pt x="298" y="358"/>
                      <a:pt x="310" y="358"/>
                      <a:pt x="322" y="334"/>
                    </a:cubicBezTo>
                    <a:cubicBezTo>
                      <a:pt x="334" y="322"/>
                      <a:pt x="358" y="286"/>
                      <a:pt x="370" y="275"/>
                    </a:cubicBezTo>
                    <a:cubicBezTo>
                      <a:pt x="382" y="239"/>
                      <a:pt x="382" y="227"/>
                      <a:pt x="382" y="203"/>
                    </a:cubicBezTo>
                    <a:lnTo>
                      <a:pt x="382" y="155"/>
                    </a:lnTo>
                    <a:lnTo>
                      <a:pt x="334" y="60"/>
                    </a:lnTo>
                    <a:cubicBezTo>
                      <a:pt x="322" y="48"/>
                      <a:pt x="310" y="48"/>
                      <a:pt x="298" y="36"/>
                    </a:cubicBezTo>
                    <a:cubicBezTo>
                      <a:pt x="263" y="24"/>
                      <a:pt x="239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42"/>
              <p:cNvSpPr/>
              <p:nvPr/>
            </p:nvSpPr>
            <p:spPr>
              <a:xfrm>
                <a:off x="6817757" y="889356"/>
                <a:ext cx="15655" cy="16198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58" extrusionOk="0">
                    <a:moveTo>
                      <a:pt x="179" y="0"/>
                    </a:moveTo>
                    <a:cubicBezTo>
                      <a:pt x="155" y="0"/>
                      <a:pt x="131" y="0"/>
                      <a:pt x="107" y="12"/>
                    </a:cubicBezTo>
                    <a:cubicBezTo>
                      <a:pt x="95" y="12"/>
                      <a:pt x="60" y="36"/>
                      <a:pt x="48" y="48"/>
                    </a:cubicBezTo>
                    <a:cubicBezTo>
                      <a:pt x="36" y="60"/>
                      <a:pt x="12" y="72"/>
                      <a:pt x="12" y="107"/>
                    </a:cubicBezTo>
                    <a:cubicBezTo>
                      <a:pt x="0" y="119"/>
                      <a:pt x="0" y="143"/>
                      <a:pt x="0" y="179"/>
                    </a:cubicBezTo>
                    <a:lnTo>
                      <a:pt x="0" y="227"/>
                    </a:lnTo>
                    <a:cubicBezTo>
                      <a:pt x="12" y="250"/>
                      <a:pt x="36" y="286"/>
                      <a:pt x="48" y="298"/>
                    </a:cubicBezTo>
                    <a:cubicBezTo>
                      <a:pt x="60" y="310"/>
                      <a:pt x="72" y="310"/>
                      <a:pt x="72" y="334"/>
                    </a:cubicBezTo>
                    <a:cubicBezTo>
                      <a:pt x="107" y="346"/>
                      <a:pt x="131" y="357"/>
                      <a:pt x="167" y="357"/>
                    </a:cubicBezTo>
                    <a:cubicBezTo>
                      <a:pt x="191" y="357"/>
                      <a:pt x="214" y="357"/>
                      <a:pt x="238" y="346"/>
                    </a:cubicBezTo>
                    <a:cubicBezTo>
                      <a:pt x="250" y="346"/>
                      <a:pt x="286" y="334"/>
                      <a:pt x="298" y="310"/>
                    </a:cubicBezTo>
                    <a:cubicBezTo>
                      <a:pt x="310" y="298"/>
                      <a:pt x="333" y="286"/>
                      <a:pt x="333" y="250"/>
                    </a:cubicBezTo>
                    <a:cubicBezTo>
                      <a:pt x="345" y="238"/>
                      <a:pt x="345" y="215"/>
                      <a:pt x="345" y="179"/>
                    </a:cubicBezTo>
                    <a:lnTo>
                      <a:pt x="345" y="131"/>
                    </a:lnTo>
                    <a:cubicBezTo>
                      <a:pt x="333" y="107"/>
                      <a:pt x="310" y="72"/>
                      <a:pt x="298" y="60"/>
                    </a:cubicBezTo>
                    <a:cubicBezTo>
                      <a:pt x="286" y="48"/>
                      <a:pt x="274" y="48"/>
                      <a:pt x="274" y="36"/>
                    </a:cubicBezTo>
                    <a:cubicBezTo>
                      <a:pt x="238" y="12"/>
                      <a:pt x="214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42"/>
              <p:cNvSpPr/>
              <p:nvPr/>
            </p:nvSpPr>
            <p:spPr>
              <a:xfrm>
                <a:off x="6897477" y="822531"/>
                <a:ext cx="19953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7" extrusionOk="0">
                    <a:moveTo>
                      <a:pt x="215" y="1"/>
                    </a:moveTo>
                    <a:cubicBezTo>
                      <a:pt x="0" y="1"/>
                      <a:pt x="0" y="346"/>
                      <a:pt x="215" y="346"/>
                    </a:cubicBezTo>
                    <a:cubicBezTo>
                      <a:pt x="441" y="346"/>
                      <a:pt x="441" y="1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42"/>
              <p:cNvSpPr/>
              <p:nvPr/>
            </p:nvSpPr>
            <p:spPr>
              <a:xfrm>
                <a:off x="6808572" y="581741"/>
                <a:ext cx="19455" cy="19998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42" extrusionOk="0">
                    <a:moveTo>
                      <a:pt x="144" y="1"/>
                    </a:moveTo>
                    <a:cubicBezTo>
                      <a:pt x="132" y="1"/>
                      <a:pt x="120" y="13"/>
                      <a:pt x="96" y="13"/>
                    </a:cubicBezTo>
                    <a:cubicBezTo>
                      <a:pt x="72" y="25"/>
                      <a:pt x="60" y="48"/>
                      <a:pt x="36" y="72"/>
                    </a:cubicBezTo>
                    <a:cubicBezTo>
                      <a:pt x="24" y="84"/>
                      <a:pt x="13" y="120"/>
                      <a:pt x="13" y="144"/>
                    </a:cubicBezTo>
                    <a:lnTo>
                      <a:pt x="13" y="179"/>
                    </a:lnTo>
                    <a:cubicBezTo>
                      <a:pt x="1" y="227"/>
                      <a:pt x="1" y="251"/>
                      <a:pt x="13" y="298"/>
                    </a:cubicBezTo>
                    <a:cubicBezTo>
                      <a:pt x="24" y="322"/>
                      <a:pt x="36" y="358"/>
                      <a:pt x="72" y="382"/>
                    </a:cubicBezTo>
                    <a:cubicBezTo>
                      <a:pt x="84" y="406"/>
                      <a:pt x="96" y="406"/>
                      <a:pt x="120" y="418"/>
                    </a:cubicBezTo>
                    <a:cubicBezTo>
                      <a:pt x="144" y="429"/>
                      <a:pt x="191" y="441"/>
                      <a:pt x="215" y="441"/>
                    </a:cubicBezTo>
                    <a:cubicBezTo>
                      <a:pt x="251" y="441"/>
                      <a:pt x="275" y="441"/>
                      <a:pt x="298" y="429"/>
                    </a:cubicBezTo>
                    <a:cubicBezTo>
                      <a:pt x="322" y="418"/>
                      <a:pt x="334" y="406"/>
                      <a:pt x="370" y="382"/>
                    </a:cubicBezTo>
                    <a:cubicBezTo>
                      <a:pt x="394" y="358"/>
                      <a:pt x="417" y="322"/>
                      <a:pt x="429" y="298"/>
                    </a:cubicBezTo>
                    <a:cubicBezTo>
                      <a:pt x="417" y="251"/>
                      <a:pt x="417" y="203"/>
                      <a:pt x="394" y="179"/>
                    </a:cubicBezTo>
                    <a:lnTo>
                      <a:pt x="394" y="144"/>
                    </a:lnTo>
                    <a:cubicBezTo>
                      <a:pt x="394" y="132"/>
                      <a:pt x="382" y="120"/>
                      <a:pt x="382" y="108"/>
                    </a:cubicBezTo>
                    <a:cubicBezTo>
                      <a:pt x="370" y="72"/>
                      <a:pt x="358" y="60"/>
                      <a:pt x="322" y="48"/>
                    </a:cubicBezTo>
                    <a:cubicBezTo>
                      <a:pt x="310" y="25"/>
                      <a:pt x="298" y="25"/>
                      <a:pt x="275" y="13"/>
                    </a:cubicBezTo>
                    <a:cubicBezTo>
                      <a:pt x="251" y="1"/>
                      <a:pt x="239" y="1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42"/>
              <p:cNvSpPr/>
              <p:nvPr/>
            </p:nvSpPr>
            <p:spPr>
              <a:xfrm>
                <a:off x="6706230" y="598436"/>
                <a:ext cx="1674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99" extrusionOk="0">
                    <a:moveTo>
                      <a:pt x="191" y="1"/>
                    </a:moveTo>
                    <a:cubicBezTo>
                      <a:pt x="0" y="1"/>
                      <a:pt x="0" y="299"/>
                      <a:pt x="191" y="299"/>
                    </a:cubicBezTo>
                    <a:cubicBezTo>
                      <a:pt x="370" y="299"/>
                      <a:pt x="370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42"/>
              <p:cNvSpPr/>
              <p:nvPr/>
            </p:nvSpPr>
            <p:spPr>
              <a:xfrm>
                <a:off x="6546247" y="25962"/>
                <a:ext cx="22668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77" extrusionOk="0">
                    <a:moveTo>
                      <a:pt x="246" y="0"/>
                    </a:moveTo>
                    <a:cubicBezTo>
                      <a:pt x="192" y="0"/>
                      <a:pt x="138" y="18"/>
                      <a:pt x="96" y="57"/>
                    </a:cubicBezTo>
                    <a:cubicBezTo>
                      <a:pt x="0" y="152"/>
                      <a:pt x="0" y="307"/>
                      <a:pt x="84" y="391"/>
                    </a:cubicBezTo>
                    <a:lnTo>
                      <a:pt x="96" y="402"/>
                    </a:lnTo>
                    <a:cubicBezTo>
                      <a:pt x="143" y="454"/>
                      <a:pt x="203" y="476"/>
                      <a:pt x="262" y="476"/>
                    </a:cubicBezTo>
                    <a:cubicBezTo>
                      <a:pt x="383" y="476"/>
                      <a:pt x="500" y="383"/>
                      <a:pt x="500" y="248"/>
                    </a:cubicBezTo>
                    <a:cubicBezTo>
                      <a:pt x="500" y="98"/>
                      <a:pt x="372" y="0"/>
                      <a:pt x="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42"/>
              <p:cNvSpPr/>
              <p:nvPr/>
            </p:nvSpPr>
            <p:spPr>
              <a:xfrm>
                <a:off x="6492361" y="-8"/>
                <a:ext cx="178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70" extrusionOk="0">
                    <a:moveTo>
                      <a:pt x="144" y="0"/>
                    </a:moveTo>
                    <a:cubicBezTo>
                      <a:pt x="120" y="0"/>
                      <a:pt x="108" y="12"/>
                      <a:pt x="96" y="12"/>
                    </a:cubicBezTo>
                    <a:cubicBezTo>
                      <a:pt x="84" y="24"/>
                      <a:pt x="60" y="24"/>
                      <a:pt x="48" y="48"/>
                    </a:cubicBezTo>
                    <a:cubicBezTo>
                      <a:pt x="36" y="60"/>
                      <a:pt x="36" y="72"/>
                      <a:pt x="25" y="83"/>
                    </a:cubicBezTo>
                    <a:cubicBezTo>
                      <a:pt x="25" y="107"/>
                      <a:pt x="1" y="119"/>
                      <a:pt x="1" y="131"/>
                    </a:cubicBezTo>
                    <a:lnTo>
                      <a:pt x="1" y="179"/>
                    </a:lnTo>
                    <a:cubicBezTo>
                      <a:pt x="1" y="203"/>
                      <a:pt x="1" y="226"/>
                      <a:pt x="25" y="250"/>
                    </a:cubicBezTo>
                    <a:cubicBezTo>
                      <a:pt x="25" y="262"/>
                      <a:pt x="36" y="286"/>
                      <a:pt x="48" y="298"/>
                    </a:cubicBezTo>
                    <a:cubicBezTo>
                      <a:pt x="60" y="310"/>
                      <a:pt x="60" y="322"/>
                      <a:pt x="84" y="322"/>
                    </a:cubicBezTo>
                    <a:cubicBezTo>
                      <a:pt x="96" y="345"/>
                      <a:pt x="108" y="345"/>
                      <a:pt x="120" y="357"/>
                    </a:cubicBezTo>
                    <a:cubicBezTo>
                      <a:pt x="144" y="369"/>
                      <a:pt x="155" y="369"/>
                      <a:pt x="167" y="369"/>
                    </a:cubicBezTo>
                    <a:lnTo>
                      <a:pt x="215" y="369"/>
                    </a:lnTo>
                    <a:cubicBezTo>
                      <a:pt x="227" y="369"/>
                      <a:pt x="239" y="369"/>
                      <a:pt x="263" y="357"/>
                    </a:cubicBezTo>
                    <a:cubicBezTo>
                      <a:pt x="275" y="357"/>
                      <a:pt x="286" y="345"/>
                      <a:pt x="298" y="322"/>
                    </a:cubicBezTo>
                    <a:lnTo>
                      <a:pt x="346" y="286"/>
                    </a:lnTo>
                    <a:cubicBezTo>
                      <a:pt x="358" y="262"/>
                      <a:pt x="358" y="250"/>
                      <a:pt x="382" y="238"/>
                    </a:cubicBezTo>
                    <a:cubicBezTo>
                      <a:pt x="394" y="203"/>
                      <a:pt x="394" y="191"/>
                      <a:pt x="394" y="167"/>
                    </a:cubicBezTo>
                    <a:cubicBezTo>
                      <a:pt x="394" y="143"/>
                      <a:pt x="394" y="131"/>
                      <a:pt x="382" y="107"/>
                    </a:cubicBezTo>
                    <a:cubicBezTo>
                      <a:pt x="382" y="83"/>
                      <a:pt x="358" y="72"/>
                      <a:pt x="346" y="60"/>
                    </a:cubicBezTo>
                    <a:cubicBezTo>
                      <a:pt x="334" y="48"/>
                      <a:pt x="298" y="24"/>
                      <a:pt x="286" y="12"/>
                    </a:cubicBezTo>
                    <a:cubicBezTo>
                      <a:pt x="275" y="12"/>
                      <a:pt x="263" y="12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48" name="Google Shape;2748;p42"/>
            <p:cNvGrpSpPr/>
            <p:nvPr/>
          </p:nvGrpSpPr>
          <p:grpSpPr>
            <a:xfrm>
              <a:off x="131012" y="674695"/>
              <a:ext cx="791411" cy="1080114"/>
              <a:chOff x="480371" y="2406470"/>
              <a:chExt cx="791411" cy="1080114"/>
            </a:xfrm>
          </p:grpSpPr>
          <p:sp>
            <p:nvSpPr>
              <p:cNvPr id="2749" name="Google Shape;2749;p42"/>
              <p:cNvSpPr/>
              <p:nvPr/>
            </p:nvSpPr>
            <p:spPr>
              <a:xfrm>
                <a:off x="868276" y="3465002"/>
                <a:ext cx="23211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77" extrusionOk="0">
                    <a:moveTo>
                      <a:pt x="251" y="0"/>
                    </a:moveTo>
                    <a:cubicBezTo>
                      <a:pt x="215" y="0"/>
                      <a:pt x="191" y="0"/>
                      <a:pt x="144" y="24"/>
                    </a:cubicBezTo>
                    <a:cubicBezTo>
                      <a:pt x="120" y="36"/>
                      <a:pt x="84" y="48"/>
                      <a:pt x="72" y="60"/>
                    </a:cubicBezTo>
                    <a:cubicBezTo>
                      <a:pt x="36" y="96"/>
                      <a:pt x="25" y="107"/>
                      <a:pt x="25" y="143"/>
                    </a:cubicBezTo>
                    <a:cubicBezTo>
                      <a:pt x="13" y="167"/>
                      <a:pt x="1" y="191"/>
                      <a:pt x="13" y="238"/>
                    </a:cubicBezTo>
                    <a:cubicBezTo>
                      <a:pt x="13" y="262"/>
                      <a:pt x="13" y="286"/>
                      <a:pt x="25" y="298"/>
                    </a:cubicBezTo>
                    <a:cubicBezTo>
                      <a:pt x="36" y="346"/>
                      <a:pt x="60" y="381"/>
                      <a:pt x="84" y="405"/>
                    </a:cubicBezTo>
                    <a:lnTo>
                      <a:pt x="132" y="453"/>
                    </a:lnTo>
                    <a:cubicBezTo>
                      <a:pt x="179" y="477"/>
                      <a:pt x="203" y="477"/>
                      <a:pt x="263" y="477"/>
                    </a:cubicBezTo>
                    <a:cubicBezTo>
                      <a:pt x="298" y="477"/>
                      <a:pt x="322" y="477"/>
                      <a:pt x="370" y="465"/>
                    </a:cubicBezTo>
                    <a:cubicBezTo>
                      <a:pt x="394" y="453"/>
                      <a:pt x="429" y="441"/>
                      <a:pt x="441" y="417"/>
                    </a:cubicBezTo>
                    <a:cubicBezTo>
                      <a:pt x="477" y="393"/>
                      <a:pt x="489" y="381"/>
                      <a:pt x="489" y="346"/>
                    </a:cubicBezTo>
                    <a:cubicBezTo>
                      <a:pt x="501" y="322"/>
                      <a:pt x="513" y="286"/>
                      <a:pt x="501" y="238"/>
                    </a:cubicBezTo>
                    <a:cubicBezTo>
                      <a:pt x="489" y="227"/>
                      <a:pt x="489" y="215"/>
                      <a:pt x="489" y="179"/>
                    </a:cubicBezTo>
                    <a:cubicBezTo>
                      <a:pt x="477" y="143"/>
                      <a:pt x="453" y="107"/>
                      <a:pt x="429" y="84"/>
                    </a:cubicBezTo>
                    <a:lnTo>
                      <a:pt x="382" y="36"/>
                    </a:lnTo>
                    <a:cubicBezTo>
                      <a:pt x="334" y="0"/>
                      <a:pt x="310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42"/>
              <p:cNvSpPr/>
              <p:nvPr/>
            </p:nvSpPr>
            <p:spPr>
              <a:xfrm>
                <a:off x="799324" y="3460161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218" y="334"/>
                      <a:pt x="222" y="334"/>
                      <a:pt x="225" y="334"/>
                    </a:cubicBezTo>
                    <a:cubicBezTo>
                      <a:pt x="417" y="334"/>
                      <a:pt x="414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42"/>
              <p:cNvSpPr/>
              <p:nvPr/>
            </p:nvSpPr>
            <p:spPr>
              <a:xfrm>
                <a:off x="788013" y="3421884"/>
                <a:ext cx="15655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75" extrusionOk="0">
                    <a:moveTo>
                      <a:pt x="179" y="1"/>
                    </a:moveTo>
                    <a:cubicBezTo>
                      <a:pt x="1" y="1"/>
                      <a:pt x="1" y="275"/>
                      <a:pt x="179" y="275"/>
                    </a:cubicBezTo>
                    <a:cubicBezTo>
                      <a:pt x="346" y="275"/>
                      <a:pt x="346" y="1"/>
                      <a:pt x="1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42"/>
              <p:cNvSpPr/>
              <p:nvPr/>
            </p:nvSpPr>
            <p:spPr>
              <a:xfrm>
                <a:off x="576831" y="2540619"/>
                <a:ext cx="16198" cy="16198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58" extrusionOk="0">
                    <a:moveTo>
                      <a:pt x="143" y="0"/>
                    </a:moveTo>
                    <a:cubicBezTo>
                      <a:pt x="131" y="0"/>
                      <a:pt x="95" y="0"/>
                      <a:pt x="83" y="12"/>
                    </a:cubicBezTo>
                    <a:cubicBezTo>
                      <a:pt x="71" y="12"/>
                      <a:pt x="60" y="36"/>
                      <a:pt x="48" y="48"/>
                    </a:cubicBezTo>
                    <a:lnTo>
                      <a:pt x="12" y="72"/>
                    </a:lnTo>
                    <a:cubicBezTo>
                      <a:pt x="0" y="107"/>
                      <a:pt x="0" y="119"/>
                      <a:pt x="0" y="155"/>
                    </a:cubicBezTo>
                    <a:lnTo>
                      <a:pt x="0" y="179"/>
                    </a:lnTo>
                    <a:lnTo>
                      <a:pt x="0" y="226"/>
                    </a:lnTo>
                    <a:cubicBezTo>
                      <a:pt x="0" y="238"/>
                      <a:pt x="12" y="250"/>
                      <a:pt x="12" y="274"/>
                    </a:cubicBezTo>
                    <a:cubicBezTo>
                      <a:pt x="24" y="286"/>
                      <a:pt x="48" y="310"/>
                      <a:pt x="60" y="310"/>
                    </a:cubicBezTo>
                    <a:cubicBezTo>
                      <a:pt x="71" y="334"/>
                      <a:pt x="83" y="334"/>
                      <a:pt x="107" y="346"/>
                    </a:cubicBezTo>
                    <a:cubicBezTo>
                      <a:pt x="119" y="357"/>
                      <a:pt x="131" y="357"/>
                      <a:pt x="143" y="357"/>
                    </a:cubicBezTo>
                    <a:lnTo>
                      <a:pt x="191" y="357"/>
                    </a:lnTo>
                    <a:cubicBezTo>
                      <a:pt x="202" y="357"/>
                      <a:pt x="226" y="357"/>
                      <a:pt x="238" y="346"/>
                    </a:cubicBezTo>
                    <a:cubicBezTo>
                      <a:pt x="250" y="346"/>
                      <a:pt x="286" y="334"/>
                      <a:pt x="298" y="310"/>
                    </a:cubicBezTo>
                    <a:cubicBezTo>
                      <a:pt x="310" y="298"/>
                      <a:pt x="310" y="286"/>
                      <a:pt x="321" y="286"/>
                    </a:cubicBezTo>
                    <a:cubicBezTo>
                      <a:pt x="321" y="274"/>
                      <a:pt x="345" y="250"/>
                      <a:pt x="345" y="238"/>
                    </a:cubicBezTo>
                    <a:lnTo>
                      <a:pt x="345" y="191"/>
                    </a:lnTo>
                    <a:cubicBezTo>
                      <a:pt x="357" y="167"/>
                      <a:pt x="357" y="155"/>
                      <a:pt x="357" y="131"/>
                    </a:cubicBezTo>
                    <a:cubicBezTo>
                      <a:pt x="357" y="119"/>
                      <a:pt x="345" y="107"/>
                      <a:pt x="345" y="96"/>
                    </a:cubicBezTo>
                    <a:cubicBezTo>
                      <a:pt x="321" y="72"/>
                      <a:pt x="310" y="48"/>
                      <a:pt x="298" y="48"/>
                    </a:cubicBezTo>
                    <a:cubicBezTo>
                      <a:pt x="274" y="36"/>
                      <a:pt x="262" y="36"/>
                      <a:pt x="250" y="12"/>
                    </a:cubicBezTo>
                    <a:cubicBezTo>
                      <a:pt x="238" y="0"/>
                      <a:pt x="202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42"/>
              <p:cNvSpPr/>
              <p:nvPr/>
            </p:nvSpPr>
            <p:spPr>
              <a:xfrm>
                <a:off x="530999" y="2537904"/>
                <a:ext cx="11356" cy="8687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92" extrusionOk="0">
                    <a:moveTo>
                      <a:pt x="132" y="1"/>
                    </a:moveTo>
                    <a:cubicBezTo>
                      <a:pt x="1" y="1"/>
                      <a:pt x="1" y="191"/>
                      <a:pt x="132" y="191"/>
                    </a:cubicBezTo>
                    <a:cubicBezTo>
                      <a:pt x="251" y="191"/>
                      <a:pt x="251" y="1"/>
                      <a:pt x="1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42"/>
              <p:cNvSpPr/>
              <p:nvPr/>
            </p:nvSpPr>
            <p:spPr>
              <a:xfrm>
                <a:off x="553123" y="2499673"/>
                <a:ext cx="18867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7" h="322" extrusionOk="0">
                    <a:moveTo>
                      <a:pt x="214" y="0"/>
                    </a:moveTo>
                    <a:cubicBezTo>
                      <a:pt x="0" y="0"/>
                      <a:pt x="0" y="322"/>
                      <a:pt x="214" y="322"/>
                    </a:cubicBezTo>
                    <a:cubicBezTo>
                      <a:pt x="417" y="322"/>
                      <a:pt x="417" y="0"/>
                      <a:pt x="2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42"/>
              <p:cNvSpPr/>
              <p:nvPr/>
            </p:nvSpPr>
            <p:spPr>
              <a:xfrm>
                <a:off x="480371" y="2406470"/>
                <a:ext cx="19455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34" extrusionOk="0">
                    <a:moveTo>
                      <a:pt x="215" y="1"/>
                    </a:moveTo>
                    <a:cubicBezTo>
                      <a:pt x="1" y="1"/>
                      <a:pt x="1" y="334"/>
                      <a:pt x="215" y="334"/>
                    </a:cubicBezTo>
                    <a:cubicBezTo>
                      <a:pt x="429" y="334"/>
                      <a:pt x="429" y="1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42"/>
              <p:cNvSpPr/>
              <p:nvPr/>
            </p:nvSpPr>
            <p:spPr>
              <a:xfrm>
                <a:off x="960909" y="2764170"/>
                <a:ext cx="18324" cy="1755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88" extrusionOk="0">
                    <a:moveTo>
                      <a:pt x="203" y="0"/>
                    </a:moveTo>
                    <a:cubicBezTo>
                      <a:pt x="167" y="0"/>
                      <a:pt x="155" y="0"/>
                      <a:pt x="119" y="12"/>
                    </a:cubicBezTo>
                    <a:cubicBezTo>
                      <a:pt x="107" y="12"/>
                      <a:pt x="84" y="36"/>
                      <a:pt x="60" y="48"/>
                    </a:cubicBezTo>
                    <a:cubicBezTo>
                      <a:pt x="48" y="60"/>
                      <a:pt x="48" y="72"/>
                      <a:pt x="36" y="72"/>
                    </a:cubicBezTo>
                    <a:cubicBezTo>
                      <a:pt x="24" y="107"/>
                      <a:pt x="0" y="131"/>
                      <a:pt x="0" y="167"/>
                    </a:cubicBezTo>
                    <a:cubicBezTo>
                      <a:pt x="0" y="179"/>
                      <a:pt x="0" y="215"/>
                      <a:pt x="24" y="227"/>
                    </a:cubicBezTo>
                    <a:lnTo>
                      <a:pt x="24" y="238"/>
                    </a:lnTo>
                    <a:lnTo>
                      <a:pt x="60" y="334"/>
                    </a:lnTo>
                    <a:cubicBezTo>
                      <a:pt x="95" y="358"/>
                      <a:pt x="119" y="369"/>
                      <a:pt x="155" y="369"/>
                    </a:cubicBezTo>
                    <a:cubicBezTo>
                      <a:pt x="167" y="381"/>
                      <a:pt x="185" y="387"/>
                      <a:pt x="204" y="387"/>
                    </a:cubicBezTo>
                    <a:cubicBezTo>
                      <a:pt x="223" y="387"/>
                      <a:pt x="244" y="381"/>
                      <a:pt x="262" y="369"/>
                    </a:cubicBezTo>
                    <a:lnTo>
                      <a:pt x="345" y="334"/>
                    </a:lnTo>
                    <a:cubicBezTo>
                      <a:pt x="381" y="298"/>
                      <a:pt x="393" y="274"/>
                      <a:pt x="393" y="238"/>
                    </a:cubicBezTo>
                    <a:cubicBezTo>
                      <a:pt x="405" y="191"/>
                      <a:pt x="405" y="167"/>
                      <a:pt x="405" y="131"/>
                    </a:cubicBezTo>
                    <a:lnTo>
                      <a:pt x="369" y="48"/>
                    </a:lnTo>
                    <a:cubicBezTo>
                      <a:pt x="334" y="12"/>
                      <a:pt x="310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42"/>
              <p:cNvSpPr/>
              <p:nvPr/>
            </p:nvSpPr>
            <p:spPr>
              <a:xfrm>
                <a:off x="900010" y="2758243"/>
                <a:ext cx="19455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23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207" y="322"/>
                      <a:pt x="211" y="322"/>
                      <a:pt x="215" y="322"/>
                    </a:cubicBezTo>
                    <a:cubicBezTo>
                      <a:pt x="429" y="322"/>
                      <a:pt x="42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42"/>
              <p:cNvSpPr/>
              <p:nvPr/>
            </p:nvSpPr>
            <p:spPr>
              <a:xfrm>
                <a:off x="921592" y="2708158"/>
                <a:ext cx="14569" cy="12397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74" extrusionOk="0">
                    <a:moveTo>
                      <a:pt x="167" y="0"/>
                    </a:moveTo>
                    <a:cubicBezTo>
                      <a:pt x="0" y="0"/>
                      <a:pt x="0" y="274"/>
                      <a:pt x="167" y="274"/>
                    </a:cubicBezTo>
                    <a:cubicBezTo>
                      <a:pt x="321" y="274"/>
                      <a:pt x="321" y="0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42"/>
              <p:cNvSpPr/>
              <p:nvPr/>
            </p:nvSpPr>
            <p:spPr>
              <a:xfrm>
                <a:off x="894626" y="2651557"/>
                <a:ext cx="13528" cy="1031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28" extrusionOk="0">
                    <a:moveTo>
                      <a:pt x="144" y="1"/>
                    </a:moveTo>
                    <a:cubicBezTo>
                      <a:pt x="1" y="1"/>
                      <a:pt x="1" y="227"/>
                      <a:pt x="144" y="227"/>
                    </a:cubicBezTo>
                    <a:cubicBezTo>
                      <a:pt x="298" y="227"/>
                      <a:pt x="298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42"/>
              <p:cNvSpPr/>
              <p:nvPr/>
            </p:nvSpPr>
            <p:spPr>
              <a:xfrm>
                <a:off x="1260923" y="2753945"/>
                <a:ext cx="10859" cy="8099"/>
              </a:xfrm>
              <a:custGeom>
                <a:avLst/>
                <a:gdLst/>
                <a:ahLst/>
                <a:cxnLst/>
                <a:rect l="l" t="t" r="r" b="b"/>
                <a:pathLst>
                  <a:path w="240" h="179" extrusionOk="0">
                    <a:moveTo>
                      <a:pt x="120" y="0"/>
                    </a:moveTo>
                    <a:cubicBezTo>
                      <a:pt x="1" y="0"/>
                      <a:pt x="1" y="179"/>
                      <a:pt x="120" y="179"/>
                    </a:cubicBezTo>
                    <a:cubicBezTo>
                      <a:pt x="239" y="179"/>
                      <a:pt x="239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61" name="Google Shape;2761;p42"/>
          <p:cNvGrpSpPr/>
          <p:nvPr/>
        </p:nvGrpSpPr>
        <p:grpSpPr>
          <a:xfrm>
            <a:off x="486412" y="693159"/>
            <a:ext cx="1174176" cy="1838387"/>
            <a:chOff x="486412" y="693159"/>
            <a:chExt cx="1174176" cy="1838387"/>
          </a:xfrm>
        </p:grpSpPr>
        <p:grpSp>
          <p:nvGrpSpPr>
            <p:cNvPr id="2762" name="Google Shape;2762;p42"/>
            <p:cNvGrpSpPr/>
            <p:nvPr/>
          </p:nvGrpSpPr>
          <p:grpSpPr>
            <a:xfrm flipH="1">
              <a:off x="789305" y="693159"/>
              <a:ext cx="871283" cy="493034"/>
              <a:chOff x="6499193" y="92109"/>
              <a:chExt cx="871283" cy="493034"/>
            </a:xfrm>
          </p:grpSpPr>
          <p:sp>
            <p:nvSpPr>
              <p:cNvPr id="2763" name="Google Shape;2763;p42"/>
              <p:cNvSpPr/>
              <p:nvPr/>
            </p:nvSpPr>
            <p:spPr>
              <a:xfrm>
                <a:off x="6504984" y="126585"/>
                <a:ext cx="865492" cy="458558"/>
              </a:xfrm>
              <a:custGeom>
                <a:avLst/>
                <a:gdLst/>
                <a:ahLst/>
                <a:cxnLst/>
                <a:rect l="l" t="t" r="r" b="b"/>
                <a:pathLst>
                  <a:path w="19129" h="10135" extrusionOk="0">
                    <a:moveTo>
                      <a:pt x="13283" y="0"/>
                    </a:moveTo>
                    <a:cubicBezTo>
                      <a:pt x="13283" y="0"/>
                      <a:pt x="9997" y="3227"/>
                      <a:pt x="10044" y="5846"/>
                    </a:cubicBezTo>
                    <a:cubicBezTo>
                      <a:pt x="8237" y="5048"/>
                      <a:pt x="4439" y="4631"/>
                      <a:pt x="2150" y="4631"/>
                    </a:cubicBezTo>
                    <a:cubicBezTo>
                      <a:pt x="820" y="4631"/>
                      <a:pt x="0" y="4771"/>
                      <a:pt x="377" y="5060"/>
                    </a:cubicBezTo>
                    <a:cubicBezTo>
                      <a:pt x="1412" y="5846"/>
                      <a:pt x="2436" y="7811"/>
                      <a:pt x="2436" y="7811"/>
                    </a:cubicBezTo>
                    <a:cubicBezTo>
                      <a:pt x="3591" y="8001"/>
                      <a:pt x="6568" y="7846"/>
                      <a:pt x="11366" y="10025"/>
                    </a:cubicBezTo>
                    <a:cubicBezTo>
                      <a:pt x="11520" y="10097"/>
                      <a:pt x="11665" y="10134"/>
                      <a:pt x="11803" y="10134"/>
                    </a:cubicBezTo>
                    <a:cubicBezTo>
                      <a:pt x="12327" y="10134"/>
                      <a:pt x="12752" y="9596"/>
                      <a:pt x="13176" y="8370"/>
                    </a:cubicBezTo>
                    <a:cubicBezTo>
                      <a:pt x="13712" y="6822"/>
                      <a:pt x="16867" y="2441"/>
                      <a:pt x="19129" y="2238"/>
                    </a:cubicBezTo>
                    <a:cubicBezTo>
                      <a:pt x="19129" y="2238"/>
                      <a:pt x="15057" y="238"/>
                      <a:pt x="132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42"/>
              <p:cNvSpPr/>
              <p:nvPr/>
            </p:nvSpPr>
            <p:spPr>
              <a:xfrm>
                <a:off x="6499193" y="92109"/>
                <a:ext cx="865356" cy="458875"/>
              </a:xfrm>
              <a:custGeom>
                <a:avLst/>
                <a:gdLst/>
                <a:ahLst/>
                <a:cxnLst/>
                <a:rect l="l" t="t" r="r" b="b"/>
                <a:pathLst>
                  <a:path w="19126" h="10142" extrusionOk="0">
                    <a:moveTo>
                      <a:pt x="13292" y="0"/>
                    </a:moveTo>
                    <a:cubicBezTo>
                      <a:pt x="13292" y="0"/>
                      <a:pt x="10065" y="3167"/>
                      <a:pt x="10053" y="5786"/>
                    </a:cubicBezTo>
                    <a:lnTo>
                      <a:pt x="10053" y="5846"/>
                    </a:lnTo>
                    <a:cubicBezTo>
                      <a:pt x="10030" y="5846"/>
                      <a:pt x="10018" y="5834"/>
                      <a:pt x="10006" y="5834"/>
                    </a:cubicBezTo>
                    <a:cubicBezTo>
                      <a:pt x="8179" y="5045"/>
                      <a:pt x="4416" y="4635"/>
                      <a:pt x="2145" y="4635"/>
                    </a:cubicBezTo>
                    <a:cubicBezTo>
                      <a:pt x="818" y="4635"/>
                      <a:pt x="0" y="4775"/>
                      <a:pt x="374" y="5060"/>
                    </a:cubicBezTo>
                    <a:cubicBezTo>
                      <a:pt x="1398" y="5846"/>
                      <a:pt x="2433" y="7811"/>
                      <a:pt x="2433" y="7811"/>
                    </a:cubicBezTo>
                    <a:cubicBezTo>
                      <a:pt x="3588" y="8013"/>
                      <a:pt x="6565" y="7846"/>
                      <a:pt x="11363" y="10037"/>
                    </a:cubicBezTo>
                    <a:cubicBezTo>
                      <a:pt x="11515" y="10106"/>
                      <a:pt x="11659" y="10142"/>
                      <a:pt x="11796" y="10142"/>
                    </a:cubicBezTo>
                    <a:cubicBezTo>
                      <a:pt x="12322" y="10142"/>
                      <a:pt x="12747" y="9611"/>
                      <a:pt x="13173" y="8382"/>
                    </a:cubicBezTo>
                    <a:cubicBezTo>
                      <a:pt x="13709" y="6834"/>
                      <a:pt x="16864" y="2441"/>
                      <a:pt x="19126" y="2250"/>
                    </a:cubicBezTo>
                    <a:cubicBezTo>
                      <a:pt x="19126" y="2250"/>
                      <a:pt x="15054" y="238"/>
                      <a:pt x="132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42"/>
              <p:cNvSpPr/>
              <p:nvPr/>
            </p:nvSpPr>
            <p:spPr>
              <a:xfrm>
                <a:off x="6951317" y="353892"/>
                <a:ext cx="87866" cy="174238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3851" extrusionOk="0">
                    <a:moveTo>
                      <a:pt x="37" y="0"/>
                    </a:moveTo>
                    <a:lnTo>
                      <a:pt x="37" y="60"/>
                    </a:lnTo>
                    <a:cubicBezTo>
                      <a:pt x="25" y="60"/>
                      <a:pt x="13" y="48"/>
                      <a:pt x="1" y="48"/>
                    </a:cubicBezTo>
                    <a:cubicBezTo>
                      <a:pt x="25" y="96"/>
                      <a:pt x="37" y="131"/>
                      <a:pt x="72" y="179"/>
                    </a:cubicBezTo>
                    <a:cubicBezTo>
                      <a:pt x="144" y="298"/>
                      <a:pt x="215" y="429"/>
                      <a:pt x="298" y="548"/>
                    </a:cubicBezTo>
                    <a:cubicBezTo>
                      <a:pt x="441" y="810"/>
                      <a:pt x="596" y="1060"/>
                      <a:pt x="727" y="1322"/>
                    </a:cubicBezTo>
                    <a:cubicBezTo>
                      <a:pt x="1013" y="1846"/>
                      <a:pt x="1275" y="2382"/>
                      <a:pt x="1513" y="2918"/>
                    </a:cubicBezTo>
                    <a:cubicBezTo>
                      <a:pt x="1644" y="3215"/>
                      <a:pt x="1787" y="3525"/>
                      <a:pt x="1918" y="3846"/>
                    </a:cubicBezTo>
                    <a:cubicBezTo>
                      <a:pt x="1921" y="3849"/>
                      <a:pt x="1924" y="3851"/>
                      <a:pt x="1927" y="3851"/>
                    </a:cubicBezTo>
                    <a:cubicBezTo>
                      <a:pt x="1935" y="3851"/>
                      <a:pt x="1942" y="3840"/>
                      <a:pt x="1942" y="3822"/>
                    </a:cubicBezTo>
                    <a:cubicBezTo>
                      <a:pt x="1525" y="2727"/>
                      <a:pt x="1013" y="1667"/>
                      <a:pt x="429" y="643"/>
                    </a:cubicBezTo>
                    <a:cubicBezTo>
                      <a:pt x="334" y="489"/>
                      <a:pt x="251" y="358"/>
                      <a:pt x="156" y="215"/>
                    </a:cubicBezTo>
                    <a:cubicBezTo>
                      <a:pt x="132" y="131"/>
                      <a:pt x="84" y="72"/>
                      <a:pt x="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42"/>
              <p:cNvSpPr/>
              <p:nvPr/>
            </p:nvSpPr>
            <p:spPr>
              <a:xfrm>
                <a:off x="7040765" y="177756"/>
                <a:ext cx="281243" cy="352866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7799" extrusionOk="0">
                    <a:moveTo>
                      <a:pt x="6180" y="0"/>
                    </a:moveTo>
                    <a:cubicBezTo>
                      <a:pt x="5584" y="203"/>
                      <a:pt x="5025" y="548"/>
                      <a:pt x="4525" y="905"/>
                    </a:cubicBezTo>
                    <a:cubicBezTo>
                      <a:pt x="4013" y="1274"/>
                      <a:pt x="3560" y="1691"/>
                      <a:pt x="3120" y="2155"/>
                    </a:cubicBezTo>
                    <a:cubicBezTo>
                      <a:pt x="2191" y="3167"/>
                      <a:pt x="1477" y="4346"/>
                      <a:pt x="893" y="5584"/>
                    </a:cubicBezTo>
                    <a:cubicBezTo>
                      <a:pt x="727" y="5929"/>
                      <a:pt x="560" y="6287"/>
                      <a:pt x="417" y="6656"/>
                    </a:cubicBezTo>
                    <a:cubicBezTo>
                      <a:pt x="262" y="7025"/>
                      <a:pt x="96" y="7394"/>
                      <a:pt x="0" y="7787"/>
                    </a:cubicBezTo>
                    <a:cubicBezTo>
                      <a:pt x="0" y="7787"/>
                      <a:pt x="0" y="7799"/>
                      <a:pt x="12" y="7799"/>
                    </a:cubicBezTo>
                    <a:lnTo>
                      <a:pt x="24" y="7799"/>
                    </a:lnTo>
                    <a:cubicBezTo>
                      <a:pt x="48" y="7799"/>
                      <a:pt x="48" y="7787"/>
                      <a:pt x="48" y="7787"/>
                    </a:cubicBezTo>
                    <a:cubicBezTo>
                      <a:pt x="322" y="7144"/>
                      <a:pt x="560" y="6489"/>
                      <a:pt x="846" y="5858"/>
                    </a:cubicBezTo>
                    <a:cubicBezTo>
                      <a:pt x="1143" y="5227"/>
                      <a:pt x="1453" y="4596"/>
                      <a:pt x="1834" y="4001"/>
                    </a:cubicBezTo>
                    <a:cubicBezTo>
                      <a:pt x="2512" y="2905"/>
                      <a:pt x="3358" y="1893"/>
                      <a:pt x="4394" y="1096"/>
                    </a:cubicBezTo>
                    <a:cubicBezTo>
                      <a:pt x="4953" y="667"/>
                      <a:pt x="5560" y="345"/>
                      <a:pt x="6215" y="48"/>
                    </a:cubicBezTo>
                    <a:cubicBezTo>
                      <a:pt x="6203" y="24"/>
                      <a:pt x="6192" y="0"/>
                      <a:pt x="61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42"/>
              <p:cNvSpPr/>
              <p:nvPr/>
            </p:nvSpPr>
            <p:spPr>
              <a:xfrm>
                <a:off x="7054429" y="439313"/>
                <a:ext cx="33979" cy="81079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792" extrusionOk="0">
                    <a:moveTo>
                      <a:pt x="720" y="1"/>
                    </a:moveTo>
                    <a:cubicBezTo>
                      <a:pt x="714" y="1"/>
                      <a:pt x="710" y="2"/>
                      <a:pt x="710" y="6"/>
                    </a:cubicBezTo>
                    <a:cubicBezTo>
                      <a:pt x="413" y="553"/>
                      <a:pt x="198" y="1160"/>
                      <a:pt x="8" y="1756"/>
                    </a:cubicBezTo>
                    <a:cubicBezTo>
                      <a:pt x="0" y="1779"/>
                      <a:pt x="17" y="1792"/>
                      <a:pt x="34" y="1792"/>
                    </a:cubicBezTo>
                    <a:cubicBezTo>
                      <a:pt x="43" y="1792"/>
                      <a:pt x="51" y="1788"/>
                      <a:pt x="55" y="1780"/>
                    </a:cubicBezTo>
                    <a:cubicBezTo>
                      <a:pt x="163" y="1482"/>
                      <a:pt x="282" y="1184"/>
                      <a:pt x="377" y="899"/>
                    </a:cubicBezTo>
                    <a:cubicBezTo>
                      <a:pt x="496" y="601"/>
                      <a:pt x="639" y="315"/>
                      <a:pt x="734" y="17"/>
                    </a:cubicBezTo>
                    <a:cubicBezTo>
                      <a:pt x="751" y="9"/>
                      <a:pt x="732" y="1"/>
                      <a:pt x="7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42"/>
              <p:cNvSpPr/>
              <p:nvPr/>
            </p:nvSpPr>
            <p:spPr>
              <a:xfrm>
                <a:off x="7156319" y="276389"/>
                <a:ext cx="49136" cy="56285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1244" extrusionOk="0">
                    <a:moveTo>
                      <a:pt x="1063" y="1"/>
                    </a:moveTo>
                    <a:cubicBezTo>
                      <a:pt x="1057" y="1"/>
                      <a:pt x="1049" y="4"/>
                      <a:pt x="1042" y="11"/>
                    </a:cubicBezTo>
                    <a:cubicBezTo>
                      <a:pt x="685" y="380"/>
                      <a:pt x="351" y="797"/>
                      <a:pt x="18" y="1178"/>
                    </a:cubicBezTo>
                    <a:cubicBezTo>
                      <a:pt x="1" y="1204"/>
                      <a:pt x="15" y="1243"/>
                      <a:pt x="38" y="1243"/>
                    </a:cubicBezTo>
                    <a:cubicBezTo>
                      <a:pt x="47" y="1243"/>
                      <a:pt x="56" y="1238"/>
                      <a:pt x="66" y="1225"/>
                    </a:cubicBezTo>
                    <a:cubicBezTo>
                      <a:pt x="411" y="821"/>
                      <a:pt x="768" y="440"/>
                      <a:pt x="1078" y="23"/>
                    </a:cubicBezTo>
                    <a:cubicBezTo>
                      <a:pt x="1086" y="15"/>
                      <a:pt x="1077" y="1"/>
                      <a:pt x="10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42"/>
              <p:cNvSpPr/>
              <p:nvPr/>
            </p:nvSpPr>
            <p:spPr>
              <a:xfrm>
                <a:off x="6613615" y="421532"/>
                <a:ext cx="420779" cy="106869"/>
              </a:xfrm>
              <a:custGeom>
                <a:avLst/>
                <a:gdLst/>
                <a:ahLst/>
                <a:cxnLst/>
                <a:rect l="l" t="t" r="r" b="b"/>
                <a:pathLst>
                  <a:path w="9300" h="2362" extrusionOk="0">
                    <a:moveTo>
                      <a:pt x="930" y="0"/>
                    </a:moveTo>
                    <a:cubicBezTo>
                      <a:pt x="632" y="0"/>
                      <a:pt x="334" y="10"/>
                      <a:pt x="35" y="29"/>
                    </a:cubicBezTo>
                    <a:cubicBezTo>
                      <a:pt x="5" y="29"/>
                      <a:pt x="0" y="56"/>
                      <a:pt x="22" y="56"/>
                    </a:cubicBezTo>
                    <a:cubicBezTo>
                      <a:pt x="26" y="56"/>
                      <a:pt x="30" y="55"/>
                      <a:pt x="35" y="53"/>
                    </a:cubicBezTo>
                    <a:cubicBezTo>
                      <a:pt x="238" y="48"/>
                      <a:pt x="441" y="45"/>
                      <a:pt x="644" y="45"/>
                    </a:cubicBezTo>
                    <a:cubicBezTo>
                      <a:pt x="1700" y="45"/>
                      <a:pt x="2749" y="125"/>
                      <a:pt x="3798" y="315"/>
                    </a:cubicBezTo>
                    <a:cubicBezTo>
                      <a:pt x="5036" y="530"/>
                      <a:pt x="6250" y="911"/>
                      <a:pt x="7405" y="1399"/>
                    </a:cubicBezTo>
                    <a:cubicBezTo>
                      <a:pt x="8036" y="1684"/>
                      <a:pt x="8667" y="1994"/>
                      <a:pt x="9263" y="2351"/>
                    </a:cubicBezTo>
                    <a:cubicBezTo>
                      <a:pt x="9270" y="2358"/>
                      <a:pt x="9277" y="2361"/>
                      <a:pt x="9282" y="2361"/>
                    </a:cubicBezTo>
                    <a:cubicBezTo>
                      <a:pt x="9295" y="2361"/>
                      <a:pt x="9300" y="2344"/>
                      <a:pt x="9275" y="2327"/>
                    </a:cubicBezTo>
                    <a:cubicBezTo>
                      <a:pt x="8215" y="1696"/>
                      <a:pt x="7072" y="1172"/>
                      <a:pt x="5869" y="791"/>
                    </a:cubicBezTo>
                    <a:cubicBezTo>
                      <a:pt x="4679" y="399"/>
                      <a:pt x="3429" y="160"/>
                      <a:pt x="2178" y="53"/>
                    </a:cubicBezTo>
                    <a:cubicBezTo>
                      <a:pt x="1762" y="19"/>
                      <a:pt x="1346" y="0"/>
                      <a:pt x="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42"/>
              <p:cNvSpPr/>
              <p:nvPr/>
            </p:nvSpPr>
            <p:spPr>
              <a:xfrm>
                <a:off x="6806943" y="463790"/>
                <a:ext cx="223058" cy="74835"/>
              </a:xfrm>
              <a:custGeom>
                <a:avLst/>
                <a:gdLst/>
                <a:ahLst/>
                <a:cxnLst/>
                <a:rect l="l" t="t" r="r" b="b"/>
                <a:pathLst>
                  <a:path w="4930" h="1654" extrusionOk="0">
                    <a:moveTo>
                      <a:pt x="37" y="0"/>
                    </a:moveTo>
                    <a:cubicBezTo>
                      <a:pt x="1" y="0"/>
                      <a:pt x="1" y="36"/>
                      <a:pt x="13" y="36"/>
                    </a:cubicBezTo>
                    <a:cubicBezTo>
                      <a:pt x="1323" y="334"/>
                      <a:pt x="2608" y="715"/>
                      <a:pt x="3859" y="1203"/>
                    </a:cubicBezTo>
                    <a:cubicBezTo>
                      <a:pt x="4216" y="1346"/>
                      <a:pt x="4561" y="1501"/>
                      <a:pt x="4918" y="1643"/>
                    </a:cubicBezTo>
                    <a:cubicBezTo>
                      <a:pt x="4922" y="1650"/>
                      <a:pt x="4924" y="1653"/>
                      <a:pt x="4926" y="1653"/>
                    </a:cubicBezTo>
                    <a:cubicBezTo>
                      <a:pt x="4929" y="1653"/>
                      <a:pt x="4927" y="1636"/>
                      <a:pt x="4918" y="1620"/>
                    </a:cubicBezTo>
                    <a:cubicBezTo>
                      <a:pt x="4621" y="1453"/>
                      <a:pt x="4287" y="1346"/>
                      <a:pt x="3990" y="1203"/>
                    </a:cubicBezTo>
                    <a:cubicBezTo>
                      <a:pt x="3692" y="1084"/>
                      <a:pt x="3382" y="965"/>
                      <a:pt x="3085" y="870"/>
                    </a:cubicBezTo>
                    <a:cubicBezTo>
                      <a:pt x="2442" y="643"/>
                      <a:pt x="1799" y="429"/>
                      <a:pt x="1144" y="274"/>
                    </a:cubicBezTo>
                    <a:cubicBezTo>
                      <a:pt x="775" y="167"/>
                      <a:pt x="406" y="72"/>
                      <a:pt x="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42"/>
              <p:cNvSpPr/>
              <p:nvPr/>
            </p:nvSpPr>
            <p:spPr>
              <a:xfrm>
                <a:off x="6628139" y="436100"/>
                <a:ext cx="176139" cy="17103"/>
              </a:xfrm>
              <a:custGeom>
                <a:avLst/>
                <a:gdLst/>
                <a:ahLst/>
                <a:cxnLst/>
                <a:rect l="l" t="t" r="r" b="b"/>
                <a:pathLst>
                  <a:path w="3893" h="378" extrusionOk="0">
                    <a:moveTo>
                      <a:pt x="459" y="1"/>
                    </a:moveTo>
                    <a:cubicBezTo>
                      <a:pt x="313" y="1"/>
                      <a:pt x="168" y="2"/>
                      <a:pt x="24" y="5"/>
                    </a:cubicBezTo>
                    <a:cubicBezTo>
                      <a:pt x="0" y="5"/>
                      <a:pt x="0" y="29"/>
                      <a:pt x="24" y="29"/>
                    </a:cubicBezTo>
                    <a:cubicBezTo>
                      <a:pt x="168" y="26"/>
                      <a:pt x="313" y="25"/>
                      <a:pt x="457" y="25"/>
                    </a:cubicBezTo>
                    <a:cubicBezTo>
                      <a:pt x="955" y="25"/>
                      <a:pt x="1452" y="42"/>
                      <a:pt x="1941" y="88"/>
                    </a:cubicBezTo>
                    <a:cubicBezTo>
                      <a:pt x="2596" y="148"/>
                      <a:pt x="3239" y="255"/>
                      <a:pt x="3882" y="374"/>
                    </a:cubicBezTo>
                    <a:cubicBezTo>
                      <a:pt x="3884" y="377"/>
                      <a:pt x="3886" y="378"/>
                      <a:pt x="3887" y="378"/>
                    </a:cubicBezTo>
                    <a:cubicBezTo>
                      <a:pt x="3893" y="378"/>
                      <a:pt x="3891" y="362"/>
                      <a:pt x="3882" y="362"/>
                    </a:cubicBezTo>
                    <a:cubicBezTo>
                      <a:pt x="3250" y="196"/>
                      <a:pt x="2619" y="124"/>
                      <a:pt x="1977" y="65"/>
                    </a:cubicBezTo>
                    <a:cubicBezTo>
                      <a:pt x="1469" y="19"/>
                      <a:pt x="961" y="1"/>
                      <a:pt x="4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72" name="Google Shape;2772;p42"/>
            <p:cNvGrpSpPr/>
            <p:nvPr/>
          </p:nvGrpSpPr>
          <p:grpSpPr>
            <a:xfrm flipH="1">
              <a:off x="486412" y="935855"/>
              <a:ext cx="893157" cy="1595691"/>
              <a:chOff x="131012" y="159117"/>
              <a:chExt cx="893157" cy="1595691"/>
            </a:xfrm>
          </p:grpSpPr>
          <p:grpSp>
            <p:nvGrpSpPr>
              <p:cNvPr id="2773" name="Google Shape;2773;p42"/>
              <p:cNvGrpSpPr/>
              <p:nvPr/>
            </p:nvGrpSpPr>
            <p:grpSpPr>
              <a:xfrm flipH="1">
                <a:off x="593716" y="159117"/>
                <a:ext cx="430453" cy="905562"/>
                <a:chOff x="6492361" y="-8"/>
                <a:chExt cx="430453" cy="905562"/>
              </a:xfrm>
            </p:grpSpPr>
            <p:sp>
              <p:nvSpPr>
                <p:cNvPr id="2774" name="Google Shape;2774;p42"/>
                <p:cNvSpPr/>
                <p:nvPr/>
              </p:nvSpPr>
              <p:spPr>
                <a:xfrm>
                  <a:off x="6721296" y="229063"/>
                  <a:ext cx="20541" cy="19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435" extrusionOk="0">
                      <a:moveTo>
                        <a:pt x="227" y="0"/>
                      </a:moveTo>
                      <a:cubicBezTo>
                        <a:pt x="209" y="0"/>
                        <a:pt x="191" y="3"/>
                        <a:pt x="168" y="9"/>
                      </a:cubicBezTo>
                      <a:cubicBezTo>
                        <a:pt x="144" y="21"/>
                        <a:pt x="96" y="45"/>
                        <a:pt x="84" y="69"/>
                      </a:cubicBezTo>
                      <a:cubicBezTo>
                        <a:pt x="48" y="104"/>
                        <a:pt x="37" y="128"/>
                        <a:pt x="25" y="164"/>
                      </a:cubicBezTo>
                      <a:lnTo>
                        <a:pt x="25" y="188"/>
                      </a:lnTo>
                      <a:cubicBezTo>
                        <a:pt x="1" y="223"/>
                        <a:pt x="1" y="259"/>
                        <a:pt x="25" y="295"/>
                      </a:cubicBezTo>
                      <a:lnTo>
                        <a:pt x="60" y="378"/>
                      </a:lnTo>
                      <a:cubicBezTo>
                        <a:pt x="96" y="414"/>
                        <a:pt x="120" y="426"/>
                        <a:pt x="156" y="426"/>
                      </a:cubicBezTo>
                      <a:cubicBezTo>
                        <a:pt x="168" y="432"/>
                        <a:pt x="185" y="435"/>
                        <a:pt x="205" y="435"/>
                      </a:cubicBezTo>
                      <a:cubicBezTo>
                        <a:pt x="224" y="435"/>
                        <a:pt x="245" y="432"/>
                        <a:pt x="263" y="426"/>
                      </a:cubicBezTo>
                      <a:lnTo>
                        <a:pt x="287" y="426"/>
                      </a:lnTo>
                      <a:cubicBezTo>
                        <a:pt x="322" y="414"/>
                        <a:pt x="358" y="402"/>
                        <a:pt x="382" y="366"/>
                      </a:cubicBezTo>
                      <a:cubicBezTo>
                        <a:pt x="406" y="343"/>
                        <a:pt x="418" y="307"/>
                        <a:pt x="441" y="283"/>
                      </a:cubicBezTo>
                      <a:cubicBezTo>
                        <a:pt x="453" y="235"/>
                        <a:pt x="453" y="200"/>
                        <a:pt x="441" y="164"/>
                      </a:cubicBezTo>
                      <a:cubicBezTo>
                        <a:pt x="418" y="128"/>
                        <a:pt x="406" y="81"/>
                        <a:pt x="382" y="69"/>
                      </a:cubicBezTo>
                      <a:cubicBezTo>
                        <a:pt x="346" y="33"/>
                        <a:pt x="322" y="21"/>
                        <a:pt x="287" y="9"/>
                      </a:cubicBezTo>
                      <a:cubicBezTo>
                        <a:pt x="263" y="3"/>
                        <a:pt x="245" y="0"/>
                        <a:pt x="2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5" name="Google Shape;2775;p42"/>
                <p:cNvSpPr/>
                <p:nvPr/>
              </p:nvSpPr>
              <p:spPr>
                <a:xfrm>
                  <a:off x="6674966" y="197121"/>
                  <a:ext cx="17827" cy="18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406" extrusionOk="0">
                      <a:moveTo>
                        <a:pt x="215" y="1"/>
                      </a:moveTo>
                      <a:cubicBezTo>
                        <a:pt x="191" y="1"/>
                        <a:pt x="180" y="1"/>
                        <a:pt x="168" y="13"/>
                      </a:cubicBezTo>
                      <a:cubicBezTo>
                        <a:pt x="156" y="13"/>
                        <a:pt x="132" y="25"/>
                        <a:pt x="120" y="48"/>
                      </a:cubicBezTo>
                      <a:lnTo>
                        <a:pt x="96" y="72"/>
                      </a:lnTo>
                      <a:lnTo>
                        <a:pt x="60" y="108"/>
                      </a:lnTo>
                      <a:cubicBezTo>
                        <a:pt x="13" y="144"/>
                        <a:pt x="1" y="227"/>
                        <a:pt x="13" y="287"/>
                      </a:cubicBezTo>
                      <a:cubicBezTo>
                        <a:pt x="37" y="310"/>
                        <a:pt x="49" y="346"/>
                        <a:pt x="60" y="358"/>
                      </a:cubicBezTo>
                      <a:cubicBezTo>
                        <a:pt x="72" y="370"/>
                        <a:pt x="96" y="394"/>
                        <a:pt x="120" y="394"/>
                      </a:cubicBezTo>
                      <a:cubicBezTo>
                        <a:pt x="132" y="406"/>
                        <a:pt x="168" y="406"/>
                        <a:pt x="191" y="406"/>
                      </a:cubicBezTo>
                      <a:cubicBezTo>
                        <a:pt x="227" y="406"/>
                        <a:pt x="251" y="394"/>
                        <a:pt x="287" y="370"/>
                      </a:cubicBezTo>
                      <a:cubicBezTo>
                        <a:pt x="310" y="358"/>
                        <a:pt x="334" y="346"/>
                        <a:pt x="346" y="310"/>
                      </a:cubicBezTo>
                      <a:cubicBezTo>
                        <a:pt x="358" y="287"/>
                        <a:pt x="370" y="251"/>
                        <a:pt x="370" y="227"/>
                      </a:cubicBezTo>
                      <a:lnTo>
                        <a:pt x="370" y="191"/>
                      </a:lnTo>
                      <a:lnTo>
                        <a:pt x="370" y="167"/>
                      </a:lnTo>
                      <a:cubicBezTo>
                        <a:pt x="394" y="132"/>
                        <a:pt x="394" y="120"/>
                        <a:pt x="394" y="108"/>
                      </a:cubicBezTo>
                      <a:cubicBezTo>
                        <a:pt x="394" y="96"/>
                        <a:pt x="370" y="72"/>
                        <a:pt x="370" y="72"/>
                      </a:cubicBezTo>
                      <a:lnTo>
                        <a:pt x="346" y="48"/>
                      </a:lnTo>
                      <a:cubicBezTo>
                        <a:pt x="334" y="25"/>
                        <a:pt x="310" y="13"/>
                        <a:pt x="299" y="13"/>
                      </a:cubicBezTo>
                      <a:cubicBezTo>
                        <a:pt x="287" y="13"/>
                        <a:pt x="275" y="1"/>
                        <a:pt x="25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6" name="Google Shape;2776;p42"/>
                <p:cNvSpPr/>
                <p:nvPr/>
              </p:nvSpPr>
              <p:spPr>
                <a:xfrm>
                  <a:off x="6771970" y="124413"/>
                  <a:ext cx="9728" cy="7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" h="156" extrusionOk="0">
                      <a:moveTo>
                        <a:pt x="107" y="0"/>
                      </a:moveTo>
                      <a:cubicBezTo>
                        <a:pt x="0" y="0"/>
                        <a:pt x="0" y="155"/>
                        <a:pt x="107" y="155"/>
                      </a:cubicBezTo>
                      <a:cubicBezTo>
                        <a:pt x="214" y="155"/>
                        <a:pt x="214" y="0"/>
                        <a:pt x="10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7" name="Google Shape;2777;p42"/>
                <p:cNvSpPr/>
                <p:nvPr/>
              </p:nvSpPr>
              <p:spPr>
                <a:xfrm>
                  <a:off x="6905530" y="203591"/>
                  <a:ext cx="17284" cy="17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94" extrusionOk="0">
                      <a:moveTo>
                        <a:pt x="191" y="1"/>
                      </a:moveTo>
                      <a:cubicBezTo>
                        <a:pt x="156" y="1"/>
                        <a:pt x="144" y="1"/>
                        <a:pt x="120" y="24"/>
                      </a:cubicBezTo>
                      <a:cubicBezTo>
                        <a:pt x="84" y="36"/>
                        <a:pt x="72" y="36"/>
                        <a:pt x="60" y="60"/>
                      </a:cubicBezTo>
                      <a:cubicBezTo>
                        <a:pt x="37" y="84"/>
                        <a:pt x="25" y="108"/>
                        <a:pt x="13" y="120"/>
                      </a:cubicBezTo>
                      <a:cubicBezTo>
                        <a:pt x="1" y="155"/>
                        <a:pt x="1" y="167"/>
                        <a:pt x="1" y="203"/>
                      </a:cubicBezTo>
                      <a:lnTo>
                        <a:pt x="1" y="239"/>
                      </a:lnTo>
                      <a:lnTo>
                        <a:pt x="37" y="334"/>
                      </a:lnTo>
                      <a:cubicBezTo>
                        <a:pt x="60" y="346"/>
                        <a:pt x="72" y="346"/>
                        <a:pt x="84" y="358"/>
                      </a:cubicBezTo>
                      <a:cubicBezTo>
                        <a:pt x="120" y="382"/>
                        <a:pt x="144" y="394"/>
                        <a:pt x="191" y="394"/>
                      </a:cubicBezTo>
                      <a:cubicBezTo>
                        <a:pt x="215" y="394"/>
                        <a:pt x="239" y="394"/>
                        <a:pt x="263" y="382"/>
                      </a:cubicBezTo>
                      <a:cubicBezTo>
                        <a:pt x="298" y="358"/>
                        <a:pt x="310" y="358"/>
                        <a:pt x="322" y="334"/>
                      </a:cubicBezTo>
                      <a:cubicBezTo>
                        <a:pt x="334" y="322"/>
                        <a:pt x="358" y="286"/>
                        <a:pt x="370" y="275"/>
                      </a:cubicBezTo>
                      <a:cubicBezTo>
                        <a:pt x="382" y="239"/>
                        <a:pt x="382" y="227"/>
                        <a:pt x="382" y="203"/>
                      </a:cubicBezTo>
                      <a:lnTo>
                        <a:pt x="382" y="155"/>
                      </a:lnTo>
                      <a:lnTo>
                        <a:pt x="334" y="60"/>
                      </a:lnTo>
                      <a:cubicBezTo>
                        <a:pt x="322" y="48"/>
                        <a:pt x="310" y="48"/>
                        <a:pt x="298" y="36"/>
                      </a:cubicBezTo>
                      <a:cubicBezTo>
                        <a:pt x="263" y="24"/>
                        <a:pt x="239" y="1"/>
                        <a:pt x="19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8" name="Google Shape;2778;p42"/>
                <p:cNvSpPr/>
                <p:nvPr/>
              </p:nvSpPr>
              <p:spPr>
                <a:xfrm>
                  <a:off x="6817757" y="889356"/>
                  <a:ext cx="15655" cy="161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" h="358" extrusionOk="0">
                      <a:moveTo>
                        <a:pt x="179" y="0"/>
                      </a:moveTo>
                      <a:cubicBezTo>
                        <a:pt x="155" y="0"/>
                        <a:pt x="131" y="0"/>
                        <a:pt x="107" y="12"/>
                      </a:cubicBezTo>
                      <a:cubicBezTo>
                        <a:pt x="95" y="12"/>
                        <a:pt x="60" y="36"/>
                        <a:pt x="48" y="48"/>
                      </a:cubicBezTo>
                      <a:cubicBezTo>
                        <a:pt x="36" y="60"/>
                        <a:pt x="12" y="72"/>
                        <a:pt x="12" y="107"/>
                      </a:cubicBezTo>
                      <a:cubicBezTo>
                        <a:pt x="0" y="119"/>
                        <a:pt x="0" y="143"/>
                        <a:pt x="0" y="179"/>
                      </a:cubicBezTo>
                      <a:lnTo>
                        <a:pt x="0" y="227"/>
                      </a:lnTo>
                      <a:cubicBezTo>
                        <a:pt x="12" y="250"/>
                        <a:pt x="36" y="286"/>
                        <a:pt x="48" y="298"/>
                      </a:cubicBezTo>
                      <a:cubicBezTo>
                        <a:pt x="60" y="310"/>
                        <a:pt x="72" y="310"/>
                        <a:pt x="72" y="334"/>
                      </a:cubicBezTo>
                      <a:cubicBezTo>
                        <a:pt x="107" y="346"/>
                        <a:pt x="131" y="357"/>
                        <a:pt x="167" y="357"/>
                      </a:cubicBezTo>
                      <a:cubicBezTo>
                        <a:pt x="191" y="357"/>
                        <a:pt x="214" y="357"/>
                        <a:pt x="238" y="346"/>
                      </a:cubicBezTo>
                      <a:cubicBezTo>
                        <a:pt x="250" y="346"/>
                        <a:pt x="286" y="334"/>
                        <a:pt x="298" y="310"/>
                      </a:cubicBezTo>
                      <a:cubicBezTo>
                        <a:pt x="310" y="298"/>
                        <a:pt x="333" y="286"/>
                        <a:pt x="333" y="250"/>
                      </a:cubicBezTo>
                      <a:cubicBezTo>
                        <a:pt x="345" y="238"/>
                        <a:pt x="345" y="215"/>
                        <a:pt x="345" y="179"/>
                      </a:cubicBezTo>
                      <a:lnTo>
                        <a:pt x="345" y="131"/>
                      </a:lnTo>
                      <a:cubicBezTo>
                        <a:pt x="333" y="107"/>
                        <a:pt x="310" y="72"/>
                        <a:pt x="298" y="60"/>
                      </a:cubicBezTo>
                      <a:cubicBezTo>
                        <a:pt x="286" y="48"/>
                        <a:pt x="274" y="48"/>
                        <a:pt x="274" y="36"/>
                      </a:cubicBezTo>
                      <a:cubicBezTo>
                        <a:pt x="238" y="12"/>
                        <a:pt x="214" y="0"/>
                        <a:pt x="17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9" name="Google Shape;2779;p42"/>
                <p:cNvSpPr/>
                <p:nvPr/>
              </p:nvSpPr>
              <p:spPr>
                <a:xfrm>
                  <a:off x="6897477" y="822531"/>
                  <a:ext cx="19953" cy="1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347" extrusionOk="0">
                      <a:moveTo>
                        <a:pt x="215" y="1"/>
                      </a:moveTo>
                      <a:cubicBezTo>
                        <a:pt x="0" y="1"/>
                        <a:pt x="0" y="346"/>
                        <a:pt x="215" y="346"/>
                      </a:cubicBezTo>
                      <a:cubicBezTo>
                        <a:pt x="441" y="346"/>
                        <a:pt x="441" y="1"/>
                        <a:pt x="21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0" name="Google Shape;2780;p42"/>
                <p:cNvSpPr/>
                <p:nvPr/>
              </p:nvSpPr>
              <p:spPr>
                <a:xfrm>
                  <a:off x="6808572" y="581741"/>
                  <a:ext cx="19455" cy="19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" h="442" extrusionOk="0">
                      <a:moveTo>
                        <a:pt x="144" y="1"/>
                      </a:moveTo>
                      <a:cubicBezTo>
                        <a:pt x="132" y="1"/>
                        <a:pt x="120" y="13"/>
                        <a:pt x="96" y="13"/>
                      </a:cubicBezTo>
                      <a:cubicBezTo>
                        <a:pt x="72" y="25"/>
                        <a:pt x="60" y="48"/>
                        <a:pt x="36" y="72"/>
                      </a:cubicBezTo>
                      <a:cubicBezTo>
                        <a:pt x="24" y="84"/>
                        <a:pt x="13" y="120"/>
                        <a:pt x="13" y="144"/>
                      </a:cubicBezTo>
                      <a:lnTo>
                        <a:pt x="13" y="179"/>
                      </a:lnTo>
                      <a:cubicBezTo>
                        <a:pt x="1" y="227"/>
                        <a:pt x="1" y="251"/>
                        <a:pt x="13" y="298"/>
                      </a:cubicBezTo>
                      <a:cubicBezTo>
                        <a:pt x="24" y="322"/>
                        <a:pt x="36" y="358"/>
                        <a:pt x="72" y="382"/>
                      </a:cubicBezTo>
                      <a:cubicBezTo>
                        <a:pt x="84" y="406"/>
                        <a:pt x="96" y="406"/>
                        <a:pt x="120" y="418"/>
                      </a:cubicBezTo>
                      <a:cubicBezTo>
                        <a:pt x="144" y="429"/>
                        <a:pt x="191" y="441"/>
                        <a:pt x="215" y="441"/>
                      </a:cubicBezTo>
                      <a:cubicBezTo>
                        <a:pt x="251" y="441"/>
                        <a:pt x="275" y="441"/>
                        <a:pt x="298" y="429"/>
                      </a:cubicBezTo>
                      <a:cubicBezTo>
                        <a:pt x="322" y="418"/>
                        <a:pt x="334" y="406"/>
                        <a:pt x="370" y="382"/>
                      </a:cubicBezTo>
                      <a:cubicBezTo>
                        <a:pt x="394" y="358"/>
                        <a:pt x="417" y="322"/>
                        <a:pt x="429" y="298"/>
                      </a:cubicBezTo>
                      <a:cubicBezTo>
                        <a:pt x="417" y="251"/>
                        <a:pt x="417" y="203"/>
                        <a:pt x="394" y="179"/>
                      </a:cubicBezTo>
                      <a:lnTo>
                        <a:pt x="394" y="144"/>
                      </a:lnTo>
                      <a:cubicBezTo>
                        <a:pt x="394" y="132"/>
                        <a:pt x="382" y="120"/>
                        <a:pt x="382" y="108"/>
                      </a:cubicBezTo>
                      <a:cubicBezTo>
                        <a:pt x="370" y="72"/>
                        <a:pt x="358" y="60"/>
                        <a:pt x="322" y="48"/>
                      </a:cubicBezTo>
                      <a:cubicBezTo>
                        <a:pt x="310" y="25"/>
                        <a:pt x="298" y="25"/>
                        <a:pt x="275" y="13"/>
                      </a:cubicBezTo>
                      <a:cubicBezTo>
                        <a:pt x="251" y="1"/>
                        <a:pt x="239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1" name="Google Shape;2781;p42"/>
                <p:cNvSpPr/>
                <p:nvPr/>
              </p:nvSpPr>
              <p:spPr>
                <a:xfrm>
                  <a:off x="6706230" y="598436"/>
                  <a:ext cx="16741" cy="13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299" extrusionOk="0">
                      <a:moveTo>
                        <a:pt x="191" y="1"/>
                      </a:moveTo>
                      <a:cubicBezTo>
                        <a:pt x="0" y="1"/>
                        <a:pt x="0" y="299"/>
                        <a:pt x="191" y="299"/>
                      </a:cubicBezTo>
                      <a:cubicBezTo>
                        <a:pt x="370" y="299"/>
                        <a:pt x="370" y="1"/>
                        <a:pt x="19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2" name="Google Shape;2782;p42"/>
                <p:cNvSpPr/>
                <p:nvPr/>
              </p:nvSpPr>
              <p:spPr>
                <a:xfrm>
                  <a:off x="6546247" y="25962"/>
                  <a:ext cx="22668" cy="2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477" extrusionOk="0">
                      <a:moveTo>
                        <a:pt x="246" y="0"/>
                      </a:moveTo>
                      <a:cubicBezTo>
                        <a:pt x="192" y="0"/>
                        <a:pt x="138" y="18"/>
                        <a:pt x="96" y="57"/>
                      </a:cubicBezTo>
                      <a:cubicBezTo>
                        <a:pt x="0" y="152"/>
                        <a:pt x="0" y="307"/>
                        <a:pt x="84" y="391"/>
                      </a:cubicBezTo>
                      <a:lnTo>
                        <a:pt x="96" y="402"/>
                      </a:lnTo>
                      <a:cubicBezTo>
                        <a:pt x="143" y="454"/>
                        <a:pt x="203" y="476"/>
                        <a:pt x="262" y="476"/>
                      </a:cubicBezTo>
                      <a:cubicBezTo>
                        <a:pt x="383" y="476"/>
                        <a:pt x="500" y="383"/>
                        <a:pt x="500" y="248"/>
                      </a:cubicBezTo>
                      <a:cubicBezTo>
                        <a:pt x="500" y="98"/>
                        <a:pt x="372" y="0"/>
                        <a:pt x="24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3" name="Google Shape;2783;p42"/>
                <p:cNvSpPr/>
                <p:nvPr/>
              </p:nvSpPr>
              <p:spPr>
                <a:xfrm>
                  <a:off x="6492361" y="-8"/>
                  <a:ext cx="17827" cy="16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370" extrusionOk="0">
                      <a:moveTo>
                        <a:pt x="144" y="0"/>
                      </a:moveTo>
                      <a:cubicBezTo>
                        <a:pt x="120" y="0"/>
                        <a:pt x="108" y="12"/>
                        <a:pt x="96" y="12"/>
                      </a:cubicBezTo>
                      <a:cubicBezTo>
                        <a:pt x="84" y="24"/>
                        <a:pt x="60" y="24"/>
                        <a:pt x="48" y="48"/>
                      </a:cubicBezTo>
                      <a:cubicBezTo>
                        <a:pt x="36" y="60"/>
                        <a:pt x="36" y="72"/>
                        <a:pt x="25" y="83"/>
                      </a:cubicBezTo>
                      <a:cubicBezTo>
                        <a:pt x="25" y="107"/>
                        <a:pt x="1" y="119"/>
                        <a:pt x="1" y="131"/>
                      </a:cubicBezTo>
                      <a:lnTo>
                        <a:pt x="1" y="179"/>
                      </a:lnTo>
                      <a:cubicBezTo>
                        <a:pt x="1" y="203"/>
                        <a:pt x="1" y="226"/>
                        <a:pt x="25" y="250"/>
                      </a:cubicBezTo>
                      <a:cubicBezTo>
                        <a:pt x="25" y="262"/>
                        <a:pt x="36" y="286"/>
                        <a:pt x="48" y="298"/>
                      </a:cubicBezTo>
                      <a:cubicBezTo>
                        <a:pt x="60" y="310"/>
                        <a:pt x="60" y="322"/>
                        <a:pt x="84" y="322"/>
                      </a:cubicBezTo>
                      <a:cubicBezTo>
                        <a:pt x="96" y="345"/>
                        <a:pt x="108" y="345"/>
                        <a:pt x="120" y="357"/>
                      </a:cubicBezTo>
                      <a:cubicBezTo>
                        <a:pt x="144" y="369"/>
                        <a:pt x="155" y="369"/>
                        <a:pt x="167" y="369"/>
                      </a:cubicBezTo>
                      <a:lnTo>
                        <a:pt x="215" y="369"/>
                      </a:lnTo>
                      <a:cubicBezTo>
                        <a:pt x="227" y="369"/>
                        <a:pt x="239" y="369"/>
                        <a:pt x="263" y="357"/>
                      </a:cubicBezTo>
                      <a:cubicBezTo>
                        <a:pt x="275" y="357"/>
                        <a:pt x="286" y="345"/>
                        <a:pt x="298" y="322"/>
                      </a:cubicBezTo>
                      <a:lnTo>
                        <a:pt x="346" y="286"/>
                      </a:lnTo>
                      <a:cubicBezTo>
                        <a:pt x="358" y="262"/>
                        <a:pt x="358" y="250"/>
                        <a:pt x="382" y="238"/>
                      </a:cubicBezTo>
                      <a:cubicBezTo>
                        <a:pt x="394" y="203"/>
                        <a:pt x="394" y="191"/>
                        <a:pt x="394" y="167"/>
                      </a:cubicBezTo>
                      <a:cubicBezTo>
                        <a:pt x="394" y="143"/>
                        <a:pt x="394" y="131"/>
                        <a:pt x="382" y="107"/>
                      </a:cubicBezTo>
                      <a:cubicBezTo>
                        <a:pt x="382" y="83"/>
                        <a:pt x="358" y="72"/>
                        <a:pt x="346" y="60"/>
                      </a:cubicBezTo>
                      <a:cubicBezTo>
                        <a:pt x="334" y="48"/>
                        <a:pt x="298" y="24"/>
                        <a:pt x="286" y="12"/>
                      </a:cubicBezTo>
                      <a:cubicBezTo>
                        <a:pt x="275" y="12"/>
                        <a:pt x="263" y="12"/>
                        <a:pt x="2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84" name="Google Shape;2784;p42"/>
              <p:cNvGrpSpPr/>
              <p:nvPr/>
            </p:nvGrpSpPr>
            <p:grpSpPr>
              <a:xfrm>
                <a:off x="131012" y="674695"/>
                <a:ext cx="791411" cy="1080114"/>
                <a:chOff x="480371" y="2406470"/>
                <a:chExt cx="791411" cy="1080114"/>
              </a:xfrm>
            </p:grpSpPr>
            <p:sp>
              <p:nvSpPr>
                <p:cNvPr id="2785" name="Google Shape;2785;p42"/>
                <p:cNvSpPr/>
                <p:nvPr/>
              </p:nvSpPr>
              <p:spPr>
                <a:xfrm>
                  <a:off x="868276" y="3465002"/>
                  <a:ext cx="23211" cy="2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477" extrusionOk="0">
                      <a:moveTo>
                        <a:pt x="251" y="0"/>
                      </a:moveTo>
                      <a:cubicBezTo>
                        <a:pt x="215" y="0"/>
                        <a:pt x="191" y="0"/>
                        <a:pt x="144" y="24"/>
                      </a:cubicBezTo>
                      <a:cubicBezTo>
                        <a:pt x="120" y="36"/>
                        <a:pt x="84" y="48"/>
                        <a:pt x="72" y="60"/>
                      </a:cubicBezTo>
                      <a:cubicBezTo>
                        <a:pt x="36" y="96"/>
                        <a:pt x="25" y="107"/>
                        <a:pt x="25" y="143"/>
                      </a:cubicBezTo>
                      <a:cubicBezTo>
                        <a:pt x="13" y="167"/>
                        <a:pt x="1" y="191"/>
                        <a:pt x="13" y="238"/>
                      </a:cubicBezTo>
                      <a:cubicBezTo>
                        <a:pt x="13" y="262"/>
                        <a:pt x="13" y="286"/>
                        <a:pt x="25" y="298"/>
                      </a:cubicBezTo>
                      <a:cubicBezTo>
                        <a:pt x="36" y="346"/>
                        <a:pt x="60" y="381"/>
                        <a:pt x="84" y="405"/>
                      </a:cubicBezTo>
                      <a:lnTo>
                        <a:pt x="132" y="453"/>
                      </a:lnTo>
                      <a:cubicBezTo>
                        <a:pt x="179" y="477"/>
                        <a:pt x="203" y="477"/>
                        <a:pt x="263" y="477"/>
                      </a:cubicBezTo>
                      <a:cubicBezTo>
                        <a:pt x="298" y="477"/>
                        <a:pt x="322" y="477"/>
                        <a:pt x="370" y="465"/>
                      </a:cubicBezTo>
                      <a:cubicBezTo>
                        <a:pt x="394" y="453"/>
                        <a:pt x="429" y="441"/>
                        <a:pt x="441" y="417"/>
                      </a:cubicBezTo>
                      <a:cubicBezTo>
                        <a:pt x="477" y="393"/>
                        <a:pt x="489" y="381"/>
                        <a:pt x="489" y="346"/>
                      </a:cubicBezTo>
                      <a:cubicBezTo>
                        <a:pt x="501" y="322"/>
                        <a:pt x="513" y="286"/>
                        <a:pt x="501" y="238"/>
                      </a:cubicBezTo>
                      <a:cubicBezTo>
                        <a:pt x="489" y="227"/>
                        <a:pt x="489" y="215"/>
                        <a:pt x="489" y="179"/>
                      </a:cubicBezTo>
                      <a:cubicBezTo>
                        <a:pt x="477" y="143"/>
                        <a:pt x="453" y="107"/>
                        <a:pt x="429" y="84"/>
                      </a:cubicBezTo>
                      <a:lnTo>
                        <a:pt x="382" y="36"/>
                      </a:lnTo>
                      <a:cubicBezTo>
                        <a:pt x="334" y="0"/>
                        <a:pt x="310" y="0"/>
                        <a:pt x="25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6" name="Google Shape;2786;p42"/>
                <p:cNvSpPr/>
                <p:nvPr/>
              </p:nvSpPr>
              <p:spPr>
                <a:xfrm>
                  <a:off x="799324" y="3460161"/>
                  <a:ext cx="18912" cy="15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34" extrusionOk="0">
                      <a:moveTo>
                        <a:pt x="215" y="0"/>
                      </a:moveTo>
                      <a:cubicBezTo>
                        <a:pt x="1" y="0"/>
                        <a:pt x="1" y="334"/>
                        <a:pt x="215" y="334"/>
                      </a:cubicBezTo>
                      <a:cubicBezTo>
                        <a:pt x="218" y="334"/>
                        <a:pt x="222" y="334"/>
                        <a:pt x="225" y="334"/>
                      </a:cubicBezTo>
                      <a:cubicBezTo>
                        <a:pt x="417" y="334"/>
                        <a:pt x="414" y="0"/>
                        <a:pt x="21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7" name="Google Shape;2787;p42"/>
                <p:cNvSpPr/>
                <p:nvPr/>
              </p:nvSpPr>
              <p:spPr>
                <a:xfrm>
                  <a:off x="788013" y="3421884"/>
                  <a:ext cx="15655" cy="12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" h="275" extrusionOk="0">
                      <a:moveTo>
                        <a:pt x="179" y="1"/>
                      </a:moveTo>
                      <a:cubicBezTo>
                        <a:pt x="1" y="1"/>
                        <a:pt x="1" y="275"/>
                        <a:pt x="179" y="275"/>
                      </a:cubicBezTo>
                      <a:cubicBezTo>
                        <a:pt x="346" y="275"/>
                        <a:pt x="346" y="1"/>
                        <a:pt x="17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8" name="Google Shape;2788;p42"/>
                <p:cNvSpPr/>
                <p:nvPr/>
              </p:nvSpPr>
              <p:spPr>
                <a:xfrm>
                  <a:off x="576831" y="2540619"/>
                  <a:ext cx="16198" cy="161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" h="358" extrusionOk="0">
                      <a:moveTo>
                        <a:pt x="143" y="0"/>
                      </a:moveTo>
                      <a:cubicBezTo>
                        <a:pt x="131" y="0"/>
                        <a:pt x="95" y="0"/>
                        <a:pt x="83" y="12"/>
                      </a:cubicBezTo>
                      <a:cubicBezTo>
                        <a:pt x="71" y="12"/>
                        <a:pt x="60" y="36"/>
                        <a:pt x="48" y="48"/>
                      </a:cubicBezTo>
                      <a:lnTo>
                        <a:pt x="12" y="72"/>
                      </a:lnTo>
                      <a:cubicBezTo>
                        <a:pt x="0" y="107"/>
                        <a:pt x="0" y="119"/>
                        <a:pt x="0" y="155"/>
                      </a:cubicBezTo>
                      <a:lnTo>
                        <a:pt x="0" y="179"/>
                      </a:lnTo>
                      <a:lnTo>
                        <a:pt x="0" y="226"/>
                      </a:lnTo>
                      <a:cubicBezTo>
                        <a:pt x="0" y="238"/>
                        <a:pt x="12" y="250"/>
                        <a:pt x="12" y="274"/>
                      </a:cubicBezTo>
                      <a:cubicBezTo>
                        <a:pt x="24" y="286"/>
                        <a:pt x="48" y="310"/>
                        <a:pt x="60" y="310"/>
                      </a:cubicBezTo>
                      <a:cubicBezTo>
                        <a:pt x="71" y="334"/>
                        <a:pt x="83" y="334"/>
                        <a:pt x="107" y="346"/>
                      </a:cubicBezTo>
                      <a:cubicBezTo>
                        <a:pt x="119" y="357"/>
                        <a:pt x="131" y="357"/>
                        <a:pt x="143" y="357"/>
                      </a:cubicBezTo>
                      <a:lnTo>
                        <a:pt x="191" y="357"/>
                      </a:lnTo>
                      <a:cubicBezTo>
                        <a:pt x="202" y="357"/>
                        <a:pt x="226" y="357"/>
                        <a:pt x="238" y="346"/>
                      </a:cubicBezTo>
                      <a:cubicBezTo>
                        <a:pt x="250" y="346"/>
                        <a:pt x="286" y="334"/>
                        <a:pt x="298" y="310"/>
                      </a:cubicBezTo>
                      <a:cubicBezTo>
                        <a:pt x="310" y="298"/>
                        <a:pt x="310" y="286"/>
                        <a:pt x="321" y="286"/>
                      </a:cubicBezTo>
                      <a:cubicBezTo>
                        <a:pt x="321" y="274"/>
                        <a:pt x="345" y="250"/>
                        <a:pt x="345" y="238"/>
                      </a:cubicBezTo>
                      <a:lnTo>
                        <a:pt x="345" y="191"/>
                      </a:lnTo>
                      <a:cubicBezTo>
                        <a:pt x="357" y="167"/>
                        <a:pt x="357" y="155"/>
                        <a:pt x="357" y="131"/>
                      </a:cubicBezTo>
                      <a:cubicBezTo>
                        <a:pt x="357" y="119"/>
                        <a:pt x="345" y="107"/>
                        <a:pt x="345" y="96"/>
                      </a:cubicBezTo>
                      <a:cubicBezTo>
                        <a:pt x="321" y="72"/>
                        <a:pt x="310" y="48"/>
                        <a:pt x="298" y="48"/>
                      </a:cubicBezTo>
                      <a:cubicBezTo>
                        <a:pt x="274" y="36"/>
                        <a:pt x="262" y="36"/>
                        <a:pt x="250" y="12"/>
                      </a:cubicBezTo>
                      <a:cubicBezTo>
                        <a:pt x="238" y="0"/>
                        <a:pt x="202" y="0"/>
                        <a:pt x="17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9" name="Google Shape;2789;p42"/>
                <p:cNvSpPr/>
                <p:nvPr/>
              </p:nvSpPr>
              <p:spPr>
                <a:xfrm>
                  <a:off x="530999" y="2537904"/>
                  <a:ext cx="11356" cy="8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" h="192" extrusionOk="0">
                      <a:moveTo>
                        <a:pt x="132" y="1"/>
                      </a:moveTo>
                      <a:cubicBezTo>
                        <a:pt x="1" y="1"/>
                        <a:pt x="1" y="191"/>
                        <a:pt x="132" y="191"/>
                      </a:cubicBezTo>
                      <a:cubicBezTo>
                        <a:pt x="251" y="191"/>
                        <a:pt x="251" y="1"/>
                        <a:pt x="13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0" name="Google Shape;2790;p42"/>
                <p:cNvSpPr/>
                <p:nvPr/>
              </p:nvSpPr>
              <p:spPr>
                <a:xfrm>
                  <a:off x="553123" y="2499673"/>
                  <a:ext cx="18867" cy="14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322" extrusionOk="0">
                      <a:moveTo>
                        <a:pt x="214" y="0"/>
                      </a:moveTo>
                      <a:cubicBezTo>
                        <a:pt x="0" y="0"/>
                        <a:pt x="0" y="322"/>
                        <a:pt x="214" y="322"/>
                      </a:cubicBezTo>
                      <a:cubicBezTo>
                        <a:pt x="417" y="322"/>
                        <a:pt x="417" y="0"/>
                        <a:pt x="21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1" name="Google Shape;2791;p42"/>
                <p:cNvSpPr/>
                <p:nvPr/>
              </p:nvSpPr>
              <p:spPr>
                <a:xfrm>
                  <a:off x="480371" y="2406470"/>
                  <a:ext cx="19455" cy="15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" h="334" extrusionOk="0">
                      <a:moveTo>
                        <a:pt x="215" y="1"/>
                      </a:moveTo>
                      <a:cubicBezTo>
                        <a:pt x="1" y="1"/>
                        <a:pt x="1" y="334"/>
                        <a:pt x="215" y="334"/>
                      </a:cubicBezTo>
                      <a:cubicBezTo>
                        <a:pt x="429" y="334"/>
                        <a:pt x="429" y="1"/>
                        <a:pt x="21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2" name="Google Shape;2792;p42"/>
                <p:cNvSpPr/>
                <p:nvPr/>
              </p:nvSpPr>
              <p:spPr>
                <a:xfrm>
                  <a:off x="960909" y="2764170"/>
                  <a:ext cx="18324" cy="17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" h="388" extrusionOk="0">
                      <a:moveTo>
                        <a:pt x="203" y="0"/>
                      </a:moveTo>
                      <a:cubicBezTo>
                        <a:pt x="167" y="0"/>
                        <a:pt x="155" y="0"/>
                        <a:pt x="119" y="12"/>
                      </a:cubicBezTo>
                      <a:cubicBezTo>
                        <a:pt x="107" y="12"/>
                        <a:pt x="84" y="36"/>
                        <a:pt x="60" y="48"/>
                      </a:cubicBezTo>
                      <a:cubicBezTo>
                        <a:pt x="48" y="60"/>
                        <a:pt x="48" y="72"/>
                        <a:pt x="36" y="72"/>
                      </a:cubicBezTo>
                      <a:cubicBezTo>
                        <a:pt x="24" y="107"/>
                        <a:pt x="0" y="131"/>
                        <a:pt x="0" y="167"/>
                      </a:cubicBezTo>
                      <a:cubicBezTo>
                        <a:pt x="0" y="179"/>
                        <a:pt x="0" y="215"/>
                        <a:pt x="24" y="227"/>
                      </a:cubicBezTo>
                      <a:lnTo>
                        <a:pt x="24" y="238"/>
                      </a:lnTo>
                      <a:lnTo>
                        <a:pt x="60" y="334"/>
                      </a:lnTo>
                      <a:cubicBezTo>
                        <a:pt x="95" y="358"/>
                        <a:pt x="119" y="369"/>
                        <a:pt x="155" y="369"/>
                      </a:cubicBezTo>
                      <a:cubicBezTo>
                        <a:pt x="167" y="381"/>
                        <a:pt x="185" y="387"/>
                        <a:pt x="204" y="387"/>
                      </a:cubicBezTo>
                      <a:cubicBezTo>
                        <a:pt x="223" y="387"/>
                        <a:pt x="244" y="381"/>
                        <a:pt x="262" y="369"/>
                      </a:cubicBezTo>
                      <a:lnTo>
                        <a:pt x="345" y="334"/>
                      </a:lnTo>
                      <a:cubicBezTo>
                        <a:pt x="381" y="298"/>
                        <a:pt x="393" y="274"/>
                        <a:pt x="393" y="238"/>
                      </a:cubicBezTo>
                      <a:cubicBezTo>
                        <a:pt x="405" y="191"/>
                        <a:pt x="405" y="167"/>
                        <a:pt x="405" y="131"/>
                      </a:cubicBezTo>
                      <a:lnTo>
                        <a:pt x="369" y="48"/>
                      </a:lnTo>
                      <a:cubicBezTo>
                        <a:pt x="334" y="12"/>
                        <a:pt x="310" y="0"/>
                        <a:pt x="27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3" name="Google Shape;2793;p42"/>
                <p:cNvSpPr/>
                <p:nvPr/>
              </p:nvSpPr>
              <p:spPr>
                <a:xfrm>
                  <a:off x="900010" y="2758243"/>
                  <a:ext cx="19455" cy="1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" h="323" extrusionOk="0">
                      <a:moveTo>
                        <a:pt x="203" y="0"/>
                      </a:moveTo>
                      <a:cubicBezTo>
                        <a:pt x="1" y="0"/>
                        <a:pt x="1" y="322"/>
                        <a:pt x="203" y="322"/>
                      </a:cubicBezTo>
                      <a:cubicBezTo>
                        <a:pt x="207" y="322"/>
                        <a:pt x="211" y="322"/>
                        <a:pt x="215" y="322"/>
                      </a:cubicBezTo>
                      <a:cubicBezTo>
                        <a:pt x="429" y="322"/>
                        <a:pt x="425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4" name="Google Shape;2794;p42"/>
                <p:cNvSpPr/>
                <p:nvPr/>
              </p:nvSpPr>
              <p:spPr>
                <a:xfrm>
                  <a:off x="921592" y="2708158"/>
                  <a:ext cx="14569" cy="12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274" extrusionOk="0">
                      <a:moveTo>
                        <a:pt x="167" y="0"/>
                      </a:moveTo>
                      <a:cubicBezTo>
                        <a:pt x="0" y="0"/>
                        <a:pt x="0" y="274"/>
                        <a:pt x="167" y="274"/>
                      </a:cubicBezTo>
                      <a:cubicBezTo>
                        <a:pt x="321" y="274"/>
                        <a:pt x="321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5" name="Google Shape;2795;p42"/>
                <p:cNvSpPr/>
                <p:nvPr/>
              </p:nvSpPr>
              <p:spPr>
                <a:xfrm>
                  <a:off x="894626" y="2651557"/>
                  <a:ext cx="13528" cy="10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228" extrusionOk="0">
                      <a:moveTo>
                        <a:pt x="144" y="1"/>
                      </a:moveTo>
                      <a:cubicBezTo>
                        <a:pt x="1" y="1"/>
                        <a:pt x="1" y="227"/>
                        <a:pt x="144" y="227"/>
                      </a:cubicBezTo>
                      <a:cubicBezTo>
                        <a:pt x="298" y="227"/>
                        <a:pt x="298" y="1"/>
                        <a:pt x="14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6" name="Google Shape;2796;p42"/>
                <p:cNvSpPr/>
                <p:nvPr/>
              </p:nvSpPr>
              <p:spPr>
                <a:xfrm>
                  <a:off x="1260923" y="2753945"/>
                  <a:ext cx="10859" cy="8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" h="179" extrusionOk="0">
                      <a:moveTo>
                        <a:pt x="120" y="0"/>
                      </a:moveTo>
                      <a:cubicBezTo>
                        <a:pt x="1" y="0"/>
                        <a:pt x="1" y="179"/>
                        <a:pt x="120" y="179"/>
                      </a:cubicBezTo>
                      <a:cubicBezTo>
                        <a:pt x="239" y="179"/>
                        <a:pt x="239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3" name="Google Shape;4694;p55">
            <a:extLst>
              <a:ext uri="{FF2B5EF4-FFF2-40B4-BE49-F238E27FC236}">
                <a16:creationId xmlns:a16="http://schemas.microsoft.com/office/drawing/2014/main" id="{B4472AC6-0ABB-4582-B1FF-A29E59F1EDC5}"/>
              </a:ext>
            </a:extLst>
          </p:cNvPr>
          <p:cNvGrpSpPr/>
          <p:nvPr/>
        </p:nvGrpSpPr>
        <p:grpSpPr>
          <a:xfrm>
            <a:off x="7367875" y="2841030"/>
            <a:ext cx="1132325" cy="2238117"/>
            <a:chOff x="7367875" y="2726730"/>
            <a:chExt cx="1132325" cy="2238117"/>
          </a:xfrm>
        </p:grpSpPr>
        <p:sp>
          <p:nvSpPr>
            <p:cNvPr id="114" name="Google Shape;4695;p55">
              <a:extLst>
                <a:ext uri="{FF2B5EF4-FFF2-40B4-BE49-F238E27FC236}">
                  <a16:creationId xmlns:a16="http://schemas.microsoft.com/office/drawing/2014/main" id="{BD095EF7-AF1A-4FB3-89A0-FA53946A3B8F}"/>
                </a:ext>
              </a:extLst>
            </p:cNvPr>
            <p:cNvSpPr/>
            <p:nvPr/>
          </p:nvSpPr>
          <p:spPr>
            <a:xfrm>
              <a:off x="7367875" y="4847325"/>
              <a:ext cx="1019493" cy="117521"/>
            </a:xfrm>
            <a:custGeom>
              <a:avLst/>
              <a:gdLst/>
              <a:ahLst/>
              <a:cxnLst/>
              <a:rect l="l" t="t" r="r" b="b"/>
              <a:pathLst>
                <a:path w="20872" h="2406" extrusionOk="0">
                  <a:moveTo>
                    <a:pt x="10442" y="0"/>
                  </a:moveTo>
                  <a:cubicBezTo>
                    <a:pt x="4679" y="0"/>
                    <a:pt x="0" y="536"/>
                    <a:pt x="0" y="1203"/>
                  </a:cubicBezTo>
                  <a:cubicBezTo>
                    <a:pt x="0" y="1869"/>
                    <a:pt x="4679" y="2405"/>
                    <a:pt x="10442" y="2405"/>
                  </a:cubicBezTo>
                  <a:cubicBezTo>
                    <a:pt x="16205" y="2405"/>
                    <a:pt x="20872" y="1869"/>
                    <a:pt x="20872" y="1203"/>
                  </a:cubicBezTo>
                  <a:cubicBezTo>
                    <a:pt x="20872" y="536"/>
                    <a:pt x="16205" y="0"/>
                    <a:pt x="10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696;p55">
              <a:extLst>
                <a:ext uri="{FF2B5EF4-FFF2-40B4-BE49-F238E27FC236}">
                  <a16:creationId xmlns:a16="http://schemas.microsoft.com/office/drawing/2014/main" id="{7E017B02-4F62-4B41-8B92-0EC7B3F61B3C}"/>
                </a:ext>
              </a:extLst>
            </p:cNvPr>
            <p:cNvSpPr/>
            <p:nvPr/>
          </p:nvSpPr>
          <p:spPr>
            <a:xfrm>
              <a:off x="7587095" y="3942358"/>
              <a:ext cx="576957" cy="876475"/>
            </a:xfrm>
            <a:custGeom>
              <a:avLst/>
              <a:gdLst/>
              <a:ahLst/>
              <a:cxnLst/>
              <a:rect l="l" t="t" r="r" b="b"/>
              <a:pathLst>
                <a:path w="11812" h="17944" extrusionOk="0">
                  <a:moveTo>
                    <a:pt x="60" y="1"/>
                  </a:moveTo>
                  <a:cubicBezTo>
                    <a:pt x="1" y="3513"/>
                    <a:pt x="156" y="7109"/>
                    <a:pt x="358" y="8550"/>
                  </a:cubicBezTo>
                  <a:cubicBezTo>
                    <a:pt x="775" y="11502"/>
                    <a:pt x="1430" y="17944"/>
                    <a:pt x="1430" y="17944"/>
                  </a:cubicBezTo>
                  <a:lnTo>
                    <a:pt x="4882" y="17944"/>
                  </a:lnTo>
                  <a:cubicBezTo>
                    <a:pt x="4859" y="15205"/>
                    <a:pt x="4418" y="4823"/>
                    <a:pt x="4620" y="4775"/>
                  </a:cubicBezTo>
                  <a:cubicBezTo>
                    <a:pt x="4682" y="4762"/>
                    <a:pt x="4748" y="4754"/>
                    <a:pt x="4822" y="4754"/>
                  </a:cubicBezTo>
                  <a:cubicBezTo>
                    <a:pt x="5017" y="4754"/>
                    <a:pt x="5262" y="4814"/>
                    <a:pt x="5609" y="5013"/>
                  </a:cubicBezTo>
                  <a:cubicBezTo>
                    <a:pt x="6252" y="5359"/>
                    <a:pt x="8395" y="17944"/>
                    <a:pt x="8395" y="17944"/>
                  </a:cubicBezTo>
                  <a:lnTo>
                    <a:pt x="11812" y="17944"/>
                  </a:lnTo>
                  <a:cubicBezTo>
                    <a:pt x="11467" y="14586"/>
                    <a:pt x="9847" y="3430"/>
                    <a:pt x="9716" y="1942"/>
                  </a:cubicBezTo>
                  <a:cubicBezTo>
                    <a:pt x="9704" y="1680"/>
                    <a:pt x="9704" y="1108"/>
                    <a:pt x="9716" y="394"/>
                  </a:cubicBezTo>
                  <a:lnTo>
                    <a:pt x="9716" y="394"/>
                  </a:lnTo>
                  <a:cubicBezTo>
                    <a:pt x="9550" y="418"/>
                    <a:pt x="9383" y="418"/>
                    <a:pt x="9240" y="430"/>
                  </a:cubicBezTo>
                  <a:cubicBezTo>
                    <a:pt x="8797" y="450"/>
                    <a:pt x="8359" y="457"/>
                    <a:pt x="7922" y="457"/>
                  </a:cubicBezTo>
                  <a:cubicBezTo>
                    <a:pt x="7325" y="457"/>
                    <a:pt x="6731" y="443"/>
                    <a:pt x="6133" y="430"/>
                  </a:cubicBezTo>
                  <a:cubicBezTo>
                    <a:pt x="5251" y="394"/>
                    <a:pt x="4370" y="394"/>
                    <a:pt x="3489" y="370"/>
                  </a:cubicBezTo>
                  <a:cubicBezTo>
                    <a:pt x="2584" y="334"/>
                    <a:pt x="1680" y="275"/>
                    <a:pt x="775" y="132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697;p55">
              <a:extLst>
                <a:ext uri="{FF2B5EF4-FFF2-40B4-BE49-F238E27FC236}">
                  <a16:creationId xmlns:a16="http://schemas.microsoft.com/office/drawing/2014/main" id="{1C7B635C-E46C-42F7-AAA8-4DE3EC3B15E8}"/>
                </a:ext>
              </a:extLst>
            </p:cNvPr>
            <p:cNvSpPr/>
            <p:nvPr/>
          </p:nvSpPr>
          <p:spPr>
            <a:xfrm>
              <a:off x="7587681" y="3942358"/>
              <a:ext cx="510088" cy="379819"/>
            </a:xfrm>
            <a:custGeom>
              <a:avLst/>
              <a:gdLst/>
              <a:ahLst/>
              <a:cxnLst/>
              <a:rect l="l" t="t" r="r" b="b"/>
              <a:pathLst>
                <a:path w="10443" h="7776" extrusionOk="0">
                  <a:moveTo>
                    <a:pt x="48" y="1"/>
                  </a:moveTo>
                  <a:lnTo>
                    <a:pt x="48" y="1"/>
                  </a:lnTo>
                  <a:cubicBezTo>
                    <a:pt x="1" y="2739"/>
                    <a:pt x="84" y="5537"/>
                    <a:pt x="227" y="7323"/>
                  </a:cubicBezTo>
                  <a:cubicBezTo>
                    <a:pt x="667" y="7407"/>
                    <a:pt x="1120" y="7478"/>
                    <a:pt x="1560" y="7538"/>
                  </a:cubicBezTo>
                  <a:cubicBezTo>
                    <a:pt x="2561" y="7680"/>
                    <a:pt x="3573" y="7740"/>
                    <a:pt x="4585" y="7764"/>
                  </a:cubicBezTo>
                  <a:cubicBezTo>
                    <a:pt x="4537" y="6037"/>
                    <a:pt x="4537" y="4799"/>
                    <a:pt x="4608" y="4787"/>
                  </a:cubicBezTo>
                  <a:cubicBezTo>
                    <a:pt x="4666" y="4775"/>
                    <a:pt x="4728" y="4768"/>
                    <a:pt x="4796" y="4768"/>
                  </a:cubicBezTo>
                  <a:cubicBezTo>
                    <a:pt x="4994" y="4768"/>
                    <a:pt x="5243" y="4831"/>
                    <a:pt x="5597" y="5025"/>
                  </a:cubicBezTo>
                  <a:cubicBezTo>
                    <a:pt x="5775" y="5133"/>
                    <a:pt x="6085" y="6252"/>
                    <a:pt x="6430" y="7776"/>
                  </a:cubicBezTo>
                  <a:lnTo>
                    <a:pt x="7549" y="7776"/>
                  </a:lnTo>
                  <a:cubicBezTo>
                    <a:pt x="8514" y="7776"/>
                    <a:pt x="9478" y="7716"/>
                    <a:pt x="10442" y="7680"/>
                  </a:cubicBezTo>
                  <a:cubicBezTo>
                    <a:pt x="10073" y="4942"/>
                    <a:pt x="9752" y="2597"/>
                    <a:pt x="9704" y="1977"/>
                  </a:cubicBezTo>
                  <a:cubicBezTo>
                    <a:pt x="9669" y="1680"/>
                    <a:pt x="9669" y="1108"/>
                    <a:pt x="9704" y="394"/>
                  </a:cubicBezTo>
                  <a:lnTo>
                    <a:pt x="9704" y="394"/>
                  </a:lnTo>
                  <a:cubicBezTo>
                    <a:pt x="9538" y="418"/>
                    <a:pt x="9371" y="418"/>
                    <a:pt x="9228" y="430"/>
                  </a:cubicBezTo>
                  <a:cubicBezTo>
                    <a:pt x="8785" y="450"/>
                    <a:pt x="8347" y="457"/>
                    <a:pt x="7910" y="457"/>
                  </a:cubicBezTo>
                  <a:cubicBezTo>
                    <a:pt x="7313" y="457"/>
                    <a:pt x="6719" y="443"/>
                    <a:pt x="6121" y="430"/>
                  </a:cubicBezTo>
                  <a:cubicBezTo>
                    <a:pt x="5239" y="394"/>
                    <a:pt x="4358" y="394"/>
                    <a:pt x="3477" y="370"/>
                  </a:cubicBezTo>
                  <a:cubicBezTo>
                    <a:pt x="2572" y="334"/>
                    <a:pt x="1668" y="275"/>
                    <a:pt x="763" y="132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698;p55">
              <a:extLst>
                <a:ext uri="{FF2B5EF4-FFF2-40B4-BE49-F238E27FC236}">
                  <a16:creationId xmlns:a16="http://schemas.microsoft.com/office/drawing/2014/main" id="{4E10FD28-CBCC-41BC-9E78-4B5D63564D15}"/>
                </a:ext>
              </a:extLst>
            </p:cNvPr>
            <p:cNvSpPr/>
            <p:nvPr/>
          </p:nvSpPr>
          <p:spPr>
            <a:xfrm>
              <a:off x="7546406" y="4809470"/>
              <a:ext cx="303621" cy="95687"/>
            </a:xfrm>
            <a:custGeom>
              <a:avLst/>
              <a:gdLst/>
              <a:ahLst/>
              <a:cxnLst/>
              <a:rect l="l" t="t" r="r" b="b"/>
              <a:pathLst>
                <a:path w="6216" h="1959" extrusionOk="0">
                  <a:moveTo>
                    <a:pt x="2984" y="0"/>
                  </a:moveTo>
                  <a:cubicBezTo>
                    <a:pt x="2555" y="0"/>
                    <a:pt x="2239" y="7"/>
                    <a:pt x="2203" y="25"/>
                  </a:cubicBezTo>
                  <a:cubicBezTo>
                    <a:pt x="2203" y="25"/>
                    <a:pt x="1905" y="61"/>
                    <a:pt x="1012" y="620"/>
                  </a:cubicBezTo>
                  <a:cubicBezTo>
                    <a:pt x="453" y="977"/>
                    <a:pt x="179" y="1323"/>
                    <a:pt x="60" y="1561"/>
                  </a:cubicBezTo>
                  <a:cubicBezTo>
                    <a:pt x="0" y="1680"/>
                    <a:pt x="84" y="1823"/>
                    <a:pt x="215" y="1823"/>
                  </a:cubicBezTo>
                  <a:cubicBezTo>
                    <a:pt x="918" y="1860"/>
                    <a:pt x="2982" y="1959"/>
                    <a:pt x="4453" y="1959"/>
                  </a:cubicBezTo>
                  <a:cubicBezTo>
                    <a:pt x="5322" y="1959"/>
                    <a:pt x="5984" y="1924"/>
                    <a:pt x="6037" y="1823"/>
                  </a:cubicBezTo>
                  <a:cubicBezTo>
                    <a:pt x="6215" y="1513"/>
                    <a:pt x="5870" y="120"/>
                    <a:pt x="5727" y="73"/>
                  </a:cubicBezTo>
                  <a:cubicBezTo>
                    <a:pt x="5619" y="39"/>
                    <a:pt x="3990" y="0"/>
                    <a:pt x="29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699;p55">
              <a:extLst>
                <a:ext uri="{FF2B5EF4-FFF2-40B4-BE49-F238E27FC236}">
                  <a16:creationId xmlns:a16="http://schemas.microsoft.com/office/drawing/2014/main" id="{D6366506-893F-4D2E-97E9-DB816B7C9F49}"/>
                </a:ext>
              </a:extLst>
            </p:cNvPr>
            <p:cNvSpPr/>
            <p:nvPr/>
          </p:nvSpPr>
          <p:spPr>
            <a:xfrm>
              <a:off x="7595838" y="4809812"/>
              <a:ext cx="97153" cy="49187"/>
            </a:xfrm>
            <a:custGeom>
              <a:avLst/>
              <a:gdLst/>
              <a:ahLst/>
              <a:cxnLst/>
              <a:rect l="l" t="t" r="r" b="b"/>
              <a:pathLst>
                <a:path w="1989" h="1007" extrusionOk="0">
                  <a:moveTo>
                    <a:pt x="963" y="0"/>
                  </a:moveTo>
                  <a:cubicBezTo>
                    <a:pt x="950" y="0"/>
                    <a:pt x="937" y="6"/>
                    <a:pt x="929" y="18"/>
                  </a:cubicBezTo>
                  <a:cubicBezTo>
                    <a:pt x="893" y="113"/>
                    <a:pt x="870" y="197"/>
                    <a:pt x="858" y="304"/>
                  </a:cubicBezTo>
                  <a:cubicBezTo>
                    <a:pt x="727" y="339"/>
                    <a:pt x="596" y="351"/>
                    <a:pt x="453" y="375"/>
                  </a:cubicBezTo>
                  <a:cubicBezTo>
                    <a:pt x="381" y="399"/>
                    <a:pt x="298" y="423"/>
                    <a:pt x="215" y="435"/>
                  </a:cubicBezTo>
                  <a:cubicBezTo>
                    <a:pt x="143" y="458"/>
                    <a:pt x="72" y="470"/>
                    <a:pt x="12" y="530"/>
                  </a:cubicBezTo>
                  <a:cubicBezTo>
                    <a:pt x="0" y="542"/>
                    <a:pt x="0" y="566"/>
                    <a:pt x="24" y="566"/>
                  </a:cubicBezTo>
                  <a:cubicBezTo>
                    <a:pt x="43" y="573"/>
                    <a:pt x="62" y="576"/>
                    <a:pt x="82" y="576"/>
                  </a:cubicBezTo>
                  <a:cubicBezTo>
                    <a:pt x="127" y="576"/>
                    <a:pt x="174" y="562"/>
                    <a:pt x="215" y="554"/>
                  </a:cubicBezTo>
                  <a:cubicBezTo>
                    <a:pt x="310" y="542"/>
                    <a:pt x="381" y="530"/>
                    <a:pt x="477" y="518"/>
                  </a:cubicBezTo>
                  <a:cubicBezTo>
                    <a:pt x="608" y="482"/>
                    <a:pt x="727" y="470"/>
                    <a:pt x="858" y="458"/>
                  </a:cubicBezTo>
                  <a:lnTo>
                    <a:pt x="858" y="494"/>
                  </a:lnTo>
                  <a:cubicBezTo>
                    <a:pt x="858" y="589"/>
                    <a:pt x="846" y="661"/>
                    <a:pt x="858" y="756"/>
                  </a:cubicBezTo>
                  <a:cubicBezTo>
                    <a:pt x="858" y="828"/>
                    <a:pt x="858" y="935"/>
                    <a:pt x="917" y="994"/>
                  </a:cubicBezTo>
                  <a:cubicBezTo>
                    <a:pt x="921" y="1003"/>
                    <a:pt x="932" y="1007"/>
                    <a:pt x="944" y="1007"/>
                  </a:cubicBezTo>
                  <a:cubicBezTo>
                    <a:pt x="967" y="1007"/>
                    <a:pt x="997" y="994"/>
                    <a:pt x="1012" y="970"/>
                  </a:cubicBezTo>
                  <a:cubicBezTo>
                    <a:pt x="1024" y="947"/>
                    <a:pt x="1024" y="899"/>
                    <a:pt x="1024" y="851"/>
                  </a:cubicBezTo>
                  <a:lnTo>
                    <a:pt x="1024" y="732"/>
                  </a:lnTo>
                  <a:lnTo>
                    <a:pt x="1024" y="518"/>
                  </a:lnTo>
                  <a:lnTo>
                    <a:pt x="1024" y="435"/>
                  </a:lnTo>
                  <a:cubicBezTo>
                    <a:pt x="1191" y="423"/>
                    <a:pt x="1346" y="399"/>
                    <a:pt x="1501" y="375"/>
                  </a:cubicBezTo>
                  <a:cubicBezTo>
                    <a:pt x="1667" y="363"/>
                    <a:pt x="1822" y="375"/>
                    <a:pt x="1977" y="304"/>
                  </a:cubicBezTo>
                  <a:cubicBezTo>
                    <a:pt x="1989" y="292"/>
                    <a:pt x="1977" y="232"/>
                    <a:pt x="1929" y="220"/>
                  </a:cubicBezTo>
                  <a:cubicBezTo>
                    <a:pt x="1862" y="196"/>
                    <a:pt x="1792" y="188"/>
                    <a:pt x="1723" y="188"/>
                  </a:cubicBezTo>
                  <a:cubicBezTo>
                    <a:pt x="1622" y="188"/>
                    <a:pt x="1521" y="206"/>
                    <a:pt x="1429" y="220"/>
                  </a:cubicBezTo>
                  <a:cubicBezTo>
                    <a:pt x="1286" y="232"/>
                    <a:pt x="1143" y="244"/>
                    <a:pt x="1012" y="280"/>
                  </a:cubicBezTo>
                  <a:cubicBezTo>
                    <a:pt x="1012" y="197"/>
                    <a:pt x="1024" y="125"/>
                    <a:pt x="1012" y="42"/>
                  </a:cubicBezTo>
                  <a:cubicBezTo>
                    <a:pt x="1012" y="19"/>
                    <a:pt x="987" y="0"/>
                    <a:pt x="9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700;p55">
              <a:extLst>
                <a:ext uri="{FF2B5EF4-FFF2-40B4-BE49-F238E27FC236}">
                  <a16:creationId xmlns:a16="http://schemas.microsoft.com/office/drawing/2014/main" id="{A5692D4B-CF06-4B84-A2C5-80B0D9FBE881}"/>
                </a:ext>
              </a:extLst>
            </p:cNvPr>
            <p:cNvSpPr/>
            <p:nvPr/>
          </p:nvSpPr>
          <p:spPr>
            <a:xfrm>
              <a:off x="7887789" y="4810593"/>
              <a:ext cx="304207" cy="95492"/>
            </a:xfrm>
            <a:custGeom>
              <a:avLst/>
              <a:gdLst/>
              <a:ahLst/>
              <a:cxnLst/>
              <a:rect l="l" t="t" r="r" b="b"/>
              <a:pathLst>
                <a:path w="6228" h="1955" extrusionOk="0">
                  <a:moveTo>
                    <a:pt x="3017" y="0"/>
                  </a:moveTo>
                  <a:cubicBezTo>
                    <a:pt x="2571" y="0"/>
                    <a:pt x="2239" y="8"/>
                    <a:pt x="2203" y="26"/>
                  </a:cubicBezTo>
                  <a:cubicBezTo>
                    <a:pt x="2203" y="26"/>
                    <a:pt x="1905" y="50"/>
                    <a:pt x="1012" y="621"/>
                  </a:cubicBezTo>
                  <a:cubicBezTo>
                    <a:pt x="465" y="978"/>
                    <a:pt x="179" y="1312"/>
                    <a:pt x="60" y="1550"/>
                  </a:cubicBezTo>
                  <a:cubicBezTo>
                    <a:pt x="0" y="1669"/>
                    <a:pt x="96" y="1824"/>
                    <a:pt x="227" y="1824"/>
                  </a:cubicBezTo>
                  <a:cubicBezTo>
                    <a:pt x="928" y="1861"/>
                    <a:pt x="2978" y="1954"/>
                    <a:pt x="4447" y="1954"/>
                  </a:cubicBezTo>
                  <a:cubicBezTo>
                    <a:pt x="5322" y="1954"/>
                    <a:pt x="5991" y="1921"/>
                    <a:pt x="6049" y="1824"/>
                  </a:cubicBezTo>
                  <a:cubicBezTo>
                    <a:pt x="6227" y="1514"/>
                    <a:pt x="5894" y="109"/>
                    <a:pt x="5727" y="62"/>
                  </a:cubicBezTo>
                  <a:cubicBezTo>
                    <a:pt x="5628" y="37"/>
                    <a:pt x="4028" y="0"/>
                    <a:pt x="3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701;p55">
              <a:extLst>
                <a:ext uri="{FF2B5EF4-FFF2-40B4-BE49-F238E27FC236}">
                  <a16:creationId xmlns:a16="http://schemas.microsoft.com/office/drawing/2014/main" id="{3DFF6F49-C560-4772-AE56-DCE7D88FEBB9}"/>
                </a:ext>
              </a:extLst>
            </p:cNvPr>
            <p:cNvSpPr/>
            <p:nvPr/>
          </p:nvSpPr>
          <p:spPr>
            <a:xfrm>
              <a:off x="7940689" y="4813426"/>
              <a:ext cx="97788" cy="49089"/>
            </a:xfrm>
            <a:custGeom>
              <a:avLst/>
              <a:gdLst/>
              <a:ahLst/>
              <a:cxnLst/>
              <a:rect l="l" t="t" r="r" b="b"/>
              <a:pathLst>
                <a:path w="2002" h="1005" extrusionOk="0">
                  <a:moveTo>
                    <a:pt x="972" y="1"/>
                  </a:moveTo>
                  <a:cubicBezTo>
                    <a:pt x="959" y="1"/>
                    <a:pt x="946" y="8"/>
                    <a:pt x="941" y="27"/>
                  </a:cubicBezTo>
                  <a:cubicBezTo>
                    <a:pt x="894" y="111"/>
                    <a:pt x="882" y="206"/>
                    <a:pt x="870" y="301"/>
                  </a:cubicBezTo>
                  <a:cubicBezTo>
                    <a:pt x="739" y="337"/>
                    <a:pt x="596" y="349"/>
                    <a:pt x="465" y="384"/>
                  </a:cubicBezTo>
                  <a:cubicBezTo>
                    <a:pt x="394" y="396"/>
                    <a:pt x="298" y="420"/>
                    <a:pt x="227" y="444"/>
                  </a:cubicBezTo>
                  <a:cubicBezTo>
                    <a:pt x="156" y="456"/>
                    <a:pt x="84" y="468"/>
                    <a:pt x="25" y="527"/>
                  </a:cubicBezTo>
                  <a:cubicBezTo>
                    <a:pt x="1" y="539"/>
                    <a:pt x="1" y="575"/>
                    <a:pt x="37" y="575"/>
                  </a:cubicBezTo>
                  <a:cubicBezTo>
                    <a:pt x="52" y="578"/>
                    <a:pt x="69" y="580"/>
                    <a:pt x="86" y="580"/>
                  </a:cubicBezTo>
                  <a:cubicBezTo>
                    <a:pt x="133" y="580"/>
                    <a:pt x="183" y="569"/>
                    <a:pt x="227" y="551"/>
                  </a:cubicBezTo>
                  <a:cubicBezTo>
                    <a:pt x="322" y="539"/>
                    <a:pt x="394" y="527"/>
                    <a:pt x="477" y="515"/>
                  </a:cubicBezTo>
                  <a:cubicBezTo>
                    <a:pt x="620" y="480"/>
                    <a:pt x="739" y="468"/>
                    <a:pt x="870" y="456"/>
                  </a:cubicBezTo>
                  <a:lnTo>
                    <a:pt x="870" y="492"/>
                  </a:lnTo>
                  <a:cubicBezTo>
                    <a:pt x="870" y="587"/>
                    <a:pt x="858" y="658"/>
                    <a:pt x="870" y="754"/>
                  </a:cubicBezTo>
                  <a:cubicBezTo>
                    <a:pt x="870" y="825"/>
                    <a:pt x="870" y="932"/>
                    <a:pt x="929" y="992"/>
                  </a:cubicBezTo>
                  <a:cubicBezTo>
                    <a:pt x="934" y="1001"/>
                    <a:pt x="946" y="1005"/>
                    <a:pt x="959" y="1005"/>
                  </a:cubicBezTo>
                  <a:cubicBezTo>
                    <a:pt x="980" y="1005"/>
                    <a:pt x="1005" y="995"/>
                    <a:pt x="1013" y="980"/>
                  </a:cubicBezTo>
                  <a:cubicBezTo>
                    <a:pt x="1037" y="944"/>
                    <a:pt x="1037" y="896"/>
                    <a:pt x="1037" y="861"/>
                  </a:cubicBezTo>
                  <a:lnTo>
                    <a:pt x="1037" y="742"/>
                  </a:lnTo>
                  <a:lnTo>
                    <a:pt x="1037" y="515"/>
                  </a:lnTo>
                  <a:lnTo>
                    <a:pt x="1037" y="444"/>
                  </a:lnTo>
                  <a:cubicBezTo>
                    <a:pt x="1191" y="420"/>
                    <a:pt x="1358" y="396"/>
                    <a:pt x="1513" y="384"/>
                  </a:cubicBezTo>
                  <a:cubicBezTo>
                    <a:pt x="1668" y="361"/>
                    <a:pt x="1834" y="384"/>
                    <a:pt x="1989" y="301"/>
                  </a:cubicBezTo>
                  <a:cubicBezTo>
                    <a:pt x="2001" y="289"/>
                    <a:pt x="1989" y="230"/>
                    <a:pt x="1942" y="218"/>
                  </a:cubicBezTo>
                  <a:cubicBezTo>
                    <a:pt x="1880" y="196"/>
                    <a:pt x="1817" y="189"/>
                    <a:pt x="1754" y="189"/>
                  </a:cubicBezTo>
                  <a:cubicBezTo>
                    <a:pt x="1645" y="189"/>
                    <a:pt x="1535" y="210"/>
                    <a:pt x="1430" y="218"/>
                  </a:cubicBezTo>
                  <a:cubicBezTo>
                    <a:pt x="1299" y="230"/>
                    <a:pt x="1156" y="242"/>
                    <a:pt x="1013" y="277"/>
                  </a:cubicBezTo>
                  <a:cubicBezTo>
                    <a:pt x="1013" y="206"/>
                    <a:pt x="1037" y="123"/>
                    <a:pt x="1013" y="39"/>
                  </a:cubicBezTo>
                  <a:cubicBezTo>
                    <a:pt x="1013" y="18"/>
                    <a:pt x="991" y="1"/>
                    <a:pt x="9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702;p55">
              <a:extLst>
                <a:ext uri="{FF2B5EF4-FFF2-40B4-BE49-F238E27FC236}">
                  <a16:creationId xmlns:a16="http://schemas.microsoft.com/office/drawing/2014/main" id="{59197923-F8A9-488A-AE6D-59F9A1BE2A05}"/>
                </a:ext>
              </a:extLst>
            </p:cNvPr>
            <p:cNvSpPr/>
            <p:nvPr/>
          </p:nvSpPr>
          <p:spPr>
            <a:xfrm>
              <a:off x="7406805" y="2750371"/>
              <a:ext cx="1093395" cy="745375"/>
            </a:xfrm>
            <a:custGeom>
              <a:avLst/>
              <a:gdLst/>
              <a:ahLst/>
              <a:cxnLst/>
              <a:rect l="l" t="t" r="r" b="b"/>
              <a:pathLst>
                <a:path w="22385" h="15260" extrusionOk="0">
                  <a:moveTo>
                    <a:pt x="10593" y="0"/>
                  </a:moveTo>
                  <a:cubicBezTo>
                    <a:pt x="10168" y="0"/>
                    <a:pt x="9738" y="51"/>
                    <a:pt x="9300" y="151"/>
                  </a:cubicBezTo>
                  <a:cubicBezTo>
                    <a:pt x="8359" y="377"/>
                    <a:pt x="7359" y="615"/>
                    <a:pt x="6633" y="1306"/>
                  </a:cubicBezTo>
                  <a:cubicBezTo>
                    <a:pt x="6014" y="1865"/>
                    <a:pt x="5561" y="2639"/>
                    <a:pt x="4835" y="3068"/>
                  </a:cubicBezTo>
                  <a:cubicBezTo>
                    <a:pt x="4323" y="3366"/>
                    <a:pt x="3751" y="3485"/>
                    <a:pt x="3251" y="3782"/>
                  </a:cubicBezTo>
                  <a:cubicBezTo>
                    <a:pt x="2323" y="4354"/>
                    <a:pt x="1846" y="5616"/>
                    <a:pt x="2120" y="6735"/>
                  </a:cubicBezTo>
                  <a:cubicBezTo>
                    <a:pt x="2215" y="7080"/>
                    <a:pt x="2358" y="7414"/>
                    <a:pt x="2335" y="7771"/>
                  </a:cubicBezTo>
                  <a:cubicBezTo>
                    <a:pt x="2275" y="8414"/>
                    <a:pt x="1620" y="8938"/>
                    <a:pt x="1096" y="9188"/>
                  </a:cubicBezTo>
                  <a:cubicBezTo>
                    <a:pt x="870" y="9295"/>
                    <a:pt x="632" y="9366"/>
                    <a:pt x="453" y="9521"/>
                  </a:cubicBezTo>
                  <a:cubicBezTo>
                    <a:pt x="144" y="9759"/>
                    <a:pt x="1" y="10188"/>
                    <a:pt x="25" y="10605"/>
                  </a:cubicBezTo>
                  <a:cubicBezTo>
                    <a:pt x="60" y="11021"/>
                    <a:pt x="203" y="11402"/>
                    <a:pt x="430" y="11748"/>
                  </a:cubicBezTo>
                  <a:cubicBezTo>
                    <a:pt x="846" y="12391"/>
                    <a:pt x="1489" y="13034"/>
                    <a:pt x="1370" y="13784"/>
                  </a:cubicBezTo>
                  <a:cubicBezTo>
                    <a:pt x="1283" y="14269"/>
                    <a:pt x="831" y="14612"/>
                    <a:pt x="376" y="14612"/>
                  </a:cubicBezTo>
                  <a:cubicBezTo>
                    <a:pt x="274" y="14612"/>
                    <a:pt x="171" y="14595"/>
                    <a:pt x="72" y="14558"/>
                  </a:cubicBezTo>
                  <a:lnTo>
                    <a:pt x="72" y="14558"/>
                  </a:lnTo>
                  <a:cubicBezTo>
                    <a:pt x="191" y="14974"/>
                    <a:pt x="489" y="15200"/>
                    <a:pt x="1072" y="15212"/>
                  </a:cubicBezTo>
                  <a:lnTo>
                    <a:pt x="21099" y="15260"/>
                  </a:lnTo>
                  <a:cubicBezTo>
                    <a:pt x="21432" y="15260"/>
                    <a:pt x="21754" y="15093"/>
                    <a:pt x="22004" y="14891"/>
                  </a:cubicBezTo>
                  <a:cubicBezTo>
                    <a:pt x="22230" y="14653"/>
                    <a:pt x="22385" y="14260"/>
                    <a:pt x="22242" y="13950"/>
                  </a:cubicBezTo>
                  <a:lnTo>
                    <a:pt x="22242" y="13950"/>
                  </a:lnTo>
                  <a:cubicBezTo>
                    <a:pt x="21934" y="14065"/>
                    <a:pt x="21604" y="14123"/>
                    <a:pt x="21274" y="14123"/>
                  </a:cubicBezTo>
                  <a:cubicBezTo>
                    <a:pt x="21055" y="14123"/>
                    <a:pt x="20836" y="14098"/>
                    <a:pt x="20622" y="14046"/>
                  </a:cubicBezTo>
                  <a:cubicBezTo>
                    <a:pt x="20241" y="13950"/>
                    <a:pt x="19837" y="13724"/>
                    <a:pt x="19718" y="13331"/>
                  </a:cubicBezTo>
                  <a:cubicBezTo>
                    <a:pt x="19563" y="12819"/>
                    <a:pt x="19944" y="12343"/>
                    <a:pt x="20265" y="11962"/>
                  </a:cubicBezTo>
                  <a:cubicBezTo>
                    <a:pt x="20753" y="11379"/>
                    <a:pt x="21230" y="10676"/>
                    <a:pt x="21134" y="9902"/>
                  </a:cubicBezTo>
                  <a:cubicBezTo>
                    <a:pt x="21039" y="9307"/>
                    <a:pt x="20622" y="8819"/>
                    <a:pt x="20122" y="8521"/>
                  </a:cubicBezTo>
                  <a:cubicBezTo>
                    <a:pt x="19610" y="8235"/>
                    <a:pt x="19027" y="8152"/>
                    <a:pt x="18467" y="8104"/>
                  </a:cubicBezTo>
                  <a:cubicBezTo>
                    <a:pt x="18063" y="8069"/>
                    <a:pt x="17336" y="7926"/>
                    <a:pt x="17063" y="7438"/>
                  </a:cubicBezTo>
                  <a:cubicBezTo>
                    <a:pt x="16729" y="6807"/>
                    <a:pt x="18051" y="4652"/>
                    <a:pt x="15336" y="2199"/>
                  </a:cubicBezTo>
                  <a:cubicBezTo>
                    <a:pt x="13710" y="714"/>
                    <a:pt x="12187" y="0"/>
                    <a:pt x="10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703;p55">
              <a:extLst>
                <a:ext uri="{FF2B5EF4-FFF2-40B4-BE49-F238E27FC236}">
                  <a16:creationId xmlns:a16="http://schemas.microsoft.com/office/drawing/2014/main" id="{C97F5489-2BB3-4342-8929-164C6581C260}"/>
                </a:ext>
              </a:extLst>
            </p:cNvPr>
            <p:cNvSpPr/>
            <p:nvPr/>
          </p:nvSpPr>
          <p:spPr>
            <a:xfrm>
              <a:off x="7770901" y="3435093"/>
              <a:ext cx="570558" cy="712404"/>
            </a:xfrm>
            <a:custGeom>
              <a:avLst/>
              <a:gdLst/>
              <a:ahLst/>
              <a:cxnLst/>
              <a:rect l="l" t="t" r="r" b="b"/>
              <a:pathLst>
                <a:path w="11681" h="14585" extrusionOk="0">
                  <a:moveTo>
                    <a:pt x="5977" y="1"/>
                  </a:moveTo>
                  <a:cubicBezTo>
                    <a:pt x="3842" y="1"/>
                    <a:pt x="2028" y="360"/>
                    <a:pt x="1834" y="647"/>
                  </a:cubicBezTo>
                  <a:cubicBezTo>
                    <a:pt x="0" y="3421"/>
                    <a:pt x="191" y="12946"/>
                    <a:pt x="1143" y="13922"/>
                  </a:cubicBezTo>
                  <a:cubicBezTo>
                    <a:pt x="1574" y="14386"/>
                    <a:pt x="3444" y="14585"/>
                    <a:pt x="5431" y="14585"/>
                  </a:cubicBezTo>
                  <a:cubicBezTo>
                    <a:pt x="7777" y="14585"/>
                    <a:pt x="10285" y="14307"/>
                    <a:pt x="10775" y="13863"/>
                  </a:cubicBezTo>
                  <a:cubicBezTo>
                    <a:pt x="11680" y="13065"/>
                    <a:pt x="11252" y="7731"/>
                    <a:pt x="11263" y="5469"/>
                  </a:cubicBezTo>
                  <a:cubicBezTo>
                    <a:pt x="11275" y="3207"/>
                    <a:pt x="10704" y="409"/>
                    <a:pt x="7858" y="99"/>
                  </a:cubicBezTo>
                  <a:cubicBezTo>
                    <a:pt x="7225" y="30"/>
                    <a:pt x="6588" y="1"/>
                    <a:pt x="59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704;p55">
              <a:extLst>
                <a:ext uri="{FF2B5EF4-FFF2-40B4-BE49-F238E27FC236}">
                  <a16:creationId xmlns:a16="http://schemas.microsoft.com/office/drawing/2014/main" id="{F10E5DE4-C08D-4AE8-AC10-52292305F91D}"/>
                </a:ext>
              </a:extLst>
            </p:cNvPr>
            <p:cNvSpPr/>
            <p:nvPr/>
          </p:nvSpPr>
          <p:spPr>
            <a:xfrm>
              <a:off x="8163426" y="3463766"/>
              <a:ext cx="178040" cy="671716"/>
            </a:xfrm>
            <a:custGeom>
              <a:avLst/>
              <a:gdLst/>
              <a:ahLst/>
              <a:cxnLst/>
              <a:rect l="l" t="t" r="r" b="b"/>
              <a:pathLst>
                <a:path w="3645" h="13752" extrusionOk="0">
                  <a:moveTo>
                    <a:pt x="1311" y="0"/>
                  </a:moveTo>
                  <a:cubicBezTo>
                    <a:pt x="1096" y="167"/>
                    <a:pt x="906" y="393"/>
                    <a:pt x="763" y="643"/>
                  </a:cubicBezTo>
                  <a:cubicBezTo>
                    <a:pt x="418" y="1250"/>
                    <a:pt x="299" y="2000"/>
                    <a:pt x="239" y="2715"/>
                  </a:cubicBezTo>
                  <a:cubicBezTo>
                    <a:pt x="108" y="4382"/>
                    <a:pt x="49" y="6060"/>
                    <a:pt x="13" y="7727"/>
                  </a:cubicBezTo>
                  <a:cubicBezTo>
                    <a:pt x="1" y="8585"/>
                    <a:pt x="13" y="9442"/>
                    <a:pt x="60" y="10299"/>
                  </a:cubicBezTo>
                  <a:cubicBezTo>
                    <a:pt x="84" y="10823"/>
                    <a:pt x="120" y="11323"/>
                    <a:pt x="191" y="11835"/>
                  </a:cubicBezTo>
                  <a:cubicBezTo>
                    <a:pt x="275" y="12323"/>
                    <a:pt x="394" y="12799"/>
                    <a:pt x="632" y="13216"/>
                  </a:cubicBezTo>
                  <a:cubicBezTo>
                    <a:pt x="763" y="13454"/>
                    <a:pt x="941" y="13633"/>
                    <a:pt x="1132" y="13752"/>
                  </a:cubicBezTo>
                  <a:cubicBezTo>
                    <a:pt x="1918" y="13633"/>
                    <a:pt x="2513" y="13466"/>
                    <a:pt x="2739" y="13276"/>
                  </a:cubicBezTo>
                  <a:cubicBezTo>
                    <a:pt x="3644" y="12454"/>
                    <a:pt x="3227" y="7144"/>
                    <a:pt x="3227" y="4882"/>
                  </a:cubicBezTo>
                  <a:cubicBezTo>
                    <a:pt x="3227" y="3096"/>
                    <a:pt x="2870" y="965"/>
                    <a:pt x="13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705;p55">
              <a:extLst>
                <a:ext uri="{FF2B5EF4-FFF2-40B4-BE49-F238E27FC236}">
                  <a16:creationId xmlns:a16="http://schemas.microsoft.com/office/drawing/2014/main" id="{7DCEF645-7E76-4C6E-B12F-4ABDE1DCA831}"/>
                </a:ext>
              </a:extLst>
            </p:cNvPr>
            <p:cNvSpPr/>
            <p:nvPr/>
          </p:nvSpPr>
          <p:spPr>
            <a:xfrm>
              <a:off x="7388195" y="4103500"/>
              <a:ext cx="193133" cy="266987"/>
            </a:xfrm>
            <a:custGeom>
              <a:avLst/>
              <a:gdLst/>
              <a:ahLst/>
              <a:cxnLst/>
              <a:rect l="l" t="t" r="r" b="b"/>
              <a:pathLst>
                <a:path w="3954" h="5466" extrusionOk="0">
                  <a:moveTo>
                    <a:pt x="2001" y="0"/>
                  </a:moveTo>
                  <a:cubicBezTo>
                    <a:pt x="1834" y="310"/>
                    <a:pt x="1632" y="726"/>
                    <a:pt x="1513" y="964"/>
                  </a:cubicBezTo>
                  <a:cubicBezTo>
                    <a:pt x="1215" y="1298"/>
                    <a:pt x="1" y="3369"/>
                    <a:pt x="322" y="3572"/>
                  </a:cubicBezTo>
                  <a:cubicBezTo>
                    <a:pt x="336" y="3581"/>
                    <a:pt x="352" y="3585"/>
                    <a:pt x="369" y="3585"/>
                  </a:cubicBezTo>
                  <a:cubicBezTo>
                    <a:pt x="596" y="3585"/>
                    <a:pt x="1053" y="2828"/>
                    <a:pt x="1108" y="2750"/>
                  </a:cubicBezTo>
                  <a:lnTo>
                    <a:pt x="1108" y="2750"/>
                  </a:lnTo>
                  <a:cubicBezTo>
                    <a:pt x="1037" y="2893"/>
                    <a:pt x="1049" y="4953"/>
                    <a:pt x="1406" y="5013"/>
                  </a:cubicBezTo>
                  <a:cubicBezTo>
                    <a:pt x="1410" y="5013"/>
                    <a:pt x="1414" y="5014"/>
                    <a:pt x="1418" y="5014"/>
                  </a:cubicBezTo>
                  <a:cubicBezTo>
                    <a:pt x="1646" y="5014"/>
                    <a:pt x="1716" y="3700"/>
                    <a:pt x="1763" y="3560"/>
                  </a:cubicBezTo>
                  <a:lnTo>
                    <a:pt x="1763" y="3560"/>
                  </a:lnTo>
                  <a:cubicBezTo>
                    <a:pt x="1728" y="3726"/>
                    <a:pt x="1927" y="5465"/>
                    <a:pt x="2303" y="5465"/>
                  </a:cubicBezTo>
                  <a:cubicBezTo>
                    <a:pt x="2306" y="5465"/>
                    <a:pt x="2308" y="5465"/>
                    <a:pt x="2311" y="5465"/>
                  </a:cubicBezTo>
                  <a:cubicBezTo>
                    <a:pt x="2585" y="5429"/>
                    <a:pt x="2358" y="3572"/>
                    <a:pt x="2430" y="3572"/>
                  </a:cubicBezTo>
                  <a:lnTo>
                    <a:pt x="2430" y="3572"/>
                  </a:lnTo>
                  <a:cubicBezTo>
                    <a:pt x="2383" y="3584"/>
                    <a:pt x="2894" y="5039"/>
                    <a:pt x="3173" y="5039"/>
                  </a:cubicBezTo>
                  <a:cubicBezTo>
                    <a:pt x="3179" y="5039"/>
                    <a:pt x="3185" y="5038"/>
                    <a:pt x="3192" y="5036"/>
                  </a:cubicBezTo>
                  <a:cubicBezTo>
                    <a:pt x="3382" y="4977"/>
                    <a:pt x="3073" y="3393"/>
                    <a:pt x="3120" y="3381"/>
                  </a:cubicBezTo>
                  <a:lnTo>
                    <a:pt x="3120" y="3381"/>
                  </a:lnTo>
                  <a:cubicBezTo>
                    <a:pt x="3097" y="3393"/>
                    <a:pt x="3458" y="4264"/>
                    <a:pt x="3653" y="4264"/>
                  </a:cubicBezTo>
                  <a:cubicBezTo>
                    <a:pt x="3658" y="4264"/>
                    <a:pt x="3663" y="4264"/>
                    <a:pt x="3668" y="4262"/>
                  </a:cubicBezTo>
                  <a:cubicBezTo>
                    <a:pt x="3799" y="4215"/>
                    <a:pt x="3442" y="2846"/>
                    <a:pt x="3513" y="2286"/>
                  </a:cubicBezTo>
                  <a:cubicBezTo>
                    <a:pt x="3513" y="1834"/>
                    <a:pt x="3811" y="917"/>
                    <a:pt x="3954" y="643"/>
                  </a:cubicBezTo>
                  <a:cubicBezTo>
                    <a:pt x="3299" y="452"/>
                    <a:pt x="2644" y="238"/>
                    <a:pt x="2001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706;p55">
              <a:extLst>
                <a:ext uri="{FF2B5EF4-FFF2-40B4-BE49-F238E27FC236}">
                  <a16:creationId xmlns:a16="http://schemas.microsoft.com/office/drawing/2014/main" id="{8F33463D-99F9-4CB8-BBA9-C7071C320D55}"/>
                </a:ext>
              </a:extLst>
            </p:cNvPr>
            <p:cNvSpPr/>
            <p:nvPr/>
          </p:nvSpPr>
          <p:spPr>
            <a:xfrm>
              <a:off x="7413204" y="3519108"/>
              <a:ext cx="314904" cy="723981"/>
            </a:xfrm>
            <a:custGeom>
              <a:avLst/>
              <a:gdLst/>
              <a:ahLst/>
              <a:cxnLst/>
              <a:rect l="l" t="t" r="r" b="b"/>
              <a:pathLst>
                <a:path w="6447" h="14822" extrusionOk="0">
                  <a:moveTo>
                    <a:pt x="5072" y="0"/>
                  </a:moveTo>
                  <a:cubicBezTo>
                    <a:pt x="4880" y="0"/>
                    <a:pt x="4676" y="101"/>
                    <a:pt x="4466" y="332"/>
                  </a:cubicBezTo>
                  <a:cubicBezTo>
                    <a:pt x="3620" y="1284"/>
                    <a:pt x="1191" y="6844"/>
                    <a:pt x="179" y="13107"/>
                  </a:cubicBezTo>
                  <a:cubicBezTo>
                    <a:pt x="179" y="13143"/>
                    <a:pt x="168" y="13167"/>
                    <a:pt x="168" y="13202"/>
                  </a:cubicBezTo>
                  <a:lnTo>
                    <a:pt x="72" y="13786"/>
                  </a:lnTo>
                  <a:cubicBezTo>
                    <a:pt x="1" y="14298"/>
                    <a:pt x="2346" y="14762"/>
                    <a:pt x="3299" y="14821"/>
                  </a:cubicBezTo>
                  <a:cubicBezTo>
                    <a:pt x="3299" y="14821"/>
                    <a:pt x="3347" y="14595"/>
                    <a:pt x="3442" y="14202"/>
                  </a:cubicBezTo>
                  <a:cubicBezTo>
                    <a:pt x="3442" y="14167"/>
                    <a:pt x="3442" y="14119"/>
                    <a:pt x="3454" y="14095"/>
                  </a:cubicBezTo>
                  <a:cubicBezTo>
                    <a:pt x="3680" y="13047"/>
                    <a:pt x="4108" y="11000"/>
                    <a:pt x="4644" y="8690"/>
                  </a:cubicBezTo>
                  <a:cubicBezTo>
                    <a:pt x="5418" y="5356"/>
                    <a:pt x="6383" y="4511"/>
                    <a:pt x="6418" y="2951"/>
                  </a:cubicBezTo>
                  <a:cubicBezTo>
                    <a:pt x="6447" y="1687"/>
                    <a:pt x="5860" y="0"/>
                    <a:pt x="5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707;p55">
              <a:extLst>
                <a:ext uri="{FF2B5EF4-FFF2-40B4-BE49-F238E27FC236}">
                  <a16:creationId xmlns:a16="http://schemas.microsoft.com/office/drawing/2014/main" id="{13909D94-4ED2-4C14-B473-59EF904CFD71}"/>
                </a:ext>
              </a:extLst>
            </p:cNvPr>
            <p:cNvSpPr/>
            <p:nvPr/>
          </p:nvSpPr>
          <p:spPr>
            <a:xfrm>
              <a:off x="7422533" y="4159282"/>
              <a:ext cx="159967" cy="53583"/>
            </a:xfrm>
            <a:custGeom>
              <a:avLst/>
              <a:gdLst/>
              <a:ahLst/>
              <a:cxnLst/>
              <a:rect l="l" t="t" r="r" b="b"/>
              <a:pathLst>
                <a:path w="3275" h="1097" extrusionOk="0">
                  <a:moveTo>
                    <a:pt x="24" y="1"/>
                  </a:moveTo>
                  <a:cubicBezTo>
                    <a:pt x="24" y="37"/>
                    <a:pt x="0" y="61"/>
                    <a:pt x="0" y="96"/>
                  </a:cubicBezTo>
                  <a:lnTo>
                    <a:pt x="1751" y="632"/>
                  </a:lnTo>
                  <a:cubicBezTo>
                    <a:pt x="2251" y="799"/>
                    <a:pt x="2751" y="953"/>
                    <a:pt x="3263" y="1096"/>
                  </a:cubicBezTo>
                  <a:cubicBezTo>
                    <a:pt x="3263" y="1061"/>
                    <a:pt x="3263" y="1013"/>
                    <a:pt x="3275" y="989"/>
                  </a:cubicBezTo>
                  <a:cubicBezTo>
                    <a:pt x="2775" y="823"/>
                    <a:pt x="2263" y="680"/>
                    <a:pt x="1774" y="525"/>
                  </a:cubicBezTo>
                  <a:cubicBezTo>
                    <a:pt x="1191" y="346"/>
                    <a:pt x="596" y="180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708;p55">
              <a:extLst>
                <a:ext uri="{FF2B5EF4-FFF2-40B4-BE49-F238E27FC236}">
                  <a16:creationId xmlns:a16="http://schemas.microsoft.com/office/drawing/2014/main" id="{D1E17AA8-8E13-451E-AE5D-A7A47B347414}"/>
                </a:ext>
              </a:extLst>
            </p:cNvPr>
            <p:cNvSpPr/>
            <p:nvPr/>
          </p:nvSpPr>
          <p:spPr>
            <a:xfrm>
              <a:off x="7570243" y="3472949"/>
              <a:ext cx="514729" cy="458410"/>
            </a:xfrm>
            <a:custGeom>
              <a:avLst/>
              <a:gdLst/>
              <a:ahLst/>
              <a:cxnLst/>
              <a:rect l="l" t="t" r="r" b="b"/>
              <a:pathLst>
                <a:path w="10538" h="9385" extrusionOk="0">
                  <a:moveTo>
                    <a:pt x="6560" y="1"/>
                  </a:moveTo>
                  <a:cubicBezTo>
                    <a:pt x="5557" y="1"/>
                    <a:pt x="4346" y="183"/>
                    <a:pt x="3346" y="407"/>
                  </a:cubicBezTo>
                  <a:cubicBezTo>
                    <a:pt x="3299" y="419"/>
                    <a:pt x="3275" y="419"/>
                    <a:pt x="3227" y="443"/>
                  </a:cubicBezTo>
                  <a:cubicBezTo>
                    <a:pt x="2263" y="681"/>
                    <a:pt x="1513" y="979"/>
                    <a:pt x="1429" y="1181"/>
                  </a:cubicBezTo>
                  <a:cubicBezTo>
                    <a:pt x="882" y="2551"/>
                    <a:pt x="798" y="4813"/>
                    <a:pt x="465" y="6349"/>
                  </a:cubicBezTo>
                  <a:cubicBezTo>
                    <a:pt x="417" y="6575"/>
                    <a:pt x="1" y="7468"/>
                    <a:pt x="1" y="7742"/>
                  </a:cubicBezTo>
                  <a:cubicBezTo>
                    <a:pt x="1" y="8087"/>
                    <a:pt x="417" y="8599"/>
                    <a:pt x="608" y="8801"/>
                  </a:cubicBezTo>
                  <a:cubicBezTo>
                    <a:pt x="1001" y="8873"/>
                    <a:pt x="3287" y="9385"/>
                    <a:pt x="5049" y="9385"/>
                  </a:cubicBezTo>
                  <a:cubicBezTo>
                    <a:pt x="6073" y="9385"/>
                    <a:pt x="8894" y="8956"/>
                    <a:pt x="9930" y="8873"/>
                  </a:cubicBezTo>
                  <a:cubicBezTo>
                    <a:pt x="9930" y="8873"/>
                    <a:pt x="10359" y="8266"/>
                    <a:pt x="10490" y="7670"/>
                  </a:cubicBezTo>
                  <a:cubicBezTo>
                    <a:pt x="10538" y="7444"/>
                    <a:pt x="10299" y="6706"/>
                    <a:pt x="10311" y="5634"/>
                  </a:cubicBezTo>
                  <a:cubicBezTo>
                    <a:pt x="10288" y="3884"/>
                    <a:pt x="10490" y="765"/>
                    <a:pt x="10418" y="527"/>
                  </a:cubicBezTo>
                  <a:cubicBezTo>
                    <a:pt x="10264" y="110"/>
                    <a:pt x="9168" y="62"/>
                    <a:pt x="7525" y="15"/>
                  </a:cubicBezTo>
                  <a:lnTo>
                    <a:pt x="7394" y="15"/>
                  </a:lnTo>
                  <a:cubicBezTo>
                    <a:pt x="7192" y="15"/>
                    <a:pt x="6966" y="3"/>
                    <a:pt x="6739" y="3"/>
                  </a:cubicBezTo>
                  <a:cubicBezTo>
                    <a:pt x="6681" y="1"/>
                    <a:pt x="6621" y="1"/>
                    <a:pt x="6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709;p55">
              <a:extLst>
                <a:ext uri="{FF2B5EF4-FFF2-40B4-BE49-F238E27FC236}">
                  <a16:creationId xmlns:a16="http://schemas.microsoft.com/office/drawing/2014/main" id="{75508C3F-BE27-4013-82EF-2D8C7D297700}"/>
                </a:ext>
              </a:extLst>
            </p:cNvPr>
            <p:cNvSpPr/>
            <p:nvPr/>
          </p:nvSpPr>
          <p:spPr>
            <a:xfrm>
              <a:off x="7718539" y="3475391"/>
              <a:ext cx="218728" cy="89777"/>
            </a:xfrm>
            <a:custGeom>
              <a:avLst/>
              <a:gdLst/>
              <a:ahLst/>
              <a:cxnLst/>
              <a:rect l="l" t="t" r="r" b="b"/>
              <a:pathLst>
                <a:path w="4478" h="1838" extrusionOk="0">
                  <a:moveTo>
                    <a:pt x="4346" y="0"/>
                  </a:moveTo>
                  <a:cubicBezTo>
                    <a:pt x="4180" y="250"/>
                    <a:pt x="4001" y="512"/>
                    <a:pt x="3775" y="727"/>
                  </a:cubicBezTo>
                  <a:cubicBezTo>
                    <a:pt x="3453" y="1048"/>
                    <a:pt x="3061" y="1310"/>
                    <a:pt x="2644" y="1477"/>
                  </a:cubicBezTo>
                  <a:cubicBezTo>
                    <a:pt x="2231" y="1644"/>
                    <a:pt x="1776" y="1728"/>
                    <a:pt x="1328" y="1728"/>
                  </a:cubicBezTo>
                  <a:cubicBezTo>
                    <a:pt x="1298" y="1728"/>
                    <a:pt x="1269" y="1727"/>
                    <a:pt x="1239" y="1727"/>
                  </a:cubicBezTo>
                  <a:cubicBezTo>
                    <a:pt x="798" y="1715"/>
                    <a:pt x="239" y="1655"/>
                    <a:pt x="120" y="1143"/>
                  </a:cubicBezTo>
                  <a:cubicBezTo>
                    <a:pt x="60" y="846"/>
                    <a:pt x="143" y="596"/>
                    <a:pt x="298" y="369"/>
                  </a:cubicBezTo>
                  <a:lnTo>
                    <a:pt x="298" y="369"/>
                  </a:lnTo>
                  <a:cubicBezTo>
                    <a:pt x="251" y="393"/>
                    <a:pt x="227" y="393"/>
                    <a:pt x="179" y="405"/>
                  </a:cubicBezTo>
                  <a:cubicBezTo>
                    <a:pt x="72" y="572"/>
                    <a:pt x="1" y="762"/>
                    <a:pt x="1" y="965"/>
                  </a:cubicBezTo>
                  <a:cubicBezTo>
                    <a:pt x="1" y="1179"/>
                    <a:pt x="60" y="1381"/>
                    <a:pt x="203" y="1536"/>
                  </a:cubicBezTo>
                  <a:cubicBezTo>
                    <a:pt x="370" y="1715"/>
                    <a:pt x="620" y="1774"/>
                    <a:pt x="846" y="1798"/>
                  </a:cubicBezTo>
                  <a:cubicBezTo>
                    <a:pt x="1018" y="1824"/>
                    <a:pt x="1191" y="1837"/>
                    <a:pt x="1363" y="1837"/>
                  </a:cubicBezTo>
                  <a:cubicBezTo>
                    <a:pt x="2209" y="1837"/>
                    <a:pt x="3049" y="1528"/>
                    <a:pt x="3692" y="965"/>
                  </a:cubicBezTo>
                  <a:cubicBezTo>
                    <a:pt x="4001" y="703"/>
                    <a:pt x="4287" y="369"/>
                    <a:pt x="4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710;p55">
              <a:extLst>
                <a:ext uri="{FF2B5EF4-FFF2-40B4-BE49-F238E27FC236}">
                  <a16:creationId xmlns:a16="http://schemas.microsoft.com/office/drawing/2014/main" id="{873C6993-5C9D-47C5-89AD-99414A7429D3}"/>
                </a:ext>
              </a:extLst>
            </p:cNvPr>
            <p:cNvSpPr/>
            <p:nvPr/>
          </p:nvSpPr>
          <p:spPr>
            <a:xfrm>
              <a:off x="7877874" y="3471141"/>
              <a:ext cx="216969" cy="475604"/>
            </a:xfrm>
            <a:custGeom>
              <a:avLst/>
              <a:gdLst/>
              <a:ahLst/>
              <a:cxnLst/>
              <a:rect l="l" t="t" r="r" b="b"/>
              <a:pathLst>
                <a:path w="4442" h="9737" extrusionOk="0">
                  <a:moveTo>
                    <a:pt x="1651" y="1"/>
                  </a:moveTo>
                  <a:cubicBezTo>
                    <a:pt x="1406" y="1"/>
                    <a:pt x="1162" y="16"/>
                    <a:pt x="989" y="28"/>
                  </a:cubicBezTo>
                  <a:cubicBezTo>
                    <a:pt x="965" y="28"/>
                    <a:pt x="930" y="40"/>
                    <a:pt x="918" y="75"/>
                  </a:cubicBezTo>
                  <a:cubicBezTo>
                    <a:pt x="37" y="1587"/>
                    <a:pt x="1" y="3516"/>
                    <a:pt x="453" y="5266"/>
                  </a:cubicBezTo>
                  <a:cubicBezTo>
                    <a:pt x="930" y="7088"/>
                    <a:pt x="2168" y="8707"/>
                    <a:pt x="3787" y="9672"/>
                  </a:cubicBezTo>
                  <a:cubicBezTo>
                    <a:pt x="3861" y="9715"/>
                    <a:pt x="3942" y="9737"/>
                    <a:pt x="4018" y="9737"/>
                  </a:cubicBezTo>
                  <a:cubicBezTo>
                    <a:pt x="4150" y="9737"/>
                    <a:pt x="4270" y="9673"/>
                    <a:pt x="4323" y="9553"/>
                  </a:cubicBezTo>
                  <a:cubicBezTo>
                    <a:pt x="4442" y="9327"/>
                    <a:pt x="4263" y="9029"/>
                    <a:pt x="4109" y="8815"/>
                  </a:cubicBezTo>
                  <a:cubicBezTo>
                    <a:pt x="3644" y="8231"/>
                    <a:pt x="2442" y="6683"/>
                    <a:pt x="1942" y="4755"/>
                  </a:cubicBezTo>
                  <a:cubicBezTo>
                    <a:pt x="1453" y="2838"/>
                    <a:pt x="1942" y="1075"/>
                    <a:pt x="2358" y="183"/>
                  </a:cubicBezTo>
                  <a:cubicBezTo>
                    <a:pt x="2394" y="135"/>
                    <a:pt x="2394" y="75"/>
                    <a:pt x="2323" y="63"/>
                  </a:cubicBezTo>
                  <a:cubicBezTo>
                    <a:pt x="2144" y="16"/>
                    <a:pt x="1897" y="1"/>
                    <a:pt x="1651" y="1"/>
                  </a:cubicBezTo>
                  <a:close/>
                </a:path>
              </a:pathLst>
            </a:custGeom>
            <a:solidFill>
              <a:srgbClr val="611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711;p55">
              <a:extLst>
                <a:ext uri="{FF2B5EF4-FFF2-40B4-BE49-F238E27FC236}">
                  <a16:creationId xmlns:a16="http://schemas.microsoft.com/office/drawing/2014/main" id="{6FF13E7A-0C51-4B71-AF34-2A8821DD4956}"/>
                </a:ext>
              </a:extLst>
            </p:cNvPr>
            <p:cNvSpPr/>
            <p:nvPr/>
          </p:nvSpPr>
          <p:spPr>
            <a:xfrm>
              <a:off x="7531850" y="3493171"/>
              <a:ext cx="193719" cy="323354"/>
            </a:xfrm>
            <a:custGeom>
              <a:avLst/>
              <a:gdLst/>
              <a:ahLst/>
              <a:cxnLst/>
              <a:rect l="l" t="t" r="r" b="b"/>
              <a:pathLst>
                <a:path w="3966" h="6620" extrusionOk="0">
                  <a:moveTo>
                    <a:pt x="3828" y="0"/>
                  </a:moveTo>
                  <a:cubicBezTo>
                    <a:pt x="3609" y="0"/>
                    <a:pt x="3202" y="107"/>
                    <a:pt x="3132" y="124"/>
                  </a:cubicBezTo>
                  <a:cubicBezTo>
                    <a:pt x="3073" y="124"/>
                    <a:pt x="3037" y="148"/>
                    <a:pt x="2977" y="160"/>
                  </a:cubicBezTo>
                  <a:cubicBezTo>
                    <a:pt x="2441" y="339"/>
                    <a:pt x="1977" y="636"/>
                    <a:pt x="1703" y="1053"/>
                  </a:cubicBezTo>
                  <a:cubicBezTo>
                    <a:pt x="1" y="3780"/>
                    <a:pt x="798" y="6482"/>
                    <a:pt x="918" y="6590"/>
                  </a:cubicBezTo>
                  <a:cubicBezTo>
                    <a:pt x="942" y="6610"/>
                    <a:pt x="967" y="6619"/>
                    <a:pt x="992" y="6619"/>
                  </a:cubicBezTo>
                  <a:cubicBezTo>
                    <a:pt x="1124" y="6619"/>
                    <a:pt x="1251" y="6370"/>
                    <a:pt x="1251" y="6339"/>
                  </a:cubicBezTo>
                  <a:cubicBezTo>
                    <a:pt x="1549" y="3696"/>
                    <a:pt x="2156" y="2256"/>
                    <a:pt x="2620" y="1541"/>
                  </a:cubicBezTo>
                  <a:cubicBezTo>
                    <a:pt x="2822" y="1232"/>
                    <a:pt x="3061" y="922"/>
                    <a:pt x="3346" y="648"/>
                  </a:cubicBezTo>
                  <a:lnTo>
                    <a:pt x="3787" y="243"/>
                  </a:lnTo>
                  <a:cubicBezTo>
                    <a:pt x="3835" y="208"/>
                    <a:pt x="3965" y="113"/>
                    <a:pt x="3965" y="53"/>
                  </a:cubicBezTo>
                  <a:cubicBezTo>
                    <a:pt x="3962" y="15"/>
                    <a:pt x="3908" y="0"/>
                    <a:pt x="3828" y="0"/>
                  </a:cubicBezTo>
                  <a:close/>
                </a:path>
              </a:pathLst>
            </a:custGeom>
            <a:solidFill>
              <a:srgbClr val="611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712;p55">
              <a:extLst>
                <a:ext uri="{FF2B5EF4-FFF2-40B4-BE49-F238E27FC236}">
                  <a16:creationId xmlns:a16="http://schemas.microsoft.com/office/drawing/2014/main" id="{C691E8BE-775C-4ED3-A0F2-6E9AB68911A7}"/>
                </a:ext>
              </a:extLst>
            </p:cNvPr>
            <p:cNvSpPr/>
            <p:nvPr/>
          </p:nvSpPr>
          <p:spPr>
            <a:xfrm>
              <a:off x="7477192" y="3890630"/>
              <a:ext cx="676992" cy="393056"/>
            </a:xfrm>
            <a:custGeom>
              <a:avLst/>
              <a:gdLst/>
              <a:ahLst/>
              <a:cxnLst/>
              <a:rect l="l" t="t" r="r" b="b"/>
              <a:pathLst>
                <a:path w="13860" h="8047" extrusionOk="0">
                  <a:moveTo>
                    <a:pt x="2215" y="0"/>
                  </a:moveTo>
                  <a:cubicBezTo>
                    <a:pt x="2060" y="584"/>
                    <a:pt x="1894" y="1179"/>
                    <a:pt x="1715" y="1786"/>
                  </a:cubicBezTo>
                  <a:cubicBezTo>
                    <a:pt x="1691" y="1834"/>
                    <a:pt x="1679" y="1893"/>
                    <a:pt x="1667" y="1929"/>
                  </a:cubicBezTo>
                  <a:cubicBezTo>
                    <a:pt x="1132" y="3775"/>
                    <a:pt x="572" y="5644"/>
                    <a:pt x="1" y="7049"/>
                  </a:cubicBezTo>
                  <a:cubicBezTo>
                    <a:pt x="2218" y="7770"/>
                    <a:pt x="5001" y="8047"/>
                    <a:pt x="7559" y="8047"/>
                  </a:cubicBezTo>
                  <a:cubicBezTo>
                    <a:pt x="9396" y="8047"/>
                    <a:pt x="11117" y="7904"/>
                    <a:pt x="12431" y="7680"/>
                  </a:cubicBezTo>
                  <a:cubicBezTo>
                    <a:pt x="12443" y="7680"/>
                    <a:pt x="12478" y="7668"/>
                    <a:pt x="12502" y="7668"/>
                  </a:cubicBezTo>
                  <a:cubicBezTo>
                    <a:pt x="13038" y="7573"/>
                    <a:pt x="13478" y="7466"/>
                    <a:pt x="13859" y="7346"/>
                  </a:cubicBezTo>
                  <a:cubicBezTo>
                    <a:pt x="13443" y="6668"/>
                    <a:pt x="12466" y="3620"/>
                    <a:pt x="12193" y="1834"/>
                  </a:cubicBezTo>
                  <a:cubicBezTo>
                    <a:pt x="12145" y="1512"/>
                    <a:pt x="12109" y="905"/>
                    <a:pt x="12097" y="179"/>
                  </a:cubicBezTo>
                  <a:cubicBezTo>
                    <a:pt x="11812" y="227"/>
                    <a:pt x="11514" y="250"/>
                    <a:pt x="11240" y="286"/>
                  </a:cubicBezTo>
                  <a:lnTo>
                    <a:pt x="11157" y="286"/>
                  </a:lnTo>
                  <a:cubicBezTo>
                    <a:pt x="10859" y="310"/>
                    <a:pt x="10549" y="322"/>
                    <a:pt x="10252" y="358"/>
                  </a:cubicBezTo>
                  <a:cubicBezTo>
                    <a:pt x="10002" y="381"/>
                    <a:pt x="9728" y="405"/>
                    <a:pt x="9478" y="417"/>
                  </a:cubicBezTo>
                  <a:lnTo>
                    <a:pt x="9359" y="417"/>
                  </a:lnTo>
                  <a:cubicBezTo>
                    <a:pt x="8712" y="451"/>
                    <a:pt x="8057" y="469"/>
                    <a:pt x="7402" y="469"/>
                  </a:cubicBezTo>
                  <a:cubicBezTo>
                    <a:pt x="6694" y="469"/>
                    <a:pt x="5986" y="448"/>
                    <a:pt x="5287" y="405"/>
                  </a:cubicBezTo>
                  <a:cubicBezTo>
                    <a:pt x="5251" y="381"/>
                    <a:pt x="5227" y="381"/>
                    <a:pt x="5192" y="381"/>
                  </a:cubicBezTo>
                  <a:cubicBezTo>
                    <a:pt x="5073" y="369"/>
                    <a:pt x="4942" y="369"/>
                    <a:pt x="4823" y="358"/>
                  </a:cubicBezTo>
                  <a:cubicBezTo>
                    <a:pt x="4775" y="358"/>
                    <a:pt x="4715" y="346"/>
                    <a:pt x="4668" y="346"/>
                  </a:cubicBezTo>
                  <a:lnTo>
                    <a:pt x="4632" y="346"/>
                  </a:lnTo>
                  <a:cubicBezTo>
                    <a:pt x="4049" y="298"/>
                    <a:pt x="3465" y="227"/>
                    <a:pt x="2906" y="131"/>
                  </a:cubicBezTo>
                  <a:cubicBezTo>
                    <a:pt x="2870" y="131"/>
                    <a:pt x="2822" y="131"/>
                    <a:pt x="2798" y="119"/>
                  </a:cubicBezTo>
                  <a:cubicBezTo>
                    <a:pt x="2608" y="72"/>
                    <a:pt x="2418" y="48"/>
                    <a:pt x="2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713;p55">
              <a:extLst>
                <a:ext uri="{FF2B5EF4-FFF2-40B4-BE49-F238E27FC236}">
                  <a16:creationId xmlns:a16="http://schemas.microsoft.com/office/drawing/2014/main" id="{B579EB24-D82B-4F02-B6BE-3CE3650DEB03}"/>
                </a:ext>
              </a:extLst>
            </p:cNvPr>
            <p:cNvSpPr/>
            <p:nvPr/>
          </p:nvSpPr>
          <p:spPr>
            <a:xfrm>
              <a:off x="8023288" y="3904600"/>
              <a:ext cx="64622" cy="361160"/>
            </a:xfrm>
            <a:custGeom>
              <a:avLst/>
              <a:gdLst/>
              <a:ahLst/>
              <a:cxnLst/>
              <a:rect l="l" t="t" r="r" b="b"/>
              <a:pathLst>
                <a:path w="1323" h="7394" extrusionOk="0">
                  <a:moveTo>
                    <a:pt x="0" y="0"/>
                  </a:moveTo>
                  <a:cubicBezTo>
                    <a:pt x="60" y="2036"/>
                    <a:pt x="358" y="4084"/>
                    <a:pt x="870" y="6060"/>
                  </a:cubicBezTo>
                  <a:cubicBezTo>
                    <a:pt x="953" y="6382"/>
                    <a:pt x="1036" y="6679"/>
                    <a:pt x="1132" y="6989"/>
                  </a:cubicBezTo>
                  <a:cubicBezTo>
                    <a:pt x="1167" y="7120"/>
                    <a:pt x="1203" y="7263"/>
                    <a:pt x="1251" y="7394"/>
                  </a:cubicBezTo>
                  <a:cubicBezTo>
                    <a:pt x="1263" y="7394"/>
                    <a:pt x="1298" y="7382"/>
                    <a:pt x="1322" y="7382"/>
                  </a:cubicBezTo>
                  <a:cubicBezTo>
                    <a:pt x="1215" y="7001"/>
                    <a:pt x="1096" y="6632"/>
                    <a:pt x="1013" y="6263"/>
                  </a:cubicBezTo>
                  <a:cubicBezTo>
                    <a:pt x="858" y="5703"/>
                    <a:pt x="739" y="5155"/>
                    <a:pt x="620" y="4608"/>
                  </a:cubicBezTo>
                  <a:cubicBezTo>
                    <a:pt x="393" y="3512"/>
                    <a:pt x="239" y="2393"/>
                    <a:pt x="143" y="1262"/>
                  </a:cubicBezTo>
                  <a:cubicBezTo>
                    <a:pt x="120" y="845"/>
                    <a:pt x="84" y="405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714;p55">
              <a:extLst>
                <a:ext uri="{FF2B5EF4-FFF2-40B4-BE49-F238E27FC236}">
                  <a16:creationId xmlns:a16="http://schemas.microsoft.com/office/drawing/2014/main" id="{4EA9FE9E-8EED-492A-8053-14B13E5CEB3E}"/>
                </a:ext>
              </a:extLst>
            </p:cNvPr>
            <p:cNvSpPr/>
            <p:nvPr/>
          </p:nvSpPr>
          <p:spPr>
            <a:xfrm>
              <a:off x="7934877" y="3911536"/>
              <a:ext cx="100621" cy="156011"/>
            </a:xfrm>
            <a:custGeom>
              <a:avLst/>
              <a:gdLst/>
              <a:ahLst/>
              <a:cxnLst/>
              <a:rect l="l" t="t" r="r" b="b"/>
              <a:pathLst>
                <a:path w="2060" h="3194" extrusionOk="0">
                  <a:moveTo>
                    <a:pt x="1" y="1"/>
                  </a:moveTo>
                  <a:cubicBezTo>
                    <a:pt x="48" y="299"/>
                    <a:pt x="144" y="584"/>
                    <a:pt x="239" y="870"/>
                  </a:cubicBezTo>
                  <a:cubicBezTo>
                    <a:pt x="465" y="1442"/>
                    <a:pt x="775" y="2001"/>
                    <a:pt x="1191" y="2477"/>
                  </a:cubicBezTo>
                  <a:cubicBezTo>
                    <a:pt x="1429" y="2739"/>
                    <a:pt x="1703" y="2989"/>
                    <a:pt x="2001" y="3192"/>
                  </a:cubicBezTo>
                  <a:cubicBezTo>
                    <a:pt x="2004" y="3193"/>
                    <a:pt x="2006" y="3194"/>
                    <a:pt x="2009" y="3194"/>
                  </a:cubicBezTo>
                  <a:cubicBezTo>
                    <a:pt x="2032" y="3194"/>
                    <a:pt x="2059" y="3156"/>
                    <a:pt x="2049" y="3156"/>
                  </a:cubicBezTo>
                  <a:cubicBezTo>
                    <a:pt x="1572" y="2739"/>
                    <a:pt x="1132" y="2299"/>
                    <a:pt x="810" y="1763"/>
                  </a:cubicBezTo>
                  <a:cubicBezTo>
                    <a:pt x="477" y="1239"/>
                    <a:pt x="239" y="644"/>
                    <a:pt x="120" y="37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715;p55">
              <a:extLst>
                <a:ext uri="{FF2B5EF4-FFF2-40B4-BE49-F238E27FC236}">
                  <a16:creationId xmlns:a16="http://schemas.microsoft.com/office/drawing/2014/main" id="{06DC98EE-61AF-4378-A256-E85709731210}"/>
                </a:ext>
              </a:extLst>
            </p:cNvPr>
            <p:cNvSpPr/>
            <p:nvPr/>
          </p:nvSpPr>
          <p:spPr>
            <a:xfrm>
              <a:off x="7558032" y="3896736"/>
              <a:ext cx="61105" cy="89289"/>
            </a:xfrm>
            <a:custGeom>
              <a:avLst/>
              <a:gdLst/>
              <a:ahLst/>
              <a:cxnLst/>
              <a:rect l="l" t="t" r="r" b="b"/>
              <a:pathLst>
                <a:path w="1251" h="1828" extrusionOk="0">
                  <a:moveTo>
                    <a:pt x="1170" y="1"/>
                  </a:moveTo>
                  <a:cubicBezTo>
                    <a:pt x="1157" y="1"/>
                    <a:pt x="1143" y="2"/>
                    <a:pt x="1132" y="6"/>
                  </a:cubicBezTo>
                  <a:cubicBezTo>
                    <a:pt x="1013" y="280"/>
                    <a:pt x="870" y="530"/>
                    <a:pt x="715" y="780"/>
                  </a:cubicBezTo>
                  <a:cubicBezTo>
                    <a:pt x="512" y="1090"/>
                    <a:pt x="298" y="1387"/>
                    <a:pt x="36" y="1673"/>
                  </a:cubicBezTo>
                  <a:cubicBezTo>
                    <a:pt x="24" y="1721"/>
                    <a:pt x="12" y="1780"/>
                    <a:pt x="1" y="1828"/>
                  </a:cubicBezTo>
                  <a:cubicBezTo>
                    <a:pt x="298" y="1506"/>
                    <a:pt x="560" y="1185"/>
                    <a:pt x="786" y="828"/>
                  </a:cubicBezTo>
                  <a:cubicBezTo>
                    <a:pt x="953" y="554"/>
                    <a:pt x="1108" y="292"/>
                    <a:pt x="1251" y="6"/>
                  </a:cubicBezTo>
                  <a:cubicBezTo>
                    <a:pt x="1227" y="6"/>
                    <a:pt x="1198" y="1"/>
                    <a:pt x="1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716;p55">
              <a:extLst>
                <a:ext uri="{FF2B5EF4-FFF2-40B4-BE49-F238E27FC236}">
                  <a16:creationId xmlns:a16="http://schemas.microsoft.com/office/drawing/2014/main" id="{259B884D-BC6D-4B23-9B84-A7C01A2E6BC7}"/>
                </a:ext>
              </a:extLst>
            </p:cNvPr>
            <p:cNvSpPr/>
            <p:nvPr/>
          </p:nvSpPr>
          <p:spPr>
            <a:xfrm>
              <a:off x="7690062" y="3907482"/>
              <a:ext cx="45377" cy="124017"/>
            </a:xfrm>
            <a:custGeom>
              <a:avLst/>
              <a:gdLst/>
              <a:ahLst/>
              <a:cxnLst/>
              <a:rect l="l" t="t" r="r" b="b"/>
              <a:pathLst>
                <a:path w="929" h="2539" extrusionOk="0">
                  <a:moveTo>
                    <a:pt x="274" y="1"/>
                  </a:moveTo>
                  <a:cubicBezTo>
                    <a:pt x="226" y="251"/>
                    <a:pt x="179" y="513"/>
                    <a:pt x="155" y="786"/>
                  </a:cubicBezTo>
                  <a:cubicBezTo>
                    <a:pt x="107" y="1084"/>
                    <a:pt x="72" y="1394"/>
                    <a:pt x="60" y="1691"/>
                  </a:cubicBezTo>
                  <a:cubicBezTo>
                    <a:pt x="48" y="1929"/>
                    <a:pt x="0" y="2215"/>
                    <a:pt x="167" y="2406"/>
                  </a:cubicBezTo>
                  <a:cubicBezTo>
                    <a:pt x="239" y="2485"/>
                    <a:pt x="351" y="2539"/>
                    <a:pt x="458" y="2539"/>
                  </a:cubicBezTo>
                  <a:cubicBezTo>
                    <a:pt x="526" y="2539"/>
                    <a:pt x="592" y="2516"/>
                    <a:pt x="643" y="2465"/>
                  </a:cubicBezTo>
                  <a:cubicBezTo>
                    <a:pt x="774" y="2334"/>
                    <a:pt x="762" y="2108"/>
                    <a:pt x="762" y="1929"/>
                  </a:cubicBezTo>
                  <a:cubicBezTo>
                    <a:pt x="750" y="1370"/>
                    <a:pt x="786" y="786"/>
                    <a:pt x="893" y="215"/>
                  </a:cubicBezTo>
                  <a:cubicBezTo>
                    <a:pt x="905" y="155"/>
                    <a:pt x="929" y="120"/>
                    <a:pt x="929" y="36"/>
                  </a:cubicBezTo>
                  <a:cubicBezTo>
                    <a:pt x="893" y="24"/>
                    <a:pt x="869" y="24"/>
                    <a:pt x="834" y="24"/>
                  </a:cubicBezTo>
                  <a:cubicBezTo>
                    <a:pt x="750" y="441"/>
                    <a:pt x="691" y="870"/>
                    <a:pt x="679" y="1310"/>
                  </a:cubicBezTo>
                  <a:cubicBezTo>
                    <a:pt x="655" y="1560"/>
                    <a:pt x="679" y="1798"/>
                    <a:pt x="679" y="2048"/>
                  </a:cubicBezTo>
                  <a:cubicBezTo>
                    <a:pt x="659" y="2199"/>
                    <a:pt x="605" y="2444"/>
                    <a:pt x="437" y="2444"/>
                  </a:cubicBezTo>
                  <a:cubicBezTo>
                    <a:pt x="407" y="2444"/>
                    <a:pt x="372" y="2436"/>
                    <a:pt x="334" y="2418"/>
                  </a:cubicBezTo>
                  <a:cubicBezTo>
                    <a:pt x="72" y="2299"/>
                    <a:pt x="119" y="1941"/>
                    <a:pt x="131" y="1727"/>
                  </a:cubicBezTo>
                  <a:cubicBezTo>
                    <a:pt x="155" y="1441"/>
                    <a:pt x="167" y="1167"/>
                    <a:pt x="191" y="894"/>
                  </a:cubicBezTo>
                  <a:cubicBezTo>
                    <a:pt x="226" y="596"/>
                    <a:pt x="274" y="298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717;p55">
              <a:extLst>
                <a:ext uri="{FF2B5EF4-FFF2-40B4-BE49-F238E27FC236}">
                  <a16:creationId xmlns:a16="http://schemas.microsoft.com/office/drawing/2014/main" id="{160683DE-8741-4F1C-8897-E1B8AD702E60}"/>
                </a:ext>
              </a:extLst>
            </p:cNvPr>
            <p:cNvSpPr/>
            <p:nvPr/>
          </p:nvSpPr>
          <p:spPr>
            <a:xfrm>
              <a:off x="7926768" y="3616653"/>
              <a:ext cx="463539" cy="459534"/>
            </a:xfrm>
            <a:custGeom>
              <a:avLst/>
              <a:gdLst/>
              <a:ahLst/>
              <a:cxnLst/>
              <a:rect l="l" t="t" r="r" b="b"/>
              <a:pathLst>
                <a:path w="9490" h="9408" extrusionOk="0">
                  <a:moveTo>
                    <a:pt x="4755" y="1"/>
                  </a:moveTo>
                  <a:cubicBezTo>
                    <a:pt x="4726" y="1"/>
                    <a:pt x="4697" y="1"/>
                    <a:pt x="4667" y="1"/>
                  </a:cubicBezTo>
                  <a:cubicBezTo>
                    <a:pt x="2072" y="37"/>
                    <a:pt x="0" y="2180"/>
                    <a:pt x="48" y="4776"/>
                  </a:cubicBezTo>
                  <a:cubicBezTo>
                    <a:pt x="83" y="7349"/>
                    <a:pt x="2190" y="9408"/>
                    <a:pt x="4756" y="9408"/>
                  </a:cubicBezTo>
                  <a:cubicBezTo>
                    <a:pt x="4778" y="9408"/>
                    <a:pt x="4800" y="9408"/>
                    <a:pt x="4822" y="9407"/>
                  </a:cubicBezTo>
                  <a:cubicBezTo>
                    <a:pt x="7418" y="9360"/>
                    <a:pt x="9489" y="7229"/>
                    <a:pt x="9454" y="4633"/>
                  </a:cubicBezTo>
                  <a:cubicBezTo>
                    <a:pt x="9407" y="2055"/>
                    <a:pt x="7323" y="1"/>
                    <a:pt x="4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718;p55">
              <a:extLst>
                <a:ext uri="{FF2B5EF4-FFF2-40B4-BE49-F238E27FC236}">
                  <a16:creationId xmlns:a16="http://schemas.microsoft.com/office/drawing/2014/main" id="{E463673B-C316-4E01-82C8-AF4F8AE087DB}"/>
                </a:ext>
              </a:extLst>
            </p:cNvPr>
            <p:cNvSpPr/>
            <p:nvPr/>
          </p:nvSpPr>
          <p:spPr>
            <a:xfrm>
              <a:off x="7970925" y="3615530"/>
              <a:ext cx="266401" cy="434476"/>
            </a:xfrm>
            <a:custGeom>
              <a:avLst/>
              <a:gdLst/>
              <a:ahLst/>
              <a:cxnLst/>
              <a:rect l="l" t="t" r="r" b="b"/>
              <a:pathLst>
                <a:path w="5454" h="8895" extrusionOk="0">
                  <a:moveTo>
                    <a:pt x="3870" y="1"/>
                  </a:moveTo>
                  <a:cubicBezTo>
                    <a:pt x="3763" y="60"/>
                    <a:pt x="3656" y="108"/>
                    <a:pt x="3549" y="167"/>
                  </a:cubicBezTo>
                  <a:cubicBezTo>
                    <a:pt x="2156" y="953"/>
                    <a:pt x="965" y="2108"/>
                    <a:pt x="418" y="3632"/>
                  </a:cubicBezTo>
                  <a:cubicBezTo>
                    <a:pt x="96" y="4501"/>
                    <a:pt x="1" y="5454"/>
                    <a:pt x="60" y="6371"/>
                  </a:cubicBezTo>
                  <a:cubicBezTo>
                    <a:pt x="96" y="6906"/>
                    <a:pt x="203" y="7406"/>
                    <a:pt x="382" y="7895"/>
                  </a:cubicBezTo>
                  <a:cubicBezTo>
                    <a:pt x="751" y="8299"/>
                    <a:pt x="1203" y="8633"/>
                    <a:pt x="1692" y="8895"/>
                  </a:cubicBezTo>
                  <a:cubicBezTo>
                    <a:pt x="1489" y="8276"/>
                    <a:pt x="1453" y="7561"/>
                    <a:pt x="1489" y="6930"/>
                  </a:cubicBezTo>
                  <a:cubicBezTo>
                    <a:pt x="1608" y="4847"/>
                    <a:pt x="2513" y="2846"/>
                    <a:pt x="4013" y="1406"/>
                  </a:cubicBezTo>
                  <a:cubicBezTo>
                    <a:pt x="4442" y="989"/>
                    <a:pt x="4942" y="620"/>
                    <a:pt x="5454" y="286"/>
                  </a:cubicBezTo>
                  <a:cubicBezTo>
                    <a:pt x="4966" y="108"/>
                    <a:pt x="4418" y="1"/>
                    <a:pt x="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719;p55">
              <a:extLst>
                <a:ext uri="{FF2B5EF4-FFF2-40B4-BE49-F238E27FC236}">
                  <a16:creationId xmlns:a16="http://schemas.microsoft.com/office/drawing/2014/main" id="{90BA1B5E-2725-467E-B061-38F4B45A7040}"/>
                </a:ext>
              </a:extLst>
            </p:cNvPr>
            <p:cNvSpPr/>
            <p:nvPr/>
          </p:nvSpPr>
          <p:spPr>
            <a:xfrm>
              <a:off x="8064562" y="3646938"/>
              <a:ext cx="305379" cy="429250"/>
            </a:xfrm>
            <a:custGeom>
              <a:avLst/>
              <a:gdLst/>
              <a:ahLst/>
              <a:cxnLst/>
              <a:rect l="l" t="t" r="r" b="b"/>
              <a:pathLst>
                <a:path w="6252" h="8788" extrusionOk="0">
                  <a:moveTo>
                    <a:pt x="4275" y="1"/>
                  </a:moveTo>
                  <a:cubicBezTo>
                    <a:pt x="2704" y="846"/>
                    <a:pt x="1453" y="2179"/>
                    <a:pt x="727" y="3811"/>
                  </a:cubicBezTo>
                  <a:cubicBezTo>
                    <a:pt x="346" y="4680"/>
                    <a:pt x="120" y="5608"/>
                    <a:pt x="48" y="6549"/>
                  </a:cubicBezTo>
                  <a:cubicBezTo>
                    <a:pt x="1" y="7180"/>
                    <a:pt x="25" y="7859"/>
                    <a:pt x="227" y="8466"/>
                  </a:cubicBezTo>
                  <a:cubicBezTo>
                    <a:pt x="739" y="8680"/>
                    <a:pt x="1311" y="8787"/>
                    <a:pt x="1918" y="8787"/>
                  </a:cubicBezTo>
                  <a:cubicBezTo>
                    <a:pt x="2144" y="8787"/>
                    <a:pt x="2370" y="8764"/>
                    <a:pt x="2573" y="8740"/>
                  </a:cubicBezTo>
                  <a:cubicBezTo>
                    <a:pt x="2382" y="8335"/>
                    <a:pt x="2370" y="7811"/>
                    <a:pt x="2406" y="7430"/>
                  </a:cubicBezTo>
                  <a:cubicBezTo>
                    <a:pt x="2584" y="5728"/>
                    <a:pt x="3513" y="4108"/>
                    <a:pt x="4847" y="3072"/>
                  </a:cubicBezTo>
                  <a:cubicBezTo>
                    <a:pt x="5287" y="2727"/>
                    <a:pt x="5740" y="2441"/>
                    <a:pt x="6252" y="2215"/>
                  </a:cubicBezTo>
                  <a:cubicBezTo>
                    <a:pt x="5847" y="1286"/>
                    <a:pt x="5144" y="513"/>
                    <a:pt x="42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720;p55">
              <a:extLst>
                <a:ext uri="{FF2B5EF4-FFF2-40B4-BE49-F238E27FC236}">
                  <a16:creationId xmlns:a16="http://schemas.microsoft.com/office/drawing/2014/main" id="{C69CBF5B-9F21-41B1-B7FF-C777ADF526E2}"/>
                </a:ext>
              </a:extLst>
            </p:cNvPr>
            <p:cNvSpPr/>
            <p:nvPr/>
          </p:nvSpPr>
          <p:spPr>
            <a:xfrm>
              <a:off x="8202405" y="3784195"/>
              <a:ext cx="186148" cy="286183"/>
            </a:xfrm>
            <a:custGeom>
              <a:avLst/>
              <a:gdLst/>
              <a:ahLst/>
              <a:cxnLst/>
              <a:rect l="l" t="t" r="r" b="b"/>
              <a:pathLst>
                <a:path w="3811" h="5859" extrusionOk="0">
                  <a:moveTo>
                    <a:pt x="3656" y="0"/>
                  </a:moveTo>
                  <a:cubicBezTo>
                    <a:pt x="2310" y="632"/>
                    <a:pt x="1239" y="1691"/>
                    <a:pt x="584" y="3025"/>
                  </a:cubicBezTo>
                  <a:cubicBezTo>
                    <a:pt x="346" y="3513"/>
                    <a:pt x="155" y="4132"/>
                    <a:pt x="60" y="4727"/>
                  </a:cubicBezTo>
                  <a:cubicBezTo>
                    <a:pt x="1" y="5108"/>
                    <a:pt x="1" y="5513"/>
                    <a:pt x="155" y="5858"/>
                  </a:cubicBezTo>
                  <a:cubicBezTo>
                    <a:pt x="2251" y="5382"/>
                    <a:pt x="3811" y="3513"/>
                    <a:pt x="3811" y="1274"/>
                  </a:cubicBezTo>
                  <a:cubicBezTo>
                    <a:pt x="3811" y="834"/>
                    <a:pt x="3751" y="405"/>
                    <a:pt x="36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721;p55">
              <a:extLst>
                <a:ext uri="{FF2B5EF4-FFF2-40B4-BE49-F238E27FC236}">
                  <a16:creationId xmlns:a16="http://schemas.microsoft.com/office/drawing/2014/main" id="{FFB14518-86D4-42B4-BAED-6D8BB897D1B1}"/>
                </a:ext>
              </a:extLst>
            </p:cNvPr>
            <p:cNvSpPr/>
            <p:nvPr/>
          </p:nvSpPr>
          <p:spPr>
            <a:xfrm>
              <a:off x="7928478" y="3625983"/>
              <a:ext cx="165829" cy="339131"/>
            </a:xfrm>
            <a:custGeom>
              <a:avLst/>
              <a:gdLst/>
              <a:ahLst/>
              <a:cxnLst/>
              <a:rect l="l" t="t" r="r" b="b"/>
              <a:pathLst>
                <a:path w="3395" h="6943" extrusionOk="0">
                  <a:moveTo>
                    <a:pt x="3394" y="1"/>
                  </a:moveTo>
                  <a:cubicBezTo>
                    <a:pt x="1430" y="561"/>
                    <a:pt x="1" y="2370"/>
                    <a:pt x="1" y="4513"/>
                  </a:cubicBezTo>
                  <a:cubicBezTo>
                    <a:pt x="1" y="5406"/>
                    <a:pt x="239" y="6240"/>
                    <a:pt x="668" y="6942"/>
                  </a:cubicBezTo>
                  <a:cubicBezTo>
                    <a:pt x="608" y="6609"/>
                    <a:pt x="548" y="6264"/>
                    <a:pt x="525" y="5942"/>
                  </a:cubicBezTo>
                  <a:cubicBezTo>
                    <a:pt x="465" y="4990"/>
                    <a:pt x="584" y="3966"/>
                    <a:pt x="929" y="3073"/>
                  </a:cubicBezTo>
                  <a:cubicBezTo>
                    <a:pt x="1239" y="2275"/>
                    <a:pt x="1715" y="1549"/>
                    <a:pt x="2311" y="942"/>
                  </a:cubicBezTo>
                  <a:cubicBezTo>
                    <a:pt x="2632" y="596"/>
                    <a:pt x="3013" y="287"/>
                    <a:pt x="33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722;p55">
              <a:extLst>
                <a:ext uri="{FF2B5EF4-FFF2-40B4-BE49-F238E27FC236}">
                  <a16:creationId xmlns:a16="http://schemas.microsoft.com/office/drawing/2014/main" id="{BC6F965B-4D62-4AB4-BF35-7CC5D317FE41}"/>
                </a:ext>
              </a:extLst>
            </p:cNvPr>
            <p:cNvSpPr/>
            <p:nvPr/>
          </p:nvSpPr>
          <p:spPr>
            <a:xfrm>
              <a:off x="7715657" y="3410817"/>
              <a:ext cx="207054" cy="133835"/>
            </a:xfrm>
            <a:custGeom>
              <a:avLst/>
              <a:gdLst/>
              <a:ahLst/>
              <a:cxnLst/>
              <a:rect l="l" t="t" r="r" b="b"/>
              <a:pathLst>
                <a:path w="4239" h="2740" extrusionOk="0">
                  <a:moveTo>
                    <a:pt x="3691" y="1"/>
                  </a:moveTo>
                  <a:lnTo>
                    <a:pt x="0" y="775"/>
                  </a:lnTo>
                  <a:lnTo>
                    <a:pt x="464" y="2441"/>
                  </a:lnTo>
                  <a:cubicBezTo>
                    <a:pt x="464" y="2441"/>
                    <a:pt x="647" y="2740"/>
                    <a:pt x="1392" y="2740"/>
                  </a:cubicBezTo>
                  <a:cubicBezTo>
                    <a:pt x="1688" y="2740"/>
                    <a:pt x="2074" y="2693"/>
                    <a:pt x="2572" y="2561"/>
                  </a:cubicBezTo>
                  <a:cubicBezTo>
                    <a:pt x="4239" y="2108"/>
                    <a:pt x="4072" y="1310"/>
                    <a:pt x="4072" y="1310"/>
                  </a:cubicBezTo>
                  <a:lnTo>
                    <a:pt x="3691" y="1"/>
                  </a:ln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4723;p55">
              <a:extLst>
                <a:ext uri="{FF2B5EF4-FFF2-40B4-BE49-F238E27FC236}">
                  <a16:creationId xmlns:a16="http://schemas.microsoft.com/office/drawing/2014/main" id="{62BCF910-43FC-438A-AE4A-FBF698F0EB27}"/>
                </a:ext>
              </a:extLst>
            </p:cNvPr>
            <p:cNvSpPr/>
            <p:nvPr/>
          </p:nvSpPr>
          <p:spPr>
            <a:xfrm>
              <a:off x="7727077" y="3400500"/>
              <a:ext cx="172373" cy="111122"/>
            </a:xfrm>
            <a:custGeom>
              <a:avLst/>
              <a:gdLst/>
              <a:ahLst/>
              <a:cxnLst/>
              <a:rect l="l" t="t" r="r" b="b"/>
              <a:pathLst>
                <a:path w="4585" h="2275" extrusionOk="0">
                  <a:moveTo>
                    <a:pt x="3754" y="0"/>
                  </a:moveTo>
                  <a:cubicBezTo>
                    <a:pt x="3578" y="0"/>
                    <a:pt x="3400" y="16"/>
                    <a:pt x="3227" y="45"/>
                  </a:cubicBezTo>
                  <a:cubicBezTo>
                    <a:pt x="2358" y="164"/>
                    <a:pt x="1525" y="438"/>
                    <a:pt x="691" y="712"/>
                  </a:cubicBezTo>
                  <a:cubicBezTo>
                    <a:pt x="489" y="795"/>
                    <a:pt x="274" y="867"/>
                    <a:pt x="167" y="1033"/>
                  </a:cubicBezTo>
                  <a:cubicBezTo>
                    <a:pt x="36" y="1224"/>
                    <a:pt x="1" y="1652"/>
                    <a:pt x="132" y="1843"/>
                  </a:cubicBezTo>
                  <a:cubicBezTo>
                    <a:pt x="298" y="2105"/>
                    <a:pt x="763" y="2224"/>
                    <a:pt x="1084" y="2260"/>
                  </a:cubicBezTo>
                  <a:cubicBezTo>
                    <a:pt x="1173" y="2270"/>
                    <a:pt x="1262" y="2275"/>
                    <a:pt x="1352" y="2275"/>
                  </a:cubicBezTo>
                  <a:cubicBezTo>
                    <a:pt x="1671" y="2275"/>
                    <a:pt x="1994" y="2215"/>
                    <a:pt x="2310" y="2140"/>
                  </a:cubicBezTo>
                  <a:cubicBezTo>
                    <a:pt x="2799" y="2021"/>
                    <a:pt x="3275" y="1879"/>
                    <a:pt x="3691" y="1605"/>
                  </a:cubicBezTo>
                  <a:cubicBezTo>
                    <a:pt x="4108" y="1355"/>
                    <a:pt x="4442" y="986"/>
                    <a:pt x="4537" y="581"/>
                  </a:cubicBezTo>
                  <a:cubicBezTo>
                    <a:pt x="4584" y="450"/>
                    <a:pt x="4584" y="283"/>
                    <a:pt x="4501" y="176"/>
                  </a:cubicBezTo>
                  <a:cubicBezTo>
                    <a:pt x="4406" y="81"/>
                    <a:pt x="4263" y="33"/>
                    <a:pt x="4096" y="21"/>
                  </a:cubicBezTo>
                  <a:cubicBezTo>
                    <a:pt x="3984" y="7"/>
                    <a:pt x="3869" y="0"/>
                    <a:pt x="375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4724;p55">
              <a:extLst>
                <a:ext uri="{FF2B5EF4-FFF2-40B4-BE49-F238E27FC236}">
                  <a16:creationId xmlns:a16="http://schemas.microsoft.com/office/drawing/2014/main" id="{8A869D45-351D-42AF-A505-6BCD6E93C66B}"/>
                </a:ext>
              </a:extLst>
            </p:cNvPr>
            <p:cNvSpPr/>
            <p:nvPr/>
          </p:nvSpPr>
          <p:spPr>
            <a:xfrm>
              <a:off x="8191952" y="3790007"/>
              <a:ext cx="207640" cy="257218"/>
            </a:xfrm>
            <a:custGeom>
              <a:avLst/>
              <a:gdLst/>
              <a:ahLst/>
              <a:cxnLst/>
              <a:rect l="l" t="t" r="r" b="b"/>
              <a:pathLst>
                <a:path w="4251" h="5266" extrusionOk="0">
                  <a:moveTo>
                    <a:pt x="2143" y="1"/>
                  </a:moveTo>
                  <a:lnTo>
                    <a:pt x="2143" y="1"/>
                  </a:lnTo>
                  <a:cubicBezTo>
                    <a:pt x="2143" y="1"/>
                    <a:pt x="2144" y="1"/>
                    <a:pt x="2144" y="1"/>
                  </a:cubicBezTo>
                  <a:lnTo>
                    <a:pt x="2144" y="1"/>
                  </a:lnTo>
                  <a:cubicBezTo>
                    <a:pt x="2144" y="1"/>
                    <a:pt x="2143" y="1"/>
                    <a:pt x="2143" y="1"/>
                  </a:cubicBezTo>
                  <a:close/>
                  <a:moveTo>
                    <a:pt x="2084" y="3858"/>
                  </a:moveTo>
                  <a:cubicBezTo>
                    <a:pt x="2084" y="3858"/>
                    <a:pt x="2084" y="3858"/>
                    <a:pt x="2084" y="3858"/>
                  </a:cubicBezTo>
                  <a:lnTo>
                    <a:pt x="2084" y="3858"/>
                  </a:lnTo>
                  <a:cubicBezTo>
                    <a:pt x="2084" y="3858"/>
                    <a:pt x="2084" y="3858"/>
                    <a:pt x="2084" y="3858"/>
                  </a:cubicBezTo>
                  <a:close/>
                  <a:moveTo>
                    <a:pt x="2834" y="4025"/>
                  </a:moveTo>
                  <a:lnTo>
                    <a:pt x="2834" y="4025"/>
                  </a:lnTo>
                  <a:cubicBezTo>
                    <a:pt x="2834" y="4025"/>
                    <a:pt x="2834" y="4025"/>
                    <a:pt x="2834" y="4025"/>
                  </a:cubicBezTo>
                  <a:lnTo>
                    <a:pt x="2834" y="4025"/>
                  </a:lnTo>
                  <a:cubicBezTo>
                    <a:pt x="2834" y="4025"/>
                    <a:pt x="2834" y="4025"/>
                    <a:pt x="2834" y="4025"/>
                  </a:cubicBezTo>
                  <a:close/>
                  <a:moveTo>
                    <a:pt x="2144" y="1"/>
                  </a:moveTo>
                  <a:lnTo>
                    <a:pt x="2144" y="1"/>
                  </a:lnTo>
                  <a:cubicBezTo>
                    <a:pt x="2154" y="8"/>
                    <a:pt x="1976" y="895"/>
                    <a:pt x="1751" y="1203"/>
                  </a:cubicBezTo>
                  <a:cubicBezTo>
                    <a:pt x="1584" y="1608"/>
                    <a:pt x="0" y="2560"/>
                    <a:pt x="96" y="2727"/>
                  </a:cubicBezTo>
                  <a:cubicBezTo>
                    <a:pt x="131" y="2782"/>
                    <a:pt x="208" y="2804"/>
                    <a:pt x="303" y="2804"/>
                  </a:cubicBezTo>
                  <a:cubicBezTo>
                    <a:pt x="621" y="2804"/>
                    <a:pt x="1155" y="2570"/>
                    <a:pt x="1155" y="2560"/>
                  </a:cubicBezTo>
                  <a:lnTo>
                    <a:pt x="1155" y="2560"/>
                  </a:lnTo>
                  <a:cubicBezTo>
                    <a:pt x="1215" y="2596"/>
                    <a:pt x="131" y="4001"/>
                    <a:pt x="250" y="4203"/>
                  </a:cubicBezTo>
                  <a:cubicBezTo>
                    <a:pt x="275" y="4235"/>
                    <a:pt x="312" y="4249"/>
                    <a:pt x="358" y="4249"/>
                  </a:cubicBezTo>
                  <a:cubicBezTo>
                    <a:pt x="693" y="4249"/>
                    <a:pt x="1510" y="3510"/>
                    <a:pt x="1489" y="3489"/>
                  </a:cubicBezTo>
                  <a:lnTo>
                    <a:pt x="1489" y="3489"/>
                  </a:lnTo>
                  <a:cubicBezTo>
                    <a:pt x="1548" y="3513"/>
                    <a:pt x="369" y="4882"/>
                    <a:pt x="560" y="5096"/>
                  </a:cubicBezTo>
                  <a:cubicBezTo>
                    <a:pt x="588" y="5123"/>
                    <a:pt x="623" y="5135"/>
                    <a:pt x="665" y="5135"/>
                  </a:cubicBezTo>
                  <a:cubicBezTo>
                    <a:pt x="1018" y="5135"/>
                    <a:pt x="1812" y="4256"/>
                    <a:pt x="2030" y="3956"/>
                  </a:cubicBezTo>
                  <a:lnTo>
                    <a:pt x="2030" y="3956"/>
                  </a:lnTo>
                  <a:cubicBezTo>
                    <a:pt x="1835" y="4257"/>
                    <a:pt x="1197" y="5152"/>
                    <a:pt x="1346" y="5251"/>
                  </a:cubicBezTo>
                  <a:cubicBezTo>
                    <a:pt x="1362" y="5261"/>
                    <a:pt x="1382" y="5265"/>
                    <a:pt x="1404" y="5265"/>
                  </a:cubicBezTo>
                  <a:cubicBezTo>
                    <a:pt x="1755" y="5265"/>
                    <a:pt x="2786" y="4159"/>
                    <a:pt x="2834" y="4036"/>
                  </a:cubicBezTo>
                  <a:lnTo>
                    <a:pt x="2834" y="4036"/>
                  </a:lnTo>
                  <a:cubicBezTo>
                    <a:pt x="2805" y="4140"/>
                    <a:pt x="2308" y="4945"/>
                    <a:pt x="2465" y="5001"/>
                  </a:cubicBezTo>
                  <a:cubicBezTo>
                    <a:pt x="2472" y="5004"/>
                    <a:pt x="2480" y="5006"/>
                    <a:pt x="2489" y="5006"/>
                  </a:cubicBezTo>
                  <a:cubicBezTo>
                    <a:pt x="2758" y="5006"/>
                    <a:pt x="3612" y="3599"/>
                    <a:pt x="3727" y="2953"/>
                  </a:cubicBezTo>
                  <a:cubicBezTo>
                    <a:pt x="3965" y="2322"/>
                    <a:pt x="4251" y="751"/>
                    <a:pt x="4191" y="727"/>
                  </a:cubicBezTo>
                  <a:cubicBezTo>
                    <a:pt x="3513" y="477"/>
                    <a:pt x="2822" y="239"/>
                    <a:pt x="2144" y="1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725;p55">
              <a:extLst>
                <a:ext uri="{FF2B5EF4-FFF2-40B4-BE49-F238E27FC236}">
                  <a16:creationId xmlns:a16="http://schemas.microsoft.com/office/drawing/2014/main" id="{99EA98A6-19F6-4060-91D5-587374C1D3C6}"/>
                </a:ext>
              </a:extLst>
            </p:cNvPr>
            <p:cNvSpPr/>
            <p:nvPr/>
          </p:nvSpPr>
          <p:spPr>
            <a:xfrm>
              <a:off x="7973856" y="3474023"/>
              <a:ext cx="449569" cy="417820"/>
            </a:xfrm>
            <a:custGeom>
              <a:avLst/>
              <a:gdLst/>
              <a:ahLst/>
              <a:cxnLst/>
              <a:rect l="l" t="t" r="r" b="b"/>
              <a:pathLst>
                <a:path w="9204" h="8554" extrusionOk="0">
                  <a:moveTo>
                    <a:pt x="1511" y="1"/>
                  </a:moveTo>
                  <a:cubicBezTo>
                    <a:pt x="988" y="1"/>
                    <a:pt x="613" y="83"/>
                    <a:pt x="489" y="266"/>
                  </a:cubicBezTo>
                  <a:cubicBezTo>
                    <a:pt x="0" y="945"/>
                    <a:pt x="727" y="3326"/>
                    <a:pt x="1632" y="3326"/>
                  </a:cubicBezTo>
                  <a:cubicBezTo>
                    <a:pt x="1839" y="3326"/>
                    <a:pt x="2074" y="3322"/>
                    <a:pt x="2324" y="3322"/>
                  </a:cubicBezTo>
                  <a:cubicBezTo>
                    <a:pt x="3437" y="3322"/>
                    <a:pt x="4844" y="3402"/>
                    <a:pt x="5418" y="4267"/>
                  </a:cubicBezTo>
                  <a:cubicBezTo>
                    <a:pt x="5858" y="4934"/>
                    <a:pt x="5882" y="6148"/>
                    <a:pt x="5835" y="6946"/>
                  </a:cubicBezTo>
                  <a:lnTo>
                    <a:pt x="5835" y="7053"/>
                  </a:lnTo>
                  <a:cubicBezTo>
                    <a:pt x="5799" y="7493"/>
                    <a:pt x="5751" y="7791"/>
                    <a:pt x="5751" y="7791"/>
                  </a:cubicBezTo>
                  <a:lnTo>
                    <a:pt x="8763" y="8553"/>
                  </a:lnTo>
                  <a:cubicBezTo>
                    <a:pt x="8811" y="8255"/>
                    <a:pt x="8859" y="7958"/>
                    <a:pt x="8883" y="7672"/>
                  </a:cubicBezTo>
                  <a:cubicBezTo>
                    <a:pt x="8883" y="7636"/>
                    <a:pt x="8894" y="7601"/>
                    <a:pt x="8894" y="7565"/>
                  </a:cubicBezTo>
                  <a:cubicBezTo>
                    <a:pt x="9204" y="4922"/>
                    <a:pt x="9025" y="2564"/>
                    <a:pt x="7156" y="1505"/>
                  </a:cubicBezTo>
                  <a:cubicBezTo>
                    <a:pt x="5636" y="652"/>
                    <a:pt x="2986" y="1"/>
                    <a:pt x="1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726;p55">
              <a:extLst>
                <a:ext uri="{FF2B5EF4-FFF2-40B4-BE49-F238E27FC236}">
                  <a16:creationId xmlns:a16="http://schemas.microsoft.com/office/drawing/2014/main" id="{AD121059-2671-40F4-B36B-013F1016F174}"/>
                </a:ext>
              </a:extLst>
            </p:cNvPr>
            <p:cNvSpPr/>
            <p:nvPr/>
          </p:nvSpPr>
          <p:spPr>
            <a:xfrm>
              <a:off x="8258822" y="3813258"/>
              <a:ext cx="149515" cy="35559"/>
            </a:xfrm>
            <a:custGeom>
              <a:avLst/>
              <a:gdLst/>
              <a:ahLst/>
              <a:cxnLst/>
              <a:rect l="l" t="t" r="r" b="b"/>
              <a:pathLst>
                <a:path w="3061" h="728" extrusionOk="0">
                  <a:moveTo>
                    <a:pt x="1" y="1"/>
                  </a:moveTo>
                  <a:lnTo>
                    <a:pt x="1" y="108"/>
                  </a:lnTo>
                  <a:cubicBezTo>
                    <a:pt x="548" y="191"/>
                    <a:pt x="1108" y="287"/>
                    <a:pt x="1667" y="406"/>
                  </a:cubicBezTo>
                  <a:cubicBezTo>
                    <a:pt x="2132" y="489"/>
                    <a:pt x="2584" y="620"/>
                    <a:pt x="3049" y="727"/>
                  </a:cubicBezTo>
                  <a:cubicBezTo>
                    <a:pt x="3049" y="691"/>
                    <a:pt x="3060" y="656"/>
                    <a:pt x="3060" y="620"/>
                  </a:cubicBezTo>
                  <a:cubicBezTo>
                    <a:pt x="2596" y="477"/>
                    <a:pt x="2120" y="382"/>
                    <a:pt x="1667" y="275"/>
                  </a:cubicBezTo>
                  <a:cubicBezTo>
                    <a:pt x="1108" y="167"/>
                    <a:pt x="548" y="72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727;p55">
              <a:extLst>
                <a:ext uri="{FF2B5EF4-FFF2-40B4-BE49-F238E27FC236}">
                  <a16:creationId xmlns:a16="http://schemas.microsoft.com/office/drawing/2014/main" id="{0BC70CC5-95BA-4C7B-A75A-45AC82C79F6C}"/>
                </a:ext>
              </a:extLst>
            </p:cNvPr>
            <p:cNvSpPr/>
            <p:nvPr/>
          </p:nvSpPr>
          <p:spPr>
            <a:xfrm>
              <a:off x="7483591" y="2790767"/>
              <a:ext cx="619990" cy="682658"/>
            </a:xfrm>
            <a:custGeom>
              <a:avLst/>
              <a:gdLst/>
              <a:ahLst/>
              <a:cxnLst/>
              <a:rect l="l" t="t" r="r" b="b"/>
              <a:pathLst>
                <a:path w="12693" h="13976" extrusionOk="0">
                  <a:moveTo>
                    <a:pt x="5852" y="0"/>
                  </a:moveTo>
                  <a:cubicBezTo>
                    <a:pt x="2481" y="0"/>
                    <a:pt x="507" y="2482"/>
                    <a:pt x="96" y="6670"/>
                  </a:cubicBezTo>
                  <a:cubicBezTo>
                    <a:pt x="24" y="7408"/>
                    <a:pt x="1" y="8099"/>
                    <a:pt x="48" y="8730"/>
                  </a:cubicBezTo>
                  <a:cubicBezTo>
                    <a:pt x="120" y="9921"/>
                    <a:pt x="417" y="10944"/>
                    <a:pt x="1013" y="11861"/>
                  </a:cubicBezTo>
                  <a:cubicBezTo>
                    <a:pt x="1155" y="12064"/>
                    <a:pt x="1298" y="12254"/>
                    <a:pt x="1453" y="12433"/>
                  </a:cubicBezTo>
                  <a:cubicBezTo>
                    <a:pt x="2263" y="13385"/>
                    <a:pt x="3275" y="13778"/>
                    <a:pt x="4882" y="13921"/>
                  </a:cubicBezTo>
                  <a:cubicBezTo>
                    <a:pt x="5025" y="13945"/>
                    <a:pt x="5132" y="13957"/>
                    <a:pt x="5275" y="13957"/>
                  </a:cubicBezTo>
                  <a:cubicBezTo>
                    <a:pt x="5334" y="13969"/>
                    <a:pt x="5370" y="13969"/>
                    <a:pt x="5430" y="13969"/>
                  </a:cubicBezTo>
                  <a:cubicBezTo>
                    <a:pt x="5533" y="13973"/>
                    <a:pt x="5636" y="13976"/>
                    <a:pt x="5739" y="13976"/>
                  </a:cubicBezTo>
                  <a:cubicBezTo>
                    <a:pt x="7959" y="13976"/>
                    <a:pt x="9928" y="12876"/>
                    <a:pt x="11169" y="11135"/>
                  </a:cubicBezTo>
                  <a:cubicBezTo>
                    <a:pt x="11264" y="10980"/>
                    <a:pt x="11371" y="10837"/>
                    <a:pt x="11466" y="10683"/>
                  </a:cubicBezTo>
                  <a:cubicBezTo>
                    <a:pt x="12026" y="9730"/>
                    <a:pt x="12383" y="8611"/>
                    <a:pt x="12454" y="7408"/>
                  </a:cubicBezTo>
                  <a:cubicBezTo>
                    <a:pt x="12693" y="3551"/>
                    <a:pt x="9930" y="253"/>
                    <a:pt x="6299" y="15"/>
                  </a:cubicBezTo>
                  <a:cubicBezTo>
                    <a:pt x="6147" y="5"/>
                    <a:pt x="5999" y="0"/>
                    <a:pt x="5852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728;p55">
              <a:extLst>
                <a:ext uri="{FF2B5EF4-FFF2-40B4-BE49-F238E27FC236}">
                  <a16:creationId xmlns:a16="http://schemas.microsoft.com/office/drawing/2014/main" id="{5B788CCE-2738-4B94-9716-DA8768E3E515}"/>
                </a:ext>
              </a:extLst>
            </p:cNvPr>
            <p:cNvSpPr/>
            <p:nvPr/>
          </p:nvSpPr>
          <p:spPr>
            <a:xfrm>
              <a:off x="7563844" y="3224372"/>
              <a:ext cx="172374" cy="72633"/>
            </a:xfrm>
            <a:custGeom>
              <a:avLst/>
              <a:gdLst/>
              <a:ahLst/>
              <a:cxnLst/>
              <a:rect l="l" t="t" r="r" b="b"/>
              <a:pathLst>
                <a:path w="3529" h="1487" extrusionOk="0">
                  <a:moveTo>
                    <a:pt x="2851" y="0"/>
                  </a:moveTo>
                  <a:cubicBezTo>
                    <a:pt x="2543" y="0"/>
                    <a:pt x="2187" y="157"/>
                    <a:pt x="1620" y="174"/>
                  </a:cubicBezTo>
                  <a:cubicBezTo>
                    <a:pt x="1063" y="174"/>
                    <a:pt x="665" y="54"/>
                    <a:pt x="445" y="54"/>
                  </a:cubicBezTo>
                  <a:cubicBezTo>
                    <a:pt x="364" y="54"/>
                    <a:pt x="306" y="70"/>
                    <a:pt x="274" y="115"/>
                  </a:cubicBezTo>
                  <a:cubicBezTo>
                    <a:pt x="1" y="472"/>
                    <a:pt x="560" y="1401"/>
                    <a:pt x="1620" y="1484"/>
                  </a:cubicBezTo>
                  <a:cubicBezTo>
                    <a:pt x="1644" y="1485"/>
                    <a:pt x="1668" y="1486"/>
                    <a:pt x="1691" y="1486"/>
                  </a:cubicBezTo>
                  <a:cubicBezTo>
                    <a:pt x="2718" y="1486"/>
                    <a:pt x="3528" y="253"/>
                    <a:pt x="3156" y="67"/>
                  </a:cubicBezTo>
                  <a:cubicBezTo>
                    <a:pt x="3055" y="19"/>
                    <a:pt x="2956" y="0"/>
                    <a:pt x="2851" y="0"/>
                  </a:cubicBezTo>
                  <a:close/>
                </a:path>
              </a:pathLst>
            </a:custGeom>
            <a:solidFill>
              <a:srgbClr val="B2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729;p55">
              <a:extLst>
                <a:ext uri="{FF2B5EF4-FFF2-40B4-BE49-F238E27FC236}">
                  <a16:creationId xmlns:a16="http://schemas.microsoft.com/office/drawing/2014/main" id="{02819D4B-D7B2-4593-8B8C-D5B154437FCB}"/>
                </a:ext>
              </a:extLst>
            </p:cNvPr>
            <p:cNvSpPr/>
            <p:nvPr/>
          </p:nvSpPr>
          <p:spPr>
            <a:xfrm>
              <a:off x="7616207" y="3237756"/>
              <a:ext cx="105310" cy="57539"/>
            </a:xfrm>
            <a:custGeom>
              <a:avLst/>
              <a:gdLst/>
              <a:ahLst/>
              <a:cxnLst/>
              <a:rect l="l" t="t" r="r" b="b"/>
              <a:pathLst>
                <a:path w="2156" h="1178" extrusionOk="0">
                  <a:moveTo>
                    <a:pt x="1952" y="0"/>
                  </a:moveTo>
                  <a:cubicBezTo>
                    <a:pt x="1667" y="0"/>
                    <a:pt x="1311" y="144"/>
                    <a:pt x="1084" y="258"/>
                  </a:cubicBezTo>
                  <a:cubicBezTo>
                    <a:pt x="691" y="436"/>
                    <a:pt x="298" y="698"/>
                    <a:pt x="0" y="1055"/>
                  </a:cubicBezTo>
                  <a:cubicBezTo>
                    <a:pt x="155" y="1115"/>
                    <a:pt x="333" y="1162"/>
                    <a:pt x="536" y="1174"/>
                  </a:cubicBezTo>
                  <a:cubicBezTo>
                    <a:pt x="566" y="1177"/>
                    <a:pt x="597" y="1178"/>
                    <a:pt x="627" y="1178"/>
                  </a:cubicBezTo>
                  <a:cubicBezTo>
                    <a:pt x="1421" y="1178"/>
                    <a:pt x="2086" y="444"/>
                    <a:pt x="2155" y="31"/>
                  </a:cubicBezTo>
                  <a:cubicBezTo>
                    <a:pt x="2094" y="9"/>
                    <a:pt x="2026" y="0"/>
                    <a:pt x="19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730;p55">
              <a:extLst>
                <a:ext uri="{FF2B5EF4-FFF2-40B4-BE49-F238E27FC236}">
                  <a16:creationId xmlns:a16="http://schemas.microsoft.com/office/drawing/2014/main" id="{057A5AB2-E160-4166-952B-108E831713DF}"/>
                </a:ext>
              </a:extLst>
            </p:cNvPr>
            <p:cNvSpPr/>
            <p:nvPr/>
          </p:nvSpPr>
          <p:spPr>
            <a:xfrm>
              <a:off x="7483004" y="2726730"/>
              <a:ext cx="735703" cy="503836"/>
            </a:xfrm>
            <a:custGeom>
              <a:avLst/>
              <a:gdLst/>
              <a:ahLst/>
              <a:cxnLst/>
              <a:rect l="l" t="t" r="r" b="b"/>
              <a:pathLst>
                <a:path w="15062" h="10315" extrusionOk="0">
                  <a:moveTo>
                    <a:pt x="8057" y="0"/>
                  </a:moveTo>
                  <a:cubicBezTo>
                    <a:pt x="6912" y="0"/>
                    <a:pt x="5780" y="277"/>
                    <a:pt x="4680" y="611"/>
                  </a:cubicBezTo>
                  <a:cubicBezTo>
                    <a:pt x="3549" y="945"/>
                    <a:pt x="2382" y="1349"/>
                    <a:pt x="1525" y="2171"/>
                  </a:cubicBezTo>
                  <a:cubicBezTo>
                    <a:pt x="465" y="3183"/>
                    <a:pt x="1" y="4790"/>
                    <a:pt x="358" y="6219"/>
                  </a:cubicBezTo>
                  <a:cubicBezTo>
                    <a:pt x="364" y="6249"/>
                    <a:pt x="388" y="6264"/>
                    <a:pt x="411" y="6264"/>
                  </a:cubicBezTo>
                  <a:cubicBezTo>
                    <a:pt x="435" y="6264"/>
                    <a:pt x="459" y="6249"/>
                    <a:pt x="465" y="6219"/>
                  </a:cubicBezTo>
                  <a:cubicBezTo>
                    <a:pt x="703" y="5076"/>
                    <a:pt x="1132" y="3945"/>
                    <a:pt x="1906" y="3064"/>
                  </a:cubicBezTo>
                  <a:cubicBezTo>
                    <a:pt x="2572" y="2302"/>
                    <a:pt x="3596" y="1695"/>
                    <a:pt x="4644" y="1695"/>
                  </a:cubicBezTo>
                  <a:cubicBezTo>
                    <a:pt x="4650" y="1695"/>
                    <a:pt x="4656" y="1695"/>
                    <a:pt x="4662" y="1695"/>
                  </a:cubicBezTo>
                  <a:cubicBezTo>
                    <a:pt x="5502" y="1695"/>
                    <a:pt x="6362" y="2521"/>
                    <a:pt x="6787" y="3183"/>
                  </a:cubicBezTo>
                  <a:cubicBezTo>
                    <a:pt x="7192" y="3838"/>
                    <a:pt x="7442" y="4564"/>
                    <a:pt x="7763" y="5267"/>
                  </a:cubicBezTo>
                  <a:cubicBezTo>
                    <a:pt x="8097" y="5969"/>
                    <a:pt x="8525" y="6648"/>
                    <a:pt x="9192" y="7017"/>
                  </a:cubicBezTo>
                  <a:cubicBezTo>
                    <a:pt x="9466" y="7172"/>
                    <a:pt x="9776" y="7279"/>
                    <a:pt x="10049" y="7422"/>
                  </a:cubicBezTo>
                  <a:cubicBezTo>
                    <a:pt x="10311" y="7576"/>
                    <a:pt x="10561" y="7791"/>
                    <a:pt x="10657" y="8112"/>
                  </a:cubicBezTo>
                  <a:cubicBezTo>
                    <a:pt x="10776" y="8517"/>
                    <a:pt x="10538" y="8946"/>
                    <a:pt x="10371" y="9327"/>
                  </a:cubicBezTo>
                  <a:cubicBezTo>
                    <a:pt x="10264" y="9553"/>
                    <a:pt x="10204" y="9827"/>
                    <a:pt x="10228" y="10065"/>
                  </a:cubicBezTo>
                  <a:cubicBezTo>
                    <a:pt x="10243" y="10223"/>
                    <a:pt x="10369" y="10315"/>
                    <a:pt x="10501" y="10315"/>
                  </a:cubicBezTo>
                  <a:cubicBezTo>
                    <a:pt x="10577" y="10315"/>
                    <a:pt x="10655" y="10285"/>
                    <a:pt x="10716" y="10220"/>
                  </a:cubicBezTo>
                  <a:cubicBezTo>
                    <a:pt x="11181" y="9684"/>
                    <a:pt x="11681" y="9196"/>
                    <a:pt x="12335" y="9005"/>
                  </a:cubicBezTo>
                  <a:cubicBezTo>
                    <a:pt x="12764" y="8874"/>
                    <a:pt x="13264" y="8874"/>
                    <a:pt x="13645" y="8612"/>
                  </a:cubicBezTo>
                  <a:cubicBezTo>
                    <a:pt x="14050" y="8350"/>
                    <a:pt x="14240" y="7838"/>
                    <a:pt x="14395" y="7386"/>
                  </a:cubicBezTo>
                  <a:cubicBezTo>
                    <a:pt x="14752" y="6279"/>
                    <a:pt x="15062" y="5076"/>
                    <a:pt x="14717" y="3945"/>
                  </a:cubicBezTo>
                  <a:cubicBezTo>
                    <a:pt x="14371" y="2945"/>
                    <a:pt x="13514" y="2219"/>
                    <a:pt x="12621" y="1635"/>
                  </a:cubicBezTo>
                  <a:cubicBezTo>
                    <a:pt x="12574" y="1611"/>
                    <a:pt x="12514" y="1576"/>
                    <a:pt x="12466" y="1552"/>
                  </a:cubicBezTo>
                  <a:cubicBezTo>
                    <a:pt x="11419" y="861"/>
                    <a:pt x="10276" y="278"/>
                    <a:pt x="9037" y="75"/>
                  </a:cubicBezTo>
                  <a:cubicBezTo>
                    <a:pt x="8942" y="75"/>
                    <a:pt x="8871" y="63"/>
                    <a:pt x="8787" y="40"/>
                  </a:cubicBezTo>
                  <a:cubicBezTo>
                    <a:pt x="8543" y="13"/>
                    <a:pt x="8300" y="0"/>
                    <a:pt x="80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731;p55">
              <a:extLst>
                <a:ext uri="{FF2B5EF4-FFF2-40B4-BE49-F238E27FC236}">
                  <a16:creationId xmlns:a16="http://schemas.microsoft.com/office/drawing/2014/main" id="{75425EB5-1ECE-4853-9318-45135F92550F}"/>
                </a:ext>
              </a:extLst>
            </p:cNvPr>
            <p:cNvSpPr/>
            <p:nvPr/>
          </p:nvSpPr>
          <p:spPr>
            <a:xfrm>
              <a:off x="8030272" y="3129318"/>
              <a:ext cx="180336" cy="186441"/>
            </a:xfrm>
            <a:custGeom>
              <a:avLst/>
              <a:gdLst/>
              <a:ahLst/>
              <a:cxnLst/>
              <a:rect l="l" t="t" r="r" b="b"/>
              <a:pathLst>
                <a:path w="3692" h="3817" extrusionOk="0">
                  <a:moveTo>
                    <a:pt x="2299" y="1"/>
                  </a:moveTo>
                  <a:cubicBezTo>
                    <a:pt x="1770" y="1"/>
                    <a:pt x="1208" y="217"/>
                    <a:pt x="858" y="477"/>
                  </a:cubicBezTo>
                  <a:cubicBezTo>
                    <a:pt x="274" y="894"/>
                    <a:pt x="96" y="1763"/>
                    <a:pt x="36" y="2478"/>
                  </a:cubicBezTo>
                  <a:cubicBezTo>
                    <a:pt x="0" y="2799"/>
                    <a:pt x="36" y="3168"/>
                    <a:pt x="274" y="3442"/>
                  </a:cubicBezTo>
                  <a:cubicBezTo>
                    <a:pt x="521" y="3716"/>
                    <a:pt x="849" y="3816"/>
                    <a:pt x="1184" y="3816"/>
                  </a:cubicBezTo>
                  <a:cubicBezTo>
                    <a:pt x="1577" y="3816"/>
                    <a:pt x="1979" y="3679"/>
                    <a:pt x="2274" y="3525"/>
                  </a:cubicBezTo>
                  <a:cubicBezTo>
                    <a:pt x="2953" y="3192"/>
                    <a:pt x="3441" y="2597"/>
                    <a:pt x="3608" y="1847"/>
                  </a:cubicBezTo>
                  <a:cubicBezTo>
                    <a:pt x="3691" y="1501"/>
                    <a:pt x="3691" y="1132"/>
                    <a:pt x="3560" y="787"/>
                  </a:cubicBezTo>
                  <a:cubicBezTo>
                    <a:pt x="3441" y="477"/>
                    <a:pt x="3227" y="275"/>
                    <a:pt x="2989" y="156"/>
                  </a:cubicBezTo>
                  <a:cubicBezTo>
                    <a:pt x="2782" y="47"/>
                    <a:pt x="2544" y="1"/>
                    <a:pt x="2299" y="1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732;p55">
              <a:extLst>
                <a:ext uri="{FF2B5EF4-FFF2-40B4-BE49-F238E27FC236}">
                  <a16:creationId xmlns:a16="http://schemas.microsoft.com/office/drawing/2014/main" id="{41D59DC9-29E1-4370-BB30-E64E6E695702}"/>
                </a:ext>
              </a:extLst>
            </p:cNvPr>
            <p:cNvSpPr/>
            <p:nvPr/>
          </p:nvSpPr>
          <p:spPr>
            <a:xfrm>
              <a:off x="8079460" y="3174940"/>
              <a:ext cx="111953" cy="65941"/>
            </a:xfrm>
            <a:custGeom>
              <a:avLst/>
              <a:gdLst/>
              <a:ahLst/>
              <a:cxnLst/>
              <a:rect l="l" t="t" r="r" b="b"/>
              <a:pathLst>
                <a:path w="2292" h="1350" extrusionOk="0">
                  <a:moveTo>
                    <a:pt x="1522" y="1"/>
                  </a:moveTo>
                  <a:cubicBezTo>
                    <a:pt x="1328" y="1"/>
                    <a:pt x="1137" y="55"/>
                    <a:pt x="970" y="139"/>
                  </a:cubicBezTo>
                  <a:cubicBezTo>
                    <a:pt x="755" y="258"/>
                    <a:pt x="541" y="412"/>
                    <a:pt x="374" y="603"/>
                  </a:cubicBezTo>
                  <a:cubicBezTo>
                    <a:pt x="196" y="793"/>
                    <a:pt x="113" y="1008"/>
                    <a:pt x="17" y="1246"/>
                  </a:cubicBezTo>
                  <a:cubicBezTo>
                    <a:pt x="1" y="1303"/>
                    <a:pt x="58" y="1349"/>
                    <a:pt x="106" y="1349"/>
                  </a:cubicBezTo>
                  <a:cubicBezTo>
                    <a:pt x="129" y="1349"/>
                    <a:pt x="149" y="1340"/>
                    <a:pt x="160" y="1317"/>
                  </a:cubicBezTo>
                  <a:cubicBezTo>
                    <a:pt x="327" y="960"/>
                    <a:pt x="648" y="615"/>
                    <a:pt x="994" y="436"/>
                  </a:cubicBezTo>
                  <a:cubicBezTo>
                    <a:pt x="1077" y="377"/>
                    <a:pt x="1184" y="353"/>
                    <a:pt x="1291" y="317"/>
                  </a:cubicBezTo>
                  <a:cubicBezTo>
                    <a:pt x="1363" y="448"/>
                    <a:pt x="1398" y="603"/>
                    <a:pt x="1375" y="746"/>
                  </a:cubicBezTo>
                  <a:cubicBezTo>
                    <a:pt x="1363" y="829"/>
                    <a:pt x="1351" y="913"/>
                    <a:pt x="1303" y="984"/>
                  </a:cubicBezTo>
                  <a:cubicBezTo>
                    <a:pt x="1291" y="1032"/>
                    <a:pt x="1256" y="1067"/>
                    <a:pt x="1244" y="1091"/>
                  </a:cubicBezTo>
                  <a:cubicBezTo>
                    <a:pt x="1232" y="1103"/>
                    <a:pt x="1220" y="1139"/>
                    <a:pt x="1196" y="1151"/>
                  </a:cubicBezTo>
                  <a:cubicBezTo>
                    <a:pt x="1184" y="1163"/>
                    <a:pt x="1172" y="1198"/>
                    <a:pt x="1172" y="1222"/>
                  </a:cubicBezTo>
                  <a:cubicBezTo>
                    <a:pt x="1161" y="1276"/>
                    <a:pt x="1210" y="1331"/>
                    <a:pt x="1264" y="1331"/>
                  </a:cubicBezTo>
                  <a:cubicBezTo>
                    <a:pt x="1269" y="1331"/>
                    <a:pt x="1274" y="1330"/>
                    <a:pt x="1279" y="1329"/>
                  </a:cubicBezTo>
                  <a:cubicBezTo>
                    <a:pt x="1315" y="1329"/>
                    <a:pt x="1351" y="1317"/>
                    <a:pt x="1375" y="1282"/>
                  </a:cubicBezTo>
                  <a:cubicBezTo>
                    <a:pt x="1410" y="1270"/>
                    <a:pt x="1422" y="1246"/>
                    <a:pt x="1434" y="1222"/>
                  </a:cubicBezTo>
                  <a:cubicBezTo>
                    <a:pt x="1470" y="1186"/>
                    <a:pt x="1494" y="1127"/>
                    <a:pt x="1529" y="1079"/>
                  </a:cubicBezTo>
                  <a:cubicBezTo>
                    <a:pt x="1589" y="972"/>
                    <a:pt x="1601" y="865"/>
                    <a:pt x="1613" y="770"/>
                  </a:cubicBezTo>
                  <a:cubicBezTo>
                    <a:pt x="1637" y="603"/>
                    <a:pt x="1589" y="436"/>
                    <a:pt x="1494" y="293"/>
                  </a:cubicBezTo>
                  <a:cubicBezTo>
                    <a:pt x="1553" y="293"/>
                    <a:pt x="1601" y="293"/>
                    <a:pt x="1660" y="305"/>
                  </a:cubicBezTo>
                  <a:cubicBezTo>
                    <a:pt x="1732" y="329"/>
                    <a:pt x="1827" y="365"/>
                    <a:pt x="1898" y="424"/>
                  </a:cubicBezTo>
                  <a:cubicBezTo>
                    <a:pt x="1970" y="484"/>
                    <a:pt x="2029" y="567"/>
                    <a:pt x="2101" y="603"/>
                  </a:cubicBezTo>
                  <a:cubicBezTo>
                    <a:pt x="2114" y="605"/>
                    <a:pt x="2127" y="606"/>
                    <a:pt x="2139" y="606"/>
                  </a:cubicBezTo>
                  <a:cubicBezTo>
                    <a:pt x="2202" y="606"/>
                    <a:pt x="2246" y="578"/>
                    <a:pt x="2256" y="508"/>
                  </a:cubicBezTo>
                  <a:cubicBezTo>
                    <a:pt x="2291" y="412"/>
                    <a:pt x="2160" y="270"/>
                    <a:pt x="2077" y="198"/>
                  </a:cubicBezTo>
                  <a:cubicBezTo>
                    <a:pt x="1994" y="115"/>
                    <a:pt x="1887" y="67"/>
                    <a:pt x="1768" y="31"/>
                  </a:cubicBezTo>
                  <a:cubicBezTo>
                    <a:pt x="1686" y="10"/>
                    <a:pt x="1604" y="1"/>
                    <a:pt x="15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733;p55">
              <a:extLst>
                <a:ext uri="{FF2B5EF4-FFF2-40B4-BE49-F238E27FC236}">
                  <a16:creationId xmlns:a16="http://schemas.microsoft.com/office/drawing/2014/main" id="{4E985D10-1BCB-42CA-9DB0-81A623D5E3A2}"/>
                </a:ext>
              </a:extLst>
            </p:cNvPr>
            <p:cNvSpPr/>
            <p:nvPr/>
          </p:nvSpPr>
          <p:spPr>
            <a:xfrm>
              <a:off x="7707500" y="3240393"/>
              <a:ext cx="321644" cy="233039"/>
            </a:xfrm>
            <a:custGeom>
              <a:avLst/>
              <a:gdLst/>
              <a:ahLst/>
              <a:cxnLst/>
              <a:rect l="l" t="t" r="r" b="b"/>
              <a:pathLst>
                <a:path w="6585" h="4771" extrusionOk="0">
                  <a:moveTo>
                    <a:pt x="4049" y="1"/>
                  </a:moveTo>
                  <a:cubicBezTo>
                    <a:pt x="3339" y="1"/>
                    <a:pt x="2642" y="260"/>
                    <a:pt x="2024" y="644"/>
                  </a:cubicBezTo>
                  <a:cubicBezTo>
                    <a:pt x="1429" y="1037"/>
                    <a:pt x="870" y="1537"/>
                    <a:pt x="512" y="2204"/>
                  </a:cubicBezTo>
                  <a:cubicBezTo>
                    <a:pt x="155" y="2882"/>
                    <a:pt x="0" y="3728"/>
                    <a:pt x="227" y="4478"/>
                  </a:cubicBezTo>
                  <a:cubicBezTo>
                    <a:pt x="239" y="4561"/>
                    <a:pt x="274" y="4645"/>
                    <a:pt x="298" y="4716"/>
                  </a:cubicBezTo>
                  <a:cubicBezTo>
                    <a:pt x="417" y="4740"/>
                    <a:pt x="548" y="4740"/>
                    <a:pt x="691" y="4752"/>
                  </a:cubicBezTo>
                  <a:cubicBezTo>
                    <a:pt x="750" y="4764"/>
                    <a:pt x="786" y="4764"/>
                    <a:pt x="846" y="4764"/>
                  </a:cubicBezTo>
                  <a:cubicBezTo>
                    <a:pt x="949" y="4768"/>
                    <a:pt x="1052" y="4771"/>
                    <a:pt x="1155" y="4771"/>
                  </a:cubicBezTo>
                  <a:cubicBezTo>
                    <a:pt x="3375" y="4771"/>
                    <a:pt x="5344" y="3671"/>
                    <a:pt x="6585" y="1930"/>
                  </a:cubicBezTo>
                  <a:cubicBezTo>
                    <a:pt x="6477" y="1632"/>
                    <a:pt x="6323" y="1275"/>
                    <a:pt x="6073" y="954"/>
                  </a:cubicBezTo>
                  <a:cubicBezTo>
                    <a:pt x="5573" y="346"/>
                    <a:pt x="4822" y="25"/>
                    <a:pt x="4096" y="1"/>
                  </a:cubicBezTo>
                  <a:cubicBezTo>
                    <a:pt x="4080" y="1"/>
                    <a:pt x="4064" y="1"/>
                    <a:pt x="4049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734;p55">
              <a:extLst>
                <a:ext uri="{FF2B5EF4-FFF2-40B4-BE49-F238E27FC236}">
                  <a16:creationId xmlns:a16="http://schemas.microsoft.com/office/drawing/2014/main" id="{761D8AC9-0654-4833-B2B0-487256EE0552}"/>
                </a:ext>
              </a:extLst>
            </p:cNvPr>
            <p:cNvSpPr/>
            <p:nvPr/>
          </p:nvSpPr>
          <p:spPr>
            <a:xfrm>
              <a:off x="7485935" y="3218315"/>
              <a:ext cx="68090" cy="180922"/>
            </a:xfrm>
            <a:custGeom>
              <a:avLst/>
              <a:gdLst/>
              <a:ahLst/>
              <a:cxnLst/>
              <a:rect l="l" t="t" r="r" b="b"/>
              <a:pathLst>
                <a:path w="1394" h="3704" extrusionOk="0">
                  <a:moveTo>
                    <a:pt x="0" y="1"/>
                  </a:moveTo>
                  <a:lnTo>
                    <a:pt x="0" y="1"/>
                  </a:lnTo>
                  <a:cubicBezTo>
                    <a:pt x="72" y="1191"/>
                    <a:pt x="369" y="2215"/>
                    <a:pt x="965" y="3120"/>
                  </a:cubicBezTo>
                  <a:cubicBezTo>
                    <a:pt x="1096" y="3334"/>
                    <a:pt x="1250" y="3525"/>
                    <a:pt x="1393" y="3704"/>
                  </a:cubicBezTo>
                  <a:cubicBezTo>
                    <a:pt x="1369" y="3168"/>
                    <a:pt x="1298" y="2632"/>
                    <a:pt x="1143" y="2108"/>
                  </a:cubicBezTo>
                  <a:cubicBezTo>
                    <a:pt x="941" y="1346"/>
                    <a:pt x="560" y="608"/>
                    <a:pt x="0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735;p55">
              <a:extLst>
                <a:ext uri="{FF2B5EF4-FFF2-40B4-BE49-F238E27FC236}">
                  <a16:creationId xmlns:a16="http://schemas.microsoft.com/office/drawing/2014/main" id="{478C2221-D692-406A-93B8-4B0536722470}"/>
                </a:ext>
              </a:extLst>
            </p:cNvPr>
            <p:cNvSpPr/>
            <p:nvPr/>
          </p:nvSpPr>
          <p:spPr>
            <a:xfrm>
              <a:off x="7711310" y="3147293"/>
              <a:ext cx="105456" cy="36878"/>
            </a:xfrm>
            <a:custGeom>
              <a:avLst/>
              <a:gdLst/>
              <a:ahLst/>
              <a:cxnLst/>
              <a:rect l="l" t="t" r="r" b="b"/>
              <a:pathLst>
                <a:path w="2159" h="755" extrusionOk="0">
                  <a:moveTo>
                    <a:pt x="964" y="0"/>
                  </a:moveTo>
                  <a:cubicBezTo>
                    <a:pt x="774" y="0"/>
                    <a:pt x="595" y="46"/>
                    <a:pt x="434" y="121"/>
                  </a:cubicBezTo>
                  <a:cubicBezTo>
                    <a:pt x="268" y="216"/>
                    <a:pt x="77" y="359"/>
                    <a:pt x="18" y="538"/>
                  </a:cubicBezTo>
                  <a:cubicBezTo>
                    <a:pt x="0" y="599"/>
                    <a:pt x="40" y="640"/>
                    <a:pt x="85" y="640"/>
                  </a:cubicBezTo>
                  <a:cubicBezTo>
                    <a:pt x="102" y="640"/>
                    <a:pt x="120" y="634"/>
                    <a:pt x="137" y="621"/>
                  </a:cubicBezTo>
                  <a:cubicBezTo>
                    <a:pt x="256" y="478"/>
                    <a:pt x="375" y="359"/>
                    <a:pt x="530" y="300"/>
                  </a:cubicBezTo>
                  <a:cubicBezTo>
                    <a:pt x="669" y="250"/>
                    <a:pt x="807" y="225"/>
                    <a:pt x="953" y="225"/>
                  </a:cubicBezTo>
                  <a:cubicBezTo>
                    <a:pt x="982" y="225"/>
                    <a:pt x="1012" y="226"/>
                    <a:pt x="1042" y="228"/>
                  </a:cubicBezTo>
                  <a:cubicBezTo>
                    <a:pt x="1232" y="240"/>
                    <a:pt x="1411" y="324"/>
                    <a:pt x="1577" y="419"/>
                  </a:cubicBezTo>
                  <a:cubicBezTo>
                    <a:pt x="1649" y="467"/>
                    <a:pt x="1744" y="526"/>
                    <a:pt x="1815" y="586"/>
                  </a:cubicBezTo>
                  <a:cubicBezTo>
                    <a:pt x="1887" y="645"/>
                    <a:pt x="1982" y="717"/>
                    <a:pt x="2066" y="752"/>
                  </a:cubicBezTo>
                  <a:cubicBezTo>
                    <a:pt x="2071" y="754"/>
                    <a:pt x="2076" y="754"/>
                    <a:pt x="2081" y="754"/>
                  </a:cubicBezTo>
                  <a:cubicBezTo>
                    <a:pt x="2122" y="754"/>
                    <a:pt x="2158" y="712"/>
                    <a:pt x="2137" y="669"/>
                  </a:cubicBezTo>
                  <a:cubicBezTo>
                    <a:pt x="2101" y="562"/>
                    <a:pt x="2006" y="467"/>
                    <a:pt x="1935" y="407"/>
                  </a:cubicBezTo>
                  <a:cubicBezTo>
                    <a:pt x="1839" y="336"/>
                    <a:pt x="1756" y="276"/>
                    <a:pt x="1661" y="216"/>
                  </a:cubicBezTo>
                  <a:cubicBezTo>
                    <a:pt x="1470" y="97"/>
                    <a:pt x="1244" y="26"/>
                    <a:pt x="1030" y="2"/>
                  </a:cubicBezTo>
                  <a:cubicBezTo>
                    <a:pt x="1008" y="1"/>
                    <a:pt x="986" y="0"/>
                    <a:pt x="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736;p55">
              <a:extLst>
                <a:ext uri="{FF2B5EF4-FFF2-40B4-BE49-F238E27FC236}">
                  <a16:creationId xmlns:a16="http://schemas.microsoft.com/office/drawing/2014/main" id="{B2739F19-F8D1-4C68-B5AF-661ADE81124F}"/>
                </a:ext>
              </a:extLst>
            </p:cNvPr>
            <p:cNvSpPr/>
            <p:nvPr/>
          </p:nvSpPr>
          <p:spPr>
            <a:xfrm>
              <a:off x="7522765" y="3111147"/>
              <a:ext cx="67895" cy="45524"/>
            </a:xfrm>
            <a:custGeom>
              <a:avLst/>
              <a:gdLst/>
              <a:ahLst/>
              <a:cxnLst/>
              <a:rect l="l" t="t" r="r" b="b"/>
              <a:pathLst>
                <a:path w="1390" h="932" extrusionOk="0">
                  <a:moveTo>
                    <a:pt x="382" y="0"/>
                  </a:moveTo>
                  <a:cubicBezTo>
                    <a:pt x="211" y="0"/>
                    <a:pt x="52" y="65"/>
                    <a:pt x="8" y="254"/>
                  </a:cubicBezTo>
                  <a:cubicBezTo>
                    <a:pt x="1" y="298"/>
                    <a:pt x="34" y="323"/>
                    <a:pt x="68" y="323"/>
                  </a:cubicBezTo>
                  <a:cubicBezTo>
                    <a:pt x="90" y="323"/>
                    <a:pt x="113" y="313"/>
                    <a:pt x="127" y="290"/>
                  </a:cubicBezTo>
                  <a:cubicBezTo>
                    <a:pt x="172" y="199"/>
                    <a:pt x="266" y="178"/>
                    <a:pt x="355" y="178"/>
                  </a:cubicBezTo>
                  <a:cubicBezTo>
                    <a:pt x="383" y="178"/>
                    <a:pt x="411" y="180"/>
                    <a:pt x="437" y="183"/>
                  </a:cubicBezTo>
                  <a:cubicBezTo>
                    <a:pt x="544" y="194"/>
                    <a:pt x="651" y="242"/>
                    <a:pt x="734" y="290"/>
                  </a:cubicBezTo>
                  <a:cubicBezTo>
                    <a:pt x="925" y="385"/>
                    <a:pt x="1056" y="564"/>
                    <a:pt x="1151" y="778"/>
                  </a:cubicBezTo>
                  <a:cubicBezTo>
                    <a:pt x="1163" y="814"/>
                    <a:pt x="1199" y="897"/>
                    <a:pt x="1258" y="921"/>
                  </a:cubicBezTo>
                  <a:cubicBezTo>
                    <a:pt x="1273" y="928"/>
                    <a:pt x="1287" y="931"/>
                    <a:pt x="1300" y="931"/>
                  </a:cubicBezTo>
                  <a:cubicBezTo>
                    <a:pt x="1351" y="931"/>
                    <a:pt x="1389" y="880"/>
                    <a:pt x="1389" y="814"/>
                  </a:cubicBezTo>
                  <a:cubicBezTo>
                    <a:pt x="1389" y="718"/>
                    <a:pt x="1294" y="587"/>
                    <a:pt x="1234" y="492"/>
                  </a:cubicBezTo>
                  <a:cubicBezTo>
                    <a:pt x="1104" y="302"/>
                    <a:pt x="913" y="147"/>
                    <a:pt x="699" y="64"/>
                  </a:cubicBezTo>
                  <a:cubicBezTo>
                    <a:pt x="606" y="26"/>
                    <a:pt x="492" y="0"/>
                    <a:pt x="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737;p55">
              <a:extLst>
                <a:ext uri="{FF2B5EF4-FFF2-40B4-BE49-F238E27FC236}">
                  <a16:creationId xmlns:a16="http://schemas.microsoft.com/office/drawing/2014/main" id="{9A40F88F-A3F5-4095-8686-C3CE71119E3E}"/>
                </a:ext>
              </a:extLst>
            </p:cNvPr>
            <p:cNvSpPr/>
            <p:nvPr/>
          </p:nvSpPr>
          <p:spPr>
            <a:xfrm>
              <a:off x="7565603" y="3097421"/>
              <a:ext cx="66332" cy="106629"/>
            </a:xfrm>
            <a:custGeom>
              <a:avLst/>
              <a:gdLst/>
              <a:ahLst/>
              <a:cxnLst/>
              <a:rect l="l" t="t" r="r" b="b"/>
              <a:pathLst>
                <a:path w="1358" h="2183" extrusionOk="0">
                  <a:moveTo>
                    <a:pt x="1195" y="1"/>
                  </a:moveTo>
                  <a:cubicBezTo>
                    <a:pt x="1170" y="1"/>
                    <a:pt x="1144" y="15"/>
                    <a:pt x="1131" y="47"/>
                  </a:cubicBezTo>
                  <a:cubicBezTo>
                    <a:pt x="1096" y="190"/>
                    <a:pt x="1119" y="356"/>
                    <a:pt x="1119" y="511"/>
                  </a:cubicBezTo>
                  <a:lnTo>
                    <a:pt x="1119" y="999"/>
                  </a:lnTo>
                  <a:cubicBezTo>
                    <a:pt x="1108" y="1166"/>
                    <a:pt x="1108" y="1309"/>
                    <a:pt x="1072" y="1476"/>
                  </a:cubicBezTo>
                  <a:cubicBezTo>
                    <a:pt x="1060" y="1523"/>
                    <a:pt x="1060" y="1595"/>
                    <a:pt x="1012" y="1618"/>
                  </a:cubicBezTo>
                  <a:cubicBezTo>
                    <a:pt x="1001" y="1630"/>
                    <a:pt x="985" y="1634"/>
                    <a:pt x="967" y="1634"/>
                  </a:cubicBezTo>
                  <a:cubicBezTo>
                    <a:pt x="929" y="1634"/>
                    <a:pt x="882" y="1615"/>
                    <a:pt x="858" y="1607"/>
                  </a:cubicBezTo>
                  <a:cubicBezTo>
                    <a:pt x="738" y="1559"/>
                    <a:pt x="631" y="1476"/>
                    <a:pt x="500" y="1476"/>
                  </a:cubicBezTo>
                  <a:cubicBezTo>
                    <a:pt x="486" y="1474"/>
                    <a:pt x="471" y="1473"/>
                    <a:pt x="457" y="1473"/>
                  </a:cubicBezTo>
                  <a:cubicBezTo>
                    <a:pt x="355" y="1473"/>
                    <a:pt x="262" y="1511"/>
                    <a:pt x="179" y="1595"/>
                  </a:cubicBezTo>
                  <a:cubicBezTo>
                    <a:pt x="0" y="1761"/>
                    <a:pt x="36" y="2035"/>
                    <a:pt x="238" y="2178"/>
                  </a:cubicBezTo>
                  <a:cubicBezTo>
                    <a:pt x="245" y="2181"/>
                    <a:pt x="252" y="2183"/>
                    <a:pt x="259" y="2183"/>
                  </a:cubicBezTo>
                  <a:cubicBezTo>
                    <a:pt x="300" y="2183"/>
                    <a:pt x="339" y="2126"/>
                    <a:pt x="298" y="2095"/>
                  </a:cubicBezTo>
                  <a:cubicBezTo>
                    <a:pt x="227" y="2011"/>
                    <a:pt x="215" y="1845"/>
                    <a:pt x="298" y="1761"/>
                  </a:cubicBezTo>
                  <a:cubicBezTo>
                    <a:pt x="347" y="1712"/>
                    <a:pt x="403" y="1691"/>
                    <a:pt x="457" y="1691"/>
                  </a:cubicBezTo>
                  <a:cubicBezTo>
                    <a:pt x="507" y="1691"/>
                    <a:pt x="556" y="1709"/>
                    <a:pt x="596" y="1738"/>
                  </a:cubicBezTo>
                  <a:cubicBezTo>
                    <a:pt x="715" y="1794"/>
                    <a:pt x="856" y="1863"/>
                    <a:pt x="983" y="1863"/>
                  </a:cubicBezTo>
                  <a:cubicBezTo>
                    <a:pt x="1070" y="1863"/>
                    <a:pt x="1151" y="1830"/>
                    <a:pt x="1215" y="1738"/>
                  </a:cubicBezTo>
                  <a:cubicBezTo>
                    <a:pt x="1286" y="1642"/>
                    <a:pt x="1286" y="1499"/>
                    <a:pt x="1298" y="1380"/>
                  </a:cubicBezTo>
                  <a:cubicBezTo>
                    <a:pt x="1310" y="1237"/>
                    <a:pt x="1334" y="1071"/>
                    <a:pt x="1346" y="928"/>
                  </a:cubicBezTo>
                  <a:cubicBezTo>
                    <a:pt x="1358" y="761"/>
                    <a:pt x="1358" y="606"/>
                    <a:pt x="1346" y="464"/>
                  </a:cubicBezTo>
                  <a:cubicBezTo>
                    <a:pt x="1334" y="309"/>
                    <a:pt x="1310" y="166"/>
                    <a:pt x="1250" y="35"/>
                  </a:cubicBezTo>
                  <a:cubicBezTo>
                    <a:pt x="1239" y="12"/>
                    <a:pt x="1217" y="1"/>
                    <a:pt x="1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738;p55">
              <a:extLst>
                <a:ext uri="{FF2B5EF4-FFF2-40B4-BE49-F238E27FC236}">
                  <a16:creationId xmlns:a16="http://schemas.microsoft.com/office/drawing/2014/main" id="{B075DCD2-A7AE-4B51-8BE4-270EF91337F9}"/>
                </a:ext>
              </a:extLst>
            </p:cNvPr>
            <p:cNvSpPr/>
            <p:nvPr/>
          </p:nvSpPr>
          <p:spPr>
            <a:xfrm>
              <a:off x="7680732" y="3009987"/>
              <a:ext cx="124359" cy="55683"/>
            </a:xfrm>
            <a:custGeom>
              <a:avLst/>
              <a:gdLst/>
              <a:ahLst/>
              <a:cxnLst/>
              <a:rect l="l" t="t" r="r" b="b"/>
              <a:pathLst>
                <a:path w="2546" h="1140" extrusionOk="0">
                  <a:moveTo>
                    <a:pt x="586" y="0"/>
                  </a:moveTo>
                  <a:cubicBezTo>
                    <a:pt x="473" y="0"/>
                    <a:pt x="365" y="19"/>
                    <a:pt x="275" y="75"/>
                  </a:cubicBezTo>
                  <a:cubicBezTo>
                    <a:pt x="1" y="241"/>
                    <a:pt x="191" y="527"/>
                    <a:pt x="429" y="575"/>
                  </a:cubicBezTo>
                  <a:cubicBezTo>
                    <a:pt x="656" y="611"/>
                    <a:pt x="882" y="599"/>
                    <a:pt x="1096" y="658"/>
                  </a:cubicBezTo>
                  <a:cubicBezTo>
                    <a:pt x="1418" y="730"/>
                    <a:pt x="1715" y="849"/>
                    <a:pt x="1989" y="1003"/>
                  </a:cubicBezTo>
                  <a:cubicBezTo>
                    <a:pt x="2068" y="1051"/>
                    <a:pt x="2302" y="1139"/>
                    <a:pt x="2435" y="1139"/>
                  </a:cubicBezTo>
                  <a:cubicBezTo>
                    <a:pt x="2503" y="1139"/>
                    <a:pt x="2545" y="1116"/>
                    <a:pt x="2525" y="1051"/>
                  </a:cubicBezTo>
                  <a:cubicBezTo>
                    <a:pt x="2513" y="1015"/>
                    <a:pt x="2489" y="968"/>
                    <a:pt x="2441" y="908"/>
                  </a:cubicBezTo>
                  <a:cubicBezTo>
                    <a:pt x="2060" y="480"/>
                    <a:pt x="1620" y="170"/>
                    <a:pt x="1037" y="63"/>
                  </a:cubicBezTo>
                  <a:cubicBezTo>
                    <a:pt x="899" y="35"/>
                    <a:pt x="739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739;p55">
              <a:extLst>
                <a:ext uri="{FF2B5EF4-FFF2-40B4-BE49-F238E27FC236}">
                  <a16:creationId xmlns:a16="http://schemas.microsoft.com/office/drawing/2014/main" id="{97B71730-1103-4940-BCBB-FB944A674799}"/>
                </a:ext>
              </a:extLst>
            </p:cNvPr>
            <p:cNvSpPr/>
            <p:nvPr/>
          </p:nvSpPr>
          <p:spPr>
            <a:xfrm>
              <a:off x="7528382" y="3002612"/>
              <a:ext cx="95394" cy="44302"/>
            </a:xfrm>
            <a:custGeom>
              <a:avLst/>
              <a:gdLst/>
              <a:ahLst/>
              <a:cxnLst/>
              <a:rect l="l" t="t" r="r" b="b"/>
              <a:pathLst>
                <a:path w="1953" h="907" extrusionOk="0">
                  <a:moveTo>
                    <a:pt x="1520" y="1"/>
                  </a:moveTo>
                  <a:cubicBezTo>
                    <a:pt x="1424" y="1"/>
                    <a:pt x="1324" y="18"/>
                    <a:pt x="1239" y="23"/>
                  </a:cubicBezTo>
                  <a:cubicBezTo>
                    <a:pt x="810" y="83"/>
                    <a:pt x="453" y="321"/>
                    <a:pt x="119" y="690"/>
                  </a:cubicBezTo>
                  <a:cubicBezTo>
                    <a:pt x="72" y="738"/>
                    <a:pt x="36" y="785"/>
                    <a:pt x="24" y="809"/>
                  </a:cubicBezTo>
                  <a:cubicBezTo>
                    <a:pt x="0" y="881"/>
                    <a:pt x="44" y="907"/>
                    <a:pt x="112" y="907"/>
                  </a:cubicBezTo>
                  <a:cubicBezTo>
                    <a:pt x="213" y="907"/>
                    <a:pt x="365" y="852"/>
                    <a:pt x="429" y="809"/>
                  </a:cubicBezTo>
                  <a:cubicBezTo>
                    <a:pt x="643" y="690"/>
                    <a:pt x="881" y="607"/>
                    <a:pt x="1108" y="559"/>
                  </a:cubicBezTo>
                  <a:cubicBezTo>
                    <a:pt x="1167" y="546"/>
                    <a:pt x="1226" y="543"/>
                    <a:pt x="1285" y="543"/>
                  </a:cubicBezTo>
                  <a:cubicBezTo>
                    <a:pt x="1366" y="543"/>
                    <a:pt x="1445" y="550"/>
                    <a:pt x="1523" y="550"/>
                  </a:cubicBezTo>
                  <a:cubicBezTo>
                    <a:pt x="1547" y="550"/>
                    <a:pt x="1572" y="549"/>
                    <a:pt x="1596" y="547"/>
                  </a:cubicBezTo>
                  <a:cubicBezTo>
                    <a:pt x="1774" y="523"/>
                    <a:pt x="1953" y="273"/>
                    <a:pt x="1798" y="95"/>
                  </a:cubicBezTo>
                  <a:cubicBezTo>
                    <a:pt x="1724" y="20"/>
                    <a:pt x="1624" y="1"/>
                    <a:pt x="1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740;p55">
              <a:extLst>
                <a:ext uri="{FF2B5EF4-FFF2-40B4-BE49-F238E27FC236}">
                  <a16:creationId xmlns:a16="http://schemas.microsoft.com/office/drawing/2014/main" id="{46978E72-CDAF-4BE9-BB17-6B3E5D2825F4}"/>
                </a:ext>
              </a:extLst>
            </p:cNvPr>
            <p:cNvSpPr/>
            <p:nvPr/>
          </p:nvSpPr>
          <p:spPr>
            <a:xfrm>
              <a:off x="7805777" y="2730393"/>
              <a:ext cx="291995" cy="132321"/>
            </a:xfrm>
            <a:custGeom>
              <a:avLst/>
              <a:gdLst/>
              <a:ahLst/>
              <a:cxnLst/>
              <a:rect l="l" t="t" r="r" b="b"/>
              <a:pathLst>
                <a:path w="5978" h="2709" extrusionOk="0">
                  <a:moveTo>
                    <a:pt x="2429" y="0"/>
                  </a:moveTo>
                  <a:cubicBezTo>
                    <a:pt x="1906" y="72"/>
                    <a:pt x="1382" y="191"/>
                    <a:pt x="882" y="322"/>
                  </a:cubicBezTo>
                  <a:cubicBezTo>
                    <a:pt x="596" y="417"/>
                    <a:pt x="286" y="512"/>
                    <a:pt x="132" y="774"/>
                  </a:cubicBezTo>
                  <a:cubicBezTo>
                    <a:pt x="1" y="977"/>
                    <a:pt x="24" y="1262"/>
                    <a:pt x="108" y="1501"/>
                  </a:cubicBezTo>
                  <a:cubicBezTo>
                    <a:pt x="239" y="1965"/>
                    <a:pt x="536" y="2358"/>
                    <a:pt x="917" y="2620"/>
                  </a:cubicBezTo>
                  <a:cubicBezTo>
                    <a:pt x="988" y="2660"/>
                    <a:pt x="1058" y="2709"/>
                    <a:pt x="1135" y="2709"/>
                  </a:cubicBezTo>
                  <a:cubicBezTo>
                    <a:pt x="1150" y="2709"/>
                    <a:pt x="1164" y="2707"/>
                    <a:pt x="1179" y="2703"/>
                  </a:cubicBezTo>
                  <a:cubicBezTo>
                    <a:pt x="1334" y="2691"/>
                    <a:pt x="1417" y="2513"/>
                    <a:pt x="1501" y="2382"/>
                  </a:cubicBezTo>
                  <a:cubicBezTo>
                    <a:pt x="1704" y="2054"/>
                    <a:pt x="2069" y="1844"/>
                    <a:pt x="2441" y="1844"/>
                  </a:cubicBezTo>
                  <a:cubicBezTo>
                    <a:pt x="2461" y="1844"/>
                    <a:pt x="2481" y="1845"/>
                    <a:pt x="2501" y="1846"/>
                  </a:cubicBezTo>
                  <a:cubicBezTo>
                    <a:pt x="2886" y="1855"/>
                    <a:pt x="3264" y="2050"/>
                    <a:pt x="3634" y="2050"/>
                  </a:cubicBezTo>
                  <a:cubicBezTo>
                    <a:pt x="3733" y="2050"/>
                    <a:pt x="3832" y="2036"/>
                    <a:pt x="3930" y="2001"/>
                  </a:cubicBezTo>
                  <a:cubicBezTo>
                    <a:pt x="4180" y="1917"/>
                    <a:pt x="4370" y="1679"/>
                    <a:pt x="4644" y="1596"/>
                  </a:cubicBezTo>
                  <a:cubicBezTo>
                    <a:pt x="4725" y="1569"/>
                    <a:pt x="4811" y="1559"/>
                    <a:pt x="4898" y="1559"/>
                  </a:cubicBezTo>
                  <a:cubicBezTo>
                    <a:pt x="5078" y="1559"/>
                    <a:pt x="5265" y="1600"/>
                    <a:pt x="5442" y="1608"/>
                  </a:cubicBezTo>
                  <a:cubicBezTo>
                    <a:pt x="5486" y="1611"/>
                    <a:pt x="5531" y="1612"/>
                    <a:pt x="5576" y="1612"/>
                  </a:cubicBezTo>
                  <a:cubicBezTo>
                    <a:pt x="5710" y="1612"/>
                    <a:pt x="5844" y="1599"/>
                    <a:pt x="5977" y="1572"/>
                  </a:cubicBezTo>
                  <a:cubicBezTo>
                    <a:pt x="5942" y="1548"/>
                    <a:pt x="5894" y="1512"/>
                    <a:pt x="5858" y="1465"/>
                  </a:cubicBezTo>
                  <a:cubicBezTo>
                    <a:pt x="4811" y="786"/>
                    <a:pt x="3668" y="203"/>
                    <a:pt x="2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he Digital Quick Grammar by Slidesgo">
  <a:themeElements>
    <a:clrScheme name="Simple Light">
      <a:dk1>
        <a:srgbClr val="431F5E"/>
      </a:dk1>
      <a:lt1>
        <a:srgbClr val="FFFFFF"/>
      </a:lt1>
      <a:dk2>
        <a:srgbClr val="004D61"/>
      </a:dk2>
      <a:lt2>
        <a:srgbClr val="FFE6F4"/>
      </a:lt2>
      <a:accent1>
        <a:srgbClr val="FF3577"/>
      </a:accent1>
      <a:accent2>
        <a:srgbClr val="7E529B"/>
      </a:accent2>
      <a:accent3>
        <a:srgbClr val="60C6DE"/>
      </a:accent3>
      <a:accent4>
        <a:srgbClr val="A6F9FB"/>
      </a:accent4>
      <a:accent5>
        <a:srgbClr val="00718D"/>
      </a:accent5>
      <a:accent6>
        <a:srgbClr val="EFD850"/>
      </a:accent6>
      <a:hlink>
        <a:srgbClr val="004D6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166</Words>
  <Application>Microsoft Office PowerPoint</Application>
  <PresentationFormat>Presentación en pantalla (16:9)</PresentationFormat>
  <Paragraphs>47</Paragraphs>
  <Slides>15</Slides>
  <Notes>12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Gochi Hand</vt:lpstr>
      <vt:lpstr>Passion One</vt:lpstr>
      <vt:lpstr>Short Stack</vt:lpstr>
      <vt:lpstr>Arial</vt:lpstr>
      <vt:lpstr>Wingdings</vt:lpstr>
      <vt:lpstr>The Digital Quick Grammar by Slidesgo</vt:lpstr>
      <vt:lpstr>Trabajo de Comprensión  “Una ciudad en el espacio”</vt:lpstr>
      <vt:lpstr>RUTA DE APRENDIZAJE</vt:lpstr>
      <vt:lpstr>Recordemos nuestras normas</vt:lpstr>
      <vt:lpstr>CANTEMOS PARA DESPERTAR LAS NEURONAS</vt:lpstr>
      <vt:lpstr>Objetivo</vt:lpstr>
      <vt:lpstr>Practicamos la lectura</vt:lpstr>
      <vt:lpstr>Leamos atentamente</vt:lpstr>
      <vt:lpstr>Observamos la imagen y comentamos</vt:lpstr>
      <vt:lpstr>Comprensión</vt:lpstr>
      <vt:lpstr>Comprensión de lo leído y observado ( texto lenguaje tomo 3)</vt:lpstr>
      <vt:lpstr>Comprensión y escritura (texto lenguaje tomo 3)</vt:lpstr>
      <vt:lpstr>EXCELENTE TRABAJO</vt:lpstr>
      <vt:lpstr>Anexos</vt:lpstr>
      <vt:lpstr>Alternative Resources</vt:lpstr>
      <vt:lpstr>Alternative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Digital Quick Grammar</dc:title>
  <cp:lastModifiedBy>Agustina Jelves</cp:lastModifiedBy>
  <cp:revision>15</cp:revision>
  <dcterms:modified xsi:type="dcterms:W3CDTF">2021-04-04T22:07:53Z</dcterms:modified>
</cp:coreProperties>
</file>