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73" r:id="rId3"/>
    <p:sldId id="306" r:id="rId4"/>
    <p:sldId id="263" r:id="rId5"/>
    <p:sldId id="260" r:id="rId6"/>
    <p:sldId id="299" r:id="rId7"/>
    <p:sldId id="307" r:id="rId8"/>
    <p:sldId id="259" r:id="rId9"/>
    <p:sldId id="264" r:id="rId10"/>
    <p:sldId id="261" r:id="rId11"/>
    <p:sldId id="258" r:id="rId12"/>
  </p:sldIdLst>
  <p:sldSz cx="9144000" cy="5143500" type="screen16x9"/>
  <p:notesSz cx="6858000" cy="9144000"/>
  <p:embeddedFontLst>
    <p:embeddedFont>
      <p:font typeface="Catamaran" panose="020B0604020202020204" charset="0"/>
      <p:regular r:id="rId14"/>
      <p:bold r:id="rId15"/>
    </p:embeddedFont>
    <p:embeddedFont>
      <p:font typeface="Catamaran Light" panose="020B0604020202020204" charset="0"/>
      <p:regular r:id="rId16"/>
      <p:bold r:id="rId17"/>
    </p:embeddedFont>
    <p:embeddedFont>
      <p:font typeface="Gulim" panose="020B0600000101010101" pitchFamily="34" charset="-127"/>
      <p:regular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Staatliches" panose="020B0604020202020204" charset="0"/>
      <p:regular r:id="rId23"/>
    </p:embeddedFont>
    <p:embeddedFont>
      <p:font typeface="Titan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8FF7CB-624B-4791-9B23-CBD60B989730}">
  <a:tblStyle styleId="{958FF7CB-624B-4791-9B23-CBD60B9897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265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83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6e9cf88db4_0_15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6e9cf88db4_0_15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26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88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97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39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8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dd7005256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dd7005256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9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87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6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106475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26" name="Google Shape;126;p1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31" name="Google Shape;131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2216350" y="1877675"/>
            <a:ext cx="4711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2549400" y="3447575"/>
            <a:ext cx="4045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 hasCustomPrompt="1"/>
          </p:nvPr>
        </p:nvSpPr>
        <p:spPr>
          <a:xfrm>
            <a:off x="2700275" y="1123150"/>
            <a:ext cx="37434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4"/>
          <p:cNvSpPr txBox="1">
            <a:spLocks noGrp="1"/>
          </p:cNvSpPr>
          <p:nvPr>
            <p:ph type="ctrTitle"/>
          </p:nvPr>
        </p:nvSpPr>
        <p:spPr>
          <a:xfrm>
            <a:off x="728438" y="1908400"/>
            <a:ext cx="1737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728438" y="2481375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907100" y="161455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ctrTitle" idx="3"/>
          </p:nvPr>
        </p:nvSpPr>
        <p:spPr>
          <a:xfrm>
            <a:off x="2750563" y="1908400"/>
            <a:ext cx="1737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4"/>
          </p:nvPr>
        </p:nvSpPr>
        <p:spPr>
          <a:xfrm>
            <a:off x="2750563" y="2481375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5" hasCustomPrompt="1"/>
          </p:nvPr>
        </p:nvSpPr>
        <p:spPr>
          <a:xfrm>
            <a:off x="2929225" y="161455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ctrTitle" idx="6"/>
          </p:nvPr>
        </p:nvSpPr>
        <p:spPr>
          <a:xfrm>
            <a:off x="728438" y="3618375"/>
            <a:ext cx="1737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7"/>
          </p:nvPr>
        </p:nvSpPr>
        <p:spPr>
          <a:xfrm>
            <a:off x="728438" y="4191350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8" hasCustomPrompt="1"/>
          </p:nvPr>
        </p:nvSpPr>
        <p:spPr>
          <a:xfrm>
            <a:off x="907100" y="3324525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ctrTitle" idx="9"/>
          </p:nvPr>
        </p:nvSpPr>
        <p:spPr>
          <a:xfrm>
            <a:off x="2848725" y="3618375"/>
            <a:ext cx="15417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3"/>
          </p:nvPr>
        </p:nvSpPr>
        <p:spPr>
          <a:xfrm>
            <a:off x="2750563" y="4191350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 idx="14" hasCustomPrompt="1"/>
          </p:nvPr>
        </p:nvSpPr>
        <p:spPr>
          <a:xfrm>
            <a:off x="2929225" y="3324525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bg>
      <p:bgPr>
        <a:solidFill>
          <a:srgbClr val="E7F4F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5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83" name="Google Shape;183;p1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15"/>
          <p:cNvSpPr txBox="1">
            <a:spLocks noGrp="1"/>
          </p:cNvSpPr>
          <p:nvPr>
            <p:ph type="ctrTitle"/>
          </p:nvPr>
        </p:nvSpPr>
        <p:spPr>
          <a:xfrm>
            <a:off x="719976" y="2461625"/>
            <a:ext cx="23301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ubTitle" idx="1"/>
          </p:nvPr>
        </p:nvSpPr>
        <p:spPr>
          <a:xfrm>
            <a:off x="720000" y="3179225"/>
            <a:ext cx="2330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ctrTitle" idx="2"/>
          </p:nvPr>
        </p:nvSpPr>
        <p:spPr>
          <a:xfrm>
            <a:off x="3406950" y="2461625"/>
            <a:ext cx="23301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3"/>
          </p:nvPr>
        </p:nvSpPr>
        <p:spPr>
          <a:xfrm>
            <a:off x="3406950" y="3179225"/>
            <a:ext cx="2330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ctrTitle" idx="4"/>
          </p:nvPr>
        </p:nvSpPr>
        <p:spPr>
          <a:xfrm>
            <a:off x="6093924" y="2461625"/>
            <a:ext cx="23301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5"/>
          </p:nvPr>
        </p:nvSpPr>
        <p:spPr>
          <a:xfrm>
            <a:off x="6093925" y="3179225"/>
            <a:ext cx="2330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93" name="Google Shape;193;p1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94" name="Google Shape;194;p1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5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2">
    <p:bg>
      <p:bgPr>
        <a:solidFill>
          <a:srgbClr val="E7F4F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00" name="Google Shape;200;p1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4486275" y="395374"/>
            <a:ext cx="3855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>
            <a:off x="4070809" y="1308450"/>
            <a:ext cx="32877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2"/>
          </p:nvPr>
        </p:nvSpPr>
        <p:spPr>
          <a:xfrm>
            <a:off x="4070809" y="2428025"/>
            <a:ext cx="32877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08" name="Google Shape;208;p1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subTitle" idx="3"/>
          </p:nvPr>
        </p:nvSpPr>
        <p:spPr>
          <a:xfrm>
            <a:off x="4070809" y="3547600"/>
            <a:ext cx="32877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BLANK_1_1_1">
    <p:bg>
      <p:bgPr>
        <a:solidFill>
          <a:srgbClr val="E7F4F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15" name="Google Shape;215;p1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17"/>
          <p:cNvSpPr txBox="1">
            <a:spLocks noGrp="1"/>
          </p:cNvSpPr>
          <p:nvPr>
            <p:ph type="ctrTitle"/>
          </p:nvPr>
        </p:nvSpPr>
        <p:spPr>
          <a:xfrm>
            <a:off x="864023" y="3098825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>
            <a:off x="864000" y="3609649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 idx="2"/>
          </p:nvPr>
        </p:nvSpPr>
        <p:spPr>
          <a:xfrm>
            <a:off x="864000" y="2071887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3"/>
          </p:nvPr>
        </p:nvSpPr>
        <p:spPr>
          <a:xfrm>
            <a:off x="864023" y="1359400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ctrTitle" idx="4"/>
          </p:nvPr>
        </p:nvSpPr>
        <p:spPr>
          <a:xfrm>
            <a:off x="6157048" y="3098825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5"/>
          </p:nvPr>
        </p:nvSpPr>
        <p:spPr>
          <a:xfrm>
            <a:off x="6157025" y="3609649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26" name="Google Shape;226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7"/>
          <p:cNvSpPr txBox="1">
            <a:spLocks noGrp="1"/>
          </p:cNvSpPr>
          <p:nvPr>
            <p:ph type="ctrTitle" idx="6"/>
          </p:nvPr>
        </p:nvSpPr>
        <p:spPr>
          <a:xfrm>
            <a:off x="6157025" y="2071887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7"/>
          </p:nvPr>
        </p:nvSpPr>
        <p:spPr>
          <a:xfrm>
            <a:off x="6157048" y="1359400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">
    <p:bg>
      <p:bgPr>
        <a:solidFill>
          <a:srgbClr val="E7F4F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65" name="Google Shape;265;p1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9"/>
          <p:cNvSpPr txBox="1">
            <a:spLocks noGrp="1"/>
          </p:cNvSpPr>
          <p:nvPr>
            <p:ph type="title" hasCustomPrompt="1"/>
          </p:nvPr>
        </p:nvSpPr>
        <p:spPr>
          <a:xfrm>
            <a:off x="3822753" y="1305425"/>
            <a:ext cx="239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9"/>
          <p:cNvSpPr txBox="1">
            <a:spLocks noGrp="1"/>
          </p:cNvSpPr>
          <p:nvPr>
            <p:ph type="title" idx="2" hasCustomPrompt="1"/>
          </p:nvPr>
        </p:nvSpPr>
        <p:spPr>
          <a:xfrm>
            <a:off x="3822750" y="3494928"/>
            <a:ext cx="239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9"/>
          <p:cNvSpPr txBox="1">
            <a:spLocks noGrp="1"/>
          </p:cNvSpPr>
          <p:nvPr>
            <p:ph type="title" idx="3" hasCustomPrompt="1"/>
          </p:nvPr>
        </p:nvSpPr>
        <p:spPr>
          <a:xfrm>
            <a:off x="6013293" y="2400176"/>
            <a:ext cx="239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9"/>
          <p:cNvSpPr txBox="1">
            <a:spLocks noGrp="1"/>
          </p:cNvSpPr>
          <p:nvPr>
            <p:ph type="subTitle" idx="1"/>
          </p:nvPr>
        </p:nvSpPr>
        <p:spPr>
          <a:xfrm>
            <a:off x="3822753" y="1790204"/>
            <a:ext cx="23979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subTitle" idx="4"/>
          </p:nvPr>
        </p:nvSpPr>
        <p:spPr>
          <a:xfrm>
            <a:off x="3825665" y="3979725"/>
            <a:ext cx="23979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5"/>
          </p:nvPr>
        </p:nvSpPr>
        <p:spPr>
          <a:xfrm>
            <a:off x="6013293" y="2884955"/>
            <a:ext cx="23979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grpSp>
        <p:nvGrpSpPr>
          <p:cNvPr id="276" name="Google Shape;276;p19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77" name="Google Shape;277;p19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5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ITSsx9rZM&amp;ab_channel=CNTVInfant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2230673" y="68193"/>
            <a:ext cx="6102615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Seres vivos y elementos inertes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305" name="Google Shape;305;p24"/>
          <p:cNvGrpSpPr/>
          <p:nvPr/>
        </p:nvGrpSpPr>
        <p:grpSpPr>
          <a:xfrm>
            <a:off x="-35764" y="616971"/>
            <a:ext cx="9460909" cy="4969748"/>
            <a:chOff x="-35764" y="616971"/>
            <a:chExt cx="9460909" cy="4969748"/>
          </a:xfrm>
        </p:grpSpPr>
        <p:grpSp>
          <p:nvGrpSpPr>
            <p:cNvPr id="306" name="Google Shape;306;p24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307" name="Google Shape;307;p24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308" name="Google Shape;308;p24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9" name="Google Shape;309;p24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310" name="Google Shape;310;p24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311;p24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12;p24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13;p24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24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24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316;p24"/>
                  <p:cNvSpPr/>
                  <p:nvPr/>
                </p:nvSpPr>
                <p:spPr>
                  <a:xfrm>
                    <a:off x="5228275" y="5036725"/>
                    <a:ext cx="89625" cy="7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" name="Google Shape;317;p24"/>
                  <p:cNvSpPr/>
                  <p:nvPr/>
                </p:nvSpPr>
                <p:spPr>
                  <a:xfrm>
                    <a:off x="4786875" y="4984625"/>
                    <a:ext cx="89625" cy="78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24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321;p24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322;p24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24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24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24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24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27" name="Google Shape;327;p24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328" name="Google Shape;328;p24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4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4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4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4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>
                  <a:off x="4248979" y="4339814"/>
                  <a:ext cx="175749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4"/>
                <p:cNvSpPr/>
                <p:nvPr/>
              </p:nvSpPr>
              <p:spPr>
                <a:xfrm>
                  <a:off x="5204264" y="4271913"/>
                  <a:ext cx="175694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4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4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4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4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4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4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4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4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4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4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4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4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" name="Google Shape;347;p24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48" name="Google Shape;348;p24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4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4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4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4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4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4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4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4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4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4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4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4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4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4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4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4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4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4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4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4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4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4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4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4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4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4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4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4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4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4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4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4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4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4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4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4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4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4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4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4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4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4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4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4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4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4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4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4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4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4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4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4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4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4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4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4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4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4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4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4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4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4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4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4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4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4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4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4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8" name="Google Shape;418;p24"/>
            <p:cNvGrpSpPr/>
            <p:nvPr/>
          </p:nvGrpSpPr>
          <p:grpSpPr>
            <a:xfrm>
              <a:off x="4566208" y="2080100"/>
              <a:ext cx="4266394" cy="1374543"/>
              <a:chOff x="4566208" y="1958250"/>
              <a:chExt cx="4266394" cy="1374543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5353712" y="1958250"/>
                <a:ext cx="3478890" cy="781951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224320" y="616971"/>
              <a:ext cx="9065204" cy="2520953"/>
              <a:chOff x="224320" y="616971"/>
              <a:chExt cx="9065204" cy="2520953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8888281" y="2721332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7" name="Google Shape;427;p24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428" name="Google Shape;428;p24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4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4" name="Google Shape;304;p24"/>
          <p:cNvSpPr txBox="1">
            <a:spLocks noGrp="1"/>
          </p:cNvSpPr>
          <p:nvPr>
            <p:ph type="subTitle" idx="1"/>
          </p:nvPr>
        </p:nvSpPr>
        <p:spPr>
          <a:xfrm>
            <a:off x="115940" y="4237020"/>
            <a:ext cx="4509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dk1"/>
                </a:solidFill>
              </a:rPr>
              <a:t>Asignatura</a:t>
            </a:r>
            <a:r>
              <a:rPr lang="en" b="1" dirty="0">
                <a:solidFill>
                  <a:schemeClr val="dk1"/>
                </a:solidFill>
              </a:rPr>
              <a:t>: Lenguaje</a:t>
            </a:r>
            <a:endParaRPr lang="es-CL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dk1"/>
                </a:solidFill>
              </a:rPr>
              <a:t>Curso: Primero Básico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dk1"/>
                </a:solidFill>
              </a:rPr>
              <a:t>Profesora: Paola Sandaña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29" name="Picture 2" descr="Colegio Numancia - Publicaciones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5" y="0"/>
            <a:ext cx="751622" cy="75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9"/>
          <p:cNvSpPr txBox="1">
            <a:spLocks noGrp="1"/>
          </p:cNvSpPr>
          <p:nvPr>
            <p:ph type="title" idx="8"/>
          </p:nvPr>
        </p:nvSpPr>
        <p:spPr>
          <a:xfrm>
            <a:off x="729750" y="0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¡JUGUEMOS A LAS ADIVINAZAS!</a:t>
            </a:r>
            <a:endParaRPr sz="2800" dirty="0"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31465BE-30BE-4250-B7F0-BB3A4F398E19}"/>
              </a:ext>
            </a:extLst>
          </p:cNvPr>
          <p:cNvSpPr/>
          <p:nvPr/>
        </p:nvSpPr>
        <p:spPr>
          <a:xfrm>
            <a:off x="782052" y="517358"/>
            <a:ext cx="7579896" cy="4626142"/>
          </a:xfrm>
          <a:prstGeom prst="rect">
            <a:avLst/>
          </a:prstGeom>
          <a:blipFill>
            <a:blip r:embed="rId3" cstate="print"/>
            <a:stretch>
              <a:fillRect l="-2673" t="-8922" r="-25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C78E204-774B-4E27-8D0D-994DDCCC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18" y="3681663"/>
            <a:ext cx="546435" cy="4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08BDB2E1-6C6A-4B27-B00A-243147CF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18" y="4037619"/>
            <a:ext cx="546435" cy="4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92BA3244-709B-4B2F-8FB4-B8367BB9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24" y="4379244"/>
            <a:ext cx="546435" cy="4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488;p48"/>
          <p:cNvGrpSpPr/>
          <p:nvPr/>
        </p:nvGrpSpPr>
        <p:grpSpPr>
          <a:xfrm flipH="1" flipV="1">
            <a:off x="2090643" y="2988460"/>
            <a:ext cx="2645591" cy="852354"/>
            <a:chOff x="4566208" y="1958250"/>
            <a:chExt cx="4266394" cy="1374543"/>
          </a:xfrm>
        </p:grpSpPr>
        <p:sp>
          <p:nvSpPr>
            <p:cNvPr id="112" name="Google Shape;1489;p48"/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0;p48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1;p48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2;p48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3;p48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6"/>
          <p:cNvSpPr txBox="1">
            <a:spLocks noGrp="1"/>
          </p:cNvSpPr>
          <p:nvPr>
            <p:ph type="subTitle" idx="1"/>
          </p:nvPr>
        </p:nvSpPr>
        <p:spPr>
          <a:xfrm>
            <a:off x="742732" y="1247002"/>
            <a:ext cx="4308160" cy="1288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Observa este video y dibuja en tu cuaderno 3 seres vivos y 3 elementos inertes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(puedes buscar imágenes en alguna revista y pegarlas en tu cuaderno)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400" dirty="0"/>
          </a:p>
          <a:p>
            <a:pPr marL="0" lvl="0" indent="0"/>
            <a:r>
              <a:rPr lang="es-CL" sz="1400" dirty="0">
                <a:hlinkClick r:id="rId3"/>
              </a:rPr>
              <a:t>https://www.youtube.com/watch?v=1HITSsx9rZM&amp;ab_channel=CNTVInfantil</a:t>
            </a:r>
            <a:endParaRPr lang="es-CL" sz="1400" dirty="0"/>
          </a:p>
          <a:p>
            <a:pPr marL="0" lvl="0" indent="0"/>
            <a:endParaRPr sz="1400" dirty="0"/>
          </a:p>
        </p:txBody>
      </p:sp>
      <p:grpSp>
        <p:nvGrpSpPr>
          <p:cNvPr id="452" name="Google Shape;452;p26"/>
          <p:cNvGrpSpPr/>
          <p:nvPr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453" name="Google Shape;453;p26"/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grpSp>
        <p:nvGrpSpPr>
          <p:cNvPr id="461" name="Google Shape;461;p26"/>
          <p:cNvGrpSpPr/>
          <p:nvPr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62" name="Google Shape;462;p26"/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34;p25"/>
          <p:cNvSpPr txBox="1">
            <a:spLocks/>
          </p:cNvSpPr>
          <p:nvPr/>
        </p:nvSpPr>
        <p:spPr>
          <a:xfrm>
            <a:off x="-98967" y="381402"/>
            <a:ext cx="3789224" cy="126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s-CL" sz="2800" dirty="0"/>
              <a:t>CIERRE</a:t>
            </a:r>
          </a:p>
        </p:txBody>
      </p:sp>
      <p:grpSp>
        <p:nvGrpSpPr>
          <p:cNvPr id="22" name="Google Shape;1669;p49"/>
          <p:cNvGrpSpPr/>
          <p:nvPr/>
        </p:nvGrpSpPr>
        <p:grpSpPr>
          <a:xfrm>
            <a:off x="929830" y="3102475"/>
            <a:ext cx="1505637" cy="2036665"/>
            <a:chOff x="686918" y="1188470"/>
            <a:chExt cx="1342169" cy="1854372"/>
          </a:xfrm>
        </p:grpSpPr>
        <p:sp>
          <p:nvSpPr>
            <p:cNvPr id="23" name="Google Shape;1670;p49"/>
            <p:cNvSpPr/>
            <p:nvPr/>
          </p:nvSpPr>
          <p:spPr>
            <a:xfrm>
              <a:off x="715491" y="1822199"/>
              <a:ext cx="374695" cy="509432"/>
            </a:xfrm>
            <a:custGeom>
              <a:avLst/>
              <a:gdLst/>
              <a:ahLst/>
              <a:cxnLst/>
              <a:rect l="l" t="t" r="r" b="b"/>
              <a:pathLst>
                <a:path w="7147" h="9717" extrusionOk="0">
                  <a:moveTo>
                    <a:pt x="6324" y="1"/>
                  </a:moveTo>
                  <a:lnTo>
                    <a:pt x="1844" y="1136"/>
                  </a:lnTo>
                  <a:cubicBezTo>
                    <a:pt x="1844" y="1136"/>
                    <a:pt x="640" y="2660"/>
                    <a:pt x="1" y="4506"/>
                  </a:cubicBezTo>
                  <a:cubicBezTo>
                    <a:pt x="47" y="4504"/>
                    <a:pt x="96" y="4502"/>
                    <a:pt x="147" y="4502"/>
                  </a:cubicBezTo>
                  <a:cubicBezTo>
                    <a:pt x="1121" y="4502"/>
                    <a:pt x="2686" y="5132"/>
                    <a:pt x="1781" y="9503"/>
                  </a:cubicBezTo>
                  <a:cubicBezTo>
                    <a:pt x="2348" y="9663"/>
                    <a:pt x="2959" y="9717"/>
                    <a:pt x="3521" y="9717"/>
                  </a:cubicBezTo>
                  <a:cubicBezTo>
                    <a:pt x="4637" y="9717"/>
                    <a:pt x="5558" y="9506"/>
                    <a:pt x="5558" y="9506"/>
                  </a:cubicBezTo>
                  <a:lnTo>
                    <a:pt x="7146" y="829"/>
                  </a:lnTo>
                  <a:lnTo>
                    <a:pt x="6324" y="1"/>
                  </a:ln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1;p49"/>
            <p:cNvSpPr/>
            <p:nvPr/>
          </p:nvSpPr>
          <p:spPr>
            <a:xfrm>
              <a:off x="704691" y="1794465"/>
              <a:ext cx="382507" cy="142496"/>
            </a:xfrm>
            <a:custGeom>
              <a:avLst/>
              <a:gdLst/>
              <a:ahLst/>
              <a:cxnLst/>
              <a:rect l="l" t="t" r="r" b="b"/>
              <a:pathLst>
                <a:path w="7296" h="2718" extrusionOk="0">
                  <a:moveTo>
                    <a:pt x="4625" y="1"/>
                  </a:moveTo>
                  <a:cubicBezTo>
                    <a:pt x="3246" y="1"/>
                    <a:pt x="1512" y="482"/>
                    <a:pt x="1" y="2364"/>
                  </a:cubicBezTo>
                  <a:cubicBezTo>
                    <a:pt x="691" y="2585"/>
                    <a:pt x="1542" y="2718"/>
                    <a:pt x="2430" y="2718"/>
                  </a:cubicBezTo>
                  <a:cubicBezTo>
                    <a:pt x="4277" y="2718"/>
                    <a:pt x="6278" y="2143"/>
                    <a:pt x="7296" y="596"/>
                  </a:cubicBezTo>
                  <a:lnTo>
                    <a:pt x="7126" y="530"/>
                  </a:lnTo>
                  <a:cubicBezTo>
                    <a:pt x="7126" y="530"/>
                    <a:pt x="6071" y="1"/>
                    <a:pt x="4625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72;p49"/>
            <p:cNvSpPr/>
            <p:nvPr/>
          </p:nvSpPr>
          <p:spPr>
            <a:xfrm>
              <a:off x="686918" y="2058170"/>
              <a:ext cx="169444" cy="262239"/>
            </a:xfrm>
            <a:custGeom>
              <a:avLst/>
              <a:gdLst/>
              <a:ahLst/>
              <a:cxnLst/>
              <a:rect l="l" t="t" r="r" b="b"/>
              <a:pathLst>
                <a:path w="3232" h="5002" extrusionOk="0">
                  <a:moveTo>
                    <a:pt x="692" y="1"/>
                  </a:moveTo>
                  <a:cubicBezTo>
                    <a:pt x="641" y="1"/>
                    <a:pt x="592" y="3"/>
                    <a:pt x="546" y="5"/>
                  </a:cubicBezTo>
                  <a:cubicBezTo>
                    <a:pt x="180" y="1061"/>
                    <a:pt x="0" y="2219"/>
                    <a:pt x="340" y="3257"/>
                  </a:cubicBezTo>
                  <a:cubicBezTo>
                    <a:pt x="659" y="4239"/>
                    <a:pt x="1438" y="4752"/>
                    <a:pt x="2326" y="5002"/>
                  </a:cubicBezTo>
                  <a:cubicBezTo>
                    <a:pt x="3231" y="631"/>
                    <a:pt x="1666" y="1"/>
                    <a:pt x="692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73;p49"/>
            <p:cNvSpPr/>
            <p:nvPr/>
          </p:nvSpPr>
          <p:spPr>
            <a:xfrm>
              <a:off x="1110890" y="2795126"/>
              <a:ext cx="220088" cy="53108"/>
            </a:xfrm>
            <a:custGeom>
              <a:avLst/>
              <a:gdLst/>
              <a:ahLst/>
              <a:cxnLst/>
              <a:rect l="l" t="t" r="r" b="b"/>
              <a:pathLst>
                <a:path w="4198" h="1013" extrusionOk="0">
                  <a:moveTo>
                    <a:pt x="3201" y="0"/>
                  </a:moveTo>
                  <a:cubicBezTo>
                    <a:pt x="1815" y="0"/>
                    <a:pt x="1" y="400"/>
                    <a:pt x="1" y="400"/>
                  </a:cubicBezTo>
                  <a:lnTo>
                    <a:pt x="87" y="583"/>
                  </a:lnTo>
                  <a:cubicBezTo>
                    <a:pt x="87" y="583"/>
                    <a:pt x="439" y="549"/>
                    <a:pt x="423" y="532"/>
                  </a:cubicBezTo>
                  <a:lnTo>
                    <a:pt x="423" y="532"/>
                  </a:lnTo>
                  <a:cubicBezTo>
                    <a:pt x="510" y="566"/>
                    <a:pt x="1767" y="1012"/>
                    <a:pt x="1767" y="1012"/>
                  </a:cubicBezTo>
                  <a:lnTo>
                    <a:pt x="3938" y="956"/>
                  </a:lnTo>
                  <a:lnTo>
                    <a:pt x="4197" y="107"/>
                  </a:lnTo>
                  <a:cubicBezTo>
                    <a:pt x="3928" y="30"/>
                    <a:pt x="3580" y="0"/>
                    <a:pt x="320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74;p49"/>
            <p:cNvSpPr/>
            <p:nvPr/>
          </p:nvSpPr>
          <p:spPr>
            <a:xfrm>
              <a:off x="1392314" y="2800631"/>
              <a:ext cx="177360" cy="44615"/>
            </a:xfrm>
            <a:custGeom>
              <a:avLst/>
              <a:gdLst/>
              <a:ahLst/>
              <a:cxnLst/>
              <a:rect l="l" t="t" r="r" b="b"/>
              <a:pathLst>
                <a:path w="3383" h="851" extrusionOk="0">
                  <a:moveTo>
                    <a:pt x="476" y="1"/>
                  </a:moveTo>
                  <a:cubicBezTo>
                    <a:pt x="287" y="1"/>
                    <a:pt x="123" y="19"/>
                    <a:pt x="1" y="61"/>
                  </a:cubicBezTo>
                  <a:cubicBezTo>
                    <a:pt x="141" y="740"/>
                    <a:pt x="1898" y="851"/>
                    <a:pt x="1898" y="851"/>
                  </a:cubicBezTo>
                  <a:lnTo>
                    <a:pt x="2809" y="820"/>
                  </a:lnTo>
                  <a:lnTo>
                    <a:pt x="3382" y="557"/>
                  </a:lnTo>
                  <a:cubicBezTo>
                    <a:pt x="3382" y="557"/>
                    <a:pt x="1528" y="1"/>
                    <a:pt x="476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5;p49"/>
            <p:cNvSpPr/>
            <p:nvPr/>
          </p:nvSpPr>
          <p:spPr>
            <a:xfrm>
              <a:off x="984909" y="2409531"/>
              <a:ext cx="690829" cy="474201"/>
            </a:xfrm>
            <a:custGeom>
              <a:avLst/>
              <a:gdLst/>
              <a:ahLst/>
              <a:cxnLst/>
              <a:rect l="l" t="t" r="r" b="b"/>
              <a:pathLst>
                <a:path w="13177" h="9045" extrusionOk="0">
                  <a:moveTo>
                    <a:pt x="8462" y="1"/>
                  </a:moveTo>
                  <a:cubicBezTo>
                    <a:pt x="4719" y="1"/>
                    <a:pt x="0" y="912"/>
                    <a:pt x="0" y="912"/>
                  </a:cubicBezTo>
                  <a:cubicBezTo>
                    <a:pt x="0" y="912"/>
                    <a:pt x="709" y="7545"/>
                    <a:pt x="4174" y="8907"/>
                  </a:cubicBezTo>
                  <a:cubicBezTo>
                    <a:pt x="4415" y="8954"/>
                    <a:pt x="4658" y="8973"/>
                    <a:pt x="4891" y="8973"/>
                  </a:cubicBezTo>
                  <a:cubicBezTo>
                    <a:pt x="5731" y="8973"/>
                    <a:pt x="6437" y="8730"/>
                    <a:pt x="6437" y="8730"/>
                  </a:cubicBezTo>
                  <a:lnTo>
                    <a:pt x="6075" y="3195"/>
                  </a:lnTo>
                  <a:lnTo>
                    <a:pt x="7439" y="3328"/>
                  </a:lnTo>
                  <a:lnTo>
                    <a:pt x="8167" y="8597"/>
                  </a:lnTo>
                  <a:cubicBezTo>
                    <a:pt x="8167" y="8597"/>
                    <a:pt x="8940" y="9044"/>
                    <a:pt x="9751" y="9044"/>
                  </a:cubicBezTo>
                  <a:cubicBezTo>
                    <a:pt x="9926" y="9044"/>
                    <a:pt x="10103" y="9024"/>
                    <a:pt x="10275" y="8973"/>
                  </a:cubicBezTo>
                  <a:cubicBezTo>
                    <a:pt x="11040" y="8144"/>
                    <a:pt x="13176" y="4776"/>
                    <a:pt x="12957" y="1615"/>
                  </a:cubicBezTo>
                  <a:cubicBezTo>
                    <a:pt x="12871" y="377"/>
                    <a:pt x="10868" y="1"/>
                    <a:pt x="846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76;p49"/>
            <p:cNvSpPr/>
            <p:nvPr/>
          </p:nvSpPr>
          <p:spPr>
            <a:xfrm>
              <a:off x="1081583" y="2883622"/>
              <a:ext cx="234872" cy="159220"/>
            </a:xfrm>
            <a:custGeom>
              <a:avLst/>
              <a:gdLst/>
              <a:ahLst/>
              <a:cxnLst/>
              <a:rect l="l" t="t" r="r" b="b"/>
              <a:pathLst>
                <a:path w="4480" h="3037" extrusionOk="0">
                  <a:moveTo>
                    <a:pt x="1870" y="0"/>
                  </a:moveTo>
                  <a:cubicBezTo>
                    <a:pt x="1870" y="0"/>
                    <a:pt x="0" y="1501"/>
                    <a:pt x="476" y="2030"/>
                  </a:cubicBezTo>
                  <a:cubicBezTo>
                    <a:pt x="558" y="2121"/>
                    <a:pt x="643" y="2159"/>
                    <a:pt x="727" y="2159"/>
                  </a:cubicBezTo>
                  <a:cubicBezTo>
                    <a:pt x="1129" y="2159"/>
                    <a:pt x="1515" y="1288"/>
                    <a:pt x="1515" y="1288"/>
                  </a:cubicBezTo>
                  <a:lnTo>
                    <a:pt x="1515" y="1288"/>
                  </a:lnTo>
                  <a:cubicBezTo>
                    <a:pt x="1515" y="1288"/>
                    <a:pt x="985" y="2629"/>
                    <a:pt x="1621" y="2736"/>
                  </a:cubicBezTo>
                  <a:cubicBezTo>
                    <a:pt x="1643" y="2740"/>
                    <a:pt x="1665" y="2741"/>
                    <a:pt x="1686" y="2741"/>
                  </a:cubicBezTo>
                  <a:cubicBezTo>
                    <a:pt x="2278" y="2741"/>
                    <a:pt x="2566" y="1368"/>
                    <a:pt x="2566" y="1368"/>
                  </a:cubicBezTo>
                  <a:lnTo>
                    <a:pt x="2566" y="1368"/>
                  </a:lnTo>
                  <a:cubicBezTo>
                    <a:pt x="2566" y="1368"/>
                    <a:pt x="2348" y="3037"/>
                    <a:pt x="3319" y="3037"/>
                  </a:cubicBezTo>
                  <a:cubicBezTo>
                    <a:pt x="3365" y="3037"/>
                    <a:pt x="3413" y="3033"/>
                    <a:pt x="3465" y="3025"/>
                  </a:cubicBezTo>
                  <a:cubicBezTo>
                    <a:pt x="4480" y="2868"/>
                    <a:pt x="4231" y="156"/>
                    <a:pt x="4231" y="156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77;p49"/>
            <p:cNvSpPr/>
            <p:nvPr/>
          </p:nvSpPr>
          <p:spPr>
            <a:xfrm>
              <a:off x="1396141" y="2875233"/>
              <a:ext cx="221346" cy="158801"/>
            </a:xfrm>
            <a:custGeom>
              <a:avLst/>
              <a:gdLst/>
              <a:ahLst/>
              <a:cxnLst/>
              <a:rect l="l" t="t" r="r" b="b"/>
              <a:pathLst>
                <a:path w="4222" h="3029" extrusionOk="0">
                  <a:moveTo>
                    <a:pt x="1" y="0"/>
                  </a:moveTo>
                  <a:cubicBezTo>
                    <a:pt x="1" y="0"/>
                    <a:pt x="224" y="1790"/>
                    <a:pt x="803" y="2619"/>
                  </a:cubicBezTo>
                  <a:cubicBezTo>
                    <a:pt x="978" y="2868"/>
                    <a:pt x="1186" y="3029"/>
                    <a:pt x="1429" y="3029"/>
                  </a:cubicBezTo>
                  <a:cubicBezTo>
                    <a:pt x="1450" y="3029"/>
                    <a:pt x="1471" y="3028"/>
                    <a:pt x="1492" y="3025"/>
                  </a:cubicBezTo>
                  <a:cubicBezTo>
                    <a:pt x="1954" y="2969"/>
                    <a:pt x="2131" y="2739"/>
                    <a:pt x="2177" y="2492"/>
                  </a:cubicBezTo>
                  <a:cubicBezTo>
                    <a:pt x="2214" y="2317"/>
                    <a:pt x="2185" y="2137"/>
                    <a:pt x="2148" y="2004"/>
                  </a:cubicBezTo>
                  <a:lnTo>
                    <a:pt x="2148" y="2004"/>
                  </a:lnTo>
                  <a:cubicBezTo>
                    <a:pt x="2228" y="2210"/>
                    <a:pt x="2380" y="2532"/>
                    <a:pt x="2600" y="2739"/>
                  </a:cubicBezTo>
                  <a:cubicBezTo>
                    <a:pt x="2725" y="2856"/>
                    <a:pt x="2871" y="2935"/>
                    <a:pt x="3039" y="2935"/>
                  </a:cubicBezTo>
                  <a:cubicBezTo>
                    <a:pt x="3081" y="2935"/>
                    <a:pt x="3125" y="2930"/>
                    <a:pt x="3169" y="2919"/>
                  </a:cubicBezTo>
                  <a:cubicBezTo>
                    <a:pt x="3389" y="2869"/>
                    <a:pt x="3475" y="2749"/>
                    <a:pt x="3482" y="2603"/>
                  </a:cubicBezTo>
                  <a:cubicBezTo>
                    <a:pt x="3492" y="2483"/>
                    <a:pt x="3449" y="2350"/>
                    <a:pt x="3389" y="2230"/>
                  </a:cubicBezTo>
                  <a:lnTo>
                    <a:pt x="3389" y="2230"/>
                  </a:lnTo>
                  <a:cubicBezTo>
                    <a:pt x="3482" y="2350"/>
                    <a:pt x="3598" y="2469"/>
                    <a:pt x="3732" y="2536"/>
                  </a:cubicBezTo>
                  <a:cubicBezTo>
                    <a:pt x="3793" y="2567"/>
                    <a:pt x="3857" y="2585"/>
                    <a:pt x="3923" y="2585"/>
                  </a:cubicBezTo>
                  <a:cubicBezTo>
                    <a:pt x="3979" y="2585"/>
                    <a:pt x="4036" y="2572"/>
                    <a:pt x="4094" y="2543"/>
                  </a:cubicBezTo>
                  <a:cubicBezTo>
                    <a:pt x="4221" y="2480"/>
                    <a:pt x="4174" y="2286"/>
                    <a:pt x="4034" y="2037"/>
                  </a:cubicBezTo>
                  <a:lnTo>
                    <a:pt x="4031" y="2037"/>
                  </a:lnTo>
                  <a:cubicBezTo>
                    <a:pt x="3625" y="1311"/>
                    <a:pt x="2431" y="90"/>
                    <a:pt x="2431" y="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78;p49"/>
            <p:cNvSpPr/>
            <p:nvPr/>
          </p:nvSpPr>
          <p:spPr>
            <a:xfrm>
              <a:off x="1109841" y="2800683"/>
              <a:ext cx="233352" cy="122469"/>
            </a:xfrm>
            <a:custGeom>
              <a:avLst/>
              <a:gdLst/>
              <a:ahLst/>
              <a:cxnLst/>
              <a:rect l="l" t="t" r="r" b="b"/>
              <a:pathLst>
                <a:path w="4451" h="2336" extrusionOk="0">
                  <a:moveTo>
                    <a:pt x="4217" y="1"/>
                  </a:moveTo>
                  <a:lnTo>
                    <a:pt x="4217" y="1"/>
                  </a:lnTo>
                  <a:cubicBezTo>
                    <a:pt x="3798" y="368"/>
                    <a:pt x="2955" y="472"/>
                    <a:pt x="2134" y="472"/>
                  </a:cubicBezTo>
                  <a:cubicBezTo>
                    <a:pt x="1058" y="472"/>
                    <a:pt x="21" y="294"/>
                    <a:pt x="21" y="294"/>
                  </a:cubicBezTo>
                  <a:lnTo>
                    <a:pt x="21" y="294"/>
                  </a:lnTo>
                  <a:cubicBezTo>
                    <a:pt x="21" y="294"/>
                    <a:pt x="1" y="1139"/>
                    <a:pt x="783" y="1888"/>
                  </a:cubicBezTo>
                  <a:cubicBezTo>
                    <a:pt x="1833" y="2241"/>
                    <a:pt x="2622" y="2335"/>
                    <a:pt x="3167" y="2335"/>
                  </a:cubicBezTo>
                  <a:cubicBezTo>
                    <a:pt x="3800" y="2335"/>
                    <a:pt x="4104" y="2208"/>
                    <a:pt x="4104" y="2208"/>
                  </a:cubicBezTo>
                  <a:cubicBezTo>
                    <a:pt x="4104" y="2208"/>
                    <a:pt x="4450" y="1522"/>
                    <a:pt x="421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9;p49"/>
            <p:cNvSpPr/>
            <p:nvPr/>
          </p:nvSpPr>
          <p:spPr>
            <a:xfrm>
              <a:off x="1379784" y="2803829"/>
              <a:ext cx="189890" cy="100188"/>
            </a:xfrm>
            <a:custGeom>
              <a:avLst/>
              <a:gdLst/>
              <a:ahLst/>
              <a:cxnLst/>
              <a:rect l="l" t="t" r="r" b="b"/>
              <a:pathLst>
                <a:path w="3622" h="1911" extrusionOk="0">
                  <a:moveTo>
                    <a:pt x="240" y="0"/>
                  </a:moveTo>
                  <a:cubicBezTo>
                    <a:pt x="240" y="0"/>
                    <a:pt x="0" y="647"/>
                    <a:pt x="240" y="1522"/>
                  </a:cubicBezTo>
                  <a:cubicBezTo>
                    <a:pt x="1020" y="1826"/>
                    <a:pt x="1656" y="1911"/>
                    <a:pt x="2124" y="1911"/>
                  </a:cubicBezTo>
                  <a:cubicBezTo>
                    <a:pt x="2724" y="1911"/>
                    <a:pt x="3048" y="1771"/>
                    <a:pt x="3048" y="1771"/>
                  </a:cubicBezTo>
                  <a:cubicBezTo>
                    <a:pt x="3048" y="1771"/>
                    <a:pt x="3285" y="1438"/>
                    <a:pt x="3621" y="496"/>
                  </a:cubicBezTo>
                  <a:lnTo>
                    <a:pt x="3621" y="496"/>
                  </a:lnTo>
                  <a:cubicBezTo>
                    <a:pt x="3464" y="533"/>
                    <a:pt x="3281" y="549"/>
                    <a:pt x="3084" y="549"/>
                  </a:cubicBezTo>
                  <a:cubicBezTo>
                    <a:pt x="1918" y="549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80;p49"/>
            <p:cNvSpPr/>
            <p:nvPr/>
          </p:nvSpPr>
          <p:spPr>
            <a:xfrm>
              <a:off x="935524" y="1801962"/>
              <a:ext cx="779116" cy="815395"/>
            </a:xfrm>
            <a:custGeom>
              <a:avLst/>
              <a:gdLst/>
              <a:ahLst/>
              <a:cxnLst/>
              <a:rect l="l" t="t" r="r" b="b"/>
              <a:pathLst>
                <a:path w="14861" h="15553" extrusionOk="0">
                  <a:moveTo>
                    <a:pt x="3318" y="0"/>
                  </a:moveTo>
                  <a:lnTo>
                    <a:pt x="1588" y="3455"/>
                  </a:lnTo>
                  <a:cubicBezTo>
                    <a:pt x="1588" y="3455"/>
                    <a:pt x="0" y="8341"/>
                    <a:pt x="756" y="12744"/>
                  </a:cubicBezTo>
                  <a:cubicBezTo>
                    <a:pt x="756" y="12744"/>
                    <a:pt x="3152" y="15393"/>
                    <a:pt x="7819" y="15546"/>
                  </a:cubicBezTo>
                  <a:cubicBezTo>
                    <a:pt x="7959" y="15551"/>
                    <a:pt x="8098" y="15553"/>
                    <a:pt x="8235" y="15553"/>
                  </a:cubicBezTo>
                  <a:cubicBezTo>
                    <a:pt x="12625" y="15553"/>
                    <a:pt x="14860" y="13343"/>
                    <a:pt x="14860" y="13343"/>
                  </a:cubicBezTo>
                  <a:cubicBezTo>
                    <a:pt x="14860" y="13343"/>
                    <a:pt x="14721" y="11732"/>
                    <a:pt x="14438" y="9732"/>
                  </a:cubicBezTo>
                  <a:cubicBezTo>
                    <a:pt x="14398" y="9449"/>
                    <a:pt x="14355" y="9159"/>
                    <a:pt x="14309" y="8863"/>
                  </a:cubicBezTo>
                  <a:cubicBezTo>
                    <a:pt x="13936" y="6484"/>
                    <a:pt x="13370" y="3818"/>
                    <a:pt x="12594" y="2670"/>
                  </a:cubicBezTo>
                  <a:cubicBezTo>
                    <a:pt x="11046" y="376"/>
                    <a:pt x="8617" y="133"/>
                    <a:pt x="8617" y="133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81;p49"/>
            <p:cNvSpPr/>
            <p:nvPr/>
          </p:nvSpPr>
          <p:spPr>
            <a:xfrm>
              <a:off x="1588126" y="1918349"/>
              <a:ext cx="386491" cy="290235"/>
            </a:xfrm>
            <a:custGeom>
              <a:avLst/>
              <a:gdLst/>
              <a:ahLst/>
              <a:cxnLst/>
              <a:rect l="l" t="t" r="r" b="b"/>
              <a:pathLst>
                <a:path w="7372" h="5536" extrusionOk="0">
                  <a:moveTo>
                    <a:pt x="6174" y="1"/>
                  </a:moveTo>
                  <a:lnTo>
                    <a:pt x="0" y="2007"/>
                  </a:lnTo>
                  <a:cubicBezTo>
                    <a:pt x="0" y="2007"/>
                    <a:pt x="217" y="5535"/>
                    <a:pt x="2507" y="5535"/>
                  </a:cubicBezTo>
                  <a:cubicBezTo>
                    <a:pt x="2889" y="5535"/>
                    <a:pt x="3329" y="5437"/>
                    <a:pt x="3834" y="5209"/>
                  </a:cubicBezTo>
                  <a:cubicBezTo>
                    <a:pt x="7372" y="3608"/>
                    <a:pt x="6174" y="1"/>
                    <a:pt x="6174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82;p49"/>
            <p:cNvSpPr/>
            <p:nvPr/>
          </p:nvSpPr>
          <p:spPr>
            <a:xfrm>
              <a:off x="1251654" y="1800809"/>
              <a:ext cx="221766" cy="118537"/>
            </a:xfrm>
            <a:custGeom>
              <a:avLst/>
              <a:gdLst/>
              <a:ahLst/>
              <a:cxnLst/>
              <a:rect l="l" t="t" r="r" b="b"/>
              <a:pathLst>
                <a:path w="4230" h="2261" extrusionOk="0">
                  <a:moveTo>
                    <a:pt x="3543" y="1"/>
                  </a:moveTo>
                  <a:cubicBezTo>
                    <a:pt x="2495" y="1"/>
                    <a:pt x="1" y="1131"/>
                    <a:pt x="1" y="1131"/>
                  </a:cubicBezTo>
                  <a:cubicBezTo>
                    <a:pt x="1" y="1131"/>
                    <a:pt x="653" y="2261"/>
                    <a:pt x="1702" y="2261"/>
                  </a:cubicBezTo>
                  <a:cubicBezTo>
                    <a:pt x="2226" y="2261"/>
                    <a:pt x="2849" y="1978"/>
                    <a:pt x="3539" y="1131"/>
                  </a:cubicBezTo>
                  <a:cubicBezTo>
                    <a:pt x="4230" y="283"/>
                    <a:pt x="4067" y="1"/>
                    <a:pt x="3543" y="1"/>
                  </a:cubicBezTo>
                  <a:close/>
                </a:path>
              </a:pathLst>
            </a:custGeom>
            <a:solidFill>
              <a:srgbClr val="F4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83;p49"/>
            <p:cNvSpPr/>
            <p:nvPr/>
          </p:nvSpPr>
          <p:spPr>
            <a:xfrm>
              <a:off x="1714578" y="1499358"/>
              <a:ext cx="314509" cy="326357"/>
            </a:xfrm>
            <a:custGeom>
              <a:avLst/>
              <a:gdLst/>
              <a:ahLst/>
              <a:cxnLst/>
              <a:rect l="l" t="t" r="r" b="b"/>
              <a:pathLst>
                <a:path w="5999" h="6225" extrusionOk="0">
                  <a:moveTo>
                    <a:pt x="5998" y="1"/>
                  </a:moveTo>
                  <a:lnTo>
                    <a:pt x="4354" y="594"/>
                  </a:lnTo>
                  <a:lnTo>
                    <a:pt x="3988" y="724"/>
                  </a:lnTo>
                  <a:lnTo>
                    <a:pt x="60" y="2138"/>
                  </a:lnTo>
                  <a:lnTo>
                    <a:pt x="0" y="2198"/>
                  </a:lnTo>
                  <a:cubicBezTo>
                    <a:pt x="118" y="2745"/>
                    <a:pt x="448" y="3638"/>
                    <a:pt x="1347" y="3638"/>
                  </a:cubicBezTo>
                  <a:cubicBezTo>
                    <a:pt x="1399" y="3638"/>
                    <a:pt x="1453" y="3635"/>
                    <a:pt x="1509" y="3629"/>
                  </a:cubicBezTo>
                  <a:cubicBezTo>
                    <a:pt x="1512" y="3629"/>
                    <a:pt x="1515" y="3629"/>
                    <a:pt x="1522" y="3626"/>
                  </a:cubicBezTo>
                  <a:lnTo>
                    <a:pt x="1522" y="3626"/>
                  </a:lnTo>
                  <a:cubicBezTo>
                    <a:pt x="1301" y="4199"/>
                    <a:pt x="1761" y="4888"/>
                    <a:pt x="2509" y="4888"/>
                  </a:cubicBezTo>
                  <a:cubicBezTo>
                    <a:pt x="2608" y="4888"/>
                    <a:pt x="2712" y="4876"/>
                    <a:pt x="2820" y="4850"/>
                  </a:cubicBezTo>
                  <a:lnTo>
                    <a:pt x="2820" y="4853"/>
                  </a:lnTo>
                  <a:cubicBezTo>
                    <a:pt x="2820" y="5669"/>
                    <a:pt x="3446" y="6139"/>
                    <a:pt x="4338" y="6225"/>
                  </a:cubicBezTo>
                  <a:lnTo>
                    <a:pt x="5456" y="2038"/>
                  </a:lnTo>
                  <a:lnTo>
                    <a:pt x="5785" y="800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84;p49"/>
            <p:cNvSpPr/>
            <p:nvPr/>
          </p:nvSpPr>
          <p:spPr>
            <a:xfrm>
              <a:off x="964306" y="1834939"/>
              <a:ext cx="423190" cy="574651"/>
            </a:xfrm>
            <a:custGeom>
              <a:avLst/>
              <a:gdLst/>
              <a:ahLst/>
              <a:cxnLst/>
              <a:rect l="l" t="t" r="r" b="b"/>
              <a:pathLst>
                <a:path w="8072" h="10961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3488" y="0"/>
                    <a:pt x="2247" y="123"/>
                    <a:pt x="1898" y="586"/>
                  </a:cubicBezTo>
                  <a:cubicBezTo>
                    <a:pt x="4096" y="8855"/>
                    <a:pt x="1144" y="9452"/>
                    <a:pt x="246" y="9452"/>
                  </a:cubicBezTo>
                  <a:cubicBezTo>
                    <a:pt x="94" y="9452"/>
                    <a:pt x="1" y="9435"/>
                    <a:pt x="1" y="9435"/>
                  </a:cubicBezTo>
                  <a:lnTo>
                    <a:pt x="1" y="9435"/>
                  </a:lnTo>
                  <a:cubicBezTo>
                    <a:pt x="1" y="9435"/>
                    <a:pt x="1" y="9979"/>
                    <a:pt x="61" y="10960"/>
                  </a:cubicBezTo>
                  <a:cubicBezTo>
                    <a:pt x="8072" y="8277"/>
                    <a:pt x="3488" y="1"/>
                    <a:pt x="348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85;p49"/>
            <p:cNvSpPr/>
            <p:nvPr/>
          </p:nvSpPr>
          <p:spPr>
            <a:xfrm>
              <a:off x="871669" y="1245510"/>
              <a:ext cx="800768" cy="649726"/>
            </a:xfrm>
            <a:custGeom>
              <a:avLst/>
              <a:gdLst/>
              <a:ahLst/>
              <a:cxnLst/>
              <a:rect l="l" t="t" r="r" b="b"/>
              <a:pathLst>
                <a:path w="15274" h="12393" extrusionOk="0">
                  <a:moveTo>
                    <a:pt x="7400" y="1"/>
                  </a:moveTo>
                  <a:cubicBezTo>
                    <a:pt x="7393" y="1"/>
                    <a:pt x="7386" y="1"/>
                    <a:pt x="7379" y="1"/>
                  </a:cubicBezTo>
                  <a:cubicBezTo>
                    <a:pt x="2986" y="4"/>
                    <a:pt x="1641" y="3525"/>
                    <a:pt x="1641" y="3525"/>
                  </a:cubicBezTo>
                  <a:cubicBezTo>
                    <a:pt x="1392" y="4148"/>
                    <a:pt x="0" y="10914"/>
                    <a:pt x="4849" y="12059"/>
                  </a:cubicBezTo>
                  <a:cubicBezTo>
                    <a:pt x="5834" y="12291"/>
                    <a:pt x="6750" y="12392"/>
                    <a:pt x="7595" y="12392"/>
                  </a:cubicBezTo>
                  <a:cubicBezTo>
                    <a:pt x="10913" y="12392"/>
                    <a:pt x="13129" y="10823"/>
                    <a:pt x="14078" y="9396"/>
                  </a:cubicBezTo>
                  <a:cubicBezTo>
                    <a:pt x="15273" y="7606"/>
                    <a:pt x="14205" y="4996"/>
                    <a:pt x="13233" y="4843"/>
                  </a:cubicBezTo>
                  <a:cubicBezTo>
                    <a:pt x="13034" y="1886"/>
                    <a:pt x="11567" y="1"/>
                    <a:pt x="7400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86;p49"/>
            <p:cNvSpPr/>
            <p:nvPr/>
          </p:nvSpPr>
          <p:spPr>
            <a:xfrm>
              <a:off x="1374017" y="1505334"/>
              <a:ext cx="129337" cy="100031"/>
            </a:xfrm>
            <a:custGeom>
              <a:avLst/>
              <a:gdLst/>
              <a:ahLst/>
              <a:cxnLst/>
              <a:rect l="l" t="t" r="r" b="b"/>
              <a:pathLst>
                <a:path w="2467" h="1908" extrusionOk="0">
                  <a:moveTo>
                    <a:pt x="1111" y="1"/>
                  </a:moveTo>
                  <a:cubicBezTo>
                    <a:pt x="590" y="1"/>
                    <a:pt x="26" y="123"/>
                    <a:pt x="17" y="303"/>
                  </a:cubicBezTo>
                  <a:cubicBezTo>
                    <a:pt x="0" y="580"/>
                    <a:pt x="852" y="816"/>
                    <a:pt x="1132" y="882"/>
                  </a:cubicBezTo>
                  <a:lnTo>
                    <a:pt x="1132" y="1691"/>
                  </a:lnTo>
                  <a:cubicBezTo>
                    <a:pt x="1074" y="1695"/>
                    <a:pt x="1015" y="1697"/>
                    <a:pt x="955" y="1697"/>
                  </a:cubicBezTo>
                  <a:cubicBezTo>
                    <a:pt x="862" y="1697"/>
                    <a:pt x="768" y="1692"/>
                    <a:pt x="673" y="1684"/>
                  </a:cubicBezTo>
                  <a:cubicBezTo>
                    <a:pt x="456" y="1668"/>
                    <a:pt x="243" y="1618"/>
                    <a:pt x="17" y="1595"/>
                  </a:cubicBezTo>
                  <a:lnTo>
                    <a:pt x="17" y="1595"/>
                  </a:lnTo>
                  <a:cubicBezTo>
                    <a:pt x="213" y="1701"/>
                    <a:pt x="419" y="1801"/>
                    <a:pt x="646" y="1851"/>
                  </a:cubicBezTo>
                  <a:cubicBezTo>
                    <a:pt x="795" y="1889"/>
                    <a:pt x="951" y="1907"/>
                    <a:pt x="1107" y="1907"/>
                  </a:cubicBezTo>
                  <a:cubicBezTo>
                    <a:pt x="1184" y="1907"/>
                    <a:pt x="1261" y="1903"/>
                    <a:pt x="1338" y="1894"/>
                  </a:cubicBezTo>
                  <a:cubicBezTo>
                    <a:pt x="1575" y="1864"/>
                    <a:pt x="1801" y="1778"/>
                    <a:pt x="1994" y="1648"/>
                  </a:cubicBezTo>
                  <a:cubicBezTo>
                    <a:pt x="2197" y="1524"/>
                    <a:pt x="2347" y="1342"/>
                    <a:pt x="2467" y="1149"/>
                  </a:cubicBezTo>
                  <a:lnTo>
                    <a:pt x="2467" y="1149"/>
                  </a:lnTo>
                  <a:cubicBezTo>
                    <a:pt x="2280" y="1282"/>
                    <a:pt x="2110" y="1418"/>
                    <a:pt x="1914" y="1501"/>
                  </a:cubicBezTo>
                  <a:cubicBezTo>
                    <a:pt x="1731" y="1584"/>
                    <a:pt x="1544" y="1648"/>
                    <a:pt x="1348" y="1675"/>
                  </a:cubicBezTo>
                  <a:lnTo>
                    <a:pt x="1348" y="876"/>
                  </a:lnTo>
                  <a:cubicBezTo>
                    <a:pt x="1571" y="816"/>
                    <a:pt x="2011" y="650"/>
                    <a:pt x="1980" y="303"/>
                  </a:cubicBezTo>
                  <a:cubicBezTo>
                    <a:pt x="1962" y="88"/>
                    <a:pt x="155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87;p49"/>
            <p:cNvSpPr/>
            <p:nvPr/>
          </p:nvSpPr>
          <p:spPr>
            <a:xfrm>
              <a:off x="1184496" y="1566044"/>
              <a:ext cx="80161" cy="80318"/>
            </a:xfrm>
            <a:custGeom>
              <a:avLst/>
              <a:gdLst/>
              <a:ahLst/>
              <a:cxnLst/>
              <a:rect l="l" t="t" r="r" b="b"/>
              <a:pathLst>
                <a:path w="1529" h="1532" extrusionOk="0">
                  <a:moveTo>
                    <a:pt x="766" y="1"/>
                  </a:moveTo>
                  <a:cubicBezTo>
                    <a:pt x="343" y="1"/>
                    <a:pt x="1" y="343"/>
                    <a:pt x="1" y="766"/>
                  </a:cubicBezTo>
                  <a:cubicBezTo>
                    <a:pt x="1" y="1189"/>
                    <a:pt x="343" y="1532"/>
                    <a:pt x="766" y="1532"/>
                  </a:cubicBezTo>
                  <a:cubicBezTo>
                    <a:pt x="1185" y="1532"/>
                    <a:pt x="1529" y="1189"/>
                    <a:pt x="1529" y="766"/>
                  </a:cubicBezTo>
                  <a:cubicBezTo>
                    <a:pt x="1529" y="343"/>
                    <a:pt x="1185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88;p49"/>
            <p:cNvSpPr/>
            <p:nvPr/>
          </p:nvSpPr>
          <p:spPr>
            <a:xfrm>
              <a:off x="1523537" y="1512674"/>
              <a:ext cx="80318" cy="80318"/>
            </a:xfrm>
            <a:custGeom>
              <a:avLst/>
              <a:gdLst/>
              <a:ahLst/>
              <a:cxnLst/>
              <a:rect l="l" t="t" r="r" b="b"/>
              <a:pathLst>
                <a:path w="1532" h="1532" extrusionOk="0">
                  <a:moveTo>
                    <a:pt x="766" y="0"/>
                  </a:moveTo>
                  <a:cubicBezTo>
                    <a:pt x="343" y="0"/>
                    <a:pt x="1" y="343"/>
                    <a:pt x="1" y="765"/>
                  </a:cubicBezTo>
                  <a:cubicBezTo>
                    <a:pt x="1" y="1189"/>
                    <a:pt x="343" y="1531"/>
                    <a:pt x="766" y="1531"/>
                  </a:cubicBezTo>
                  <a:cubicBezTo>
                    <a:pt x="1188" y="1531"/>
                    <a:pt x="1532" y="1189"/>
                    <a:pt x="1532" y="765"/>
                  </a:cubicBezTo>
                  <a:cubicBezTo>
                    <a:pt x="1532" y="343"/>
                    <a:pt x="1188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89;p49"/>
            <p:cNvSpPr/>
            <p:nvPr/>
          </p:nvSpPr>
          <p:spPr>
            <a:xfrm>
              <a:off x="1391632" y="1198850"/>
              <a:ext cx="210651" cy="191201"/>
            </a:xfrm>
            <a:custGeom>
              <a:avLst/>
              <a:gdLst/>
              <a:ahLst/>
              <a:cxnLst/>
              <a:rect l="l" t="t" r="r" b="b"/>
              <a:pathLst>
                <a:path w="4018" h="3647" extrusionOk="0">
                  <a:moveTo>
                    <a:pt x="2275" y="0"/>
                  </a:moveTo>
                  <a:cubicBezTo>
                    <a:pt x="1725" y="0"/>
                    <a:pt x="1210" y="235"/>
                    <a:pt x="799" y="665"/>
                  </a:cubicBezTo>
                  <a:cubicBezTo>
                    <a:pt x="489" y="984"/>
                    <a:pt x="323" y="1350"/>
                    <a:pt x="110" y="1730"/>
                  </a:cubicBezTo>
                  <a:lnTo>
                    <a:pt x="29" y="1877"/>
                  </a:lnTo>
                  <a:lnTo>
                    <a:pt x="29" y="1877"/>
                  </a:lnTo>
                  <a:cubicBezTo>
                    <a:pt x="10" y="1836"/>
                    <a:pt x="0" y="1813"/>
                    <a:pt x="0" y="1813"/>
                  </a:cubicBezTo>
                  <a:lnTo>
                    <a:pt x="0" y="1929"/>
                  </a:lnTo>
                  <a:lnTo>
                    <a:pt x="29" y="1877"/>
                  </a:lnTo>
                  <a:lnTo>
                    <a:pt x="29" y="1877"/>
                  </a:lnTo>
                  <a:cubicBezTo>
                    <a:pt x="178" y="2202"/>
                    <a:pt x="895" y="3647"/>
                    <a:pt x="1920" y="3647"/>
                  </a:cubicBezTo>
                  <a:cubicBezTo>
                    <a:pt x="1977" y="3647"/>
                    <a:pt x="2035" y="3642"/>
                    <a:pt x="2094" y="3633"/>
                  </a:cubicBezTo>
                  <a:cubicBezTo>
                    <a:pt x="3062" y="3476"/>
                    <a:pt x="4017" y="2342"/>
                    <a:pt x="4004" y="1360"/>
                  </a:cubicBezTo>
                  <a:cubicBezTo>
                    <a:pt x="3994" y="731"/>
                    <a:pt x="3535" y="321"/>
                    <a:pt x="2976" y="126"/>
                  </a:cubicBezTo>
                  <a:cubicBezTo>
                    <a:pt x="2740" y="41"/>
                    <a:pt x="2504" y="0"/>
                    <a:pt x="22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90;p49"/>
            <p:cNvSpPr/>
            <p:nvPr/>
          </p:nvSpPr>
          <p:spPr>
            <a:xfrm>
              <a:off x="769228" y="1280426"/>
              <a:ext cx="264599" cy="233405"/>
            </a:xfrm>
            <a:custGeom>
              <a:avLst/>
              <a:gdLst/>
              <a:ahLst/>
              <a:cxnLst/>
              <a:rect l="l" t="t" r="r" b="b"/>
              <a:pathLst>
                <a:path w="5047" h="4452" extrusionOk="0">
                  <a:moveTo>
                    <a:pt x="2813" y="1"/>
                  </a:moveTo>
                  <a:cubicBezTo>
                    <a:pt x="1202" y="1"/>
                    <a:pt x="0" y="1543"/>
                    <a:pt x="613" y="3152"/>
                  </a:cubicBezTo>
                  <a:cubicBezTo>
                    <a:pt x="995" y="4155"/>
                    <a:pt x="1903" y="4452"/>
                    <a:pt x="2850" y="4452"/>
                  </a:cubicBezTo>
                  <a:cubicBezTo>
                    <a:pt x="3274" y="4452"/>
                    <a:pt x="3705" y="4393"/>
                    <a:pt x="4101" y="4310"/>
                  </a:cubicBezTo>
                  <a:cubicBezTo>
                    <a:pt x="4640" y="3009"/>
                    <a:pt x="4857" y="2234"/>
                    <a:pt x="4857" y="2234"/>
                  </a:cubicBezTo>
                  <a:cubicBezTo>
                    <a:pt x="4857" y="2234"/>
                    <a:pt x="5046" y="233"/>
                    <a:pt x="3100" y="17"/>
                  </a:cubicBezTo>
                  <a:cubicBezTo>
                    <a:pt x="3003" y="6"/>
                    <a:pt x="2907" y="1"/>
                    <a:pt x="2813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91;p49"/>
            <p:cNvSpPr/>
            <p:nvPr/>
          </p:nvSpPr>
          <p:spPr>
            <a:xfrm>
              <a:off x="884408" y="1363679"/>
              <a:ext cx="107370" cy="107318"/>
            </a:xfrm>
            <a:custGeom>
              <a:avLst/>
              <a:gdLst/>
              <a:ahLst/>
              <a:cxnLst/>
              <a:rect l="l" t="t" r="r" b="b"/>
              <a:pathLst>
                <a:path w="2048" h="2047" extrusionOk="0">
                  <a:moveTo>
                    <a:pt x="1022" y="0"/>
                  </a:moveTo>
                  <a:cubicBezTo>
                    <a:pt x="456" y="0"/>
                    <a:pt x="0" y="459"/>
                    <a:pt x="0" y="1025"/>
                  </a:cubicBezTo>
                  <a:cubicBezTo>
                    <a:pt x="0" y="1591"/>
                    <a:pt x="456" y="2047"/>
                    <a:pt x="1022" y="2047"/>
                  </a:cubicBezTo>
                  <a:cubicBezTo>
                    <a:pt x="1588" y="2047"/>
                    <a:pt x="2047" y="1591"/>
                    <a:pt x="2047" y="1025"/>
                  </a:cubicBezTo>
                  <a:cubicBezTo>
                    <a:pt x="2047" y="459"/>
                    <a:pt x="1588" y="0"/>
                    <a:pt x="1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92;p49"/>
            <p:cNvSpPr/>
            <p:nvPr/>
          </p:nvSpPr>
          <p:spPr>
            <a:xfrm>
              <a:off x="940085" y="1986713"/>
              <a:ext cx="383031" cy="273616"/>
            </a:xfrm>
            <a:custGeom>
              <a:avLst/>
              <a:gdLst/>
              <a:ahLst/>
              <a:cxnLst/>
              <a:rect l="l" t="t" r="r" b="b"/>
              <a:pathLst>
                <a:path w="7306" h="5219" extrusionOk="0">
                  <a:moveTo>
                    <a:pt x="3761" y="1"/>
                  </a:moveTo>
                  <a:cubicBezTo>
                    <a:pt x="3760" y="1"/>
                    <a:pt x="3759" y="1"/>
                    <a:pt x="3758" y="1"/>
                  </a:cubicBezTo>
                  <a:cubicBezTo>
                    <a:pt x="3199" y="11"/>
                    <a:pt x="0" y="1728"/>
                    <a:pt x="0" y="1728"/>
                  </a:cubicBezTo>
                  <a:cubicBezTo>
                    <a:pt x="0" y="1728"/>
                    <a:pt x="735" y="5073"/>
                    <a:pt x="2080" y="5210"/>
                  </a:cubicBezTo>
                  <a:cubicBezTo>
                    <a:pt x="2137" y="5215"/>
                    <a:pt x="2194" y="5218"/>
                    <a:pt x="2251" y="5218"/>
                  </a:cubicBezTo>
                  <a:cubicBezTo>
                    <a:pt x="3559" y="5218"/>
                    <a:pt x="5076" y="3780"/>
                    <a:pt x="6167" y="3359"/>
                  </a:cubicBezTo>
                  <a:cubicBezTo>
                    <a:pt x="7305" y="2923"/>
                    <a:pt x="4799" y="1728"/>
                    <a:pt x="4799" y="1728"/>
                  </a:cubicBezTo>
                  <a:cubicBezTo>
                    <a:pt x="4799" y="1728"/>
                    <a:pt x="4322" y="1"/>
                    <a:pt x="376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93;p49"/>
            <p:cNvSpPr/>
            <p:nvPr/>
          </p:nvSpPr>
          <p:spPr>
            <a:xfrm>
              <a:off x="864748" y="1859998"/>
              <a:ext cx="326987" cy="282791"/>
            </a:xfrm>
            <a:custGeom>
              <a:avLst/>
              <a:gdLst/>
              <a:ahLst/>
              <a:cxnLst/>
              <a:rect l="l" t="t" r="r" b="b"/>
              <a:pathLst>
                <a:path w="6237" h="5394" extrusionOk="0">
                  <a:moveTo>
                    <a:pt x="2721" y="1"/>
                  </a:moveTo>
                  <a:cubicBezTo>
                    <a:pt x="1" y="1"/>
                    <a:pt x="538" y="4875"/>
                    <a:pt x="931" y="5393"/>
                  </a:cubicBezTo>
                  <a:cubicBezTo>
                    <a:pt x="931" y="5393"/>
                    <a:pt x="3470" y="3200"/>
                    <a:pt x="6182" y="3200"/>
                  </a:cubicBezTo>
                  <a:cubicBezTo>
                    <a:pt x="6200" y="3200"/>
                    <a:pt x="6218" y="3200"/>
                    <a:pt x="6236" y="3200"/>
                  </a:cubicBezTo>
                  <a:cubicBezTo>
                    <a:pt x="6236" y="3200"/>
                    <a:pt x="5574" y="78"/>
                    <a:pt x="2785" y="2"/>
                  </a:cubicBezTo>
                  <a:cubicBezTo>
                    <a:pt x="2763" y="1"/>
                    <a:pt x="2742" y="1"/>
                    <a:pt x="2721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94;p49"/>
            <p:cNvSpPr/>
            <p:nvPr/>
          </p:nvSpPr>
          <p:spPr>
            <a:xfrm>
              <a:off x="1528046" y="1964694"/>
              <a:ext cx="164411" cy="347538"/>
            </a:xfrm>
            <a:custGeom>
              <a:avLst/>
              <a:gdLst/>
              <a:ahLst/>
              <a:cxnLst/>
              <a:rect l="l" t="t" r="r" b="b"/>
              <a:pathLst>
                <a:path w="3136" h="6629" extrusionOk="0">
                  <a:moveTo>
                    <a:pt x="810" y="0"/>
                  </a:moveTo>
                  <a:cubicBezTo>
                    <a:pt x="671" y="0"/>
                    <a:pt x="475" y="466"/>
                    <a:pt x="197" y="1782"/>
                  </a:cubicBezTo>
                  <a:cubicBezTo>
                    <a:pt x="1" y="5154"/>
                    <a:pt x="2038" y="6269"/>
                    <a:pt x="3136" y="6628"/>
                  </a:cubicBezTo>
                  <a:cubicBezTo>
                    <a:pt x="3096" y="6345"/>
                    <a:pt x="3053" y="6055"/>
                    <a:pt x="3007" y="5759"/>
                  </a:cubicBezTo>
                  <a:cubicBezTo>
                    <a:pt x="1332" y="4528"/>
                    <a:pt x="1146" y="2724"/>
                    <a:pt x="1146" y="2724"/>
                  </a:cubicBezTo>
                  <a:cubicBezTo>
                    <a:pt x="1146" y="2724"/>
                    <a:pt x="1146" y="0"/>
                    <a:pt x="81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95;p49"/>
            <p:cNvSpPr/>
            <p:nvPr/>
          </p:nvSpPr>
          <p:spPr>
            <a:xfrm>
              <a:off x="1236346" y="1188470"/>
              <a:ext cx="91642" cy="72297"/>
            </a:xfrm>
            <a:custGeom>
              <a:avLst/>
              <a:gdLst/>
              <a:ahLst/>
              <a:cxnLst/>
              <a:rect l="l" t="t" r="r" b="b"/>
              <a:pathLst>
                <a:path w="1748" h="1379" extrusionOk="0">
                  <a:moveTo>
                    <a:pt x="769" y="0"/>
                  </a:moveTo>
                  <a:cubicBezTo>
                    <a:pt x="289" y="0"/>
                    <a:pt x="1" y="1378"/>
                    <a:pt x="1" y="1378"/>
                  </a:cubicBezTo>
                  <a:lnTo>
                    <a:pt x="812" y="1378"/>
                  </a:lnTo>
                  <a:cubicBezTo>
                    <a:pt x="812" y="1378"/>
                    <a:pt x="1748" y="576"/>
                    <a:pt x="1434" y="433"/>
                  </a:cubicBezTo>
                  <a:cubicBezTo>
                    <a:pt x="1408" y="421"/>
                    <a:pt x="1380" y="416"/>
                    <a:pt x="1350" y="416"/>
                  </a:cubicBezTo>
                  <a:cubicBezTo>
                    <a:pt x="1032" y="416"/>
                    <a:pt x="501" y="1001"/>
                    <a:pt x="431" y="1080"/>
                  </a:cubicBezTo>
                  <a:lnTo>
                    <a:pt x="431" y="1080"/>
                  </a:lnTo>
                  <a:cubicBezTo>
                    <a:pt x="517" y="981"/>
                    <a:pt x="1291" y="83"/>
                    <a:pt x="812" y="4"/>
                  </a:cubicBezTo>
                  <a:cubicBezTo>
                    <a:pt x="798" y="2"/>
                    <a:pt x="783" y="0"/>
                    <a:pt x="76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96;p49"/>
            <p:cNvSpPr/>
            <p:nvPr/>
          </p:nvSpPr>
          <p:spPr>
            <a:xfrm>
              <a:off x="1358289" y="2237258"/>
              <a:ext cx="157805" cy="128813"/>
            </a:xfrm>
            <a:custGeom>
              <a:avLst/>
              <a:gdLst/>
              <a:ahLst/>
              <a:cxnLst/>
              <a:rect l="l" t="t" r="r" b="b"/>
              <a:pathLst>
                <a:path w="3010" h="2457" extrusionOk="0">
                  <a:moveTo>
                    <a:pt x="1724" y="1"/>
                  </a:moveTo>
                  <a:cubicBezTo>
                    <a:pt x="1025" y="807"/>
                    <a:pt x="426" y="1492"/>
                    <a:pt x="1" y="1968"/>
                  </a:cubicBezTo>
                  <a:cubicBezTo>
                    <a:pt x="897" y="2393"/>
                    <a:pt x="1762" y="2457"/>
                    <a:pt x="2186" y="2457"/>
                  </a:cubicBezTo>
                  <a:cubicBezTo>
                    <a:pt x="2244" y="2457"/>
                    <a:pt x="2293" y="2456"/>
                    <a:pt x="2334" y="2454"/>
                  </a:cubicBezTo>
                  <a:cubicBezTo>
                    <a:pt x="2414" y="2454"/>
                    <a:pt x="2457" y="2448"/>
                    <a:pt x="2457" y="2448"/>
                  </a:cubicBezTo>
                  <a:lnTo>
                    <a:pt x="3010" y="1792"/>
                  </a:lnTo>
                  <a:cubicBezTo>
                    <a:pt x="2653" y="1102"/>
                    <a:pt x="2214" y="511"/>
                    <a:pt x="1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97;p49"/>
            <p:cNvSpPr/>
            <p:nvPr/>
          </p:nvSpPr>
          <p:spPr>
            <a:xfrm>
              <a:off x="1448672" y="1753783"/>
              <a:ext cx="493337" cy="577954"/>
            </a:xfrm>
            <a:custGeom>
              <a:avLst/>
              <a:gdLst/>
              <a:ahLst/>
              <a:cxnLst/>
              <a:rect l="l" t="t" r="r" b="b"/>
              <a:pathLst>
                <a:path w="9410" h="11024" extrusionOk="0">
                  <a:moveTo>
                    <a:pt x="7892" y="0"/>
                  </a:moveTo>
                  <a:cubicBezTo>
                    <a:pt x="5895" y="2350"/>
                    <a:pt x="2367" y="6504"/>
                    <a:pt x="0" y="9233"/>
                  </a:cubicBezTo>
                  <a:cubicBezTo>
                    <a:pt x="490" y="9742"/>
                    <a:pt x="929" y="10335"/>
                    <a:pt x="1286" y="11023"/>
                  </a:cubicBezTo>
                  <a:lnTo>
                    <a:pt x="1435" y="10848"/>
                  </a:lnTo>
                  <a:lnTo>
                    <a:pt x="9406" y="1386"/>
                  </a:lnTo>
                  <a:lnTo>
                    <a:pt x="9410" y="1372"/>
                  </a:lnTo>
                  <a:cubicBezTo>
                    <a:pt x="8518" y="1286"/>
                    <a:pt x="7892" y="816"/>
                    <a:pt x="7892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98;p49"/>
            <p:cNvSpPr/>
            <p:nvPr/>
          </p:nvSpPr>
          <p:spPr>
            <a:xfrm>
              <a:off x="1216109" y="2107450"/>
              <a:ext cx="135786" cy="149102"/>
            </a:xfrm>
            <a:custGeom>
              <a:avLst/>
              <a:gdLst/>
              <a:ahLst/>
              <a:cxnLst/>
              <a:rect l="l" t="t" r="r" b="b"/>
              <a:pathLst>
                <a:path w="2590" h="2844" extrusionOk="0">
                  <a:moveTo>
                    <a:pt x="433" y="1"/>
                  </a:moveTo>
                  <a:lnTo>
                    <a:pt x="0" y="451"/>
                  </a:lnTo>
                  <a:cubicBezTo>
                    <a:pt x="3" y="480"/>
                    <a:pt x="10" y="507"/>
                    <a:pt x="14" y="537"/>
                  </a:cubicBezTo>
                  <a:cubicBezTo>
                    <a:pt x="183" y="1502"/>
                    <a:pt x="493" y="2254"/>
                    <a:pt x="875" y="2844"/>
                  </a:cubicBezTo>
                  <a:lnTo>
                    <a:pt x="2590" y="1016"/>
                  </a:lnTo>
                  <a:cubicBezTo>
                    <a:pt x="1828" y="554"/>
                    <a:pt x="1072" y="224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99;p49"/>
            <p:cNvSpPr/>
            <p:nvPr/>
          </p:nvSpPr>
          <p:spPr>
            <a:xfrm>
              <a:off x="1238757" y="1614538"/>
              <a:ext cx="554939" cy="546236"/>
            </a:xfrm>
            <a:custGeom>
              <a:avLst/>
              <a:gdLst/>
              <a:ahLst/>
              <a:cxnLst/>
              <a:rect l="l" t="t" r="r" b="b"/>
              <a:pathLst>
                <a:path w="10585" h="10419" extrusionOk="0">
                  <a:moveTo>
                    <a:pt x="9076" y="1"/>
                  </a:moveTo>
                  <a:lnTo>
                    <a:pt x="297" y="9097"/>
                  </a:lnTo>
                  <a:lnTo>
                    <a:pt x="1" y="9403"/>
                  </a:lnTo>
                  <a:cubicBezTo>
                    <a:pt x="640" y="9626"/>
                    <a:pt x="1396" y="9956"/>
                    <a:pt x="2158" y="10418"/>
                  </a:cubicBezTo>
                  <a:lnTo>
                    <a:pt x="10585" y="1432"/>
                  </a:lnTo>
                  <a:lnTo>
                    <a:pt x="10585" y="1432"/>
                  </a:lnTo>
                  <a:cubicBezTo>
                    <a:pt x="10529" y="1438"/>
                    <a:pt x="10475" y="1441"/>
                    <a:pt x="10423" y="1441"/>
                  </a:cubicBezTo>
                  <a:cubicBezTo>
                    <a:pt x="9524" y="1441"/>
                    <a:pt x="9194" y="548"/>
                    <a:pt x="907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00;p49"/>
            <p:cNvSpPr/>
            <p:nvPr/>
          </p:nvSpPr>
          <p:spPr>
            <a:xfrm>
              <a:off x="1351841" y="1689403"/>
              <a:ext cx="510638" cy="548490"/>
            </a:xfrm>
            <a:custGeom>
              <a:avLst/>
              <a:gdLst/>
              <a:ahLst/>
              <a:cxnLst/>
              <a:rect l="l" t="t" r="r" b="b"/>
              <a:pathLst>
                <a:path w="9740" h="10462" extrusionOk="0">
                  <a:moveTo>
                    <a:pt x="8441" y="1"/>
                  </a:moveTo>
                  <a:lnTo>
                    <a:pt x="8441" y="1"/>
                  </a:lnTo>
                  <a:cubicBezTo>
                    <a:pt x="8434" y="4"/>
                    <a:pt x="8431" y="4"/>
                    <a:pt x="8428" y="4"/>
                  </a:cubicBezTo>
                  <a:lnTo>
                    <a:pt x="1" y="8990"/>
                  </a:lnTo>
                  <a:cubicBezTo>
                    <a:pt x="636" y="9380"/>
                    <a:pt x="1275" y="9862"/>
                    <a:pt x="1847" y="10461"/>
                  </a:cubicBezTo>
                  <a:cubicBezTo>
                    <a:pt x="4214" y="7732"/>
                    <a:pt x="7742" y="3578"/>
                    <a:pt x="9739" y="1228"/>
                  </a:cubicBezTo>
                  <a:lnTo>
                    <a:pt x="9739" y="1225"/>
                  </a:lnTo>
                  <a:cubicBezTo>
                    <a:pt x="9631" y="1251"/>
                    <a:pt x="9527" y="1263"/>
                    <a:pt x="9428" y="1263"/>
                  </a:cubicBezTo>
                  <a:cubicBezTo>
                    <a:pt x="8680" y="1263"/>
                    <a:pt x="8220" y="574"/>
                    <a:pt x="8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01;p49"/>
            <p:cNvSpPr/>
            <p:nvPr/>
          </p:nvSpPr>
          <p:spPr>
            <a:xfrm>
              <a:off x="1261982" y="2160715"/>
              <a:ext cx="186745" cy="180244"/>
            </a:xfrm>
            <a:custGeom>
              <a:avLst/>
              <a:gdLst/>
              <a:ahLst/>
              <a:cxnLst/>
              <a:rect l="l" t="t" r="r" b="b"/>
              <a:pathLst>
                <a:path w="3562" h="3438" extrusionOk="0">
                  <a:moveTo>
                    <a:pt x="1715" y="0"/>
                  </a:moveTo>
                  <a:lnTo>
                    <a:pt x="0" y="1828"/>
                  </a:lnTo>
                  <a:cubicBezTo>
                    <a:pt x="526" y="2630"/>
                    <a:pt x="1189" y="3129"/>
                    <a:pt x="1838" y="3438"/>
                  </a:cubicBezTo>
                  <a:cubicBezTo>
                    <a:pt x="2263" y="2962"/>
                    <a:pt x="2862" y="2280"/>
                    <a:pt x="3561" y="1471"/>
                  </a:cubicBezTo>
                  <a:cubicBezTo>
                    <a:pt x="2989" y="872"/>
                    <a:pt x="2350" y="39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02;p49"/>
            <p:cNvSpPr/>
            <p:nvPr/>
          </p:nvSpPr>
          <p:spPr>
            <a:xfrm>
              <a:off x="1216109" y="2091618"/>
              <a:ext cx="307798" cy="275031"/>
            </a:xfrm>
            <a:custGeom>
              <a:avLst/>
              <a:gdLst/>
              <a:ahLst/>
              <a:cxnLst/>
              <a:rect l="l" t="t" r="r" b="b"/>
              <a:pathLst>
                <a:path w="5871" h="5246" extrusionOk="0">
                  <a:moveTo>
                    <a:pt x="726" y="0"/>
                  </a:moveTo>
                  <a:lnTo>
                    <a:pt x="0" y="753"/>
                  </a:lnTo>
                  <a:cubicBezTo>
                    <a:pt x="3" y="782"/>
                    <a:pt x="10" y="812"/>
                    <a:pt x="14" y="842"/>
                  </a:cubicBezTo>
                  <a:cubicBezTo>
                    <a:pt x="436" y="1009"/>
                    <a:pt x="1218" y="1355"/>
                    <a:pt x="2077" y="1943"/>
                  </a:cubicBezTo>
                  <a:cubicBezTo>
                    <a:pt x="3115" y="2656"/>
                    <a:pt x="4270" y="3721"/>
                    <a:pt x="5046" y="5246"/>
                  </a:cubicBezTo>
                  <a:cubicBezTo>
                    <a:pt x="5126" y="5242"/>
                    <a:pt x="5169" y="5238"/>
                    <a:pt x="5169" y="5238"/>
                  </a:cubicBezTo>
                  <a:lnTo>
                    <a:pt x="5871" y="4404"/>
                  </a:lnTo>
                  <a:cubicBezTo>
                    <a:pt x="5539" y="3418"/>
                    <a:pt x="4763" y="1788"/>
                    <a:pt x="3075" y="792"/>
                  </a:cubicBezTo>
                  <a:cubicBezTo>
                    <a:pt x="2433" y="413"/>
                    <a:pt x="1661" y="123"/>
                    <a:pt x="726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03;p49"/>
            <p:cNvSpPr/>
            <p:nvPr/>
          </p:nvSpPr>
          <p:spPr>
            <a:xfrm>
              <a:off x="1324946" y="2133139"/>
              <a:ext cx="198960" cy="233509"/>
            </a:xfrm>
            <a:custGeom>
              <a:avLst/>
              <a:gdLst/>
              <a:ahLst/>
              <a:cxnLst/>
              <a:rect l="l" t="t" r="r" b="b"/>
              <a:pathLst>
                <a:path w="3795" h="4454" extrusionOk="0">
                  <a:moveTo>
                    <a:pt x="999" y="0"/>
                  </a:moveTo>
                  <a:lnTo>
                    <a:pt x="1" y="1151"/>
                  </a:lnTo>
                  <a:cubicBezTo>
                    <a:pt x="1039" y="1864"/>
                    <a:pt x="2194" y="2929"/>
                    <a:pt x="2970" y="4454"/>
                  </a:cubicBezTo>
                  <a:cubicBezTo>
                    <a:pt x="3050" y="4450"/>
                    <a:pt x="3093" y="4446"/>
                    <a:pt x="3093" y="4446"/>
                  </a:cubicBezTo>
                  <a:lnTo>
                    <a:pt x="3795" y="3612"/>
                  </a:lnTo>
                  <a:cubicBezTo>
                    <a:pt x="3463" y="2626"/>
                    <a:pt x="2687" y="996"/>
                    <a:pt x="999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04;p49"/>
            <p:cNvSpPr/>
            <p:nvPr/>
          </p:nvSpPr>
          <p:spPr>
            <a:xfrm>
              <a:off x="1715312" y="1841282"/>
              <a:ext cx="212643" cy="254375"/>
            </a:xfrm>
            <a:custGeom>
              <a:avLst/>
              <a:gdLst/>
              <a:ahLst/>
              <a:cxnLst/>
              <a:rect l="l" t="t" r="r" b="b"/>
              <a:pathLst>
                <a:path w="4056" h="4852" extrusionOk="0">
                  <a:moveTo>
                    <a:pt x="1611" y="1"/>
                  </a:moveTo>
                  <a:cubicBezTo>
                    <a:pt x="1456" y="1"/>
                    <a:pt x="1291" y="13"/>
                    <a:pt x="1115" y="39"/>
                  </a:cubicBezTo>
                  <a:cubicBezTo>
                    <a:pt x="590" y="265"/>
                    <a:pt x="1375" y="821"/>
                    <a:pt x="1375" y="821"/>
                  </a:cubicBezTo>
                  <a:cubicBezTo>
                    <a:pt x="1375" y="821"/>
                    <a:pt x="1323" y="818"/>
                    <a:pt x="1243" y="818"/>
                  </a:cubicBezTo>
                  <a:cubicBezTo>
                    <a:pt x="1014" y="818"/>
                    <a:pt x="556" y="842"/>
                    <a:pt x="459" y="1027"/>
                  </a:cubicBezTo>
                  <a:cubicBezTo>
                    <a:pt x="330" y="1281"/>
                    <a:pt x="1015" y="1750"/>
                    <a:pt x="1015" y="1750"/>
                  </a:cubicBezTo>
                  <a:cubicBezTo>
                    <a:pt x="1015" y="1750"/>
                    <a:pt x="928" y="1740"/>
                    <a:pt x="806" y="1740"/>
                  </a:cubicBezTo>
                  <a:cubicBezTo>
                    <a:pt x="531" y="1740"/>
                    <a:pt x="77" y="1790"/>
                    <a:pt x="46" y="2116"/>
                  </a:cubicBezTo>
                  <a:cubicBezTo>
                    <a:pt x="0" y="2589"/>
                    <a:pt x="1301" y="3301"/>
                    <a:pt x="1301" y="3301"/>
                  </a:cubicBezTo>
                  <a:lnTo>
                    <a:pt x="905" y="3767"/>
                  </a:lnTo>
                  <a:cubicBezTo>
                    <a:pt x="905" y="3767"/>
                    <a:pt x="1998" y="4852"/>
                    <a:pt x="2881" y="4852"/>
                  </a:cubicBezTo>
                  <a:cubicBezTo>
                    <a:pt x="3524" y="4852"/>
                    <a:pt x="4055" y="4277"/>
                    <a:pt x="3974" y="2293"/>
                  </a:cubicBezTo>
                  <a:cubicBezTo>
                    <a:pt x="3974" y="2293"/>
                    <a:pt x="3734" y="1"/>
                    <a:pt x="161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05;p49"/>
            <p:cNvSpPr/>
            <p:nvPr/>
          </p:nvSpPr>
          <p:spPr>
            <a:xfrm>
              <a:off x="1052225" y="2003489"/>
              <a:ext cx="433099" cy="248451"/>
            </a:xfrm>
            <a:custGeom>
              <a:avLst/>
              <a:gdLst/>
              <a:ahLst/>
              <a:cxnLst/>
              <a:rect l="l" t="t" r="r" b="b"/>
              <a:pathLst>
                <a:path w="8261" h="4739" extrusionOk="0">
                  <a:moveTo>
                    <a:pt x="6729" y="0"/>
                  </a:moveTo>
                  <a:cubicBezTo>
                    <a:pt x="4958" y="0"/>
                    <a:pt x="1356" y="1648"/>
                    <a:pt x="1356" y="1648"/>
                  </a:cubicBezTo>
                  <a:cubicBezTo>
                    <a:pt x="1356" y="1648"/>
                    <a:pt x="1" y="4739"/>
                    <a:pt x="852" y="4739"/>
                  </a:cubicBezTo>
                  <a:cubicBezTo>
                    <a:pt x="918" y="4739"/>
                    <a:pt x="998" y="4720"/>
                    <a:pt x="1092" y="4680"/>
                  </a:cubicBezTo>
                  <a:cubicBezTo>
                    <a:pt x="6840" y="2231"/>
                    <a:pt x="8015" y="2656"/>
                    <a:pt x="7929" y="2203"/>
                  </a:cubicBezTo>
                  <a:cubicBezTo>
                    <a:pt x="7855" y="1815"/>
                    <a:pt x="6914" y="1648"/>
                    <a:pt x="6914" y="1648"/>
                  </a:cubicBezTo>
                  <a:lnTo>
                    <a:pt x="6914" y="1648"/>
                  </a:lnTo>
                  <a:cubicBezTo>
                    <a:pt x="6914" y="1648"/>
                    <a:pt x="7056" y="1660"/>
                    <a:pt x="7238" y="1660"/>
                  </a:cubicBezTo>
                  <a:cubicBezTo>
                    <a:pt x="7566" y="1660"/>
                    <a:pt x="8024" y="1619"/>
                    <a:pt x="8015" y="1388"/>
                  </a:cubicBezTo>
                  <a:cubicBezTo>
                    <a:pt x="8002" y="1029"/>
                    <a:pt x="6671" y="826"/>
                    <a:pt x="6671" y="826"/>
                  </a:cubicBezTo>
                  <a:lnTo>
                    <a:pt x="6671" y="826"/>
                  </a:lnTo>
                  <a:cubicBezTo>
                    <a:pt x="6671" y="826"/>
                    <a:pt x="6836" y="840"/>
                    <a:pt x="7041" y="840"/>
                  </a:cubicBezTo>
                  <a:cubicBezTo>
                    <a:pt x="7535" y="840"/>
                    <a:pt x="8261" y="755"/>
                    <a:pt x="7473" y="177"/>
                  </a:cubicBezTo>
                  <a:cubicBezTo>
                    <a:pt x="7304" y="53"/>
                    <a:pt x="7046" y="0"/>
                    <a:pt x="672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06;p49"/>
            <p:cNvSpPr/>
            <p:nvPr/>
          </p:nvSpPr>
          <p:spPr>
            <a:xfrm>
              <a:off x="718164" y="2074998"/>
              <a:ext cx="30303" cy="10223"/>
            </a:xfrm>
            <a:custGeom>
              <a:avLst/>
              <a:gdLst/>
              <a:ahLst/>
              <a:cxnLst/>
              <a:rect l="l" t="t" r="r" b="b"/>
              <a:pathLst>
                <a:path w="578" h="195" extrusionOk="0">
                  <a:moveTo>
                    <a:pt x="114" y="1"/>
                  </a:moveTo>
                  <a:cubicBezTo>
                    <a:pt x="30" y="1"/>
                    <a:pt x="0" y="136"/>
                    <a:pt x="93" y="161"/>
                  </a:cubicBezTo>
                  <a:cubicBezTo>
                    <a:pt x="175" y="184"/>
                    <a:pt x="254" y="195"/>
                    <a:pt x="335" y="195"/>
                  </a:cubicBezTo>
                  <a:cubicBezTo>
                    <a:pt x="382" y="195"/>
                    <a:pt x="430" y="191"/>
                    <a:pt x="479" y="184"/>
                  </a:cubicBezTo>
                  <a:cubicBezTo>
                    <a:pt x="578" y="171"/>
                    <a:pt x="542" y="27"/>
                    <a:pt x="448" y="27"/>
                  </a:cubicBezTo>
                  <a:cubicBezTo>
                    <a:pt x="444" y="27"/>
                    <a:pt x="440" y="27"/>
                    <a:pt x="435" y="28"/>
                  </a:cubicBezTo>
                  <a:cubicBezTo>
                    <a:pt x="402" y="32"/>
                    <a:pt x="370" y="34"/>
                    <a:pt x="338" y="34"/>
                  </a:cubicBezTo>
                  <a:cubicBezTo>
                    <a:pt x="270" y="34"/>
                    <a:pt x="204" y="25"/>
                    <a:pt x="136" y="4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7;p49"/>
            <p:cNvSpPr/>
            <p:nvPr/>
          </p:nvSpPr>
          <p:spPr>
            <a:xfrm>
              <a:off x="753762" y="2089154"/>
              <a:ext cx="24012" cy="18192"/>
            </a:xfrm>
            <a:custGeom>
              <a:avLst/>
              <a:gdLst/>
              <a:ahLst/>
              <a:cxnLst/>
              <a:rect l="l" t="t" r="r" b="b"/>
              <a:pathLst>
                <a:path w="458" h="347" extrusionOk="0">
                  <a:moveTo>
                    <a:pt x="121" y="1"/>
                  </a:moveTo>
                  <a:cubicBezTo>
                    <a:pt x="57" y="1"/>
                    <a:pt x="0" y="84"/>
                    <a:pt x="60" y="141"/>
                  </a:cubicBezTo>
                  <a:cubicBezTo>
                    <a:pt x="136" y="210"/>
                    <a:pt x="216" y="277"/>
                    <a:pt x="303" y="333"/>
                  </a:cubicBezTo>
                  <a:cubicBezTo>
                    <a:pt x="317" y="342"/>
                    <a:pt x="332" y="346"/>
                    <a:pt x="345" y="346"/>
                  </a:cubicBezTo>
                  <a:cubicBezTo>
                    <a:pt x="414" y="346"/>
                    <a:pt x="458" y="241"/>
                    <a:pt x="386" y="193"/>
                  </a:cubicBezTo>
                  <a:cubicBezTo>
                    <a:pt x="309" y="144"/>
                    <a:pt x="239" y="87"/>
                    <a:pt x="176" y="24"/>
                  </a:cubicBezTo>
                  <a:cubicBezTo>
                    <a:pt x="159" y="7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08;p49"/>
            <p:cNvSpPr/>
            <p:nvPr/>
          </p:nvSpPr>
          <p:spPr>
            <a:xfrm>
              <a:off x="780237" y="2120347"/>
              <a:ext cx="17982" cy="18087"/>
            </a:xfrm>
            <a:custGeom>
              <a:avLst/>
              <a:gdLst/>
              <a:ahLst/>
              <a:cxnLst/>
              <a:rect l="l" t="t" r="r" b="b"/>
              <a:pathLst>
                <a:path w="343" h="345" extrusionOk="0">
                  <a:moveTo>
                    <a:pt x="114" y="1"/>
                  </a:moveTo>
                  <a:cubicBezTo>
                    <a:pt x="57" y="1"/>
                    <a:pt x="1" y="58"/>
                    <a:pt x="40" y="121"/>
                  </a:cubicBezTo>
                  <a:cubicBezTo>
                    <a:pt x="80" y="181"/>
                    <a:pt x="123" y="244"/>
                    <a:pt x="163" y="308"/>
                  </a:cubicBezTo>
                  <a:cubicBezTo>
                    <a:pt x="181" y="334"/>
                    <a:pt x="205" y="345"/>
                    <a:pt x="230" y="345"/>
                  </a:cubicBezTo>
                  <a:cubicBezTo>
                    <a:pt x="287" y="345"/>
                    <a:pt x="343" y="287"/>
                    <a:pt x="303" y="224"/>
                  </a:cubicBezTo>
                  <a:cubicBezTo>
                    <a:pt x="263" y="165"/>
                    <a:pt x="220" y="101"/>
                    <a:pt x="180" y="38"/>
                  </a:cubicBezTo>
                  <a:cubicBezTo>
                    <a:pt x="163" y="11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09;p49"/>
            <p:cNvSpPr/>
            <p:nvPr/>
          </p:nvSpPr>
          <p:spPr>
            <a:xfrm>
              <a:off x="791247" y="2158723"/>
              <a:ext cx="12792" cy="20027"/>
            </a:xfrm>
            <a:custGeom>
              <a:avLst/>
              <a:gdLst/>
              <a:ahLst/>
              <a:cxnLst/>
              <a:rect l="l" t="t" r="r" b="b"/>
              <a:pathLst>
                <a:path w="244" h="382" extrusionOk="0">
                  <a:moveTo>
                    <a:pt x="111" y="1"/>
                  </a:moveTo>
                  <a:cubicBezTo>
                    <a:pt x="55" y="1"/>
                    <a:pt x="0" y="59"/>
                    <a:pt x="37" y="121"/>
                  </a:cubicBezTo>
                  <a:cubicBezTo>
                    <a:pt x="70" y="181"/>
                    <a:pt x="80" y="238"/>
                    <a:pt x="73" y="304"/>
                  </a:cubicBezTo>
                  <a:cubicBezTo>
                    <a:pt x="68" y="356"/>
                    <a:pt x="107" y="382"/>
                    <a:pt x="148" y="382"/>
                  </a:cubicBezTo>
                  <a:cubicBezTo>
                    <a:pt x="188" y="382"/>
                    <a:pt x="231" y="356"/>
                    <a:pt x="236" y="304"/>
                  </a:cubicBezTo>
                  <a:cubicBezTo>
                    <a:pt x="243" y="208"/>
                    <a:pt x="223" y="121"/>
                    <a:pt x="176" y="41"/>
                  </a:cubicBezTo>
                  <a:cubicBezTo>
                    <a:pt x="160" y="13"/>
                    <a:pt x="135" y="1"/>
                    <a:pt x="11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10;p49"/>
            <p:cNvSpPr/>
            <p:nvPr/>
          </p:nvSpPr>
          <p:spPr>
            <a:xfrm>
              <a:off x="792348" y="2201556"/>
              <a:ext cx="11848" cy="19083"/>
            </a:xfrm>
            <a:custGeom>
              <a:avLst/>
              <a:gdLst/>
              <a:ahLst/>
              <a:cxnLst/>
              <a:rect l="l" t="t" r="r" b="b"/>
              <a:pathLst>
                <a:path w="226" h="364" extrusionOk="0">
                  <a:moveTo>
                    <a:pt x="109" y="0"/>
                  </a:moveTo>
                  <a:cubicBezTo>
                    <a:pt x="56" y="0"/>
                    <a:pt x="1" y="59"/>
                    <a:pt x="32" y="123"/>
                  </a:cubicBezTo>
                  <a:cubicBezTo>
                    <a:pt x="55" y="180"/>
                    <a:pt x="59" y="230"/>
                    <a:pt x="52" y="286"/>
                  </a:cubicBezTo>
                  <a:cubicBezTo>
                    <a:pt x="45" y="338"/>
                    <a:pt x="83" y="364"/>
                    <a:pt x="124" y="364"/>
                  </a:cubicBezTo>
                  <a:cubicBezTo>
                    <a:pt x="165" y="364"/>
                    <a:pt x="209" y="338"/>
                    <a:pt x="215" y="286"/>
                  </a:cubicBezTo>
                  <a:cubicBezTo>
                    <a:pt x="226" y="200"/>
                    <a:pt x="209" y="123"/>
                    <a:pt x="172" y="43"/>
                  </a:cubicBezTo>
                  <a:cubicBezTo>
                    <a:pt x="157" y="13"/>
                    <a:pt x="134" y="0"/>
                    <a:pt x="10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11;p49"/>
            <p:cNvSpPr/>
            <p:nvPr/>
          </p:nvSpPr>
          <p:spPr>
            <a:xfrm>
              <a:off x="787891" y="2243759"/>
              <a:ext cx="8598" cy="19922"/>
            </a:xfrm>
            <a:custGeom>
              <a:avLst/>
              <a:gdLst/>
              <a:ahLst/>
              <a:cxnLst/>
              <a:rect l="l" t="t" r="r" b="b"/>
              <a:pathLst>
                <a:path w="164" h="380" extrusionOk="0">
                  <a:moveTo>
                    <a:pt x="82" y="0"/>
                  </a:moveTo>
                  <a:cubicBezTo>
                    <a:pt x="41" y="0"/>
                    <a:pt x="1" y="27"/>
                    <a:pt x="1" y="80"/>
                  </a:cubicBezTo>
                  <a:lnTo>
                    <a:pt x="1" y="300"/>
                  </a:lnTo>
                  <a:cubicBezTo>
                    <a:pt x="1" y="353"/>
                    <a:pt x="41" y="380"/>
                    <a:pt x="82" y="380"/>
                  </a:cubicBezTo>
                  <a:cubicBezTo>
                    <a:pt x="123" y="380"/>
                    <a:pt x="164" y="353"/>
                    <a:pt x="164" y="300"/>
                  </a:cubicBezTo>
                  <a:lnTo>
                    <a:pt x="164" y="80"/>
                  </a:lnTo>
                  <a:cubicBezTo>
                    <a:pt x="164" y="27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12;p49"/>
            <p:cNvSpPr/>
            <p:nvPr/>
          </p:nvSpPr>
          <p:spPr>
            <a:xfrm>
              <a:off x="782754" y="2280405"/>
              <a:ext cx="11167" cy="20813"/>
            </a:xfrm>
            <a:custGeom>
              <a:avLst/>
              <a:gdLst/>
              <a:ahLst/>
              <a:cxnLst/>
              <a:rect l="l" t="t" r="r" b="b"/>
              <a:pathLst>
                <a:path w="213" h="397" extrusionOk="0">
                  <a:moveTo>
                    <a:pt x="131" y="0"/>
                  </a:moveTo>
                  <a:cubicBezTo>
                    <a:pt x="90" y="0"/>
                    <a:pt x="49" y="27"/>
                    <a:pt x="49" y="80"/>
                  </a:cubicBezTo>
                  <a:cubicBezTo>
                    <a:pt x="49" y="153"/>
                    <a:pt x="39" y="224"/>
                    <a:pt x="19" y="296"/>
                  </a:cubicBezTo>
                  <a:cubicBezTo>
                    <a:pt x="1" y="357"/>
                    <a:pt x="51" y="396"/>
                    <a:pt x="100" y="396"/>
                  </a:cubicBezTo>
                  <a:cubicBezTo>
                    <a:pt x="132" y="396"/>
                    <a:pt x="164" y="379"/>
                    <a:pt x="175" y="339"/>
                  </a:cubicBezTo>
                  <a:cubicBezTo>
                    <a:pt x="199" y="253"/>
                    <a:pt x="212" y="170"/>
                    <a:pt x="212" y="80"/>
                  </a:cubicBezTo>
                  <a:cubicBezTo>
                    <a:pt x="212" y="27"/>
                    <a:pt x="171" y="0"/>
                    <a:pt x="131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13;p49"/>
            <p:cNvSpPr/>
            <p:nvPr/>
          </p:nvSpPr>
          <p:spPr>
            <a:xfrm>
              <a:off x="740917" y="1907287"/>
              <a:ext cx="27314" cy="10643"/>
            </a:xfrm>
            <a:custGeom>
              <a:avLst/>
              <a:gdLst/>
              <a:ahLst/>
              <a:cxnLst/>
              <a:rect l="l" t="t" r="r" b="b"/>
              <a:pathLst>
                <a:path w="521" h="203" extrusionOk="0">
                  <a:moveTo>
                    <a:pt x="105" y="0"/>
                  </a:moveTo>
                  <a:cubicBezTo>
                    <a:pt x="25" y="0"/>
                    <a:pt x="1" y="131"/>
                    <a:pt x="88" y="161"/>
                  </a:cubicBezTo>
                  <a:cubicBezTo>
                    <a:pt x="180" y="189"/>
                    <a:pt x="269" y="203"/>
                    <a:pt x="362" y="203"/>
                  </a:cubicBezTo>
                  <a:cubicBezTo>
                    <a:pt x="380" y="203"/>
                    <a:pt x="399" y="202"/>
                    <a:pt x="417" y="201"/>
                  </a:cubicBezTo>
                  <a:cubicBezTo>
                    <a:pt x="518" y="195"/>
                    <a:pt x="520" y="38"/>
                    <a:pt x="423" y="38"/>
                  </a:cubicBezTo>
                  <a:cubicBezTo>
                    <a:pt x="421" y="38"/>
                    <a:pt x="419" y="38"/>
                    <a:pt x="417" y="38"/>
                  </a:cubicBezTo>
                  <a:cubicBezTo>
                    <a:pt x="398" y="40"/>
                    <a:pt x="379" y="40"/>
                    <a:pt x="360" y="40"/>
                  </a:cubicBezTo>
                  <a:cubicBezTo>
                    <a:pt x="283" y="40"/>
                    <a:pt x="209" y="29"/>
                    <a:pt x="131" y="5"/>
                  </a:cubicBezTo>
                  <a:cubicBezTo>
                    <a:pt x="122" y="2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14;p49"/>
            <p:cNvSpPr/>
            <p:nvPr/>
          </p:nvSpPr>
          <p:spPr>
            <a:xfrm>
              <a:off x="779765" y="1912844"/>
              <a:ext cx="35074" cy="10433"/>
            </a:xfrm>
            <a:custGeom>
              <a:avLst/>
              <a:gdLst/>
              <a:ahLst/>
              <a:cxnLst/>
              <a:rect l="l" t="t" r="r" b="b"/>
              <a:pathLst>
                <a:path w="669" h="199" extrusionOk="0">
                  <a:moveTo>
                    <a:pt x="125" y="1"/>
                  </a:moveTo>
                  <a:cubicBezTo>
                    <a:pt x="35" y="1"/>
                    <a:pt x="1" y="142"/>
                    <a:pt x="99" y="158"/>
                  </a:cubicBezTo>
                  <a:cubicBezTo>
                    <a:pt x="252" y="185"/>
                    <a:pt x="406" y="198"/>
                    <a:pt x="562" y="198"/>
                  </a:cubicBezTo>
                  <a:cubicBezTo>
                    <a:pt x="665" y="198"/>
                    <a:pt x="668" y="35"/>
                    <a:pt x="562" y="35"/>
                  </a:cubicBezTo>
                  <a:cubicBezTo>
                    <a:pt x="422" y="35"/>
                    <a:pt x="279" y="26"/>
                    <a:pt x="139" y="2"/>
                  </a:cubicBezTo>
                  <a:cubicBezTo>
                    <a:pt x="134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15;p49"/>
            <p:cNvSpPr/>
            <p:nvPr/>
          </p:nvSpPr>
          <p:spPr>
            <a:xfrm>
              <a:off x="851327" y="1912896"/>
              <a:ext cx="27681" cy="10590"/>
            </a:xfrm>
            <a:custGeom>
              <a:avLst/>
              <a:gdLst/>
              <a:ahLst/>
              <a:cxnLst/>
              <a:rect l="l" t="t" r="r" b="b"/>
              <a:pathLst>
                <a:path w="528" h="202" extrusionOk="0">
                  <a:moveTo>
                    <a:pt x="397" y="0"/>
                  </a:moveTo>
                  <a:cubicBezTo>
                    <a:pt x="393" y="0"/>
                    <a:pt x="389" y="0"/>
                    <a:pt x="385" y="1"/>
                  </a:cubicBezTo>
                  <a:cubicBezTo>
                    <a:pt x="288" y="14"/>
                    <a:pt x="192" y="28"/>
                    <a:pt x="99" y="45"/>
                  </a:cubicBezTo>
                  <a:cubicBezTo>
                    <a:pt x="0" y="57"/>
                    <a:pt x="36" y="201"/>
                    <a:pt x="127" y="201"/>
                  </a:cubicBezTo>
                  <a:cubicBezTo>
                    <a:pt x="131" y="201"/>
                    <a:pt x="135" y="201"/>
                    <a:pt x="139" y="200"/>
                  </a:cubicBezTo>
                  <a:cubicBezTo>
                    <a:pt x="236" y="184"/>
                    <a:pt x="331" y="171"/>
                    <a:pt x="428" y="157"/>
                  </a:cubicBezTo>
                  <a:cubicBezTo>
                    <a:pt x="527" y="145"/>
                    <a:pt x="491" y="0"/>
                    <a:pt x="397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16;p49"/>
            <p:cNvSpPr/>
            <p:nvPr/>
          </p:nvSpPr>
          <p:spPr>
            <a:xfrm>
              <a:off x="902967" y="1904403"/>
              <a:ext cx="22596" cy="13788"/>
            </a:xfrm>
            <a:custGeom>
              <a:avLst/>
              <a:gdLst/>
              <a:ahLst/>
              <a:cxnLst/>
              <a:rect l="l" t="t" r="r" b="b"/>
              <a:pathLst>
                <a:path w="431" h="263" extrusionOk="0">
                  <a:moveTo>
                    <a:pt x="332" y="1"/>
                  </a:moveTo>
                  <a:cubicBezTo>
                    <a:pt x="322" y="1"/>
                    <a:pt x="312" y="3"/>
                    <a:pt x="302" y="7"/>
                  </a:cubicBezTo>
                  <a:cubicBezTo>
                    <a:pt x="229" y="40"/>
                    <a:pt x="156" y="70"/>
                    <a:pt x="85" y="100"/>
                  </a:cubicBezTo>
                  <a:cubicBezTo>
                    <a:pt x="0" y="135"/>
                    <a:pt x="22" y="263"/>
                    <a:pt x="95" y="263"/>
                  </a:cubicBezTo>
                  <a:cubicBezTo>
                    <a:pt x="105" y="263"/>
                    <a:pt x="115" y="261"/>
                    <a:pt x="125" y="256"/>
                  </a:cubicBezTo>
                  <a:cubicBezTo>
                    <a:pt x="199" y="227"/>
                    <a:pt x="272" y="193"/>
                    <a:pt x="345" y="163"/>
                  </a:cubicBezTo>
                  <a:cubicBezTo>
                    <a:pt x="431" y="131"/>
                    <a:pt x="406" y="1"/>
                    <a:pt x="332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17;p49"/>
            <p:cNvSpPr/>
            <p:nvPr/>
          </p:nvSpPr>
          <p:spPr>
            <a:xfrm>
              <a:off x="760210" y="1875307"/>
              <a:ext cx="23854" cy="15780"/>
            </a:xfrm>
            <a:custGeom>
              <a:avLst/>
              <a:gdLst/>
              <a:ahLst/>
              <a:cxnLst/>
              <a:rect l="l" t="t" r="r" b="b"/>
              <a:pathLst>
                <a:path w="455" h="301" extrusionOk="0">
                  <a:moveTo>
                    <a:pt x="339" y="0"/>
                  </a:moveTo>
                  <a:cubicBezTo>
                    <a:pt x="326" y="0"/>
                    <a:pt x="313" y="4"/>
                    <a:pt x="299" y="12"/>
                  </a:cubicBezTo>
                  <a:cubicBezTo>
                    <a:pt x="223" y="59"/>
                    <a:pt x="149" y="103"/>
                    <a:pt x="77" y="149"/>
                  </a:cubicBezTo>
                  <a:cubicBezTo>
                    <a:pt x="0" y="194"/>
                    <a:pt x="48" y="301"/>
                    <a:pt x="117" y="301"/>
                  </a:cubicBezTo>
                  <a:cubicBezTo>
                    <a:pt x="129" y="301"/>
                    <a:pt x="143" y="297"/>
                    <a:pt x="156" y="289"/>
                  </a:cubicBezTo>
                  <a:cubicBezTo>
                    <a:pt x="232" y="243"/>
                    <a:pt x="306" y="199"/>
                    <a:pt x="379" y="152"/>
                  </a:cubicBezTo>
                  <a:cubicBezTo>
                    <a:pt x="455" y="107"/>
                    <a:pt x="407" y="0"/>
                    <a:pt x="33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18;p49"/>
            <p:cNvSpPr/>
            <p:nvPr/>
          </p:nvSpPr>
          <p:spPr>
            <a:xfrm>
              <a:off x="793186" y="1850771"/>
              <a:ext cx="29936" cy="16147"/>
            </a:xfrm>
            <a:custGeom>
              <a:avLst/>
              <a:gdLst/>
              <a:ahLst/>
              <a:cxnLst/>
              <a:rect l="l" t="t" r="r" b="b"/>
              <a:pathLst>
                <a:path w="571" h="308" extrusionOk="0">
                  <a:moveTo>
                    <a:pt x="460" y="1"/>
                  </a:moveTo>
                  <a:cubicBezTo>
                    <a:pt x="452" y="1"/>
                    <a:pt x="444" y="2"/>
                    <a:pt x="436" y="4"/>
                  </a:cubicBezTo>
                  <a:cubicBezTo>
                    <a:pt x="313" y="48"/>
                    <a:pt x="193" y="98"/>
                    <a:pt x="79" y="158"/>
                  </a:cubicBezTo>
                  <a:cubicBezTo>
                    <a:pt x="0" y="200"/>
                    <a:pt x="49" y="308"/>
                    <a:pt x="121" y="308"/>
                  </a:cubicBezTo>
                  <a:cubicBezTo>
                    <a:pt x="133" y="308"/>
                    <a:pt x="146" y="305"/>
                    <a:pt x="159" y="298"/>
                  </a:cubicBezTo>
                  <a:cubicBezTo>
                    <a:pt x="262" y="244"/>
                    <a:pt x="369" y="198"/>
                    <a:pt x="479" y="161"/>
                  </a:cubicBezTo>
                  <a:cubicBezTo>
                    <a:pt x="570" y="134"/>
                    <a:pt x="542" y="1"/>
                    <a:pt x="460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19;p49"/>
            <p:cNvSpPr/>
            <p:nvPr/>
          </p:nvSpPr>
          <p:spPr>
            <a:xfrm>
              <a:off x="836700" y="1828805"/>
              <a:ext cx="33501" cy="17248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508" y="0"/>
                  </a:moveTo>
                  <a:cubicBezTo>
                    <a:pt x="497" y="0"/>
                    <a:pt x="486" y="2"/>
                    <a:pt x="475" y="7"/>
                  </a:cubicBezTo>
                  <a:cubicBezTo>
                    <a:pt x="344" y="67"/>
                    <a:pt x="211" y="124"/>
                    <a:pt x="82" y="181"/>
                  </a:cubicBezTo>
                  <a:cubicBezTo>
                    <a:pt x="0" y="218"/>
                    <a:pt x="50" y="329"/>
                    <a:pt x="128" y="329"/>
                  </a:cubicBezTo>
                  <a:cubicBezTo>
                    <a:pt x="140" y="329"/>
                    <a:pt x="152" y="326"/>
                    <a:pt x="165" y="320"/>
                  </a:cubicBezTo>
                  <a:cubicBezTo>
                    <a:pt x="295" y="264"/>
                    <a:pt x="424" y="207"/>
                    <a:pt x="555" y="147"/>
                  </a:cubicBezTo>
                  <a:cubicBezTo>
                    <a:pt x="639" y="112"/>
                    <a:pt x="585" y="0"/>
                    <a:pt x="508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0;p49"/>
            <p:cNvSpPr/>
            <p:nvPr/>
          </p:nvSpPr>
          <p:spPr>
            <a:xfrm>
              <a:off x="887973" y="1810508"/>
              <a:ext cx="35283" cy="15780"/>
            </a:xfrm>
            <a:custGeom>
              <a:avLst/>
              <a:gdLst/>
              <a:ahLst/>
              <a:cxnLst/>
              <a:rect l="l" t="t" r="r" b="b"/>
              <a:pathLst>
                <a:path w="673" h="301" extrusionOk="0">
                  <a:moveTo>
                    <a:pt x="563" y="0"/>
                  </a:moveTo>
                  <a:cubicBezTo>
                    <a:pt x="555" y="0"/>
                    <a:pt x="547" y="1"/>
                    <a:pt x="538" y="4"/>
                  </a:cubicBezTo>
                  <a:cubicBezTo>
                    <a:pt x="388" y="47"/>
                    <a:pt x="242" y="93"/>
                    <a:pt x="92" y="141"/>
                  </a:cubicBezTo>
                  <a:cubicBezTo>
                    <a:pt x="1" y="168"/>
                    <a:pt x="29" y="300"/>
                    <a:pt x="111" y="300"/>
                  </a:cubicBezTo>
                  <a:cubicBezTo>
                    <a:pt x="119" y="300"/>
                    <a:pt x="127" y="299"/>
                    <a:pt x="136" y="296"/>
                  </a:cubicBezTo>
                  <a:cubicBezTo>
                    <a:pt x="285" y="250"/>
                    <a:pt x="431" y="204"/>
                    <a:pt x="581" y="161"/>
                  </a:cubicBezTo>
                  <a:cubicBezTo>
                    <a:pt x="672" y="133"/>
                    <a:pt x="645" y="0"/>
                    <a:pt x="56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1;p49"/>
            <p:cNvSpPr/>
            <p:nvPr/>
          </p:nvSpPr>
          <p:spPr>
            <a:xfrm>
              <a:off x="941448" y="1804584"/>
              <a:ext cx="27996" cy="9647"/>
            </a:xfrm>
            <a:custGeom>
              <a:avLst/>
              <a:gdLst/>
              <a:ahLst/>
              <a:cxnLst/>
              <a:rect l="l" t="t" r="r" b="b"/>
              <a:pathLst>
                <a:path w="534" h="184" extrusionOk="0">
                  <a:moveTo>
                    <a:pt x="433" y="0"/>
                  </a:moveTo>
                  <a:cubicBezTo>
                    <a:pt x="431" y="0"/>
                    <a:pt x="429" y="0"/>
                    <a:pt x="426" y="0"/>
                  </a:cubicBezTo>
                  <a:cubicBezTo>
                    <a:pt x="320" y="7"/>
                    <a:pt x="214" y="17"/>
                    <a:pt x="104" y="24"/>
                  </a:cubicBezTo>
                  <a:cubicBezTo>
                    <a:pt x="4" y="30"/>
                    <a:pt x="1" y="184"/>
                    <a:pt x="95" y="184"/>
                  </a:cubicBezTo>
                  <a:cubicBezTo>
                    <a:pt x="98" y="184"/>
                    <a:pt x="101" y="184"/>
                    <a:pt x="104" y="183"/>
                  </a:cubicBezTo>
                  <a:cubicBezTo>
                    <a:pt x="214" y="177"/>
                    <a:pt x="320" y="170"/>
                    <a:pt x="426" y="163"/>
                  </a:cubicBezTo>
                  <a:cubicBezTo>
                    <a:pt x="528" y="157"/>
                    <a:pt x="533" y="0"/>
                    <a:pt x="43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22;p49"/>
            <p:cNvSpPr/>
            <p:nvPr/>
          </p:nvSpPr>
          <p:spPr>
            <a:xfrm>
              <a:off x="1015474" y="1556607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96" y="1"/>
                  </a:moveTo>
                  <a:cubicBezTo>
                    <a:pt x="53" y="1"/>
                    <a:pt x="13" y="27"/>
                    <a:pt x="7" y="81"/>
                  </a:cubicBezTo>
                  <a:cubicBezTo>
                    <a:pt x="0" y="191"/>
                    <a:pt x="10" y="300"/>
                    <a:pt x="36" y="411"/>
                  </a:cubicBezTo>
                  <a:cubicBezTo>
                    <a:pt x="43" y="451"/>
                    <a:pt x="76" y="467"/>
                    <a:pt x="106" y="467"/>
                  </a:cubicBezTo>
                  <a:cubicBezTo>
                    <a:pt x="156" y="467"/>
                    <a:pt x="206" y="427"/>
                    <a:pt x="189" y="367"/>
                  </a:cubicBezTo>
                  <a:cubicBezTo>
                    <a:pt x="169" y="271"/>
                    <a:pt x="163" y="177"/>
                    <a:pt x="169" y="81"/>
                  </a:cubicBezTo>
                  <a:cubicBezTo>
                    <a:pt x="173" y="27"/>
                    <a:pt x="136" y="1"/>
                    <a:pt x="9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23;p49"/>
            <p:cNvSpPr/>
            <p:nvPr/>
          </p:nvSpPr>
          <p:spPr>
            <a:xfrm>
              <a:off x="1035343" y="1432042"/>
              <a:ext cx="11010" cy="23068"/>
            </a:xfrm>
            <a:custGeom>
              <a:avLst/>
              <a:gdLst/>
              <a:ahLst/>
              <a:cxnLst/>
              <a:rect l="l" t="t" r="r" b="b"/>
              <a:pathLst>
                <a:path w="210" h="440" extrusionOk="0">
                  <a:moveTo>
                    <a:pt x="107" y="1"/>
                  </a:moveTo>
                  <a:cubicBezTo>
                    <a:pt x="67" y="1"/>
                    <a:pt x="30" y="27"/>
                    <a:pt x="36" y="77"/>
                  </a:cubicBezTo>
                  <a:cubicBezTo>
                    <a:pt x="47" y="167"/>
                    <a:pt x="40" y="251"/>
                    <a:pt x="17" y="337"/>
                  </a:cubicBezTo>
                  <a:cubicBezTo>
                    <a:pt x="1" y="400"/>
                    <a:pt x="50" y="440"/>
                    <a:pt x="100" y="440"/>
                  </a:cubicBezTo>
                  <a:cubicBezTo>
                    <a:pt x="133" y="440"/>
                    <a:pt x="163" y="420"/>
                    <a:pt x="173" y="380"/>
                  </a:cubicBezTo>
                  <a:cubicBezTo>
                    <a:pt x="200" y="280"/>
                    <a:pt x="210" y="180"/>
                    <a:pt x="196" y="77"/>
                  </a:cubicBezTo>
                  <a:cubicBezTo>
                    <a:pt x="193" y="27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24;p49"/>
            <p:cNvSpPr/>
            <p:nvPr/>
          </p:nvSpPr>
          <p:spPr>
            <a:xfrm>
              <a:off x="1048083" y="1440064"/>
              <a:ext cx="8441" cy="22963"/>
            </a:xfrm>
            <a:custGeom>
              <a:avLst/>
              <a:gdLst/>
              <a:ahLst/>
              <a:cxnLst/>
              <a:rect l="l" t="t" r="r" b="b"/>
              <a:pathLst>
                <a:path w="161" h="438" extrusionOk="0">
                  <a:moveTo>
                    <a:pt x="80" y="1"/>
                  </a:moveTo>
                  <a:cubicBezTo>
                    <a:pt x="40" y="1"/>
                    <a:pt x="0" y="27"/>
                    <a:pt x="0" y="78"/>
                  </a:cubicBezTo>
                  <a:lnTo>
                    <a:pt x="0" y="360"/>
                  </a:lnTo>
                  <a:cubicBezTo>
                    <a:pt x="0" y="410"/>
                    <a:pt x="40" y="437"/>
                    <a:pt x="80" y="437"/>
                  </a:cubicBezTo>
                  <a:cubicBezTo>
                    <a:pt x="120" y="437"/>
                    <a:pt x="160" y="410"/>
                    <a:pt x="160" y="360"/>
                  </a:cubicBezTo>
                  <a:lnTo>
                    <a:pt x="160" y="78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25;p49"/>
            <p:cNvSpPr/>
            <p:nvPr/>
          </p:nvSpPr>
          <p:spPr>
            <a:xfrm>
              <a:off x="1302822" y="1332590"/>
              <a:ext cx="10328" cy="28468"/>
            </a:xfrm>
            <a:custGeom>
              <a:avLst/>
              <a:gdLst/>
              <a:ahLst/>
              <a:cxnLst/>
              <a:rect l="l" t="t" r="r" b="b"/>
              <a:pathLst>
                <a:path w="197" h="543" extrusionOk="0">
                  <a:moveTo>
                    <a:pt x="100" y="1"/>
                  </a:moveTo>
                  <a:cubicBezTo>
                    <a:pt x="54" y="1"/>
                    <a:pt x="0" y="40"/>
                    <a:pt x="11" y="100"/>
                  </a:cubicBezTo>
                  <a:cubicBezTo>
                    <a:pt x="31" y="223"/>
                    <a:pt x="34" y="343"/>
                    <a:pt x="23" y="466"/>
                  </a:cubicBezTo>
                  <a:cubicBezTo>
                    <a:pt x="17" y="517"/>
                    <a:pt x="57" y="543"/>
                    <a:pt x="97" y="543"/>
                  </a:cubicBezTo>
                  <a:cubicBezTo>
                    <a:pt x="137" y="543"/>
                    <a:pt x="180" y="517"/>
                    <a:pt x="183" y="466"/>
                  </a:cubicBezTo>
                  <a:cubicBezTo>
                    <a:pt x="197" y="326"/>
                    <a:pt x="190" y="194"/>
                    <a:pt x="166" y="60"/>
                  </a:cubicBezTo>
                  <a:cubicBezTo>
                    <a:pt x="16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26;p49"/>
            <p:cNvSpPr/>
            <p:nvPr/>
          </p:nvSpPr>
          <p:spPr>
            <a:xfrm>
              <a:off x="1322377" y="1355605"/>
              <a:ext cx="10852" cy="25742"/>
            </a:xfrm>
            <a:custGeom>
              <a:avLst/>
              <a:gdLst/>
              <a:ahLst/>
              <a:cxnLst/>
              <a:rect l="l" t="t" r="r" b="b"/>
              <a:pathLst>
                <a:path w="207" h="491" extrusionOk="0">
                  <a:moveTo>
                    <a:pt x="100" y="1"/>
                  </a:moveTo>
                  <a:cubicBezTo>
                    <a:pt x="60" y="1"/>
                    <a:pt x="17" y="27"/>
                    <a:pt x="13" y="78"/>
                  </a:cubicBezTo>
                  <a:cubicBezTo>
                    <a:pt x="0" y="197"/>
                    <a:pt x="10" y="314"/>
                    <a:pt x="37" y="434"/>
                  </a:cubicBezTo>
                  <a:cubicBezTo>
                    <a:pt x="47" y="474"/>
                    <a:pt x="77" y="490"/>
                    <a:pt x="107" y="490"/>
                  </a:cubicBezTo>
                  <a:cubicBezTo>
                    <a:pt x="157" y="490"/>
                    <a:pt x="206" y="451"/>
                    <a:pt x="193" y="391"/>
                  </a:cubicBezTo>
                  <a:cubicBezTo>
                    <a:pt x="166" y="287"/>
                    <a:pt x="163" y="184"/>
                    <a:pt x="173" y="78"/>
                  </a:cubicBezTo>
                  <a:cubicBezTo>
                    <a:pt x="180" y="27"/>
                    <a:pt x="143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27;p49"/>
            <p:cNvSpPr/>
            <p:nvPr/>
          </p:nvSpPr>
          <p:spPr>
            <a:xfrm>
              <a:off x="1187484" y="1779262"/>
              <a:ext cx="8598" cy="27105"/>
            </a:xfrm>
            <a:custGeom>
              <a:avLst/>
              <a:gdLst/>
              <a:ahLst/>
              <a:cxnLst/>
              <a:rect l="l" t="t" r="r" b="b"/>
              <a:pathLst>
                <a:path w="164" h="517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37"/>
                  </a:lnTo>
                  <a:cubicBezTo>
                    <a:pt x="0" y="490"/>
                    <a:pt x="40" y="517"/>
                    <a:pt x="80" y="517"/>
                  </a:cubicBezTo>
                  <a:cubicBezTo>
                    <a:pt x="120" y="517"/>
                    <a:pt x="163" y="490"/>
                    <a:pt x="163" y="437"/>
                  </a:cubicBezTo>
                  <a:lnTo>
                    <a:pt x="163" y="81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28;p49"/>
            <p:cNvSpPr/>
            <p:nvPr/>
          </p:nvSpPr>
          <p:spPr>
            <a:xfrm>
              <a:off x="1200906" y="1753783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0"/>
                  </a:moveTo>
                  <a:cubicBezTo>
                    <a:pt x="41" y="0"/>
                    <a:pt x="1" y="28"/>
                    <a:pt x="1" y="80"/>
                  </a:cubicBezTo>
                  <a:lnTo>
                    <a:pt x="1" y="334"/>
                  </a:lnTo>
                  <a:cubicBezTo>
                    <a:pt x="1" y="387"/>
                    <a:pt x="41" y="413"/>
                    <a:pt x="81" y="413"/>
                  </a:cubicBezTo>
                  <a:cubicBezTo>
                    <a:pt x="121" y="413"/>
                    <a:pt x="161" y="387"/>
                    <a:pt x="161" y="334"/>
                  </a:cubicBezTo>
                  <a:lnTo>
                    <a:pt x="161" y="80"/>
                  </a:lnTo>
                  <a:cubicBezTo>
                    <a:pt x="161" y="28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29;p49"/>
            <p:cNvSpPr/>
            <p:nvPr/>
          </p:nvSpPr>
          <p:spPr>
            <a:xfrm>
              <a:off x="1237709" y="1776483"/>
              <a:ext cx="12111" cy="27262"/>
            </a:xfrm>
            <a:custGeom>
              <a:avLst/>
              <a:gdLst/>
              <a:ahLst/>
              <a:cxnLst/>
              <a:rect l="l" t="t" r="r" b="b"/>
              <a:pathLst>
                <a:path w="231" h="520" extrusionOk="0">
                  <a:moveTo>
                    <a:pt x="101" y="0"/>
                  </a:moveTo>
                  <a:cubicBezTo>
                    <a:pt x="54" y="0"/>
                    <a:pt x="1" y="40"/>
                    <a:pt x="11" y="103"/>
                  </a:cubicBezTo>
                  <a:cubicBezTo>
                    <a:pt x="27" y="223"/>
                    <a:pt x="47" y="343"/>
                    <a:pt x="64" y="460"/>
                  </a:cubicBezTo>
                  <a:cubicBezTo>
                    <a:pt x="70" y="503"/>
                    <a:pt x="101" y="520"/>
                    <a:pt x="130" y="520"/>
                  </a:cubicBezTo>
                  <a:cubicBezTo>
                    <a:pt x="177" y="520"/>
                    <a:pt x="230" y="480"/>
                    <a:pt x="221" y="417"/>
                  </a:cubicBezTo>
                  <a:cubicBezTo>
                    <a:pt x="204" y="300"/>
                    <a:pt x="184" y="180"/>
                    <a:pt x="167" y="60"/>
                  </a:cubicBezTo>
                  <a:cubicBezTo>
                    <a:pt x="161" y="20"/>
                    <a:pt x="130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30;p49"/>
            <p:cNvSpPr/>
            <p:nvPr/>
          </p:nvSpPr>
          <p:spPr>
            <a:xfrm>
              <a:off x="1490194" y="1706861"/>
              <a:ext cx="13316" cy="28520"/>
            </a:xfrm>
            <a:custGeom>
              <a:avLst/>
              <a:gdLst/>
              <a:ahLst/>
              <a:cxnLst/>
              <a:rect l="l" t="t" r="r" b="b"/>
              <a:pathLst>
                <a:path w="254" h="544" extrusionOk="0">
                  <a:moveTo>
                    <a:pt x="94" y="1"/>
                  </a:moveTo>
                  <a:cubicBezTo>
                    <a:pt x="54" y="1"/>
                    <a:pt x="14" y="27"/>
                    <a:pt x="11" y="81"/>
                  </a:cubicBezTo>
                  <a:cubicBezTo>
                    <a:pt x="1" y="221"/>
                    <a:pt x="24" y="356"/>
                    <a:pt x="74" y="490"/>
                  </a:cubicBezTo>
                  <a:cubicBezTo>
                    <a:pt x="87" y="526"/>
                    <a:pt x="121" y="543"/>
                    <a:pt x="154" y="543"/>
                  </a:cubicBezTo>
                  <a:cubicBezTo>
                    <a:pt x="204" y="543"/>
                    <a:pt x="254" y="506"/>
                    <a:pt x="231" y="447"/>
                  </a:cubicBezTo>
                  <a:cubicBezTo>
                    <a:pt x="184" y="327"/>
                    <a:pt x="164" y="207"/>
                    <a:pt x="171" y="81"/>
                  </a:cubicBezTo>
                  <a:cubicBezTo>
                    <a:pt x="174" y="27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31;p49"/>
            <p:cNvSpPr/>
            <p:nvPr/>
          </p:nvSpPr>
          <p:spPr>
            <a:xfrm>
              <a:off x="1520077" y="1728303"/>
              <a:ext cx="8388" cy="25742"/>
            </a:xfrm>
            <a:custGeom>
              <a:avLst/>
              <a:gdLst/>
              <a:ahLst/>
              <a:cxnLst/>
              <a:rect l="l" t="t" r="r" b="b"/>
              <a:pathLst>
                <a:path w="160" h="491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11"/>
                  </a:lnTo>
                  <a:cubicBezTo>
                    <a:pt x="0" y="463"/>
                    <a:pt x="40" y="490"/>
                    <a:pt x="80" y="490"/>
                  </a:cubicBezTo>
                  <a:cubicBezTo>
                    <a:pt x="120" y="490"/>
                    <a:pt x="160" y="463"/>
                    <a:pt x="160" y="411"/>
                  </a:cubicBezTo>
                  <a:lnTo>
                    <a:pt x="160" y="81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32;p49"/>
            <p:cNvSpPr/>
            <p:nvPr/>
          </p:nvSpPr>
          <p:spPr>
            <a:xfrm>
              <a:off x="1039328" y="2103676"/>
              <a:ext cx="12845" cy="27262"/>
            </a:xfrm>
            <a:custGeom>
              <a:avLst/>
              <a:gdLst/>
              <a:ahLst/>
              <a:cxnLst/>
              <a:rect l="l" t="t" r="r" b="b"/>
              <a:pathLst>
                <a:path w="245" h="520" extrusionOk="0">
                  <a:moveTo>
                    <a:pt x="100" y="0"/>
                  </a:moveTo>
                  <a:cubicBezTo>
                    <a:pt x="48" y="0"/>
                    <a:pt x="0" y="40"/>
                    <a:pt x="24" y="100"/>
                  </a:cubicBezTo>
                  <a:cubicBezTo>
                    <a:pt x="68" y="203"/>
                    <a:pt x="80" y="306"/>
                    <a:pt x="64" y="415"/>
                  </a:cubicBezTo>
                  <a:cubicBezTo>
                    <a:pt x="54" y="479"/>
                    <a:pt x="104" y="519"/>
                    <a:pt x="151" y="519"/>
                  </a:cubicBezTo>
                  <a:cubicBezTo>
                    <a:pt x="184" y="519"/>
                    <a:pt x="214" y="499"/>
                    <a:pt x="220" y="459"/>
                  </a:cubicBezTo>
                  <a:cubicBezTo>
                    <a:pt x="244" y="320"/>
                    <a:pt x="234" y="186"/>
                    <a:pt x="180" y="56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33;p49"/>
            <p:cNvSpPr/>
            <p:nvPr/>
          </p:nvSpPr>
          <p:spPr>
            <a:xfrm>
              <a:off x="1064125" y="2122497"/>
              <a:ext cx="8598" cy="24483"/>
            </a:xfrm>
            <a:custGeom>
              <a:avLst/>
              <a:gdLst/>
              <a:ahLst/>
              <a:cxnLst/>
              <a:rect l="l" t="t" r="r" b="b"/>
              <a:pathLst>
                <a:path w="164" h="467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386"/>
                  </a:lnTo>
                  <a:cubicBezTo>
                    <a:pt x="0" y="440"/>
                    <a:pt x="40" y="466"/>
                    <a:pt x="80" y="466"/>
                  </a:cubicBezTo>
                  <a:cubicBezTo>
                    <a:pt x="120" y="466"/>
                    <a:pt x="163" y="440"/>
                    <a:pt x="163" y="386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34;p49"/>
            <p:cNvSpPr/>
            <p:nvPr/>
          </p:nvSpPr>
          <p:spPr>
            <a:xfrm>
              <a:off x="1169502" y="2084959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101" y="1"/>
                  </a:moveTo>
                  <a:cubicBezTo>
                    <a:pt x="61" y="1"/>
                    <a:pt x="18" y="27"/>
                    <a:pt x="10" y="81"/>
                  </a:cubicBezTo>
                  <a:cubicBezTo>
                    <a:pt x="1" y="190"/>
                    <a:pt x="10" y="300"/>
                    <a:pt x="38" y="410"/>
                  </a:cubicBezTo>
                  <a:cubicBezTo>
                    <a:pt x="47" y="450"/>
                    <a:pt x="77" y="467"/>
                    <a:pt x="107" y="467"/>
                  </a:cubicBezTo>
                  <a:cubicBezTo>
                    <a:pt x="157" y="467"/>
                    <a:pt x="207" y="427"/>
                    <a:pt x="193" y="367"/>
                  </a:cubicBezTo>
                  <a:cubicBezTo>
                    <a:pt x="170" y="270"/>
                    <a:pt x="164" y="177"/>
                    <a:pt x="173" y="81"/>
                  </a:cubicBezTo>
                  <a:cubicBezTo>
                    <a:pt x="181" y="27"/>
                    <a:pt x="14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35;p49"/>
            <p:cNvSpPr/>
            <p:nvPr/>
          </p:nvSpPr>
          <p:spPr>
            <a:xfrm>
              <a:off x="1186751" y="2095759"/>
              <a:ext cx="11744" cy="30984"/>
            </a:xfrm>
            <a:custGeom>
              <a:avLst/>
              <a:gdLst/>
              <a:ahLst/>
              <a:cxnLst/>
              <a:rect l="l" t="t" r="r" b="b"/>
              <a:pathLst>
                <a:path w="224" h="591" extrusionOk="0">
                  <a:moveTo>
                    <a:pt x="81" y="1"/>
                  </a:moveTo>
                  <a:cubicBezTo>
                    <a:pt x="38" y="1"/>
                    <a:pt x="1" y="27"/>
                    <a:pt x="8" y="78"/>
                  </a:cubicBezTo>
                  <a:cubicBezTo>
                    <a:pt x="24" y="224"/>
                    <a:pt x="41" y="371"/>
                    <a:pt x="58" y="514"/>
                  </a:cubicBezTo>
                  <a:cubicBezTo>
                    <a:pt x="61" y="566"/>
                    <a:pt x="104" y="590"/>
                    <a:pt x="148" y="590"/>
                  </a:cubicBezTo>
                  <a:cubicBezTo>
                    <a:pt x="188" y="590"/>
                    <a:pt x="224" y="566"/>
                    <a:pt x="217" y="514"/>
                  </a:cubicBezTo>
                  <a:cubicBezTo>
                    <a:pt x="201" y="371"/>
                    <a:pt x="188" y="224"/>
                    <a:pt x="171" y="78"/>
                  </a:cubicBez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36;p49"/>
            <p:cNvSpPr/>
            <p:nvPr/>
          </p:nvSpPr>
          <p:spPr>
            <a:xfrm>
              <a:off x="1746506" y="2107870"/>
              <a:ext cx="8598" cy="22858"/>
            </a:xfrm>
            <a:custGeom>
              <a:avLst/>
              <a:gdLst/>
              <a:ahLst/>
              <a:cxnLst/>
              <a:rect l="l" t="t" r="r" b="b"/>
              <a:pathLst>
                <a:path w="164" h="436" extrusionOk="0">
                  <a:moveTo>
                    <a:pt x="84" y="0"/>
                  </a:moveTo>
                  <a:cubicBezTo>
                    <a:pt x="44" y="0"/>
                    <a:pt x="1" y="26"/>
                    <a:pt x="1" y="76"/>
                  </a:cubicBezTo>
                  <a:lnTo>
                    <a:pt x="1" y="359"/>
                  </a:lnTo>
                  <a:cubicBezTo>
                    <a:pt x="1" y="412"/>
                    <a:pt x="44" y="435"/>
                    <a:pt x="84" y="435"/>
                  </a:cubicBezTo>
                  <a:cubicBezTo>
                    <a:pt x="124" y="435"/>
                    <a:pt x="164" y="412"/>
                    <a:pt x="164" y="359"/>
                  </a:cubicBezTo>
                  <a:lnTo>
                    <a:pt x="164" y="76"/>
                  </a:lnTo>
                  <a:cubicBezTo>
                    <a:pt x="164" y="26"/>
                    <a:pt x="124" y="0"/>
                    <a:pt x="84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37;p49"/>
            <p:cNvSpPr/>
            <p:nvPr/>
          </p:nvSpPr>
          <p:spPr>
            <a:xfrm>
              <a:off x="1764016" y="2105039"/>
              <a:ext cx="8546" cy="20446"/>
            </a:xfrm>
            <a:custGeom>
              <a:avLst/>
              <a:gdLst/>
              <a:ahLst/>
              <a:cxnLst/>
              <a:rect l="l" t="t" r="r" b="b"/>
              <a:pathLst>
                <a:path w="163" h="390" extrusionOk="0">
                  <a:moveTo>
                    <a:pt x="83" y="0"/>
                  </a:moveTo>
                  <a:cubicBezTo>
                    <a:pt x="40" y="0"/>
                    <a:pt x="0" y="27"/>
                    <a:pt x="0" y="80"/>
                  </a:cubicBezTo>
                  <a:lnTo>
                    <a:pt x="0" y="310"/>
                  </a:lnTo>
                  <a:cubicBezTo>
                    <a:pt x="0" y="363"/>
                    <a:pt x="40" y="389"/>
                    <a:pt x="83" y="389"/>
                  </a:cubicBezTo>
                  <a:cubicBezTo>
                    <a:pt x="123" y="389"/>
                    <a:pt x="163" y="363"/>
                    <a:pt x="163" y="310"/>
                  </a:cubicBezTo>
                  <a:lnTo>
                    <a:pt x="163" y="80"/>
                  </a:lnTo>
                  <a:cubicBezTo>
                    <a:pt x="163" y="27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38;p49"/>
            <p:cNvSpPr/>
            <p:nvPr/>
          </p:nvSpPr>
          <p:spPr>
            <a:xfrm>
              <a:off x="1822629" y="1898636"/>
              <a:ext cx="10852" cy="20289"/>
            </a:xfrm>
            <a:custGeom>
              <a:avLst/>
              <a:gdLst/>
              <a:ahLst/>
              <a:cxnLst/>
              <a:rect l="l" t="t" r="r" b="b"/>
              <a:pathLst>
                <a:path w="207" h="387" extrusionOk="0">
                  <a:moveTo>
                    <a:pt x="80" y="0"/>
                  </a:moveTo>
                  <a:cubicBezTo>
                    <a:pt x="36" y="0"/>
                    <a:pt x="0" y="27"/>
                    <a:pt x="7" y="80"/>
                  </a:cubicBezTo>
                  <a:cubicBezTo>
                    <a:pt x="16" y="157"/>
                    <a:pt x="27" y="233"/>
                    <a:pt x="36" y="310"/>
                  </a:cubicBezTo>
                  <a:cubicBezTo>
                    <a:pt x="43" y="360"/>
                    <a:pt x="87" y="386"/>
                    <a:pt x="130" y="386"/>
                  </a:cubicBezTo>
                  <a:cubicBezTo>
                    <a:pt x="170" y="386"/>
                    <a:pt x="206" y="360"/>
                    <a:pt x="200" y="310"/>
                  </a:cubicBezTo>
                  <a:cubicBezTo>
                    <a:pt x="190" y="233"/>
                    <a:pt x="180" y="157"/>
                    <a:pt x="170" y="80"/>
                  </a:cubicBezTo>
                  <a:cubicBezTo>
                    <a:pt x="163" y="27"/>
                    <a:pt x="120" y="0"/>
                    <a:pt x="8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39;p49"/>
            <p:cNvSpPr/>
            <p:nvPr/>
          </p:nvSpPr>
          <p:spPr>
            <a:xfrm>
              <a:off x="1849629" y="1916042"/>
              <a:ext cx="12425" cy="21862"/>
            </a:xfrm>
            <a:custGeom>
              <a:avLst/>
              <a:gdLst/>
              <a:ahLst/>
              <a:cxnLst/>
              <a:rect l="l" t="t" r="r" b="b"/>
              <a:pathLst>
                <a:path w="237" h="417" extrusionOk="0">
                  <a:moveTo>
                    <a:pt x="88" y="1"/>
                  </a:moveTo>
                  <a:cubicBezTo>
                    <a:pt x="48" y="1"/>
                    <a:pt x="4" y="28"/>
                    <a:pt x="4" y="77"/>
                  </a:cubicBezTo>
                  <a:cubicBezTo>
                    <a:pt x="0" y="184"/>
                    <a:pt x="24" y="280"/>
                    <a:pt x="68" y="374"/>
                  </a:cubicBezTo>
                  <a:cubicBezTo>
                    <a:pt x="80" y="404"/>
                    <a:pt x="104" y="417"/>
                    <a:pt x="127" y="417"/>
                  </a:cubicBezTo>
                  <a:cubicBezTo>
                    <a:pt x="180" y="417"/>
                    <a:pt x="237" y="357"/>
                    <a:pt x="207" y="294"/>
                  </a:cubicBezTo>
                  <a:cubicBezTo>
                    <a:pt x="177" y="224"/>
                    <a:pt x="164" y="154"/>
                    <a:pt x="167" y="77"/>
                  </a:cubicBezTo>
                  <a:cubicBezTo>
                    <a:pt x="167" y="28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40;p49"/>
            <p:cNvSpPr/>
            <p:nvPr/>
          </p:nvSpPr>
          <p:spPr>
            <a:xfrm>
              <a:off x="1442224" y="2927345"/>
              <a:ext cx="13316" cy="29359"/>
            </a:xfrm>
            <a:custGeom>
              <a:avLst/>
              <a:gdLst/>
              <a:ahLst/>
              <a:cxnLst/>
              <a:rect l="l" t="t" r="r" b="b"/>
              <a:pathLst>
                <a:path w="254" h="560" extrusionOk="0">
                  <a:moveTo>
                    <a:pt x="100" y="1"/>
                  </a:moveTo>
                  <a:cubicBezTo>
                    <a:pt x="51" y="1"/>
                    <a:pt x="0" y="38"/>
                    <a:pt x="23" y="97"/>
                  </a:cubicBezTo>
                  <a:cubicBezTo>
                    <a:pt x="74" y="224"/>
                    <a:pt x="91" y="347"/>
                    <a:pt x="77" y="484"/>
                  </a:cubicBezTo>
                  <a:cubicBezTo>
                    <a:pt x="71" y="534"/>
                    <a:pt x="107" y="560"/>
                    <a:pt x="147" y="560"/>
                  </a:cubicBezTo>
                  <a:cubicBezTo>
                    <a:pt x="187" y="560"/>
                    <a:pt x="230" y="534"/>
                    <a:pt x="237" y="484"/>
                  </a:cubicBezTo>
                  <a:cubicBezTo>
                    <a:pt x="254" y="334"/>
                    <a:pt x="237" y="191"/>
                    <a:pt x="180" y="54"/>
                  </a:cubicBezTo>
                  <a:cubicBezTo>
                    <a:pt x="167" y="18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41;p49"/>
            <p:cNvSpPr/>
            <p:nvPr/>
          </p:nvSpPr>
          <p:spPr>
            <a:xfrm>
              <a:off x="1458791" y="2943073"/>
              <a:ext cx="12478" cy="21862"/>
            </a:xfrm>
            <a:custGeom>
              <a:avLst/>
              <a:gdLst/>
              <a:ahLst/>
              <a:cxnLst/>
              <a:rect l="l" t="t" r="r" b="b"/>
              <a:pathLst>
                <a:path w="238" h="417" extrusionOk="0">
                  <a:moveTo>
                    <a:pt x="100" y="0"/>
                  </a:moveTo>
                  <a:cubicBezTo>
                    <a:pt x="54" y="0"/>
                    <a:pt x="1" y="40"/>
                    <a:pt x="14" y="104"/>
                  </a:cubicBezTo>
                  <a:cubicBezTo>
                    <a:pt x="34" y="187"/>
                    <a:pt x="51" y="274"/>
                    <a:pt x="67" y="357"/>
                  </a:cubicBezTo>
                  <a:cubicBezTo>
                    <a:pt x="77" y="400"/>
                    <a:pt x="107" y="417"/>
                    <a:pt x="137" y="417"/>
                  </a:cubicBezTo>
                  <a:cubicBezTo>
                    <a:pt x="184" y="417"/>
                    <a:pt x="237" y="377"/>
                    <a:pt x="223" y="317"/>
                  </a:cubicBezTo>
                  <a:cubicBezTo>
                    <a:pt x="207" y="230"/>
                    <a:pt x="191" y="144"/>
                    <a:pt x="171" y="60"/>
                  </a:cubicBezTo>
                  <a:cubicBezTo>
                    <a:pt x="164" y="20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42;p49"/>
            <p:cNvSpPr/>
            <p:nvPr/>
          </p:nvSpPr>
          <p:spPr>
            <a:xfrm>
              <a:off x="1253594" y="2957910"/>
              <a:ext cx="12478" cy="21705"/>
            </a:xfrm>
            <a:custGeom>
              <a:avLst/>
              <a:gdLst/>
              <a:ahLst/>
              <a:cxnLst/>
              <a:rect l="l" t="t" r="r" b="b"/>
              <a:pathLst>
                <a:path w="238" h="414" extrusionOk="0">
                  <a:moveTo>
                    <a:pt x="101" y="1"/>
                  </a:moveTo>
                  <a:cubicBezTo>
                    <a:pt x="51" y="1"/>
                    <a:pt x="1" y="41"/>
                    <a:pt x="14" y="101"/>
                  </a:cubicBezTo>
                  <a:cubicBezTo>
                    <a:pt x="31" y="187"/>
                    <a:pt x="51" y="270"/>
                    <a:pt x="67" y="356"/>
                  </a:cubicBezTo>
                  <a:cubicBezTo>
                    <a:pt x="77" y="396"/>
                    <a:pt x="107" y="413"/>
                    <a:pt x="140" y="413"/>
                  </a:cubicBezTo>
                  <a:cubicBezTo>
                    <a:pt x="187" y="413"/>
                    <a:pt x="237" y="373"/>
                    <a:pt x="224" y="313"/>
                  </a:cubicBezTo>
                  <a:cubicBezTo>
                    <a:pt x="207" y="230"/>
                    <a:pt x="187" y="144"/>
                    <a:pt x="171" y="57"/>
                  </a:cubicBezTo>
                  <a:cubicBezTo>
                    <a:pt x="160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43;p49"/>
            <p:cNvSpPr/>
            <p:nvPr/>
          </p:nvSpPr>
          <p:spPr>
            <a:xfrm>
              <a:off x="1232833" y="2947110"/>
              <a:ext cx="10538" cy="16462"/>
            </a:xfrm>
            <a:custGeom>
              <a:avLst/>
              <a:gdLst/>
              <a:ahLst/>
              <a:cxnLst/>
              <a:rect l="l" t="t" r="r" b="b"/>
              <a:pathLst>
                <a:path w="201" h="314" extrusionOk="0">
                  <a:moveTo>
                    <a:pt x="100" y="0"/>
                  </a:moveTo>
                  <a:cubicBezTo>
                    <a:pt x="54" y="0"/>
                    <a:pt x="1" y="40"/>
                    <a:pt x="11" y="100"/>
                  </a:cubicBezTo>
                  <a:cubicBezTo>
                    <a:pt x="20" y="153"/>
                    <a:pt x="28" y="203"/>
                    <a:pt x="34" y="253"/>
                  </a:cubicBezTo>
                  <a:cubicBezTo>
                    <a:pt x="40" y="296"/>
                    <a:pt x="71" y="313"/>
                    <a:pt x="100" y="313"/>
                  </a:cubicBezTo>
                  <a:cubicBezTo>
                    <a:pt x="151" y="313"/>
                    <a:pt x="200" y="273"/>
                    <a:pt x="191" y="213"/>
                  </a:cubicBezTo>
                  <a:cubicBezTo>
                    <a:pt x="183" y="160"/>
                    <a:pt x="174" y="110"/>
                    <a:pt x="167" y="57"/>
                  </a:cubicBezTo>
                  <a:cubicBezTo>
                    <a:pt x="160" y="17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44;p49"/>
            <p:cNvSpPr/>
            <p:nvPr/>
          </p:nvSpPr>
          <p:spPr>
            <a:xfrm>
              <a:off x="1467493" y="1275183"/>
              <a:ext cx="12635" cy="36332"/>
            </a:xfrm>
            <a:custGeom>
              <a:avLst/>
              <a:gdLst/>
              <a:ahLst/>
              <a:cxnLst/>
              <a:rect l="l" t="t" r="r" b="b"/>
              <a:pathLst>
                <a:path w="241" h="693" extrusionOk="0">
                  <a:moveTo>
                    <a:pt x="77" y="0"/>
                  </a:moveTo>
                  <a:cubicBezTo>
                    <a:pt x="38" y="0"/>
                    <a:pt x="1" y="24"/>
                    <a:pt x="8" y="77"/>
                  </a:cubicBezTo>
                  <a:cubicBezTo>
                    <a:pt x="31" y="257"/>
                    <a:pt x="51" y="437"/>
                    <a:pt x="74" y="616"/>
                  </a:cubicBezTo>
                  <a:cubicBezTo>
                    <a:pt x="81" y="667"/>
                    <a:pt x="125" y="693"/>
                    <a:pt x="165" y="693"/>
                  </a:cubicBezTo>
                  <a:cubicBezTo>
                    <a:pt x="204" y="693"/>
                    <a:pt x="240" y="667"/>
                    <a:pt x="234" y="616"/>
                  </a:cubicBezTo>
                  <a:cubicBezTo>
                    <a:pt x="214" y="437"/>
                    <a:pt x="191" y="257"/>
                    <a:pt x="171" y="77"/>
                  </a:cubicBezTo>
                  <a:cubicBezTo>
                    <a:pt x="165" y="24"/>
                    <a:pt x="121" y="0"/>
                    <a:pt x="77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45;p49"/>
            <p:cNvSpPr/>
            <p:nvPr/>
          </p:nvSpPr>
          <p:spPr>
            <a:xfrm>
              <a:off x="1493182" y="1288447"/>
              <a:ext cx="8598" cy="28468"/>
            </a:xfrm>
            <a:custGeom>
              <a:avLst/>
              <a:gdLst/>
              <a:ahLst/>
              <a:cxnLst/>
              <a:rect l="l" t="t" r="r" b="b"/>
              <a:pathLst>
                <a:path w="164" h="543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463"/>
                  </a:lnTo>
                  <a:cubicBezTo>
                    <a:pt x="0" y="517"/>
                    <a:pt x="40" y="543"/>
                    <a:pt x="80" y="543"/>
                  </a:cubicBezTo>
                  <a:cubicBezTo>
                    <a:pt x="123" y="543"/>
                    <a:pt x="163" y="517"/>
                    <a:pt x="163" y="463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46;p49"/>
            <p:cNvSpPr/>
            <p:nvPr/>
          </p:nvSpPr>
          <p:spPr>
            <a:xfrm>
              <a:off x="1044046" y="1627802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1"/>
                  </a:moveTo>
                  <a:cubicBezTo>
                    <a:pt x="41" y="1"/>
                    <a:pt x="1" y="24"/>
                    <a:pt x="1" y="77"/>
                  </a:cubicBezTo>
                  <a:lnTo>
                    <a:pt x="1" y="334"/>
                  </a:lnTo>
                  <a:cubicBezTo>
                    <a:pt x="1" y="387"/>
                    <a:pt x="41" y="414"/>
                    <a:pt x="81" y="414"/>
                  </a:cubicBezTo>
                  <a:cubicBezTo>
                    <a:pt x="121" y="414"/>
                    <a:pt x="160" y="387"/>
                    <a:pt x="160" y="334"/>
                  </a:cubicBezTo>
                  <a:lnTo>
                    <a:pt x="160" y="77"/>
                  </a:lnTo>
                  <a:cubicBezTo>
                    <a:pt x="160" y="24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47;p49"/>
            <p:cNvSpPr/>
            <p:nvPr/>
          </p:nvSpPr>
          <p:spPr>
            <a:xfrm>
              <a:off x="1059407" y="1603581"/>
              <a:ext cx="13159" cy="29674"/>
            </a:xfrm>
            <a:custGeom>
              <a:avLst/>
              <a:gdLst/>
              <a:ahLst/>
              <a:cxnLst/>
              <a:rect l="l" t="t" r="r" b="b"/>
              <a:pathLst>
                <a:path w="251" h="566" extrusionOk="0">
                  <a:moveTo>
                    <a:pt x="101" y="0"/>
                  </a:moveTo>
                  <a:cubicBezTo>
                    <a:pt x="50" y="0"/>
                    <a:pt x="1" y="40"/>
                    <a:pt x="21" y="100"/>
                  </a:cubicBezTo>
                  <a:cubicBezTo>
                    <a:pt x="57" y="226"/>
                    <a:pt x="77" y="357"/>
                    <a:pt x="84" y="489"/>
                  </a:cubicBezTo>
                  <a:cubicBezTo>
                    <a:pt x="87" y="539"/>
                    <a:pt x="130" y="566"/>
                    <a:pt x="170" y="566"/>
                  </a:cubicBezTo>
                  <a:cubicBezTo>
                    <a:pt x="210" y="566"/>
                    <a:pt x="250" y="539"/>
                    <a:pt x="247" y="489"/>
                  </a:cubicBezTo>
                  <a:cubicBezTo>
                    <a:pt x="240" y="343"/>
                    <a:pt x="217" y="197"/>
                    <a:pt x="177" y="57"/>
                  </a:cubicBezTo>
                  <a:cubicBezTo>
                    <a:pt x="164" y="17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48;p49"/>
            <p:cNvSpPr/>
            <p:nvPr/>
          </p:nvSpPr>
          <p:spPr>
            <a:xfrm>
              <a:off x="829256" y="1338147"/>
              <a:ext cx="8598" cy="25375"/>
            </a:xfrm>
            <a:custGeom>
              <a:avLst/>
              <a:gdLst/>
              <a:ahLst/>
              <a:cxnLst/>
              <a:rect l="l" t="t" r="r" b="b"/>
              <a:pathLst>
                <a:path w="164" h="484" extrusionOk="0">
                  <a:moveTo>
                    <a:pt x="84" y="1"/>
                  </a:moveTo>
                  <a:cubicBezTo>
                    <a:pt x="41" y="1"/>
                    <a:pt x="1" y="25"/>
                    <a:pt x="1" y="77"/>
                  </a:cubicBezTo>
                  <a:lnTo>
                    <a:pt x="1" y="407"/>
                  </a:lnTo>
                  <a:cubicBezTo>
                    <a:pt x="1" y="460"/>
                    <a:pt x="41" y="484"/>
                    <a:pt x="84" y="484"/>
                  </a:cubicBezTo>
                  <a:cubicBezTo>
                    <a:pt x="124" y="484"/>
                    <a:pt x="164" y="460"/>
                    <a:pt x="164" y="407"/>
                  </a:cubicBezTo>
                  <a:lnTo>
                    <a:pt x="164" y="77"/>
                  </a:lnTo>
                  <a:cubicBezTo>
                    <a:pt x="164" y="25"/>
                    <a:pt x="124" y="1"/>
                    <a:pt x="8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49;p49"/>
            <p:cNvSpPr/>
            <p:nvPr/>
          </p:nvSpPr>
          <p:spPr>
            <a:xfrm>
              <a:off x="843778" y="1345487"/>
              <a:ext cx="11534" cy="26947"/>
            </a:xfrm>
            <a:custGeom>
              <a:avLst/>
              <a:gdLst/>
              <a:ahLst/>
              <a:cxnLst/>
              <a:rect l="l" t="t" r="r" b="b"/>
              <a:pathLst>
                <a:path w="220" h="514" extrusionOk="0">
                  <a:moveTo>
                    <a:pt x="86" y="1"/>
                  </a:moveTo>
                  <a:cubicBezTo>
                    <a:pt x="53" y="1"/>
                    <a:pt x="27" y="20"/>
                    <a:pt x="20" y="60"/>
                  </a:cubicBezTo>
                  <a:cubicBezTo>
                    <a:pt x="0" y="197"/>
                    <a:pt x="3" y="324"/>
                    <a:pt x="43" y="457"/>
                  </a:cubicBezTo>
                  <a:cubicBezTo>
                    <a:pt x="56" y="497"/>
                    <a:pt x="90" y="513"/>
                    <a:pt x="120" y="513"/>
                  </a:cubicBezTo>
                  <a:cubicBezTo>
                    <a:pt x="170" y="513"/>
                    <a:pt x="220" y="473"/>
                    <a:pt x="200" y="413"/>
                  </a:cubicBezTo>
                  <a:cubicBezTo>
                    <a:pt x="170" y="310"/>
                    <a:pt x="160" y="211"/>
                    <a:pt x="176" y="104"/>
                  </a:cubicBezTo>
                  <a:cubicBezTo>
                    <a:pt x="186" y="44"/>
                    <a:pt x="133" y="1"/>
                    <a:pt x="8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50;p49"/>
            <p:cNvSpPr/>
            <p:nvPr/>
          </p:nvSpPr>
          <p:spPr>
            <a:xfrm>
              <a:off x="948945" y="1320899"/>
              <a:ext cx="8598" cy="15780"/>
            </a:xfrm>
            <a:custGeom>
              <a:avLst/>
              <a:gdLst/>
              <a:ahLst/>
              <a:cxnLst/>
              <a:rect l="l" t="t" r="r" b="b"/>
              <a:pathLst>
                <a:path w="164" h="301" extrusionOk="0">
                  <a:moveTo>
                    <a:pt x="81" y="1"/>
                  </a:moveTo>
                  <a:cubicBezTo>
                    <a:pt x="41" y="1"/>
                    <a:pt x="1" y="27"/>
                    <a:pt x="1" y="77"/>
                  </a:cubicBezTo>
                  <a:lnTo>
                    <a:pt x="1" y="220"/>
                  </a:lnTo>
                  <a:cubicBezTo>
                    <a:pt x="1" y="274"/>
                    <a:pt x="41" y="300"/>
                    <a:pt x="81" y="300"/>
                  </a:cubicBezTo>
                  <a:cubicBezTo>
                    <a:pt x="121" y="300"/>
                    <a:pt x="164" y="274"/>
                    <a:pt x="164" y="220"/>
                  </a:cubicBezTo>
                  <a:lnTo>
                    <a:pt x="164" y="77"/>
                  </a:ln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51;p49"/>
            <p:cNvSpPr/>
            <p:nvPr/>
          </p:nvSpPr>
          <p:spPr>
            <a:xfrm>
              <a:off x="963939" y="1328396"/>
              <a:ext cx="8650" cy="20132"/>
            </a:xfrm>
            <a:custGeom>
              <a:avLst/>
              <a:gdLst/>
              <a:ahLst/>
              <a:cxnLst/>
              <a:rect l="l" t="t" r="r" b="b"/>
              <a:pathLst>
                <a:path w="165" h="384" extrusionOk="0">
                  <a:moveTo>
                    <a:pt x="85" y="1"/>
                  </a:moveTo>
                  <a:cubicBezTo>
                    <a:pt x="45" y="1"/>
                    <a:pt x="1" y="27"/>
                    <a:pt x="1" y="77"/>
                  </a:cubicBezTo>
                  <a:lnTo>
                    <a:pt x="1" y="303"/>
                  </a:lnTo>
                  <a:cubicBezTo>
                    <a:pt x="1" y="357"/>
                    <a:pt x="45" y="383"/>
                    <a:pt x="85" y="383"/>
                  </a:cubicBezTo>
                  <a:cubicBezTo>
                    <a:pt x="124" y="383"/>
                    <a:pt x="164" y="357"/>
                    <a:pt x="164" y="303"/>
                  </a:cubicBezTo>
                  <a:lnTo>
                    <a:pt x="164" y="77"/>
                  </a:lnTo>
                  <a:cubicBezTo>
                    <a:pt x="16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52;p49"/>
            <p:cNvSpPr/>
            <p:nvPr/>
          </p:nvSpPr>
          <p:spPr>
            <a:xfrm>
              <a:off x="1123262" y="2048523"/>
              <a:ext cx="101394" cy="41365"/>
            </a:xfrm>
            <a:custGeom>
              <a:avLst/>
              <a:gdLst/>
              <a:ahLst/>
              <a:cxnLst/>
              <a:rect l="l" t="t" r="r" b="b"/>
              <a:pathLst>
                <a:path w="1934" h="789" extrusionOk="0">
                  <a:moveTo>
                    <a:pt x="1934" y="0"/>
                  </a:moveTo>
                  <a:cubicBezTo>
                    <a:pt x="1575" y="34"/>
                    <a:pt x="1242" y="140"/>
                    <a:pt x="916" y="269"/>
                  </a:cubicBezTo>
                  <a:cubicBezTo>
                    <a:pt x="593" y="406"/>
                    <a:pt x="281" y="562"/>
                    <a:pt x="1" y="789"/>
                  </a:cubicBezTo>
                  <a:cubicBezTo>
                    <a:pt x="353" y="719"/>
                    <a:pt x="676" y="599"/>
                    <a:pt x="999" y="469"/>
                  </a:cubicBezTo>
                  <a:cubicBezTo>
                    <a:pt x="1319" y="336"/>
                    <a:pt x="1631" y="197"/>
                    <a:pt x="1934" y="0"/>
                  </a:cubicBezTo>
                  <a:close/>
                </a:path>
              </a:pathLst>
            </a:custGeom>
            <a:solidFill>
              <a:srgbClr val="F4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53;p49"/>
            <p:cNvSpPr/>
            <p:nvPr/>
          </p:nvSpPr>
          <p:spPr>
            <a:xfrm>
              <a:off x="1923602" y="1499358"/>
              <a:ext cx="105483" cy="106846"/>
            </a:xfrm>
            <a:custGeom>
              <a:avLst/>
              <a:gdLst/>
              <a:ahLst/>
              <a:cxnLst/>
              <a:rect l="l" t="t" r="r" b="b"/>
              <a:pathLst>
                <a:path w="2012" h="2038" extrusionOk="0">
                  <a:moveTo>
                    <a:pt x="2011" y="1"/>
                  </a:moveTo>
                  <a:lnTo>
                    <a:pt x="1" y="724"/>
                  </a:lnTo>
                  <a:cubicBezTo>
                    <a:pt x="151" y="1226"/>
                    <a:pt x="523" y="1898"/>
                    <a:pt x="1469" y="2038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54;p49"/>
            <p:cNvSpPr/>
            <p:nvPr/>
          </p:nvSpPr>
          <p:spPr>
            <a:xfrm rot="-544738">
              <a:off x="1222780" y="1443410"/>
              <a:ext cx="58177" cy="68652"/>
            </a:xfrm>
            <a:custGeom>
              <a:avLst/>
              <a:gdLst/>
              <a:ahLst/>
              <a:cxnLst/>
              <a:rect l="l" t="t" r="r" b="b"/>
              <a:pathLst>
                <a:path w="2327" h="2746" extrusionOk="0">
                  <a:moveTo>
                    <a:pt x="229" y="1"/>
                  </a:moveTo>
                  <a:cubicBezTo>
                    <a:pt x="73" y="480"/>
                    <a:pt x="1" y="983"/>
                    <a:pt x="35" y="1503"/>
                  </a:cubicBezTo>
                  <a:cubicBezTo>
                    <a:pt x="52" y="1762"/>
                    <a:pt x="103" y="2027"/>
                    <a:pt x="250" y="2295"/>
                  </a:cubicBezTo>
                  <a:cubicBezTo>
                    <a:pt x="321" y="2425"/>
                    <a:pt x="433" y="2557"/>
                    <a:pt x="589" y="2642"/>
                  </a:cubicBezTo>
                  <a:cubicBezTo>
                    <a:pt x="714" y="2715"/>
                    <a:pt x="856" y="2746"/>
                    <a:pt x="993" y="2746"/>
                  </a:cubicBezTo>
                  <a:cubicBezTo>
                    <a:pt x="1024" y="2746"/>
                    <a:pt x="1055" y="2744"/>
                    <a:pt x="1086" y="2741"/>
                  </a:cubicBezTo>
                  <a:cubicBezTo>
                    <a:pt x="1252" y="2727"/>
                    <a:pt x="1412" y="2659"/>
                    <a:pt x="1541" y="2568"/>
                  </a:cubicBezTo>
                  <a:cubicBezTo>
                    <a:pt x="1670" y="2473"/>
                    <a:pt x="1769" y="2360"/>
                    <a:pt x="1850" y="2245"/>
                  </a:cubicBezTo>
                  <a:cubicBezTo>
                    <a:pt x="2000" y="2007"/>
                    <a:pt x="2102" y="1759"/>
                    <a:pt x="2163" y="1511"/>
                  </a:cubicBezTo>
                  <a:cubicBezTo>
                    <a:pt x="2293" y="1010"/>
                    <a:pt x="2326" y="500"/>
                    <a:pt x="2269" y="1"/>
                  </a:cubicBezTo>
                  <a:lnTo>
                    <a:pt x="2269" y="1"/>
                  </a:lnTo>
                  <a:cubicBezTo>
                    <a:pt x="2122" y="480"/>
                    <a:pt x="1983" y="949"/>
                    <a:pt x="1800" y="1385"/>
                  </a:cubicBezTo>
                  <a:cubicBezTo>
                    <a:pt x="1704" y="1599"/>
                    <a:pt x="1602" y="1806"/>
                    <a:pt x="1469" y="1969"/>
                  </a:cubicBezTo>
                  <a:cubicBezTo>
                    <a:pt x="1341" y="2132"/>
                    <a:pt x="1191" y="2242"/>
                    <a:pt x="1038" y="2251"/>
                  </a:cubicBezTo>
                  <a:cubicBezTo>
                    <a:pt x="1020" y="2253"/>
                    <a:pt x="1002" y="2254"/>
                    <a:pt x="986" y="2254"/>
                  </a:cubicBezTo>
                  <a:cubicBezTo>
                    <a:pt x="846" y="2254"/>
                    <a:pt x="743" y="2190"/>
                    <a:pt x="644" y="2051"/>
                  </a:cubicBezTo>
                  <a:cubicBezTo>
                    <a:pt x="531" y="1895"/>
                    <a:pt x="470" y="1670"/>
                    <a:pt x="413" y="1446"/>
                  </a:cubicBezTo>
                  <a:cubicBezTo>
                    <a:pt x="314" y="990"/>
                    <a:pt x="273" y="500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55;p49"/>
            <p:cNvSpPr/>
            <p:nvPr/>
          </p:nvSpPr>
          <p:spPr>
            <a:xfrm rot="-544738">
              <a:off x="1448521" y="1405944"/>
              <a:ext cx="76377" cy="7925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1"/>
          <p:cNvSpPr txBox="1">
            <a:spLocks noGrp="1"/>
          </p:cNvSpPr>
          <p:nvPr>
            <p:ph type="title" idx="6"/>
          </p:nvPr>
        </p:nvSpPr>
        <p:spPr>
          <a:xfrm>
            <a:off x="698937" y="219567"/>
            <a:ext cx="7684500" cy="503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RUTA DE APRENDIZAJE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1" name="Google Shape;1311;p41"/>
          <p:cNvSpPr txBox="1"/>
          <p:nvPr/>
        </p:nvSpPr>
        <p:spPr>
          <a:xfrm>
            <a:off x="1576137" y="1503751"/>
            <a:ext cx="1001815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Objetivos de la clase</a:t>
            </a:r>
          </a:p>
        </p:txBody>
      </p:sp>
      <p:sp>
        <p:nvSpPr>
          <p:cNvPr id="1312" name="Google Shape;1312;p41"/>
          <p:cNvSpPr txBox="1"/>
          <p:nvPr/>
        </p:nvSpPr>
        <p:spPr>
          <a:xfrm>
            <a:off x="2617338" y="3264720"/>
            <a:ext cx="131475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Activación de conocimientos</a:t>
            </a:r>
            <a:endParaRPr dirty="0">
              <a:solidFill>
                <a:srgbClr val="41294A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13" name="Google Shape;1313;p41"/>
          <p:cNvSpPr/>
          <p:nvPr/>
        </p:nvSpPr>
        <p:spPr>
          <a:xfrm>
            <a:off x="3993682" y="3288937"/>
            <a:ext cx="1139446" cy="503090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41"/>
          <p:cNvGrpSpPr/>
          <p:nvPr/>
        </p:nvGrpSpPr>
        <p:grpSpPr>
          <a:xfrm>
            <a:off x="2856719" y="1397054"/>
            <a:ext cx="865967" cy="688095"/>
            <a:chOff x="5185525" y="3461850"/>
            <a:chExt cx="508018" cy="403669"/>
          </a:xfrm>
        </p:grpSpPr>
        <p:sp>
          <p:nvSpPr>
            <p:cNvPr id="1315" name="Google Shape;1315;p41"/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41"/>
          <p:cNvSpPr/>
          <p:nvPr/>
        </p:nvSpPr>
        <p:spPr>
          <a:xfrm>
            <a:off x="1745721" y="3185522"/>
            <a:ext cx="662648" cy="688106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8" name="Google Shape;1318;p41"/>
          <p:cNvGrpSpPr/>
          <p:nvPr/>
        </p:nvGrpSpPr>
        <p:grpSpPr>
          <a:xfrm rot="5400000">
            <a:off x="2848214" y="2625977"/>
            <a:ext cx="882978" cy="108900"/>
            <a:chOff x="2849884" y="2768510"/>
            <a:chExt cx="882978" cy="108900"/>
          </a:xfrm>
        </p:grpSpPr>
        <p:sp>
          <p:nvSpPr>
            <p:cNvPr id="1319" name="Google Shape;1319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41"/>
          <p:cNvGrpSpPr/>
          <p:nvPr/>
        </p:nvGrpSpPr>
        <p:grpSpPr>
          <a:xfrm rot="5400000">
            <a:off x="285825" y="2641236"/>
            <a:ext cx="882978" cy="108900"/>
            <a:chOff x="2849884" y="2768510"/>
            <a:chExt cx="882978" cy="108900"/>
          </a:xfrm>
        </p:grpSpPr>
        <p:sp>
          <p:nvSpPr>
            <p:cNvPr id="1324" name="Google Shape;1324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41"/>
          <p:cNvGrpSpPr/>
          <p:nvPr/>
        </p:nvGrpSpPr>
        <p:grpSpPr>
          <a:xfrm rot="5400000">
            <a:off x="1635556" y="2612639"/>
            <a:ext cx="882978" cy="108900"/>
            <a:chOff x="2849884" y="2768510"/>
            <a:chExt cx="882978" cy="108900"/>
          </a:xfrm>
        </p:grpSpPr>
        <p:sp>
          <p:nvSpPr>
            <p:cNvPr id="1329" name="Google Shape;1329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886;p31"/>
          <p:cNvGrpSpPr/>
          <p:nvPr/>
        </p:nvGrpSpPr>
        <p:grpSpPr>
          <a:xfrm>
            <a:off x="5273214" y="1479658"/>
            <a:ext cx="669931" cy="690978"/>
            <a:chOff x="1316818" y="3348296"/>
            <a:chExt cx="310872" cy="366848"/>
          </a:xfrm>
        </p:grpSpPr>
        <p:sp>
          <p:nvSpPr>
            <p:cNvPr id="38" name="Google Shape;887;p31"/>
            <p:cNvSpPr/>
            <p:nvPr/>
          </p:nvSpPr>
          <p:spPr>
            <a:xfrm>
              <a:off x="132463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19" y="65"/>
                  </a:cubicBezTo>
                  <a:lnTo>
                    <a:pt x="635" y="786"/>
                  </a:lnTo>
                  <a:lnTo>
                    <a:pt x="115" y="1777"/>
                  </a:lnTo>
                  <a:cubicBezTo>
                    <a:pt x="38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1" y="7191"/>
                  </a:cubicBezTo>
                  <a:lnTo>
                    <a:pt x="1529" y="7191"/>
                  </a:lnTo>
                  <a:cubicBezTo>
                    <a:pt x="1933" y="7191"/>
                    <a:pt x="2250" y="6864"/>
                    <a:pt x="2250" y="6469"/>
                  </a:cubicBezTo>
                  <a:lnTo>
                    <a:pt x="2250" y="2219"/>
                  </a:lnTo>
                  <a:cubicBezTo>
                    <a:pt x="2250" y="2065"/>
                    <a:pt x="2212" y="1911"/>
                    <a:pt x="2144" y="1777"/>
                  </a:cubicBezTo>
                  <a:lnTo>
                    <a:pt x="1625" y="786"/>
                  </a:lnTo>
                  <a:lnTo>
                    <a:pt x="1240" y="65"/>
                  </a:lnTo>
                  <a:cubicBezTo>
                    <a:pt x="1216" y="22"/>
                    <a:pt x="1171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88;p31"/>
            <p:cNvSpPr/>
            <p:nvPr/>
          </p:nvSpPr>
          <p:spPr>
            <a:xfrm>
              <a:off x="1341199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2" y="1"/>
                  </a:moveTo>
                  <a:cubicBezTo>
                    <a:pt x="448" y="1"/>
                    <a:pt x="405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6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9;p31"/>
            <p:cNvSpPr/>
            <p:nvPr/>
          </p:nvSpPr>
          <p:spPr>
            <a:xfrm>
              <a:off x="132463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1" y="5184"/>
                  </a:cubicBezTo>
                  <a:lnTo>
                    <a:pt x="1529" y="5184"/>
                  </a:lnTo>
                  <a:cubicBezTo>
                    <a:pt x="1933" y="5184"/>
                    <a:pt x="2250" y="4857"/>
                    <a:pt x="2250" y="4462"/>
                  </a:cubicBezTo>
                  <a:lnTo>
                    <a:pt x="2250" y="212"/>
                  </a:lnTo>
                  <a:cubicBezTo>
                    <a:pt x="225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0;p31"/>
            <p:cNvSpPr/>
            <p:nvPr/>
          </p:nvSpPr>
          <p:spPr>
            <a:xfrm>
              <a:off x="1354030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80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25" y="68"/>
                    <a:pt x="110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1;p31"/>
            <p:cNvSpPr/>
            <p:nvPr/>
          </p:nvSpPr>
          <p:spPr>
            <a:xfrm>
              <a:off x="1382671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2" y="7191"/>
                  </a:cubicBezTo>
                  <a:lnTo>
                    <a:pt x="1539" y="7191"/>
                  </a:lnTo>
                  <a:cubicBezTo>
                    <a:pt x="1933" y="7191"/>
                    <a:pt x="2260" y="6864"/>
                    <a:pt x="2260" y="6469"/>
                  </a:cubicBezTo>
                  <a:lnTo>
                    <a:pt x="2260" y="2219"/>
                  </a:lnTo>
                  <a:cubicBezTo>
                    <a:pt x="2260" y="2065"/>
                    <a:pt x="2222" y="1911"/>
                    <a:pt x="2145" y="1777"/>
                  </a:cubicBezTo>
                  <a:lnTo>
                    <a:pt x="1625" y="786"/>
                  </a:lnTo>
                  <a:lnTo>
                    <a:pt x="1241" y="65"/>
                  </a:lnTo>
                  <a:cubicBezTo>
                    <a:pt x="1217" y="22"/>
                    <a:pt x="1171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2;p31"/>
            <p:cNvSpPr/>
            <p:nvPr/>
          </p:nvSpPr>
          <p:spPr>
            <a:xfrm>
              <a:off x="1399240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3" y="1"/>
                  </a:moveTo>
                  <a:cubicBezTo>
                    <a:pt x="448" y="1"/>
                    <a:pt x="405" y="25"/>
                    <a:pt x="386" y="73"/>
                  </a:cubicBezTo>
                  <a:lnTo>
                    <a:pt x="1" y="794"/>
                  </a:lnTo>
                  <a:cubicBezTo>
                    <a:pt x="145" y="914"/>
                    <a:pt x="321" y="974"/>
                    <a:pt x="496" y="974"/>
                  </a:cubicBezTo>
                  <a:cubicBezTo>
                    <a:pt x="672" y="974"/>
                    <a:pt x="847" y="914"/>
                    <a:pt x="991" y="794"/>
                  </a:cubicBezTo>
                  <a:lnTo>
                    <a:pt x="607" y="73"/>
                  </a:lnTo>
                  <a:cubicBezTo>
                    <a:pt x="583" y="25"/>
                    <a:pt x="537" y="1"/>
                    <a:pt x="493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3;p31"/>
            <p:cNvSpPr/>
            <p:nvPr/>
          </p:nvSpPr>
          <p:spPr>
            <a:xfrm>
              <a:off x="1382671" y="3400744"/>
              <a:ext cx="59086" cy="135471"/>
            </a:xfrm>
            <a:custGeom>
              <a:avLst/>
              <a:gdLst/>
              <a:ahLst/>
              <a:cxnLst/>
              <a:rect l="l" t="t" r="r" b="b"/>
              <a:pathLst>
                <a:path w="226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2" y="5184"/>
                  </a:cubicBezTo>
                  <a:lnTo>
                    <a:pt x="1539" y="5184"/>
                  </a:lnTo>
                  <a:cubicBezTo>
                    <a:pt x="1933" y="5184"/>
                    <a:pt x="2260" y="4857"/>
                    <a:pt x="2260" y="4462"/>
                  </a:cubicBezTo>
                  <a:lnTo>
                    <a:pt x="2260" y="212"/>
                  </a:lnTo>
                  <a:cubicBezTo>
                    <a:pt x="226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4;p31"/>
            <p:cNvSpPr/>
            <p:nvPr/>
          </p:nvSpPr>
          <p:spPr>
            <a:xfrm>
              <a:off x="1412332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79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15" y="68"/>
                    <a:pt x="1096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95;p31"/>
            <p:cNvSpPr/>
            <p:nvPr/>
          </p:nvSpPr>
          <p:spPr>
            <a:xfrm>
              <a:off x="1441208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3" y="0"/>
                    <a:pt x="1039" y="22"/>
                    <a:pt x="1020" y="65"/>
                  </a:cubicBezTo>
                  <a:lnTo>
                    <a:pt x="636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0" y="2219"/>
                  </a:cubicBezTo>
                  <a:lnTo>
                    <a:pt x="10" y="6469"/>
                  </a:lnTo>
                  <a:cubicBezTo>
                    <a:pt x="10" y="6864"/>
                    <a:pt x="328" y="7191"/>
                    <a:pt x="732" y="7191"/>
                  </a:cubicBezTo>
                  <a:lnTo>
                    <a:pt x="1530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lnTo>
                    <a:pt x="2261" y="2219"/>
                  </a:lnTo>
                  <a:cubicBezTo>
                    <a:pt x="2261" y="2065"/>
                    <a:pt x="2222" y="1911"/>
                    <a:pt x="2145" y="1777"/>
                  </a:cubicBezTo>
                  <a:lnTo>
                    <a:pt x="1626" y="786"/>
                  </a:lnTo>
                  <a:lnTo>
                    <a:pt x="1241" y="65"/>
                  </a:lnTo>
                  <a:cubicBezTo>
                    <a:pt x="1217" y="22"/>
                    <a:pt x="1172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6;p31"/>
            <p:cNvSpPr/>
            <p:nvPr/>
          </p:nvSpPr>
          <p:spPr>
            <a:xfrm>
              <a:off x="1457802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1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597" y="73"/>
                  </a:lnTo>
                  <a:cubicBezTo>
                    <a:pt x="577" y="25"/>
                    <a:pt x="534" y="1"/>
                    <a:pt x="491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7;p31"/>
            <p:cNvSpPr/>
            <p:nvPr/>
          </p:nvSpPr>
          <p:spPr>
            <a:xfrm>
              <a:off x="1441470" y="3400744"/>
              <a:ext cx="58589" cy="135471"/>
            </a:xfrm>
            <a:custGeom>
              <a:avLst/>
              <a:gdLst/>
              <a:ahLst/>
              <a:cxnLst/>
              <a:rect l="l" t="t" r="r" b="b"/>
              <a:pathLst>
                <a:path w="2242" h="5184" extrusionOk="0">
                  <a:moveTo>
                    <a:pt x="20" y="1"/>
                  </a:moveTo>
                  <a:cubicBezTo>
                    <a:pt x="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0" y="5184"/>
                  </a:lnTo>
                  <a:cubicBezTo>
                    <a:pt x="1914" y="5184"/>
                    <a:pt x="2241" y="4857"/>
                    <a:pt x="2241" y="4462"/>
                  </a:cubicBezTo>
                  <a:lnTo>
                    <a:pt x="2241" y="212"/>
                  </a:lnTo>
                  <a:cubicBezTo>
                    <a:pt x="2241" y="145"/>
                    <a:pt x="2241" y="68"/>
                    <a:pt x="222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98;p31"/>
            <p:cNvSpPr/>
            <p:nvPr/>
          </p:nvSpPr>
          <p:spPr>
            <a:xfrm>
              <a:off x="1470607" y="3400744"/>
              <a:ext cx="29451" cy="135471"/>
            </a:xfrm>
            <a:custGeom>
              <a:avLst/>
              <a:gdLst/>
              <a:ahLst/>
              <a:cxnLst/>
              <a:rect l="l" t="t" r="r" b="b"/>
              <a:pathLst>
                <a:path w="1127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799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7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99;p31"/>
            <p:cNvSpPr/>
            <p:nvPr/>
          </p:nvSpPr>
          <p:spPr>
            <a:xfrm>
              <a:off x="149977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4" y="0"/>
                  </a:moveTo>
                  <a:cubicBezTo>
                    <a:pt x="1080" y="0"/>
                    <a:pt x="1034" y="22"/>
                    <a:pt x="1010" y="65"/>
                  </a:cubicBezTo>
                  <a:lnTo>
                    <a:pt x="635" y="786"/>
                  </a:lnTo>
                  <a:lnTo>
                    <a:pt x="10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18" y="7191"/>
                    <a:pt x="722" y="7191"/>
                  </a:cubicBezTo>
                  <a:lnTo>
                    <a:pt x="1529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3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4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0;p31"/>
            <p:cNvSpPr/>
            <p:nvPr/>
          </p:nvSpPr>
          <p:spPr>
            <a:xfrm>
              <a:off x="1516104" y="3348348"/>
              <a:ext cx="25897" cy="25479"/>
            </a:xfrm>
            <a:custGeom>
              <a:avLst/>
              <a:gdLst/>
              <a:ahLst/>
              <a:cxnLst/>
              <a:rect l="l" t="t" r="r" b="b"/>
              <a:pathLst>
                <a:path w="991" h="975" extrusionOk="0">
                  <a:moveTo>
                    <a:pt x="492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1;p31"/>
            <p:cNvSpPr/>
            <p:nvPr/>
          </p:nvSpPr>
          <p:spPr>
            <a:xfrm>
              <a:off x="149977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9" y="5184"/>
                  </a:lnTo>
                  <a:cubicBezTo>
                    <a:pt x="1924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2;p31"/>
            <p:cNvSpPr/>
            <p:nvPr/>
          </p:nvSpPr>
          <p:spPr>
            <a:xfrm>
              <a:off x="1529432" y="3400744"/>
              <a:ext cx="29164" cy="135471"/>
            </a:xfrm>
            <a:custGeom>
              <a:avLst/>
              <a:gdLst/>
              <a:ahLst/>
              <a:cxnLst/>
              <a:rect l="l" t="t" r="r" b="b"/>
              <a:pathLst>
                <a:path w="111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394" y="5184"/>
                  </a:lnTo>
                  <a:cubicBezTo>
                    <a:pt x="789" y="5184"/>
                    <a:pt x="1116" y="4857"/>
                    <a:pt x="1116" y="4462"/>
                  </a:cubicBezTo>
                  <a:lnTo>
                    <a:pt x="1116" y="212"/>
                  </a:lnTo>
                  <a:cubicBezTo>
                    <a:pt x="1116" y="145"/>
                    <a:pt x="1116" y="68"/>
                    <a:pt x="10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3;p31"/>
            <p:cNvSpPr/>
            <p:nvPr/>
          </p:nvSpPr>
          <p:spPr>
            <a:xfrm>
              <a:off x="1558569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" y="2219"/>
                  </a:cubicBezTo>
                  <a:lnTo>
                    <a:pt x="1" y="6469"/>
                  </a:lnTo>
                  <a:cubicBezTo>
                    <a:pt x="1" y="6864"/>
                    <a:pt x="327" y="7191"/>
                    <a:pt x="722" y="7191"/>
                  </a:cubicBezTo>
                  <a:lnTo>
                    <a:pt x="1530" y="7191"/>
                  </a:lnTo>
                  <a:cubicBezTo>
                    <a:pt x="1933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4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4;p31"/>
            <p:cNvSpPr/>
            <p:nvPr/>
          </p:nvSpPr>
          <p:spPr>
            <a:xfrm>
              <a:off x="1575163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2" y="1"/>
                  </a:moveTo>
                  <a:cubicBezTo>
                    <a:pt x="447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606" y="73"/>
                  </a:lnTo>
                  <a:cubicBezTo>
                    <a:pt x="582" y="25"/>
                    <a:pt x="536" y="1"/>
                    <a:pt x="492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05;p31"/>
            <p:cNvSpPr/>
            <p:nvPr/>
          </p:nvSpPr>
          <p:spPr>
            <a:xfrm>
              <a:off x="1558569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1" y="145"/>
                    <a:pt x="1" y="212"/>
                  </a:cubicBezTo>
                  <a:lnTo>
                    <a:pt x="1" y="4462"/>
                  </a:lnTo>
                  <a:cubicBezTo>
                    <a:pt x="1" y="4857"/>
                    <a:pt x="327" y="5184"/>
                    <a:pt x="722" y="5184"/>
                  </a:cubicBezTo>
                  <a:lnTo>
                    <a:pt x="1530" y="5184"/>
                  </a:lnTo>
                  <a:cubicBezTo>
                    <a:pt x="1933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06;p31"/>
            <p:cNvSpPr/>
            <p:nvPr/>
          </p:nvSpPr>
          <p:spPr>
            <a:xfrm>
              <a:off x="1587968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808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6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07;p31"/>
            <p:cNvSpPr/>
            <p:nvPr/>
          </p:nvSpPr>
          <p:spPr>
            <a:xfrm>
              <a:off x="1316818" y="3475117"/>
              <a:ext cx="310872" cy="240027"/>
            </a:xfrm>
            <a:custGeom>
              <a:avLst/>
              <a:gdLst/>
              <a:ahLst/>
              <a:cxnLst/>
              <a:rect l="l" t="t" r="r" b="b"/>
              <a:pathLst>
                <a:path w="11896" h="9185" extrusionOk="0">
                  <a:moveTo>
                    <a:pt x="328" y="1"/>
                  </a:moveTo>
                  <a:cubicBezTo>
                    <a:pt x="145" y="1"/>
                    <a:pt x="1" y="145"/>
                    <a:pt x="1" y="338"/>
                  </a:cubicBezTo>
                  <a:lnTo>
                    <a:pt x="1" y="8223"/>
                  </a:lnTo>
                  <a:cubicBezTo>
                    <a:pt x="10" y="8755"/>
                    <a:pt x="453" y="9184"/>
                    <a:pt x="993" y="9184"/>
                  </a:cubicBezTo>
                  <a:cubicBezTo>
                    <a:pt x="999" y="9184"/>
                    <a:pt x="1005" y="9184"/>
                    <a:pt x="1011" y="9184"/>
                  </a:cubicBezTo>
                  <a:lnTo>
                    <a:pt x="10877" y="9184"/>
                  </a:lnTo>
                  <a:cubicBezTo>
                    <a:pt x="10883" y="9184"/>
                    <a:pt x="10889" y="9184"/>
                    <a:pt x="10895" y="9184"/>
                  </a:cubicBezTo>
                  <a:cubicBezTo>
                    <a:pt x="11435" y="9184"/>
                    <a:pt x="11886" y="8755"/>
                    <a:pt x="11896" y="8223"/>
                  </a:cubicBezTo>
                  <a:lnTo>
                    <a:pt x="11896" y="8050"/>
                  </a:lnTo>
                  <a:lnTo>
                    <a:pt x="11896" y="309"/>
                  </a:lnTo>
                  <a:cubicBezTo>
                    <a:pt x="11886" y="136"/>
                    <a:pt x="11742" y="1"/>
                    <a:pt x="11559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8;p31"/>
            <p:cNvSpPr/>
            <p:nvPr/>
          </p:nvSpPr>
          <p:spPr>
            <a:xfrm>
              <a:off x="1347994" y="3474882"/>
              <a:ext cx="279696" cy="210367"/>
            </a:xfrm>
            <a:custGeom>
              <a:avLst/>
              <a:gdLst/>
              <a:ahLst/>
              <a:cxnLst/>
              <a:rect l="l" t="t" r="r" b="b"/>
              <a:pathLst>
                <a:path w="10703" h="8050" extrusionOk="0">
                  <a:moveTo>
                    <a:pt x="0" y="0"/>
                  </a:moveTo>
                  <a:lnTo>
                    <a:pt x="0" y="7087"/>
                  </a:lnTo>
                  <a:cubicBezTo>
                    <a:pt x="10" y="7624"/>
                    <a:pt x="452" y="8050"/>
                    <a:pt x="984" y="8050"/>
                  </a:cubicBezTo>
                  <a:cubicBezTo>
                    <a:pt x="996" y="8050"/>
                    <a:pt x="1008" y="8049"/>
                    <a:pt x="1020" y="8049"/>
                  </a:cubicBezTo>
                  <a:lnTo>
                    <a:pt x="10703" y="8049"/>
                  </a:lnTo>
                  <a:lnTo>
                    <a:pt x="10703" y="337"/>
                  </a:lnTo>
                  <a:cubicBezTo>
                    <a:pt x="10703" y="337"/>
                    <a:pt x="10703" y="327"/>
                    <a:pt x="10703" y="308"/>
                  </a:cubicBezTo>
                  <a:cubicBezTo>
                    <a:pt x="10693" y="135"/>
                    <a:pt x="10549" y="0"/>
                    <a:pt x="1036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9;p31"/>
            <p:cNvSpPr/>
            <p:nvPr/>
          </p:nvSpPr>
          <p:spPr>
            <a:xfrm>
              <a:off x="1316818" y="3581921"/>
              <a:ext cx="310872" cy="41002"/>
            </a:xfrm>
            <a:custGeom>
              <a:avLst/>
              <a:gdLst/>
              <a:ahLst/>
              <a:cxnLst/>
              <a:rect l="l" t="t" r="r" b="b"/>
              <a:pathLst>
                <a:path w="11896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896" y="1568"/>
                  </a:lnTo>
                  <a:lnTo>
                    <a:pt x="1189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0;p31"/>
            <p:cNvSpPr/>
            <p:nvPr/>
          </p:nvSpPr>
          <p:spPr>
            <a:xfrm>
              <a:off x="1316818" y="3581921"/>
              <a:ext cx="31202" cy="41002"/>
            </a:xfrm>
            <a:custGeom>
              <a:avLst/>
              <a:gdLst/>
              <a:ahLst/>
              <a:cxnLst/>
              <a:rect l="l" t="t" r="r" b="b"/>
              <a:pathLst>
                <a:path w="1194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93" y="1568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311;p41"/>
          <p:cNvSpPr txBox="1"/>
          <p:nvPr/>
        </p:nvSpPr>
        <p:spPr>
          <a:xfrm>
            <a:off x="3957212" y="1532028"/>
            <a:ext cx="1001815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Contenido</a:t>
            </a:r>
          </a:p>
        </p:txBody>
      </p:sp>
      <p:grpSp>
        <p:nvGrpSpPr>
          <p:cNvPr id="71" name="Google Shape;1328;p41"/>
          <p:cNvGrpSpPr/>
          <p:nvPr/>
        </p:nvGrpSpPr>
        <p:grpSpPr>
          <a:xfrm rot="5400000">
            <a:off x="4033986" y="2640980"/>
            <a:ext cx="882978" cy="108900"/>
            <a:chOff x="2849884" y="2768510"/>
            <a:chExt cx="882978" cy="108900"/>
          </a:xfrm>
        </p:grpSpPr>
        <p:sp>
          <p:nvSpPr>
            <p:cNvPr id="72" name="Google Shape;1329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0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1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2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1312;p41"/>
          <p:cNvSpPr txBox="1"/>
          <p:nvPr/>
        </p:nvSpPr>
        <p:spPr>
          <a:xfrm>
            <a:off x="5133764" y="3265375"/>
            <a:ext cx="93519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Actividad</a:t>
            </a:r>
            <a:endParaRPr dirty="0">
              <a:solidFill>
                <a:srgbClr val="41294A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83" name="Google Shape;1318;p41"/>
          <p:cNvGrpSpPr/>
          <p:nvPr/>
        </p:nvGrpSpPr>
        <p:grpSpPr>
          <a:xfrm rot="5400000">
            <a:off x="5166691" y="2630379"/>
            <a:ext cx="882978" cy="108900"/>
            <a:chOff x="2849884" y="2768510"/>
            <a:chExt cx="882978" cy="108900"/>
          </a:xfrm>
        </p:grpSpPr>
        <p:sp>
          <p:nvSpPr>
            <p:cNvPr id="84" name="Google Shape;1319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0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21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22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328;p41"/>
          <p:cNvGrpSpPr/>
          <p:nvPr/>
        </p:nvGrpSpPr>
        <p:grpSpPr>
          <a:xfrm rot="5400000">
            <a:off x="6575784" y="2617999"/>
            <a:ext cx="882978" cy="108900"/>
            <a:chOff x="2849884" y="2768510"/>
            <a:chExt cx="882978" cy="108900"/>
          </a:xfrm>
        </p:grpSpPr>
        <p:sp>
          <p:nvSpPr>
            <p:cNvPr id="90" name="Google Shape;1329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0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1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32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566;p29"/>
          <p:cNvGrpSpPr/>
          <p:nvPr/>
        </p:nvGrpSpPr>
        <p:grpSpPr>
          <a:xfrm>
            <a:off x="6546523" y="3181353"/>
            <a:ext cx="941224" cy="639672"/>
            <a:chOff x="2981705" y="1619574"/>
            <a:chExt cx="3194949" cy="2291139"/>
          </a:xfrm>
        </p:grpSpPr>
        <p:grpSp>
          <p:nvGrpSpPr>
            <p:cNvPr id="95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02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04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6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97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312;p41"/>
          <p:cNvSpPr txBox="1"/>
          <p:nvPr/>
        </p:nvSpPr>
        <p:spPr>
          <a:xfrm>
            <a:off x="6546523" y="1526363"/>
            <a:ext cx="93519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1294A"/>
                </a:solidFill>
                <a:latin typeface="Catamaran"/>
                <a:ea typeface="Catamaran"/>
                <a:cs typeface="Catamaran"/>
                <a:sym typeface="Catamaran"/>
              </a:rPr>
              <a:t>Cierre</a:t>
            </a:r>
            <a:endParaRPr dirty="0">
              <a:solidFill>
                <a:srgbClr val="41294A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122" name="Google Shape;1318;p41"/>
          <p:cNvGrpSpPr/>
          <p:nvPr/>
        </p:nvGrpSpPr>
        <p:grpSpPr>
          <a:xfrm rot="5400000">
            <a:off x="7947495" y="2634346"/>
            <a:ext cx="882978" cy="108900"/>
            <a:chOff x="2849884" y="2768510"/>
            <a:chExt cx="882978" cy="108900"/>
          </a:xfrm>
        </p:grpSpPr>
        <p:sp>
          <p:nvSpPr>
            <p:cNvPr id="123" name="Google Shape;1319;p41"/>
            <p:cNvSpPr/>
            <p:nvPr/>
          </p:nvSpPr>
          <p:spPr>
            <a:xfrm>
              <a:off x="3107909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0;p41"/>
            <p:cNvSpPr/>
            <p:nvPr/>
          </p:nvSpPr>
          <p:spPr>
            <a:xfrm>
              <a:off x="3365935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1;p41"/>
            <p:cNvSpPr/>
            <p:nvPr/>
          </p:nvSpPr>
          <p:spPr>
            <a:xfrm>
              <a:off x="3623962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2;p41"/>
            <p:cNvSpPr/>
            <p:nvPr/>
          </p:nvSpPr>
          <p:spPr>
            <a:xfrm>
              <a:off x="2849884" y="2768510"/>
              <a:ext cx="108900" cy="108900"/>
            </a:xfrm>
            <a:prstGeom prst="ellipse">
              <a:avLst/>
            </a:pr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>
            <a:spLocks noGrp="1"/>
          </p:cNvSpPr>
          <p:nvPr>
            <p:ph type="subTitle" idx="1"/>
          </p:nvPr>
        </p:nvSpPr>
        <p:spPr>
          <a:xfrm>
            <a:off x="792606" y="2832649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Reconocer</a:t>
            </a:r>
            <a:r>
              <a:rPr lang="en" sz="1400" dirty="0"/>
              <a:t> las características de los seres vivos</a:t>
            </a:r>
            <a:endParaRPr sz="1400" dirty="0"/>
          </a:p>
        </p:txBody>
      </p:sp>
      <p:sp>
        <p:nvSpPr>
          <p:cNvPr id="442" name="Google Shape;442;p26"/>
          <p:cNvSpPr txBox="1">
            <a:spLocks noGrp="1"/>
          </p:cNvSpPr>
          <p:nvPr>
            <p:ph type="title" idx="2"/>
          </p:nvPr>
        </p:nvSpPr>
        <p:spPr>
          <a:xfrm>
            <a:off x="971268" y="2373286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title" idx="5"/>
          </p:nvPr>
        </p:nvSpPr>
        <p:spPr>
          <a:xfrm>
            <a:off x="3144283" y="3146753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452" name="Google Shape;452;p26"/>
          <p:cNvGrpSpPr/>
          <p:nvPr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453" name="Google Shape;453;p26"/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grpSp>
        <p:nvGrpSpPr>
          <p:cNvPr id="461" name="Google Shape;461;p26"/>
          <p:cNvGrpSpPr/>
          <p:nvPr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62" name="Google Shape;462;p26"/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34;p25"/>
          <p:cNvSpPr txBox="1">
            <a:spLocks/>
          </p:cNvSpPr>
          <p:nvPr/>
        </p:nvSpPr>
        <p:spPr>
          <a:xfrm>
            <a:off x="-98967" y="381402"/>
            <a:ext cx="4388536" cy="126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tan One"/>
              <a:buNone/>
              <a:defRPr sz="1200" b="1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s-CL" sz="2800" dirty="0"/>
              <a:t>¿QUÉ APRENDEREMOS EN LA CLASE DE HOY?</a:t>
            </a:r>
          </a:p>
        </p:txBody>
      </p:sp>
      <p:sp>
        <p:nvSpPr>
          <p:cNvPr id="30" name="Google Shape;441;p26"/>
          <p:cNvSpPr txBox="1">
            <a:spLocks noGrp="1"/>
          </p:cNvSpPr>
          <p:nvPr>
            <p:ph type="subTitle" idx="1"/>
          </p:nvPr>
        </p:nvSpPr>
        <p:spPr>
          <a:xfrm>
            <a:off x="2696115" y="3606116"/>
            <a:ext cx="2276937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/>
              <a:t>Reconocer</a:t>
            </a:r>
            <a:r>
              <a:rPr lang="en" sz="1400" dirty="0"/>
              <a:t> las características de los elementos inertes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76485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91340" y="2500773"/>
            <a:ext cx="1679103" cy="92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Pergamino vertical 3"/>
          <p:cNvSpPr/>
          <p:nvPr/>
        </p:nvSpPr>
        <p:spPr>
          <a:xfrm>
            <a:off x="1964267" y="654756"/>
            <a:ext cx="7089422" cy="448874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7" name="Google Shape;777;p31"/>
          <p:cNvSpPr txBox="1">
            <a:spLocks noGrp="1"/>
          </p:cNvSpPr>
          <p:nvPr>
            <p:ph type="subTitle" idx="1"/>
          </p:nvPr>
        </p:nvSpPr>
        <p:spPr>
          <a:xfrm>
            <a:off x="291341" y="1114906"/>
            <a:ext cx="1679102" cy="18558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Observa la imagen, nombra los elementos que ves.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  <p:sp>
        <p:nvSpPr>
          <p:cNvPr id="778" name="Google Shape;778;p31"/>
          <p:cNvSpPr txBox="1">
            <a:spLocks noGrp="1"/>
          </p:cNvSpPr>
          <p:nvPr>
            <p:ph type="title" idx="4"/>
          </p:nvPr>
        </p:nvSpPr>
        <p:spPr>
          <a:xfrm>
            <a:off x="591369" y="93012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ACTIVEMOS NUESTROS CONOCIMIENTOS</a:t>
            </a:r>
            <a:endParaRPr sz="2800" dirty="0"/>
          </a:p>
        </p:txBody>
      </p:sp>
      <p:sp>
        <p:nvSpPr>
          <p:cNvPr id="5" name="Rectángulo 4"/>
          <p:cNvSpPr/>
          <p:nvPr/>
        </p:nvSpPr>
        <p:spPr>
          <a:xfrm>
            <a:off x="168568" y="2493717"/>
            <a:ext cx="1834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dirty="0">
                <a:latin typeface="Catamaran" panose="020B0604020202020204" charset="0"/>
                <a:cs typeface="Catamaran" panose="020B0604020202020204" charset="0"/>
              </a:rPr>
              <a:t>¡Muy bien!</a:t>
            </a:r>
          </a:p>
          <a:p>
            <a:pPr lvl="0" algn="ctr"/>
            <a:r>
              <a:rPr lang="es-CL" dirty="0">
                <a:latin typeface="Catamaran" panose="020B0604020202020204" charset="0"/>
                <a:cs typeface="Catamaran" panose="020B0604020202020204" charset="0"/>
              </a:rPr>
              <a:t>Con todo lo que ya sabes, podemos comenzar a trabajar.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4A4A2A1D-5487-45B3-9D27-D22B16914BF6}"/>
              </a:ext>
            </a:extLst>
          </p:cNvPr>
          <p:cNvGrpSpPr/>
          <p:nvPr/>
        </p:nvGrpSpPr>
        <p:grpSpPr>
          <a:xfrm>
            <a:off x="2630311" y="1298222"/>
            <a:ext cx="5799547" cy="3752266"/>
            <a:chOff x="1316736" y="1120139"/>
            <a:chExt cx="7431405" cy="5598160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945E5281-A04F-421A-B27A-519A58D6DCF4}"/>
                </a:ext>
              </a:extLst>
            </p:cNvPr>
            <p:cNvSpPr/>
            <p:nvPr/>
          </p:nvSpPr>
          <p:spPr>
            <a:xfrm>
              <a:off x="1316736" y="2068067"/>
              <a:ext cx="7426452" cy="4649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5E585AD-959F-4C9A-948C-BEE183A9048E}"/>
                </a:ext>
              </a:extLst>
            </p:cNvPr>
            <p:cNvSpPr/>
            <p:nvPr/>
          </p:nvSpPr>
          <p:spPr>
            <a:xfrm>
              <a:off x="1318260" y="1120139"/>
              <a:ext cx="7429500" cy="1981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5759782" y="3036032"/>
            <a:ext cx="1911244" cy="986363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rot="-126080" flipH="1">
            <a:off x="2527226" y="1074735"/>
            <a:ext cx="1911250" cy="986357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 txBox="1">
            <a:spLocks noGrp="1"/>
          </p:cNvSpPr>
          <p:nvPr>
            <p:ph type="subTitle" idx="1"/>
          </p:nvPr>
        </p:nvSpPr>
        <p:spPr>
          <a:xfrm>
            <a:off x="2918653" y="1459950"/>
            <a:ext cx="5345060" cy="56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se pueden clasificar en :</a:t>
            </a:r>
          </a:p>
        </p:txBody>
      </p:sp>
      <p:sp>
        <p:nvSpPr>
          <p:cNvPr id="54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949882" y="269959"/>
            <a:ext cx="7186863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01</a:t>
            </a:r>
            <a:br>
              <a:rPr lang="en" sz="2800" dirty="0"/>
            </a:br>
            <a:r>
              <a:rPr lang="en" sz="2800" dirty="0"/>
              <a:t>SERES VIVOS</a:t>
            </a:r>
            <a:endParaRPr sz="2800" dirty="0"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562;p49"/>
          <p:cNvGrpSpPr/>
          <p:nvPr/>
        </p:nvGrpSpPr>
        <p:grpSpPr>
          <a:xfrm flipH="1">
            <a:off x="-113834" y="-113991"/>
            <a:ext cx="2243492" cy="2284509"/>
            <a:chOff x="2839479" y="401407"/>
            <a:chExt cx="3465036" cy="4340680"/>
          </a:xfrm>
        </p:grpSpPr>
        <p:sp>
          <p:nvSpPr>
            <p:cNvPr id="107" name="Google Shape;1563;p49"/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64;p49"/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5;p49"/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66;p49"/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67;p49"/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68;p49"/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69;p49"/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70;p49"/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71;p49"/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72;p49"/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73;p49"/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74;p49"/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75;p49"/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76;p49"/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77;p49"/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78;p49"/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579;p49"/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80;p49"/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81;p49"/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82;p49"/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83;p49"/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84;p49"/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85;p49"/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86;p49"/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87;p49"/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88;p49"/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89;p49"/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90;p49"/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91;p49"/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92;p49"/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93;p49"/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94;p49"/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95;p49"/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96;p49"/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97;p49"/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98;p49"/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99;p49"/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00;p49"/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01;p49"/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02;p49"/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03;p49"/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04;p49"/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05;p49"/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06;p49"/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07;p49"/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08;p49"/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09;p49"/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10;p49"/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11;p49"/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12;p49"/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13;p49"/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14;p49"/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15;p49"/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16;p49"/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7;p49"/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18;p49"/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19;p49"/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20;p49"/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21;p49"/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22;p49"/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23;p49"/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24;p49"/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25;p49"/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626;p49"/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27;p49"/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628;p49"/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29;p49"/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30;p49"/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31;p49"/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32;p49"/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33;p49"/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34;p49"/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35;p49"/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36;p49"/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37;p49"/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38;p49"/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39;p49"/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40;p49"/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41;p49"/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42;p49"/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43;p49"/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44;p49"/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45;p49"/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46;p49"/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47;p49"/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48;p49"/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49;p49"/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50;p49"/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51;p49"/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652;p49"/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53;p49"/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54;p49"/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55;p49"/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56;p49"/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57;p49"/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58;p49"/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59;p49"/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60;p49"/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61;p49"/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62;p49"/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63;p49"/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64;p49"/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65;p49"/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66;p49"/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67;p49"/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68;p49"/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1488;p48"/>
          <p:cNvGrpSpPr/>
          <p:nvPr/>
        </p:nvGrpSpPr>
        <p:grpSpPr>
          <a:xfrm>
            <a:off x="6365671" y="269490"/>
            <a:ext cx="2645591" cy="852354"/>
            <a:chOff x="4566208" y="1958250"/>
            <a:chExt cx="4266394" cy="1374543"/>
          </a:xfrm>
        </p:grpSpPr>
        <p:sp>
          <p:nvSpPr>
            <p:cNvPr id="214" name="Google Shape;1489;p48"/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90;p48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91;p48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492;p48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93;p48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544;p28">
            <a:extLst>
              <a:ext uri="{FF2B5EF4-FFF2-40B4-BE49-F238E27FC236}">
                <a16:creationId xmlns:a16="http://schemas.microsoft.com/office/drawing/2014/main" id="{C89561E9-35F2-4BBA-8CC3-BD2643550243}"/>
              </a:ext>
            </a:extLst>
          </p:cNvPr>
          <p:cNvSpPr txBox="1">
            <a:spLocks/>
          </p:cNvSpPr>
          <p:nvPr/>
        </p:nvSpPr>
        <p:spPr>
          <a:xfrm>
            <a:off x="985717" y="2439953"/>
            <a:ext cx="1563187" cy="56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Animales</a:t>
            </a:r>
          </a:p>
        </p:txBody>
      </p:sp>
      <p:sp>
        <p:nvSpPr>
          <p:cNvPr id="220" name="Google Shape;544;p28">
            <a:extLst>
              <a:ext uri="{FF2B5EF4-FFF2-40B4-BE49-F238E27FC236}">
                <a16:creationId xmlns:a16="http://schemas.microsoft.com/office/drawing/2014/main" id="{60526EE1-9C09-4680-A0FC-37F95480D1F1}"/>
              </a:ext>
            </a:extLst>
          </p:cNvPr>
          <p:cNvSpPr txBox="1">
            <a:spLocks/>
          </p:cNvSpPr>
          <p:nvPr/>
        </p:nvSpPr>
        <p:spPr>
          <a:xfrm>
            <a:off x="3930946" y="2436354"/>
            <a:ext cx="1563187" cy="56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Plantas</a:t>
            </a:r>
          </a:p>
        </p:txBody>
      </p:sp>
      <p:sp>
        <p:nvSpPr>
          <p:cNvPr id="221" name="Google Shape;544;p28">
            <a:extLst>
              <a:ext uri="{FF2B5EF4-FFF2-40B4-BE49-F238E27FC236}">
                <a16:creationId xmlns:a16="http://schemas.microsoft.com/office/drawing/2014/main" id="{2E0DBE8B-48DB-4D2B-A15B-3E115F533A80}"/>
              </a:ext>
            </a:extLst>
          </p:cNvPr>
          <p:cNvSpPr txBox="1">
            <a:spLocks/>
          </p:cNvSpPr>
          <p:nvPr/>
        </p:nvSpPr>
        <p:spPr>
          <a:xfrm>
            <a:off x="6642681" y="2439514"/>
            <a:ext cx="1563187" cy="56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Personas</a:t>
            </a:r>
          </a:p>
        </p:txBody>
      </p:sp>
      <p:pic>
        <p:nvPicPr>
          <p:cNvPr id="1026" name="Picture 2" descr="Cuánto sabes del reino animal? Descubre nueve curiosidades que te  sorprenderán - Foto 1">
            <a:extLst>
              <a:ext uri="{FF2B5EF4-FFF2-40B4-BE49-F238E27FC236}">
                <a16:creationId xmlns:a16="http://schemas.microsoft.com/office/drawing/2014/main" id="{2B57AF54-88D3-47E8-99CC-1B018791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7" y="2956072"/>
            <a:ext cx="2773335" cy="16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inición de Reino Vegetal » Concepto en Definición ABC">
            <a:extLst>
              <a:ext uri="{FF2B5EF4-FFF2-40B4-BE49-F238E27FC236}">
                <a16:creationId xmlns:a16="http://schemas.microsoft.com/office/drawing/2014/main" id="{F47EF8D7-2322-4367-BAB8-102B7B3D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30" y="2960551"/>
            <a:ext cx="2339410" cy="16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ortamientos en personas felices - Psicologos en Majadahonda">
            <a:extLst>
              <a:ext uri="{FF2B5EF4-FFF2-40B4-BE49-F238E27FC236}">
                <a16:creationId xmlns:a16="http://schemas.microsoft.com/office/drawing/2014/main" id="{9F7B7354-85F6-4DBB-9EB8-674036FD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70" y="2955502"/>
            <a:ext cx="2465923" cy="16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0" grpId="0"/>
      <p:bldP spid="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4;p28"/>
          <p:cNvSpPr txBox="1">
            <a:spLocks noGrp="1"/>
          </p:cNvSpPr>
          <p:nvPr>
            <p:ph type="subTitle" idx="1"/>
          </p:nvPr>
        </p:nvSpPr>
        <p:spPr>
          <a:xfrm>
            <a:off x="0" y="769912"/>
            <a:ext cx="1894132" cy="467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nacen</a:t>
            </a:r>
          </a:p>
        </p:txBody>
      </p:sp>
      <p:sp>
        <p:nvSpPr>
          <p:cNvPr id="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1017722" y="60464"/>
            <a:ext cx="7186863" cy="586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Características de los seres vivos</a:t>
            </a:r>
            <a:endParaRPr sz="2800" dirty="0"/>
          </a:p>
        </p:txBody>
      </p:sp>
      <p:sp>
        <p:nvSpPr>
          <p:cNvPr id="139" name="Google Shape;544;p28">
            <a:extLst>
              <a:ext uri="{FF2B5EF4-FFF2-40B4-BE49-F238E27FC236}">
                <a16:creationId xmlns:a16="http://schemas.microsoft.com/office/drawing/2014/main" id="{A6D932B6-D277-42A6-AADF-F3C85CDE97E6}"/>
              </a:ext>
            </a:extLst>
          </p:cNvPr>
          <p:cNvSpPr txBox="1">
            <a:spLocks/>
          </p:cNvSpPr>
          <p:nvPr/>
        </p:nvSpPr>
        <p:spPr>
          <a:xfrm>
            <a:off x="-33465" y="2076061"/>
            <a:ext cx="2119508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crecen</a:t>
            </a:r>
          </a:p>
        </p:txBody>
      </p:sp>
      <p:sp>
        <p:nvSpPr>
          <p:cNvPr id="140" name="Google Shape;544;p28">
            <a:extLst>
              <a:ext uri="{FF2B5EF4-FFF2-40B4-BE49-F238E27FC236}">
                <a16:creationId xmlns:a16="http://schemas.microsoft.com/office/drawing/2014/main" id="{8655FA4F-D170-4C6A-83A1-F440697EEDEF}"/>
              </a:ext>
            </a:extLst>
          </p:cNvPr>
          <p:cNvSpPr txBox="1">
            <a:spLocks/>
          </p:cNvSpPr>
          <p:nvPr/>
        </p:nvSpPr>
        <p:spPr>
          <a:xfrm>
            <a:off x="4743775" y="2076061"/>
            <a:ext cx="2119509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se reproducen</a:t>
            </a:r>
          </a:p>
        </p:txBody>
      </p:sp>
      <p:sp>
        <p:nvSpPr>
          <p:cNvPr id="141" name="Google Shape;544;p28">
            <a:extLst>
              <a:ext uri="{FF2B5EF4-FFF2-40B4-BE49-F238E27FC236}">
                <a16:creationId xmlns:a16="http://schemas.microsoft.com/office/drawing/2014/main" id="{8D4694C6-0CAD-46D4-A4CE-36E8E0417A8C}"/>
              </a:ext>
            </a:extLst>
          </p:cNvPr>
          <p:cNvSpPr txBox="1">
            <a:spLocks/>
          </p:cNvSpPr>
          <p:nvPr/>
        </p:nvSpPr>
        <p:spPr>
          <a:xfrm>
            <a:off x="-92521" y="3720574"/>
            <a:ext cx="2517230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responden a estímulos</a:t>
            </a:r>
          </a:p>
        </p:txBody>
      </p:sp>
      <p:sp>
        <p:nvSpPr>
          <p:cNvPr id="142" name="Google Shape;544;p28">
            <a:extLst>
              <a:ext uri="{FF2B5EF4-FFF2-40B4-BE49-F238E27FC236}">
                <a16:creationId xmlns:a16="http://schemas.microsoft.com/office/drawing/2014/main" id="{D57187AE-1A67-4D5A-B9B7-7A1496D4DC8B}"/>
              </a:ext>
            </a:extLst>
          </p:cNvPr>
          <p:cNvSpPr txBox="1">
            <a:spLocks/>
          </p:cNvSpPr>
          <p:nvPr/>
        </p:nvSpPr>
        <p:spPr>
          <a:xfrm>
            <a:off x="4704590" y="3720574"/>
            <a:ext cx="2399592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mueren</a:t>
            </a:r>
          </a:p>
        </p:txBody>
      </p:sp>
      <p:sp>
        <p:nvSpPr>
          <p:cNvPr id="143" name="Google Shape;544;p28">
            <a:extLst>
              <a:ext uri="{FF2B5EF4-FFF2-40B4-BE49-F238E27FC236}">
                <a16:creationId xmlns:a16="http://schemas.microsoft.com/office/drawing/2014/main" id="{95B5CB76-AEE6-4A9D-B547-4B6F4B4AACE3}"/>
              </a:ext>
            </a:extLst>
          </p:cNvPr>
          <p:cNvSpPr txBox="1">
            <a:spLocks/>
          </p:cNvSpPr>
          <p:nvPr/>
        </p:nvSpPr>
        <p:spPr>
          <a:xfrm>
            <a:off x="4743775" y="769912"/>
            <a:ext cx="2119509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seres vivos se alimentan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B83451-F6B5-4060-9735-F0772586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17" y="594607"/>
            <a:ext cx="2240530" cy="14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acoger un cachorro en el hogar - Estudio de Compras">
            <a:extLst>
              <a:ext uri="{FF2B5EF4-FFF2-40B4-BE49-F238E27FC236}">
                <a16:creationId xmlns:a16="http://schemas.microsoft.com/office/drawing/2014/main" id="{0BDF1E88-F058-44DB-BE78-2AE2479D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2" y="594607"/>
            <a:ext cx="2236333" cy="14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qué edad un perro es adulto? - CLÍNICA SANVET">
            <a:extLst>
              <a:ext uri="{FF2B5EF4-FFF2-40B4-BE49-F238E27FC236}">
                <a16:creationId xmlns:a16="http://schemas.microsoft.com/office/drawing/2014/main" id="{FD8B78A9-63D5-44AF-9344-D013D0C8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9" y="2118038"/>
            <a:ext cx="2238128" cy="14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8 fotos hermosas de perros cuidando a sus cachorros">
            <a:extLst>
              <a:ext uri="{FF2B5EF4-FFF2-40B4-BE49-F238E27FC236}">
                <a16:creationId xmlns:a16="http://schemas.microsoft.com/office/drawing/2014/main" id="{7C22DB28-5B5A-407A-8A94-7405E7A8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1" y="2118038"/>
            <a:ext cx="2236333" cy="14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rro-corriendo - Vota Mascotas">
            <a:extLst>
              <a:ext uri="{FF2B5EF4-FFF2-40B4-BE49-F238E27FC236}">
                <a16:creationId xmlns:a16="http://schemas.microsoft.com/office/drawing/2014/main" id="{28858E44-7C21-4C80-A13D-0FD2F2E72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r="7679"/>
          <a:stretch/>
        </p:blipFill>
        <p:spPr bwMode="auto">
          <a:xfrm>
            <a:off x="2037417" y="3662087"/>
            <a:ext cx="2238128" cy="14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uere en Argentina un perro que veló la tumba de su amo por más de una  década - RT">
            <a:extLst>
              <a:ext uri="{FF2B5EF4-FFF2-40B4-BE49-F238E27FC236}">
                <a16:creationId xmlns:a16="http://schemas.microsoft.com/office/drawing/2014/main" id="{C90FFEB5-5046-4955-AEA0-EFE446DE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0" y="3662086"/>
            <a:ext cx="2236333" cy="13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9" grpId="0"/>
      <p:bldP spid="140" grpId="0"/>
      <p:bldP spid="141" grpId="0"/>
      <p:bldP spid="142" grpId="0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4;p28"/>
          <p:cNvSpPr txBox="1">
            <a:spLocks noGrp="1"/>
          </p:cNvSpPr>
          <p:nvPr>
            <p:ph type="subTitle" idx="1"/>
          </p:nvPr>
        </p:nvSpPr>
        <p:spPr>
          <a:xfrm>
            <a:off x="477939" y="832362"/>
            <a:ext cx="2257424" cy="467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indent="-36513">
              <a:defRPr/>
            </a:pPr>
            <a:r>
              <a:rPr lang="es-CL" sz="14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Alimento</a:t>
            </a:r>
          </a:p>
        </p:txBody>
      </p:sp>
      <p:sp>
        <p:nvSpPr>
          <p:cNvPr id="6" name="Google Shape;546;p28"/>
          <p:cNvSpPr txBox="1">
            <a:spLocks noGrp="1"/>
          </p:cNvSpPr>
          <p:nvPr>
            <p:ph type="title" idx="2"/>
          </p:nvPr>
        </p:nvSpPr>
        <p:spPr>
          <a:xfrm>
            <a:off x="1017722" y="60464"/>
            <a:ext cx="7186863" cy="586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¿Qué necesitan los seres vivos?</a:t>
            </a:r>
            <a:endParaRPr sz="2800" dirty="0"/>
          </a:p>
        </p:txBody>
      </p:sp>
      <p:sp>
        <p:nvSpPr>
          <p:cNvPr id="139" name="Google Shape;544;p28">
            <a:extLst>
              <a:ext uri="{FF2B5EF4-FFF2-40B4-BE49-F238E27FC236}">
                <a16:creationId xmlns:a16="http://schemas.microsoft.com/office/drawing/2014/main" id="{A6D932B6-D277-42A6-AADF-F3C85CDE97E6}"/>
              </a:ext>
            </a:extLst>
          </p:cNvPr>
          <p:cNvSpPr txBox="1">
            <a:spLocks/>
          </p:cNvSpPr>
          <p:nvPr/>
        </p:nvSpPr>
        <p:spPr>
          <a:xfrm>
            <a:off x="539851" y="2989896"/>
            <a:ext cx="2133600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CL" sz="14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Aire</a:t>
            </a:r>
          </a:p>
        </p:txBody>
      </p:sp>
      <p:sp>
        <p:nvSpPr>
          <p:cNvPr id="140" name="Google Shape;544;p28">
            <a:extLst>
              <a:ext uri="{FF2B5EF4-FFF2-40B4-BE49-F238E27FC236}">
                <a16:creationId xmlns:a16="http://schemas.microsoft.com/office/drawing/2014/main" id="{8655FA4F-D170-4C6A-83A1-F440697EEDEF}"/>
              </a:ext>
            </a:extLst>
          </p:cNvPr>
          <p:cNvSpPr txBox="1">
            <a:spLocks/>
          </p:cNvSpPr>
          <p:nvPr/>
        </p:nvSpPr>
        <p:spPr>
          <a:xfrm>
            <a:off x="6465787" y="2954301"/>
            <a:ext cx="2200274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CL" sz="14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Luz y calor</a:t>
            </a:r>
          </a:p>
        </p:txBody>
      </p:sp>
      <p:sp>
        <p:nvSpPr>
          <p:cNvPr id="141" name="Google Shape;544;p28">
            <a:extLst>
              <a:ext uri="{FF2B5EF4-FFF2-40B4-BE49-F238E27FC236}">
                <a16:creationId xmlns:a16="http://schemas.microsoft.com/office/drawing/2014/main" id="{8D4694C6-0CAD-46D4-A4CE-36E8E0417A8C}"/>
              </a:ext>
            </a:extLst>
          </p:cNvPr>
          <p:cNvSpPr txBox="1">
            <a:spLocks/>
          </p:cNvSpPr>
          <p:nvPr/>
        </p:nvSpPr>
        <p:spPr>
          <a:xfrm>
            <a:off x="2876126" y="478011"/>
            <a:ext cx="3453421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CL" sz="14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Amor</a:t>
            </a:r>
          </a:p>
        </p:txBody>
      </p:sp>
      <p:sp>
        <p:nvSpPr>
          <p:cNvPr id="143" name="Google Shape;544;p28">
            <a:extLst>
              <a:ext uri="{FF2B5EF4-FFF2-40B4-BE49-F238E27FC236}">
                <a16:creationId xmlns:a16="http://schemas.microsoft.com/office/drawing/2014/main" id="{95B5CB76-AEE6-4A9D-B547-4B6F4B4AACE3}"/>
              </a:ext>
            </a:extLst>
          </p:cNvPr>
          <p:cNvSpPr txBox="1">
            <a:spLocks/>
          </p:cNvSpPr>
          <p:nvPr/>
        </p:nvSpPr>
        <p:spPr>
          <a:xfrm>
            <a:off x="6625235" y="786624"/>
            <a:ext cx="1650110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16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CL" sz="14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Agua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A40BE7-AFF5-453C-82C3-86679E34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9" y="1260313"/>
            <a:ext cx="2257425" cy="1524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D2B468-0C72-4B2F-807B-9C889D48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35" y="1196100"/>
            <a:ext cx="1650110" cy="15689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D29002-5E1C-47AA-B2A0-7E34A49E2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76" y="3410354"/>
            <a:ext cx="2257424" cy="1409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510A0F-0FBD-4576-954D-0DD354233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464" y="3343679"/>
            <a:ext cx="2200275" cy="1476375"/>
          </a:xfrm>
          <a:prstGeom prst="rect">
            <a:avLst/>
          </a:prstGeom>
        </p:spPr>
      </p:pic>
      <p:pic>
        <p:nvPicPr>
          <p:cNvPr id="3074" name="Picture 2" descr="Asumir responsabilidades, compartir horas de juego y cariño... Las ventajas  que los animales aportan a los niños">
            <a:extLst>
              <a:ext uri="{FF2B5EF4-FFF2-40B4-BE49-F238E27FC236}">
                <a16:creationId xmlns:a16="http://schemas.microsoft.com/office/drawing/2014/main" id="{E09D1B24-8D35-4CB8-8E34-82137F7F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23" y="938659"/>
            <a:ext cx="3453422" cy="19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s niños y las plantas | AgroChivilcoy">
            <a:extLst>
              <a:ext uri="{FF2B5EF4-FFF2-40B4-BE49-F238E27FC236}">
                <a16:creationId xmlns:a16="http://schemas.microsoft.com/office/drawing/2014/main" id="{BCCEDF71-79B6-4235-AF51-69E2F592D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/>
        </p:blipFill>
        <p:spPr bwMode="auto">
          <a:xfrm>
            <a:off x="2876126" y="3013490"/>
            <a:ext cx="3453420" cy="2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9" grpId="0"/>
      <p:bldP spid="140" grpId="0"/>
      <p:bldP spid="141" grpId="0"/>
      <p:bldP spid="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7"/>
          <p:cNvGrpSpPr/>
          <p:nvPr/>
        </p:nvGrpSpPr>
        <p:grpSpPr>
          <a:xfrm>
            <a:off x="13181" y="2251832"/>
            <a:ext cx="2538995" cy="2615211"/>
            <a:chOff x="620400" y="2400250"/>
            <a:chExt cx="2175269" cy="2268350"/>
          </a:xfrm>
        </p:grpSpPr>
        <p:sp>
          <p:nvSpPr>
            <p:cNvPr id="471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544;p28"/>
          <p:cNvSpPr txBox="1">
            <a:spLocks noGrp="1"/>
          </p:cNvSpPr>
          <p:nvPr>
            <p:ph type="subTitle" idx="1"/>
          </p:nvPr>
        </p:nvSpPr>
        <p:spPr>
          <a:xfrm>
            <a:off x="2687829" y="1259525"/>
            <a:ext cx="5894949" cy="158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En el mundo existen seres vivos, pero también existen objetos que no tienen vida.</a:t>
            </a:r>
          </a:p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Estos objetos se llaman </a:t>
            </a:r>
            <a:r>
              <a:rPr lang="es-CL" sz="2000" u="sng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elementos inertes</a:t>
            </a: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y no poseen ninguna de las características que tienen los seres vivos.</a:t>
            </a:r>
          </a:p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Por lo tanto, no nacen, no se alimenta, no crecen, no se reproducen, no reaccionan ante ningún estímulo y no se mueren.</a:t>
            </a:r>
          </a:p>
        </p:txBody>
      </p:sp>
      <p:sp>
        <p:nvSpPr>
          <p:cNvPr id="182" name="Google Shape;546;p28"/>
          <p:cNvSpPr txBox="1">
            <a:spLocks/>
          </p:cNvSpPr>
          <p:nvPr/>
        </p:nvSpPr>
        <p:spPr>
          <a:xfrm>
            <a:off x="1247742" y="328713"/>
            <a:ext cx="6427329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marL="0" indent="0" algn="ctr"/>
            <a:r>
              <a:rPr lang="es-CL" sz="2800" dirty="0"/>
              <a:t>02</a:t>
            </a:r>
            <a:br>
              <a:rPr lang="es-CL" sz="2800" dirty="0"/>
            </a:br>
            <a:r>
              <a:rPr lang="es-CL" sz="2800" dirty="0"/>
              <a:t>ELEMENTOS INERTES</a:t>
            </a:r>
          </a:p>
        </p:txBody>
      </p:sp>
      <p:grpSp>
        <p:nvGrpSpPr>
          <p:cNvPr id="183" name="Google Shape;1488;p48"/>
          <p:cNvGrpSpPr/>
          <p:nvPr/>
        </p:nvGrpSpPr>
        <p:grpSpPr>
          <a:xfrm>
            <a:off x="6117777" y="4242423"/>
            <a:ext cx="2645591" cy="852354"/>
            <a:chOff x="4566208" y="1958250"/>
            <a:chExt cx="4266394" cy="1374543"/>
          </a:xfrm>
        </p:grpSpPr>
        <p:sp>
          <p:nvSpPr>
            <p:cNvPr id="184" name="Google Shape;1489;p48"/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90;p48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91;p48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492;p48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93;p48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2"/>
          <p:cNvSpPr/>
          <p:nvPr/>
        </p:nvSpPr>
        <p:spPr>
          <a:xfrm rot="21443301" flipH="1">
            <a:off x="228510" y="1091683"/>
            <a:ext cx="2681062" cy="143139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2"/>
          <p:cNvSpPr/>
          <p:nvPr/>
        </p:nvSpPr>
        <p:spPr>
          <a:xfrm rot="-126069" flipH="1">
            <a:off x="3218602" y="327316"/>
            <a:ext cx="2681062" cy="143139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2"/>
          <p:cNvSpPr/>
          <p:nvPr/>
        </p:nvSpPr>
        <p:spPr>
          <a:xfrm rot="-126069" flipH="1">
            <a:off x="5977676" y="1004538"/>
            <a:ext cx="2681062" cy="1518573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6"/>
          </p:nvPr>
        </p:nvSpPr>
        <p:spPr>
          <a:xfrm>
            <a:off x="638793" y="98544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Clasificación de los elementos inertes</a:t>
            </a:r>
            <a:r>
              <a:rPr lang="en" sz="2800" dirty="0"/>
              <a:t> </a:t>
            </a:r>
            <a:endParaRPr sz="2800" dirty="0"/>
          </a:p>
        </p:txBody>
      </p:sp>
      <p:sp>
        <p:nvSpPr>
          <p:cNvPr id="12" name="Google Shape;544;p28"/>
          <p:cNvSpPr txBox="1">
            <a:spLocks/>
          </p:cNvSpPr>
          <p:nvPr/>
        </p:nvSpPr>
        <p:spPr>
          <a:xfrm>
            <a:off x="2384923" y="1206716"/>
            <a:ext cx="455254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 algn="l">
              <a:defRPr/>
            </a:pPr>
            <a:r>
              <a:rPr lang="es-CL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Los elementos inertes pueden ser:</a:t>
            </a:r>
          </a:p>
        </p:txBody>
      </p:sp>
      <p:sp>
        <p:nvSpPr>
          <p:cNvPr id="18" name="Google Shape;544;p28">
            <a:extLst>
              <a:ext uri="{FF2B5EF4-FFF2-40B4-BE49-F238E27FC236}">
                <a16:creationId xmlns:a16="http://schemas.microsoft.com/office/drawing/2014/main" id="{DDF06C01-CDFD-416B-8086-5C50635295BF}"/>
              </a:ext>
            </a:extLst>
          </p:cNvPr>
          <p:cNvSpPr txBox="1">
            <a:spLocks/>
          </p:cNvSpPr>
          <p:nvPr/>
        </p:nvSpPr>
        <p:spPr>
          <a:xfrm>
            <a:off x="560499" y="2015283"/>
            <a:ext cx="2174305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MX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NATURALES</a:t>
            </a:r>
            <a:endParaRPr lang="es-CL" sz="2000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0" name="Google Shape;544;p28">
            <a:extLst>
              <a:ext uri="{FF2B5EF4-FFF2-40B4-BE49-F238E27FC236}">
                <a16:creationId xmlns:a16="http://schemas.microsoft.com/office/drawing/2014/main" id="{C2F8C65E-57EA-426F-9DB5-74BD01A7D1F1}"/>
              </a:ext>
            </a:extLst>
          </p:cNvPr>
          <p:cNvSpPr txBox="1">
            <a:spLocks/>
          </p:cNvSpPr>
          <p:nvPr/>
        </p:nvSpPr>
        <p:spPr>
          <a:xfrm>
            <a:off x="6233974" y="2008828"/>
            <a:ext cx="2174305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MX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ARTIFICIALES</a:t>
            </a:r>
            <a:endParaRPr lang="es-CL" sz="2000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1" name="Google Shape;544;p28">
            <a:extLst>
              <a:ext uri="{FF2B5EF4-FFF2-40B4-BE49-F238E27FC236}">
                <a16:creationId xmlns:a16="http://schemas.microsoft.com/office/drawing/2014/main" id="{787CC234-2CD9-4382-8290-257554754297}"/>
              </a:ext>
            </a:extLst>
          </p:cNvPr>
          <p:cNvSpPr txBox="1">
            <a:spLocks/>
          </p:cNvSpPr>
          <p:nvPr/>
        </p:nvSpPr>
        <p:spPr>
          <a:xfrm>
            <a:off x="60222" y="2367600"/>
            <a:ext cx="39126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MX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Son creados por la naturaleza</a:t>
            </a:r>
            <a:endParaRPr lang="es-CL" sz="2000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2" name="Google Shape;544;p28">
            <a:extLst>
              <a:ext uri="{FF2B5EF4-FFF2-40B4-BE49-F238E27FC236}">
                <a16:creationId xmlns:a16="http://schemas.microsoft.com/office/drawing/2014/main" id="{4A4BFC72-6C40-430B-8DCB-3100E1191215}"/>
              </a:ext>
            </a:extLst>
          </p:cNvPr>
          <p:cNvSpPr txBox="1">
            <a:spLocks/>
          </p:cNvSpPr>
          <p:nvPr/>
        </p:nvSpPr>
        <p:spPr>
          <a:xfrm>
            <a:off x="4999959" y="2373249"/>
            <a:ext cx="4144041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"/>
              <a:buNone/>
              <a:defRPr sz="10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176213" indent="-36513">
              <a:defRPr/>
            </a:pPr>
            <a:r>
              <a:rPr lang="es-MX" sz="2000" dirty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Son creados por el ser humano</a:t>
            </a:r>
            <a:endParaRPr lang="es-CL" sz="2000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1305DC-5689-44AE-833A-DF934F9C4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2" y="2855835"/>
            <a:ext cx="1695450" cy="10191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27C393-A107-4429-B32E-809990048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719" y="2846138"/>
            <a:ext cx="1666875" cy="1038225"/>
          </a:xfrm>
          <a:prstGeom prst="rect">
            <a:avLst/>
          </a:prstGeom>
        </p:spPr>
      </p:pic>
      <p:pic>
        <p:nvPicPr>
          <p:cNvPr id="4098" name="Picture 2" descr="10 datos sobre los mares que seguro no conocías | Fundación Aquae">
            <a:extLst>
              <a:ext uri="{FF2B5EF4-FFF2-40B4-BE49-F238E27FC236}">
                <a16:creationId xmlns:a16="http://schemas.microsoft.com/office/drawing/2014/main" id="{4308B7CE-D0BB-49EC-B248-AD4CEE22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2" y="3954945"/>
            <a:ext cx="16954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s ensoñaciones del paseante solitario: Por encima de las nubes siempre  brilla el sol.">
            <a:extLst>
              <a:ext uri="{FF2B5EF4-FFF2-40B4-BE49-F238E27FC236}">
                <a16:creationId xmlns:a16="http://schemas.microsoft.com/office/drawing/2014/main" id="{66CB4693-9045-45A4-BCDF-DC509136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19" y="3954601"/>
            <a:ext cx="1671509" cy="11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prar un auto en Santiago... ¿Vale la pena?">
            <a:extLst>
              <a:ext uri="{FF2B5EF4-FFF2-40B4-BE49-F238E27FC236}">
                <a16:creationId xmlns:a16="http://schemas.microsoft.com/office/drawing/2014/main" id="{E57A5EEC-F508-4B9A-A726-0F6FDBB8F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5659" r="21551" b="18254"/>
          <a:stretch/>
        </p:blipFill>
        <p:spPr bwMode="auto">
          <a:xfrm>
            <a:off x="5281076" y="2846138"/>
            <a:ext cx="1606578" cy="10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SA Y SILLAS INFANTILES (Soy Carpintero) - YouTube">
            <a:extLst>
              <a:ext uri="{FF2B5EF4-FFF2-40B4-BE49-F238E27FC236}">
                <a16:creationId xmlns:a16="http://schemas.microsoft.com/office/drawing/2014/main" id="{5003EBFF-50DF-4CFD-A2CE-026AEB84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71979" y="2865140"/>
            <a:ext cx="166687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e la vejiga al chip, la evolución de la pelota – Líbero">
            <a:extLst>
              <a:ext uri="{FF2B5EF4-FFF2-40B4-BE49-F238E27FC236}">
                <a16:creationId xmlns:a16="http://schemas.microsoft.com/office/drawing/2014/main" id="{A031D4E2-8F25-4927-AC5C-E1DE2C503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20849" r="23519" b="16128"/>
          <a:stretch/>
        </p:blipFill>
        <p:spPr bwMode="auto">
          <a:xfrm>
            <a:off x="5281075" y="3948905"/>
            <a:ext cx="1606578" cy="11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apatillas Old Skool Black - Vans - Vans">
            <a:extLst>
              <a:ext uri="{FF2B5EF4-FFF2-40B4-BE49-F238E27FC236}">
                <a16:creationId xmlns:a16="http://schemas.microsoft.com/office/drawing/2014/main" id="{B0BAE14B-74FA-4051-847C-D25007CF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79" y="3948905"/>
            <a:ext cx="1666875" cy="11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 animBg="1"/>
      <p:bldP spid="924" grpId="0" animBg="1"/>
      <p:bldP spid="925" grpId="0" animBg="1"/>
      <p:bldP spid="12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295</Words>
  <Application>Microsoft Office PowerPoint</Application>
  <PresentationFormat>Presentación en pantalla (16:9)</PresentationFormat>
  <Paragraphs>58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Titan One</vt:lpstr>
      <vt:lpstr>Roboto Condensed</vt:lpstr>
      <vt:lpstr>Gulim</vt:lpstr>
      <vt:lpstr>Staatliches</vt:lpstr>
      <vt:lpstr>Arial</vt:lpstr>
      <vt:lpstr>Catamaran</vt:lpstr>
      <vt:lpstr>Catamaran Light</vt:lpstr>
      <vt:lpstr>Pedagogical Education by Slidesgo</vt:lpstr>
      <vt:lpstr>Seres vivos y elementos inertes</vt:lpstr>
      <vt:lpstr>RUTA DE APRENDIZAJE  </vt:lpstr>
      <vt:lpstr>01</vt:lpstr>
      <vt:lpstr>ACTIVEMOS NUESTROS CONOCIMIENTOS</vt:lpstr>
      <vt:lpstr>01 SERES VIVOS</vt:lpstr>
      <vt:lpstr>Características de los seres vivos</vt:lpstr>
      <vt:lpstr>¿Qué necesitan los seres vivos?</vt:lpstr>
      <vt:lpstr>Presentación de PowerPoint</vt:lpstr>
      <vt:lpstr>Clasificación de los elementos inertes </vt:lpstr>
      <vt:lpstr>¡JUGUEMOS A LAS ADIVINAZAS!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LOS PERSONAJES</dc:title>
  <dc:creator>Pao</dc:creator>
  <cp:lastModifiedBy>Paola</cp:lastModifiedBy>
  <cp:revision>28</cp:revision>
  <dcterms:modified xsi:type="dcterms:W3CDTF">2021-04-05T14:34:22Z</dcterms:modified>
</cp:coreProperties>
</file>