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sldIdLst>
    <p:sldId id="256" r:id="rId2"/>
    <p:sldId id="259" r:id="rId3"/>
    <p:sldId id="258" r:id="rId4"/>
    <p:sldId id="263" r:id="rId5"/>
    <p:sldId id="257" r:id="rId6"/>
    <p:sldId id="276" r:id="rId7"/>
    <p:sldId id="277" r:id="rId8"/>
    <p:sldId id="278" r:id="rId9"/>
    <p:sldId id="264" r:id="rId10"/>
    <p:sldId id="273" r:id="rId11"/>
    <p:sldId id="269" r:id="rId12"/>
  </p:sldIdLst>
  <p:sldSz cx="18288000" cy="10287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HelloAbracadabra" panose="02000603000000000000" pitchFamily="2" charset="0"/>
      <p:regular r:id="rId18"/>
    </p:embeddedFont>
    <p:embeddedFont>
      <p:font typeface="Muli Regular" panose="020B0604020202020204" charset="0"/>
      <p:regular r:id="rId19"/>
    </p:embeddedFont>
    <p:embeddedFont>
      <p:font typeface="Muli Regular Bold" panose="020B0604020202020204" charset="0"/>
      <p:regular r:id="rId20"/>
    </p:embeddedFont>
    <p:embeddedFont>
      <p:font typeface="Nourd Bold" panose="020B0604020202020204" charset="0"/>
      <p:regular r:id="rId21"/>
    </p:embeddedFont>
    <p:embeddedFont>
      <p:font typeface="Nourd Bold Bold" panose="020B0604020202020204" charset="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81AB"/>
    <a:srgbClr val="3333FF"/>
    <a:srgbClr val="38B6FF"/>
    <a:srgbClr val="F459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0" d="100"/>
          <a:sy n="70" d="100"/>
        </p:scale>
        <p:origin x="69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419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779CF8-350A-4AB2-8FC9-CD3520398ECE}" type="datetimeFigureOut">
              <a:rPr lang="es-419" smtClean="0"/>
              <a:t>5/4/2021</a:t>
            </a:fld>
            <a:endParaRPr lang="es-419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419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419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1533C1-EA79-4A70-89FF-B334EE6FEE1E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414567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419" dirty="0"/>
              <a:t>PREGUNTAS DEL VIDEO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1533C1-EA79-4A70-89FF-B334EE6FEE1E}" type="slidenum">
              <a:rPr lang="es-419" smtClean="0"/>
              <a:t>2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8065823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1533C1-EA79-4A70-89FF-B334EE6FEE1E}" type="slidenum">
              <a:rPr lang="es-419" smtClean="0"/>
              <a:t>5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764261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raN5ZoSjiY&amp;ab_channel=SuperSimpleSongs-KidsSongs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VlcKp3bWH8&amp;ab_channel=SuperSimpleSongs-KidsSong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uZktwZKYNE&amp;ab_channel=FreddiesVilleVideo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9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emf"/><Relationship Id="rId11" Type="http://schemas.openxmlformats.org/officeDocument/2006/relationships/image" Target="../media/image18.emf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wordwall.net/resource/13927750/colors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B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093140" y="992981"/>
            <a:ext cx="14101720" cy="3626626"/>
            <a:chOff x="0" y="-47625"/>
            <a:chExt cx="18802294" cy="4835501"/>
          </a:xfrm>
        </p:grpSpPr>
        <p:sp>
          <p:nvSpPr>
            <p:cNvPr id="3" name="TextBox 3"/>
            <p:cNvSpPr txBox="1"/>
            <p:nvPr/>
          </p:nvSpPr>
          <p:spPr>
            <a:xfrm>
              <a:off x="0" y="901469"/>
              <a:ext cx="18802294" cy="16256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600"/>
                </a:lnSpc>
              </a:pPr>
              <a:r>
                <a:rPr lang="en-US" sz="8000" dirty="0">
                  <a:solidFill>
                    <a:srgbClr val="FFFFFF"/>
                  </a:solidFill>
                  <a:latin typeface="Nourd Bold Bold"/>
                </a:rPr>
                <a:t>English Class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18802294" cy="5340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en-US" sz="2400" b="1" spc="240" dirty="0" err="1">
                  <a:solidFill>
                    <a:srgbClr val="FFFFFF"/>
                  </a:solidFill>
                  <a:latin typeface="Muli Regular"/>
                </a:rPr>
                <a:t>Prebásica</a:t>
              </a:r>
              <a:r>
                <a:rPr lang="en-US" sz="2400" b="1" spc="240" dirty="0">
                  <a:solidFill>
                    <a:srgbClr val="FFFFFF"/>
                  </a:solidFill>
                  <a:latin typeface="Muli Regular"/>
                </a:rPr>
                <a:t> Regular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2948056"/>
              <a:ext cx="18802294" cy="18398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600"/>
                </a:lnSpc>
              </a:pPr>
              <a:r>
                <a:rPr lang="en-US" sz="4000" dirty="0">
                  <a:solidFill>
                    <a:srgbClr val="FFFFFF"/>
                  </a:solidFill>
                  <a:latin typeface="Nourd Bold"/>
                </a:rPr>
                <a:t>with Miss Fran!</a:t>
              </a:r>
            </a:p>
            <a:p>
              <a:pPr algn="ctr">
                <a:lnSpc>
                  <a:spcPts val="5600"/>
                </a:lnSpc>
              </a:pPr>
              <a:r>
                <a:rPr lang="en-US" sz="4000" dirty="0">
                  <a:solidFill>
                    <a:srgbClr val="FFFFFF"/>
                  </a:solidFill>
                  <a:latin typeface="Nourd Bold"/>
                </a:rPr>
                <a:t>05 – 04 – 2021 </a:t>
              </a:r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 b="46008"/>
          <a:stretch>
            <a:fillRect/>
          </a:stretch>
        </p:blipFill>
        <p:spPr>
          <a:xfrm>
            <a:off x="4038600" y="4556632"/>
            <a:ext cx="9817396" cy="5730368"/>
          </a:xfrm>
          <a:prstGeom prst="rect">
            <a:avLst/>
          </a:prstGeom>
        </p:spPr>
      </p:pic>
      <p:pic>
        <p:nvPicPr>
          <p:cNvPr id="8" name="Imagen 7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3C659EA6-21AF-42A5-B4E0-C3ACD0D11D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66" t="19132" r="22566" b="13852"/>
          <a:stretch/>
        </p:blipFill>
        <p:spPr>
          <a:xfrm>
            <a:off x="762000" y="342900"/>
            <a:ext cx="1478507" cy="183144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21E0379E-E7DF-4213-ADA5-3C833F06D1F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28169"/>
          <a:stretch>
            <a:fillRect/>
          </a:stretch>
        </p:blipFill>
        <p:spPr>
          <a:xfrm>
            <a:off x="990600" y="3729653"/>
            <a:ext cx="7656874" cy="6557347"/>
          </a:xfrm>
          <a:prstGeom prst="rect">
            <a:avLst/>
          </a:prstGeom>
        </p:spPr>
      </p:pic>
      <p:sp>
        <p:nvSpPr>
          <p:cNvPr id="3" name="TextBox 4">
            <a:extLst>
              <a:ext uri="{FF2B5EF4-FFF2-40B4-BE49-F238E27FC236}">
                <a16:creationId xmlns:a16="http://schemas.microsoft.com/office/drawing/2014/main" id="{1C4DBD26-290F-4A43-9130-EC5AADA6086D}"/>
              </a:ext>
            </a:extLst>
          </p:cNvPr>
          <p:cNvSpPr txBox="1"/>
          <p:nvPr/>
        </p:nvSpPr>
        <p:spPr>
          <a:xfrm>
            <a:off x="4114800" y="1562100"/>
            <a:ext cx="11195304" cy="7040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00"/>
              </a:lnSpc>
            </a:pPr>
            <a:r>
              <a:rPr lang="en-US" sz="6000" dirty="0">
                <a:solidFill>
                  <a:srgbClr val="FF81AB"/>
                </a:solidFill>
                <a:latin typeface="Nourd Bold Bold"/>
              </a:rPr>
              <a:t>Time to say good-bye!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6133B26-CBFF-44F9-849E-3E9E4CF5B487}"/>
              </a:ext>
            </a:extLst>
          </p:cNvPr>
          <p:cNvSpPr txBox="1"/>
          <p:nvPr/>
        </p:nvSpPr>
        <p:spPr>
          <a:xfrm>
            <a:off x="6248400" y="2628900"/>
            <a:ext cx="9144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419" b="1" dirty="0">
                <a:solidFill>
                  <a:srgbClr val="FF81AB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https://www.youtube.com/watch?v=PraN5ZoSjiY&amp;ab_channel=SuperSimpleSongs-KidsSongs</a:t>
            </a:r>
            <a:r>
              <a:rPr lang="es-419" b="1" dirty="0">
                <a:solidFill>
                  <a:srgbClr val="FF81AB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238895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59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400800" y="3390900"/>
            <a:ext cx="10237495" cy="2209800"/>
            <a:chOff x="6741192" y="2876904"/>
            <a:chExt cx="13649993" cy="2946400"/>
          </a:xfrm>
        </p:grpSpPr>
        <p:sp>
          <p:nvSpPr>
            <p:cNvPr id="3" name="TextBox 3"/>
            <p:cNvSpPr txBox="1"/>
            <p:nvPr/>
          </p:nvSpPr>
          <p:spPr>
            <a:xfrm>
              <a:off x="6741192" y="2876904"/>
              <a:ext cx="13649993" cy="123110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7200"/>
                </a:lnSpc>
              </a:pPr>
              <a:r>
                <a:rPr lang="en-US" sz="6000" dirty="0">
                  <a:solidFill>
                    <a:srgbClr val="FFFFFF"/>
                  </a:solidFill>
                  <a:latin typeface="Nourd Bold Bold"/>
                </a:rPr>
                <a:t>Excellent job, Kinder!!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8671592" y="5112104"/>
              <a:ext cx="10668000" cy="71120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200"/>
                </a:lnSpc>
              </a:pPr>
              <a:r>
                <a:rPr lang="en-US" sz="3500" dirty="0">
                  <a:solidFill>
                    <a:srgbClr val="FFFFFF"/>
                  </a:solidFill>
                  <a:latin typeface="Muli Regular"/>
                </a:rPr>
                <a:t>See you next class </a:t>
              </a:r>
              <a:r>
                <a:rPr lang="en-US" sz="3500" dirty="0">
                  <a:solidFill>
                    <a:srgbClr val="FFFFFF"/>
                  </a:solidFill>
                  <a:latin typeface="Muli Regular"/>
                  <a:sym typeface="Wingdings" panose="05000000000000000000" pitchFamily="2" charset="2"/>
                </a:rPr>
                <a:t></a:t>
              </a:r>
              <a:endParaRPr lang="en-US" sz="3500" dirty="0">
                <a:solidFill>
                  <a:srgbClr val="FFFFFF"/>
                </a:solidFill>
                <a:latin typeface="Muli Regular"/>
              </a:endParaRPr>
            </a:p>
          </p:txBody>
        </p:sp>
      </p:grpSp>
      <p:pic>
        <p:nvPicPr>
          <p:cNvPr id="8" name="Picture 14">
            <a:extLst>
              <a:ext uri="{FF2B5EF4-FFF2-40B4-BE49-F238E27FC236}">
                <a16:creationId xmlns:a16="http://schemas.microsoft.com/office/drawing/2014/main" id="{7DA0AAA3-AECC-4F73-8F74-283EF5C6906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71600" y="1851282"/>
            <a:ext cx="4038600" cy="843571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029200" y="2552700"/>
            <a:ext cx="8686800" cy="2409843"/>
            <a:chOff x="0" y="0"/>
            <a:chExt cx="16684800" cy="3213125"/>
          </a:xfrm>
        </p:grpSpPr>
        <p:sp>
          <p:nvSpPr>
            <p:cNvPr id="3" name="TextBox 3"/>
            <p:cNvSpPr txBox="1"/>
            <p:nvPr/>
          </p:nvSpPr>
          <p:spPr>
            <a:xfrm>
              <a:off x="0" y="0"/>
              <a:ext cx="16684800" cy="12192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200"/>
                </a:lnSpc>
              </a:pPr>
              <a:r>
                <a:rPr lang="en-US" sz="6000" dirty="0">
                  <a:solidFill>
                    <a:srgbClr val="FFFFFF"/>
                  </a:solidFill>
                  <a:latin typeface="Nourd Bold Bold"/>
                </a:rPr>
                <a:t>Let’s say hello!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1931662"/>
              <a:ext cx="16684800" cy="12814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19"/>
                </a:lnSpc>
              </a:pPr>
              <a:r>
                <a:rPr lang="en-US" sz="2800" dirty="0">
                  <a:latin typeface="Muli Regular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https://www.youtube.com/watch?v=tVlcKp3bWH8&amp;ab_channel=SuperSimpleSongs-KidsSongs</a:t>
              </a:r>
              <a:r>
                <a:rPr lang="en-US" sz="2800" dirty="0">
                  <a:latin typeface="Muli Regular"/>
                </a:rPr>
                <a:t> </a:t>
              </a:r>
              <a:endParaRPr lang="en-US" sz="2799" dirty="0">
                <a:latin typeface="Muli Regular"/>
              </a:endParaRPr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 b="279"/>
          <a:stretch>
            <a:fillRect/>
          </a:stretch>
        </p:blipFill>
        <p:spPr>
          <a:xfrm rot="-987903">
            <a:off x="14798813" y="702530"/>
            <a:ext cx="4342701" cy="504289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 b="279"/>
          <a:stretch>
            <a:fillRect/>
          </a:stretch>
        </p:blipFill>
        <p:spPr>
          <a:xfrm rot="-8359963">
            <a:off x="1111738" y="-1213219"/>
            <a:ext cx="4342701" cy="504289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 b="279"/>
          <a:stretch>
            <a:fillRect/>
          </a:stretch>
        </p:blipFill>
        <p:spPr>
          <a:xfrm rot="2148946">
            <a:off x="13686627" y="7174844"/>
            <a:ext cx="3609151" cy="419106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 b="279"/>
          <a:stretch>
            <a:fillRect/>
          </a:stretch>
        </p:blipFill>
        <p:spPr>
          <a:xfrm rot="-1517267">
            <a:off x="874613" y="7161345"/>
            <a:ext cx="3609151" cy="4191069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1D7813DB-B608-4513-8927-5C9293EFFB3E}"/>
              </a:ext>
            </a:extLst>
          </p:cNvPr>
          <p:cNvSpPr txBox="1"/>
          <p:nvPr/>
        </p:nvSpPr>
        <p:spPr>
          <a:xfrm>
            <a:off x="4648200" y="6210300"/>
            <a:ext cx="9525000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6000" dirty="0">
                <a:solidFill>
                  <a:srgbClr val="FFFFFF"/>
                </a:solidFill>
                <a:latin typeface="Nourd Bold Bold"/>
              </a:rPr>
              <a:t>How was your weekend?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4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1584056" y="2596583"/>
            <a:ext cx="6647529" cy="3556866"/>
            <a:chOff x="0" y="0"/>
            <a:chExt cx="8863372" cy="4742486"/>
          </a:xfrm>
        </p:grpSpPr>
        <p:sp>
          <p:nvSpPr>
            <p:cNvPr id="7" name="TextBox 7"/>
            <p:cNvSpPr txBox="1"/>
            <p:nvPr/>
          </p:nvSpPr>
          <p:spPr>
            <a:xfrm>
              <a:off x="0" y="0"/>
              <a:ext cx="8841847" cy="12311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200"/>
                </a:lnSpc>
              </a:pPr>
              <a:r>
                <a:rPr lang="en-US" sz="6000" dirty="0">
                  <a:solidFill>
                    <a:srgbClr val="FFFFFF"/>
                  </a:solidFill>
                  <a:latin typeface="Nourd Bold Bold"/>
                </a:rPr>
                <a:t>Route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21525" y="2075090"/>
              <a:ext cx="8841847" cy="26673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514350" indent="-514350">
                <a:lnSpc>
                  <a:spcPts val="3919"/>
                </a:lnSpc>
                <a:buAutoNum type="arabicPeriod"/>
              </a:pPr>
              <a:r>
                <a:rPr lang="en-US" sz="4000" dirty="0">
                  <a:solidFill>
                    <a:srgbClr val="FFFFFF"/>
                  </a:solidFill>
                  <a:latin typeface="Muli Regular"/>
                </a:rPr>
                <a:t>Meta</a:t>
              </a:r>
            </a:p>
            <a:p>
              <a:pPr marL="514350" indent="-514350">
                <a:lnSpc>
                  <a:spcPts val="3919"/>
                </a:lnSpc>
                <a:buAutoNum type="arabicPeriod"/>
              </a:pPr>
              <a:r>
                <a:rPr lang="en-US" sz="4000" dirty="0" err="1">
                  <a:solidFill>
                    <a:srgbClr val="FFFFFF"/>
                  </a:solidFill>
                  <a:latin typeface="Muli Regular"/>
                </a:rPr>
                <a:t>Repaso</a:t>
              </a:r>
              <a:endParaRPr lang="en-US" sz="4000" dirty="0">
                <a:solidFill>
                  <a:srgbClr val="FFFFFF"/>
                </a:solidFill>
                <a:latin typeface="Muli Regular"/>
              </a:endParaRPr>
            </a:p>
            <a:p>
              <a:pPr marL="514350" indent="-514350">
                <a:lnSpc>
                  <a:spcPts val="3919"/>
                </a:lnSpc>
                <a:buAutoNum type="arabicPeriod"/>
              </a:pPr>
              <a:r>
                <a:rPr lang="en-US" sz="4000" dirty="0">
                  <a:solidFill>
                    <a:srgbClr val="FFFFFF"/>
                  </a:solidFill>
                  <a:latin typeface="Muli Regular"/>
                </a:rPr>
                <a:t>New colors</a:t>
              </a:r>
            </a:p>
            <a:p>
              <a:pPr marL="514350" indent="-514350">
                <a:lnSpc>
                  <a:spcPts val="3919"/>
                </a:lnSpc>
                <a:buAutoNum type="arabicPeriod"/>
              </a:pPr>
              <a:r>
                <a:rPr lang="en-US" sz="4000" dirty="0">
                  <a:solidFill>
                    <a:srgbClr val="FFFFFF"/>
                  </a:solidFill>
                  <a:latin typeface="Muli Regular"/>
                </a:rPr>
                <a:t>Activity!</a:t>
              </a: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101061">
            <a:off x="11131356" y="7454626"/>
            <a:ext cx="2580668" cy="187215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849117">
            <a:off x="13826331" y="323823"/>
            <a:ext cx="3257837" cy="1409755"/>
          </a:xfrm>
          <a:prstGeom prst="rect">
            <a:avLst/>
          </a:prstGeom>
        </p:spPr>
      </p:pic>
      <p:pic>
        <p:nvPicPr>
          <p:cNvPr id="11" name="Picture 6">
            <a:extLst>
              <a:ext uri="{FF2B5EF4-FFF2-40B4-BE49-F238E27FC236}">
                <a16:creationId xmlns:a16="http://schemas.microsoft.com/office/drawing/2014/main" id="{738FC6C0-F5EA-47ED-A36A-F9DDB364824E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b="279"/>
          <a:stretch>
            <a:fillRect/>
          </a:stretch>
        </p:blipFill>
        <p:spPr>
          <a:xfrm rot="179340">
            <a:off x="8987577" y="1283470"/>
            <a:ext cx="7588206" cy="881168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59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209800" y="1409700"/>
            <a:ext cx="13732818" cy="9925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 dirty="0">
                <a:solidFill>
                  <a:srgbClr val="FFFFFF"/>
                </a:solidFill>
                <a:latin typeface="Nourd Bold Bold"/>
              </a:rPr>
              <a:t>Meta: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b="49915"/>
          <a:stretch>
            <a:fillRect/>
          </a:stretch>
        </p:blipFill>
        <p:spPr>
          <a:xfrm>
            <a:off x="2438400" y="3695700"/>
            <a:ext cx="13547901" cy="67769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2D7003AB-F611-431F-B8C3-82CFA2CEE817}"/>
              </a:ext>
            </a:extLst>
          </p:cNvPr>
          <p:cNvSpPr txBox="1"/>
          <p:nvPr/>
        </p:nvSpPr>
        <p:spPr>
          <a:xfrm>
            <a:off x="3810000" y="2552700"/>
            <a:ext cx="10287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419" sz="4800" dirty="0">
                <a:solidFill>
                  <a:schemeClr val="bg1"/>
                </a:solidFill>
              </a:rPr>
              <a:t>Revisar contenidos previos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59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305800" y="2933700"/>
            <a:ext cx="8089924" cy="2942297"/>
            <a:chOff x="-619803" y="304800"/>
            <a:chExt cx="10786565" cy="3923061"/>
          </a:xfrm>
        </p:grpSpPr>
        <p:sp>
          <p:nvSpPr>
            <p:cNvPr id="3" name="TextBox 3"/>
            <p:cNvSpPr txBox="1"/>
            <p:nvPr/>
          </p:nvSpPr>
          <p:spPr>
            <a:xfrm>
              <a:off x="-619803" y="304800"/>
              <a:ext cx="10684965" cy="24622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200"/>
                </a:lnSpc>
              </a:pPr>
              <a:r>
                <a:rPr lang="en-US" sz="6000" dirty="0">
                  <a:solidFill>
                    <a:srgbClr val="FFFFFF"/>
                  </a:solidFill>
                  <a:latin typeface="Nourd Bold Bold"/>
                </a:rPr>
                <a:t>Classroom commands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-518203" y="2946399"/>
              <a:ext cx="10684965" cy="12814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19"/>
                </a:lnSpc>
              </a:pPr>
              <a:r>
                <a:rPr lang="en-US" sz="2800" dirty="0">
                  <a:solidFill>
                    <a:srgbClr val="FFFFFF"/>
                  </a:solidFill>
                  <a:latin typeface="Muli Regular Bold"/>
                  <a:hlinkClick r:id="rId3"/>
                </a:rPr>
                <a:t>https://www.youtube.com/watch?v=fuZktwZKYNE&amp;ab_channel=FreddiesVilleVideos</a:t>
              </a:r>
              <a:r>
                <a:rPr lang="en-US" sz="2800" dirty="0">
                  <a:solidFill>
                    <a:srgbClr val="FFFFFF"/>
                  </a:solidFill>
                  <a:latin typeface="Muli Regular Bold"/>
                </a:rPr>
                <a:t> </a:t>
              </a:r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 l="19304" b="23181"/>
          <a:stretch>
            <a:fillRect/>
          </a:stretch>
        </p:blipFill>
        <p:spPr>
          <a:xfrm>
            <a:off x="0" y="1298152"/>
            <a:ext cx="7896302" cy="8988848"/>
          </a:xfrm>
          <a:prstGeom prst="rect">
            <a:avLst/>
          </a:prstGeom>
        </p:spPr>
      </p:pic>
      <p:sp>
        <p:nvSpPr>
          <p:cNvPr id="6" name="TextBox 4">
            <a:extLst>
              <a:ext uri="{FF2B5EF4-FFF2-40B4-BE49-F238E27FC236}">
                <a16:creationId xmlns:a16="http://schemas.microsoft.com/office/drawing/2014/main" id="{09CC5064-AB02-491B-8300-59ECC6654197}"/>
              </a:ext>
            </a:extLst>
          </p:cNvPr>
          <p:cNvSpPr txBox="1"/>
          <p:nvPr/>
        </p:nvSpPr>
        <p:spPr>
          <a:xfrm>
            <a:off x="8610600" y="6743700"/>
            <a:ext cx="8013724" cy="5001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4000" dirty="0">
                <a:solidFill>
                  <a:srgbClr val="FFFFFF"/>
                </a:solidFill>
                <a:latin typeface="Muli Regular Bold"/>
              </a:rPr>
              <a:t>Listen and follow instructions!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4">
            <a:extLst>
              <a:ext uri="{FF2B5EF4-FFF2-40B4-BE49-F238E27FC236}">
                <a16:creationId xmlns:a16="http://schemas.microsoft.com/office/drawing/2014/main" id="{53891F07-048B-468F-830D-7151621276A2}"/>
              </a:ext>
            </a:extLst>
          </p:cNvPr>
          <p:cNvSpPr/>
          <p:nvPr/>
        </p:nvSpPr>
        <p:spPr>
          <a:xfrm>
            <a:off x="12344400" y="952500"/>
            <a:ext cx="4267200" cy="1828801"/>
          </a:xfrm>
          <a:prstGeom prst="roundRect">
            <a:avLst/>
          </a:prstGeom>
          <a:solidFill>
            <a:srgbClr val="242424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700"/>
          </a:p>
        </p:txBody>
      </p:sp>
      <p:sp>
        <p:nvSpPr>
          <p:cNvPr id="6" name="Rectangle: Rounded Corners 4">
            <a:extLst>
              <a:ext uri="{FF2B5EF4-FFF2-40B4-BE49-F238E27FC236}">
                <a16:creationId xmlns:a16="http://schemas.microsoft.com/office/drawing/2014/main" id="{E3BE3C7A-0EBE-4B59-B047-A76916B5065C}"/>
              </a:ext>
            </a:extLst>
          </p:cNvPr>
          <p:cNvSpPr/>
          <p:nvPr/>
        </p:nvSpPr>
        <p:spPr>
          <a:xfrm>
            <a:off x="7924800" y="4076700"/>
            <a:ext cx="4267200" cy="1828800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700"/>
          </a:p>
        </p:txBody>
      </p:sp>
      <p:pic>
        <p:nvPicPr>
          <p:cNvPr id="2" name="Picture 6">
            <a:extLst>
              <a:ext uri="{FF2B5EF4-FFF2-40B4-BE49-F238E27FC236}">
                <a16:creationId xmlns:a16="http://schemas.microsoft.com/office/drawing/2014/main" id="{0D2FAD22-67FC-487A-8FE0-A153D33A9A0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279"/>
          <a:stretch>
            <a:fillRect/>
          </a:stretch>
        </p:blipFill>
        <p:spPr>
          <a:xfrm>
            <a:off x="609599" y="4152900"/>
            <a:ext cx="5275835" cy="6126480"/>
          </a:xfrm>
          <a:prstGeom prst="rect">
            <a:avLst/>
          </a:prstGeom>
        </p:spPr>
      </p:pic>
      <p:sp>
        <p:nvSpPr>
          <p:cNvPr id="4" name="Rectangle: Rounded Corners 4">
            <a:extLst>
              <a:ext uri="{FF2B5EF4-FFF2-40B4-BE49-F238E27FC236}">
                <a16:creationId xmlns:a16="http://schemas.microsoft.com/office/drawing/2014/main" id="{B4A784E1-4392-47F9-9844-A465807A6707}"/>
              </a:ext>
            </a:extLst>
          </p:cNvPr>
          <p:cNvSpPr/>
          <p:nvPr/>
        </p:nvSpPr>
        <p:spPr>
          <a:xfrm>
            <a:off x="3429000" y="1104900"/>
            <a:ext cx="4267200" cy="1828800"/>
          </a:xfrm>
          <a:prstGeom prst="roundRect">
            <a:avLst/>
          </a:prstGeom>
          <a:solidFill>
            <a:srgbClr val="8B6439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700"/>
          </a:p>
        </p:txBody>
      </p:sp>
      <p:sp>
        <p:nvSpPr>
          <p:cNvPr id="5" name="Title 20">
            <a:extLst>
              <a:ext uri="{FF2B5EF4-FFF2-40B4-BE49-F238E27FC236}">
                <a16:creationId xmlns:a16="http://schemas.microsoft.com/office/drawing/2014/main" id="{C5AA08CB-E39B-4F76-9630-DFA794B7B7E4}"/>
              </a:ext>
            </a:extLst>
          </p:cNvPr>
          <p:cNvSpPr txBox="1">
            <a:spLocks noChangeArrowheads="1"/>
          </p:cNvSpPr>
          <p:nvPr/>
        </p:nvSpPr>
        <p:spPr>
          <a:xfrm>
            <a:off x="8077200" y="4229100"/>
            <a:ext cx="4038599" cy="149066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s-419" sz="8100" dirty="0">
                <a:latin typeface="Twinkl SemiBold"/>
              </a:rPr>
              <a:t>white</a:t>
            </a:r>
          </a:p>
        </p:txBody>
      </p:sp>
      <p:sp>
        <p:nvSpPr>
          <p:cNvPr id="7" name="Title 20">
            <a:extLst>
              <a:ext uri="{FF2B5EF4-FFF2-40B4-BE49-F238E27FC236}">
                <a16:creationId xmlns:a16="http://schemas.microsoft.com/office/drawing/2014/main" id="{15BDCEFE-EBEB-4546-981F-61A00FBDC035}"/>
              </a:ext>
            </a:extLst>
          </p:cNvPr>
          <p:cNvSpPr txBox="1">
            <a:spLocks noChangeArrowheads="1"/>
          </p:cNvSpPr>
          <p:nvPr/>
        </p:nvSpPr>
        <p:spPr>
          <a:xfrm>
            <a:off x="12268200" y="1104900"/>
            <a:ext cx="4552950" cy="149066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s-419" sz="8100" dirty="0">
                <a:solidFill>
                  <a:schemeClr val="bg1"/>
                </a:solidFill>
                <a:latin typeface="Twinkl SemiBold"/>
              </a:rPr>
              <a:t>black</a:t>
            </a:r>
          </a:p>
        </p:txBody>
      </p:sp>
      <p:sp>
        <p:nvSpPr>
          <p:cNvPr id="3" name="Title 20">
            <a:extLst>
              <a:ext uri="{FF2B5EF4-FFF2-40B4-BE49-F238E27FC236}">
                <a16:creationId xmlns:a16="http://schemas.microsoft.com/office/drawing/2014/main" id="{BF9F07F4-B7AC-4779-90E0-96C194BF8031}"/>
              </a:ext>
            </a:extLst>
          </p:cNvPr>
          <p:cNvSpPr txBox="1">
            <a:spLocks noChangeArrowheads="1"/>
          </p:cNvSpPr>
          <p:nvPr/>
        </p:nvSpPr>
        <p:spPr>
          <a:xfrm>
            <a:off x="3124200" y="1257300"/>
            <a:ext cx="4947408" cy="13716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s-419" sz="8100" dirty="0">
                <a:latin typeface="Twinkl SemiBold"/>
              </a:rPr>
              <a:t>brown</a:t>
            </a:r>
          </a:p>
        </p:txBody>
      </p:sp>
    </p:spTree>
    <p:extLst>
      <p:ext uri="{BB962C8B-B14F-4D97-AF65-F5344CB8AC3E}">
        <p14:creationId xmlns:p14="http://schemas.microsoft.com/office/powerpoint/2010/main" val="3913163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  <p:bldP spid="4" grpId="0" animBg="1"/>
      <p:bldP spid="5" grpId="0"/>
      <p:bldP spid="7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>
            <a:extLst>
              <a:ext uri="{FF2B5EF4-FFF2-40B4-BE49-F238E27FC236}">
                <a16:creationId xmlns:a16="http://schemas.microsoft.com/office/drawing/2014/main" id="{54A0FB13-34DA-4603-B8B2-821A22781D6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9304" b="23181"/>
          <a:stretch>
            <a:fillRect/>
          </a:stretch>
        </p:blipFill>
        <p:spPr>
          <a:xfrm flipH="1">
            <a:off x="14859000" y="6383558"/>
            <a:ext cx="3429000" cy="3903442"/>
          </a:xfrm>
          <a:prstGeom prst="rect">
            <a:avLst/>
          </a:prstGeom>
        </p:spPr>
      </p:pic>
      <p:sp>
        <p:nvSpPr>
          <p:cNvPr id="3" name="TextBox 3">
            <a:extLst>
              <a:ext uri="{FF2B5EF4-FFF2-40B4-BE49-F238E27FC236}">
                <a16:creationId xmlns:a16="http://schemas.microsoft.com/office/drawing/2014/main" id="{C12901DB-3FA5-429E-BEA8-479D205FAF47}"/>
              </a:ext>
            </a:extLst>
          </p:cNvPr>
          <p:cNvSpPr txBox="1"/>
          <p:nvPr/>
        </p:nvSpPr>
        <p:spPr>
          <a:xfrm>
            <a:off x="685800" y="8343900"/>
            <a:ext cx="15024124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200"/>
              </a:lnSpc>
            </a:pPr>
            <a:r>
              <a:rPr lang="en-US" sz="6000" dirty="0">
                <a:solidFill>
                  <a:schemeClr val="accent2"/>
                </a:solidFill>
                <a:latin typeface="Nourd Bold Bold"/>
              </a:rPr>
              <a:t>Help me answering the question!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3A0BF1-E405-4FE8-B32E-C4CB4639F5A5}"/>
              </a:ext>
            </a:extLst>
          </p:cNvPr>
          <p:cNvSpPr txBox="1"/>
          <p:nvPr/>
        </p:nvSpPr>
        <p:spPr>
          <a:xfrm>
            <a:off x="1295400" y="2476500"/>
            <a:ext cx="15024124" cy="10464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200"/>
              </a:lnSpc>
            </a:pPr>
            <a:r>
              <a:rPr lang="en-US" sz="11500" dirty="0">
                <a:solidFill>
                  <a:srgbClr val="FF9900"/>
                </a:solidFill>
                <a:latin typeface="Nourd Bold Bold"/>
              </a:rPr>
              <a:t>What color is this?</a:t>
            </a:r>
          </a:p>
        </p:txBody>
      </p:sp>
    </p:spTree>
    <p:extLst>
      <p:ext uri="{BB962C8B-B14F-4D97-AF65-F5344CB8AC3E}">
        <p14:creationId xmlns:p14="http://schemas.microsoft.com/office/powerpoint/2010/main" val="1435499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>
            <a:extLst>
              <a:ext uri="{FF2B5EF4-FFF2-40B4-BE49-F238E27FC236}">
                <a16:creationId xmlns:a16="http://schemas.microsoft.com/office/drawing/2014/main" id="{C410E866-4CF9-4479-98BA-4434E21B1D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0" y="4076700"/>
            <a:ext cx="4171950" cy="2628900"/>
          </a:xfrm>
          <a:prstGeom prst="rect">
            <a:avLst/>
          </a:prstGeom>
        </p:spPr>
      </p:pic>
      <p:pic>
        <p:nvPicPr>
          <p:cNvPr id="2" name="Picture 5">
            <a:extLst>
              <a:ext uri="{FF2B5EF4-FFF2-40B4-BE49-F238E27FC236}">
                <a16:creationId xmlns:a16="http://schemas.microsoft.com/office/drawing/2014/main" id="{70F0267E-FCC5-4238-9670-62A5377EEDD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9304" b="23181"/>
          <a:stretch>
            <a:fillRect/>
          </a:stretch>
        </p:blipFill>
        <p:spPr>
          <a:xfrm flipH="1">
            <a:off x="14873067" y="6383558"/>
            <a:ext cx="3429000" cy="3903442"/>
          </a:xfrm>
          <a:prstGeom prst="rect">
            <a:avLst/>
          </a:prstGeom>
        </p:spPr>
      </p:pic>
      <p:sp>
        <p:nvSpPr>
          <p:cNvPr id="3" name="TextBox 3">
            <a:extLst>
              <a:ext uri="{FF2B5EF4-FFF2-40B4-BE49-F238E27FC236}">
                <a16:creationId xmlns:a16="http://schemas.microsoft.com/office/drawing/2014/main" id="{EA3A861E-A7A7-4B0B-90A9-878C30242ABC}"/>
              </a:ext>
            </a:extLst>
          </p:cNvPr>
          <p:cNvSpPr txBox="1"/>
          <p:nvPr/>
        </p:nvSpPr>
        <p:spPr>
          <a:xfrm>
            <a:off x="3962400" y="8343900"/>
            <a:ext cx="10744200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7200"/>
              </a:lnSpc>
            </a:pPr>
            <a:r>
              <a:rPr lang="en-US" sz="6000" dirty="0" err="1">
                <a:solidFill>
                  <a:schemeClr val="accent2"/>
                </a:solidFill>
                <a:latin typeface="Nourd Bold Bold"/>
              </a:rPr>
              <a:t>Responde</a:t>
            </a:r>
            <a:r>
              <a:rPr lang="en-US" sz="6000" dirty="0">
                <a:solidFill>
                  <a:schemeClr val="accent2"/>
                </a:solidFill>
                <a:latin typeface="Nourd Bold Bold"/>
              </a:rPr>
              <a:t> </a:t>
            </a:r>
            <a:r>
              <a:rPr lang="en-US" sz="6000" dirty="0" err="1">
                <a:solidFill>
                  <a:schemeClr val="accent2"/>
                </a:solidFill>
                <a:latin typeface="Nourd Bold Bold"/>
              </a:rPr>
              <a:t>en</a:t>
            </a:r>
            <a:r>
              <a:rPr lang="en-US" sz="6000" dirty="0">
                <a:solidFill>
                  <a:schemeClr val="accent2"/>
                </a:solidFill>
                <a:latin typeface="Nourd Bold Bold"/>
              </a:rPr>
              <a:t> </a:t>
            </a:r>
            <a:r>
              <a:rPr lang="en-US" sz="6000" dirty="0" err="1">
                <a:solidFill>
                  <a:schemeClr val="accent2"/>
                </a:solidFill>
                <a:latin typeface="Nourd Bold Bold"/>
              </a:rPr>
              <a:t>voz</a:t>
            </a:r>
            <a:r>
              <a:rPr lang="en-US" sz="6000" dirty="0">
                <a:solidFill>
                  <a:schemeClr val="accent2"/>
                </a:solidFill>
                <a:latin typeface="Nourd Bold Bold"/>
              </a:rPr>
              <a:t> </a:t>
            </a:r>
            <a:r>
              <a:rPr lang="en-US" sz="6000" dirty="0" err="1">
                <a:solidFill>
                  <a:schemeClr val="accent2"/>
                </a:solidFill>
                <a:latin typeface="Nourd Bold Bold"/>
              </a:rPr>
              <a:t>alta</a:t>
            </a:r>
            <a:r>
              <a:rPr lang="en-US" sz="6000" dirty="0">
                <a:solidFill>
                  <a:schemeClr val="accent2"/>
                </a:solidFill>
                <a:latin typeface="Nourd Bold Bold"/>
              </a:rPr>
              <a:t>: What color is this?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7843660-8F02-4235-8A28-FB53B30FFD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0" y="5905500"/>
            <a:ext cx="3248025" cy="264795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DD03E69D-961A-4F24-B0CE-4A52616350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5676900"/>
            <a:ext cx="2914650" cy="3688153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6B3950C5-EEED-4BE6-A975-F64300848E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706600" y="723900"/>
            <a:ext cx="2913927" cy="267060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4508661B-4743-4324-9F20-03189F4A38C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38400" y="2552700"/>
            <a:ext cx="3505200" cy="3331101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097CA023-E1DB-4F4D-A4F5-DC16E758AE7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43600" y="876300"/>
            <a:ext cx="3848100" cy="2676525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47A2AD0A-B706-477C-AC96-5E612930DD5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049000" y="6448"/>
            <a:ext cx="3019425" cy="300037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880E051-A7A7-4AFC-BFA4-9143E62300A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8600" y="190500"/>
            <a:ext cx="3886200" cy="2931695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D79A6C6C-9E42-41D8-B0AD-E98300349AA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163800" y="3543300"/>
            <a:ext cx="2662177" cy="2718918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B9F581F8-B508-47FB-8C1A-550BED9229C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277600" y="4152900"/>
            <a:ext cx="3000375" cy="362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812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4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7391400" y="647700"/>
            <a:ext cx="10668000" cy="91190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200"/>
              </a:lnSpc>
            </a:pPr>
            <a:r>
              <a:rPr lang="en-US" sz="8800" b="1" dirty="0">
                <a:solidFill>
                  <a:schemeClr val="bg1"/>
                </a:solidFill>
                <a:latin typeface="HelloAbracadabra" panose="02000603000000000000" pitchFamily="2" charset="0"/>
                <a:ea typeface="HelloAbracadabra" panose="02000603000000000000" pitchFamily="2" charset="0"/>
              </a:rPr>
              <a:t>Activities:</a:t>
            </a:r>
          </a:p>
          <a:p>
            <a:pPr marL="1143000" indent="-1143000">
              <a:lnSpc>
                <a:spcPts val="7200"/>
              </a:lnSpc>
              <a:buAutoNum type="arabicPeriod"/>
            </a:pPr>
            <a:r>
              <a:rPr lang="en-US" sz="4000" dirty="0">
                <a:solidFill>
                  <a:schemeClr val="bg1"/>
                </a:solidFill>
                <a:latin typeface="HelloAbracadabra" panose="02000603000000000000" pitchFamily="2" charset="0"/>
                <a:ea typeface="HelloAbracadabra" panose="02000603000000000000" pitchFamily="2" charset="0"/>
              </a:rPr>
              <a:t>Presentations:</a:t>
            </a:r>
          </a:p>
          <a:p>
            <a:pPr>
              <a:lnSpc>
                <a:spcPts val="7200"/>
              </a:lnSpc>
            </a:pPr>
            <a:r>
              <a:rPr lang="en-US" sz="4000" dirty="0">
                <a:solidFill>
                  <a:schemeClr val="bg1"/>
                </a:solidFill>
                <a:latin typeface="HelloAbracadabra" panose="02000603000000000000" pitchFamily="2" charset="0"/>
                <a:ea typeface="HelloAbracadabra" panose="02000603000000000000" pitchFamily="2" charset="0"/>
              </a:rPr>
              <a:t>Las </a:t>
            </a:r>
            <a:r>
              <a:rPr lang="en-US" sz="4000" dirty="0" err="1">
                <a:solidFill>
                  <a:schemeClr val="bg1"/>
                </a:solidFill>
                <a:latin typeface="HelloAbracadabra" panose="02000603000000000000" pitchFamily="2" charset="0"/>
                <a:ea typeface="HelloAbracadabra" panose="02000603000000000000" pitchFamily="2" charset="0"/>
              </a:rPr>
              <a:t>presentaciones</a:t>
            </a:r>
            <a:r>
              <a:rPr lang="en-US" sz="4000" dirty="0">
                <a:solidFill>
                  <a:schemeClr val="bg1"/>
                </a:solidFill>
                <a:latin typeface="HelloAbracadabra" panose="02000603000000000000" pitchFamily="2" charset="0"/>
                <a:ea typeface="HelloAbracadabra" panose="02000603000000000000" pitchFamily="2" charset="0"/>
              </a:rPr>
              <a:t> que </a:t>
            </a:r>
            <a:r>
              <a:rPr lang="en-US" sz="4000" dirty="0" err="1">
                <a:solidFill>
                  <a:schemeClr val="bg1"/>
                </a:solidFill>
                <a:latin typeface="HelloAbracadabra" panose="02000603000000000000" pitchFamily="2" charset="0"/>
                <a:ea typeface="HelloAbracadabra" panose="02000603000000000000" pitchFamily="2" charset="0"/>
              </a:rPr>
              <a:t>quedaron</a:t>
            </a:r>
            <a:r>
              <a:rPr lang="en-US" sz="4000" dirty="0">
                <a:solidFill>
                  <a:schemeClr val="bg1"/>
                </a:solidFill>
                <a:latin typeface="HelloAbracadabra" panose="02000603000000000000" pitchFamily="2" charset="0"/>
                <a:ea typeface="HelloAbracadabra" panose="02000603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HelloAbracadabra" panose="02000603000000000000" pitchFamily="2" charset="0"/>
                <a:ea typeface="HelloAbracadabra" panose="02000603000000000000" pitchFamily="2" charset="0"/>
              </a:rPr>
              <a:t>pendientes</a:t>
            </a:r>
            <a:r>
              <a:rPr lang="en-US" sz="4000" dirty="0">
                <a:solidFill>
                  <a:schemeClr val="bg1"/>
                </a:solidFill>
                <a:latin typeface="HelloAbracadabra" panose="02000603000000000000" pitchFamily="2" charset="0"/>
                <a:ea typeface="HelloAbracadabra" panose="02000603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HelloAbracadabra" panose="02000603000000000000" pitchFamily="2" charset="0"/>
                <a:ea typeface="HelloAbracadabra" panose="02000603000000000000" pitchFamily="2" charset="0"/>
              </a:rPr>
              <a:t>esta</a:t>
            </a:r>
            <a:r>
              <a:rPr lang="en-US" sz="4000" dirty="0">
                <a:solidFill>
                  <a:schemeClr val="bg1"/>
                </a:solidFill>
                <a:latin typeface="HelloAbracadabra" panose="02000603000000000000" pitchFamily="2" charset="0"/>
                <a:ea typeface="HelloAbracadabra" panose="02000603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HelloAbracadabra" panose="02000603000000000000" pitchFamily="2" charset="0"/>
                <a:ea typeface="HelloAbracadabra" panose="02000603000000000000" pitchFamily="2" charset="0"/>
              </a:rPr>
              <a:t>clase</a:t>
            </a:r>
            <a:r>
              <a:rPr lang="en-US" sz="4000" dirty="0">
                <a:solidFill>
                  <a:schemeClr val="bg1"/>
                </a:solidFill>
                <a:latin typeface="HelloAbracadabra" panose="02000603000000000000" pitchFamily="2" charset="0"/>
                <a:ea typeface="HelloAbracadabra" panose="02000603000000000000" pitchFamily="2" charset="0"/>
              </a:rPr>
              <a:t>, </a:t>
            </a:r>
            <a:r>
              <a:rPr lang="en-US" sz="4000" dirty="0" err="1">
                <a:solidFill>
                  <a:schemeClr val="bg1"/>
                </a:solidFill>
                <a:latin typeface="HelloAbracadabra" panose="02000603000000000000" pitchFamily="2" charset="0"/>
                <a:ea typeface="HelloAbracadabra" panose="02000603000000000000" pitchFamily="2" charset="0"/>
              </a:rPr>
              <a:t>comenzarán</a:t>
            </a:r>
            <a:r>
              <a:rPr lang="en-US" sz="4000" dirty="0">
                <a:solidFill>
                  <a:schemeClr val="bg1"/>
                </a:solidFill>
                <a:latin typeface="HelloAbracadabra" panose="02000603000000000000" pitchFamily="2" charset="0"/>
                <a:ea typeface="HelloAbracadabra" panose="02000603000000000000" pitchFamily="2" charset="0"/>
              </a:rPr>
              <a:t> la </a:t>
            </a:r>
            <a:r>
              <a:rPr lang="en-US" sz="4000" dirty="0" err="1">
                <a:solidFill>
                  <a:schemeClr val="bg1"/>
                </a:solidFill>
                <a:latin typeface="HelloAbracadabra" panose="02000603000000000000" pitchFamily="2" charset="0"/>
                <a:ea typeface="HelloAbracadabra" panose="02000603000000000000" pitchFamily="2" charset="0"/>
              </a:rPr>
              <a:t>próxima</a:t>
            </a:r>
            <a:r>
              <a:rPr lang="en-US" sz="4000" dirty="0">
                <a:solidFill>
                  <a:schemeClr val="bg1"/>
                </a:solidFill>
                <a:latin typeface="HelloAbracadabra" panose="02000603000000000000" pitchFamily="2" charset="0"/>
                <a:ea typeface="HelloAbracadabra" panose="02000603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HelloAbracadabra" panose="02000603000000000000" pitchFamily="2" charset="0"/>
                <a:ea typeface="HelloAbracadabra" panose="02000603000000000000" pitchFamily="2" charset="0"/>
              </a:rPr>
              <a:t>semana</a:t>
            </a:r>
            <a:r>
              <a:rPr lang="en-US" sz="4000" dirty="0">
                <a:solidFill>
                  <a:schemeClr val="bg1"/>
                </a:solidFill>
                <a:latin typeface="HelloAbracadabra" panose="02000603000000000000" pitchFamily="2" charset="0"/>
                <a:ea typeface="HelloAbracadabra" panose="02000603000000000000" pitchFamily="2" charset="0"/>
              </a:rPr>
              <a:t>.</a:t>
            </a:r>
          </a:p>
          <a:p>
            <a:pPr>
              <a:lnSpc>
                <a:spcPts val="7200"/>
              </a:lnSpc>
            </a:pPr>
            <a:endParaRPr lang="en-US" sz="4000" dirty="0">
              <a:solidFill>
                <a:schemeClr val="bg1"/>
              </a:solidFill>
              <a:latin typeface="HelloAbracadabra" panose="02000603000000000000" pitchFamily="2" charset="0"/>
              <a:ea typeface="HelloAbracadabra" panose="02000603000000000000" pitchFamily="2" charset="0"/>
            </a:endParaRPr>
          </a:p>
          <a:p>
            <a:pPr>
              <a:lnSpc>
                <a:spcPts val="7200"/>
              </a:lnSpc>
            </a:pPr>
            <a:r>
              <a:rPr lang="en-US" sz="4000" dirty="0">
                <a:solidFill>
                  <a:schemeClr val="bg1"/>
                </a:solidFill>
                <a:latin typeface="HelloAbracadabra" panose="02000603000000000000" pitchFamily="2" charset="0"/>
                <a:ea typeface="HelloAbracadabra" panose="02000603000000000000" pitchFamily="2" charset="0"/>
              </a:rPr>
              <a:t>2. </a:t>
            </a:r>
            <a:r>
              <a:rPr lang="en-US" sz="4000" dirty="0" err="1">
                <a:solidFill>
                  <a:schemeClr val="bg1"/>
                </a:solidFill>
                <a:latin typeface="HelloAbracadabra" panose="02000603000000000000" pitchFamily="2" charset="0"/>
                <a:ea typeface="HelloAbracadabra" panose="02000603000000000000" pitchFamily="2" charset="0"/>
              </a:rPr>
              <a:t>Juega</a:t>
            </a:r>
            <a:r>
              <a:rPr lang="en-US" sz="4000" dirty="0">
                <a:solidFill>
                  <a:schemeClr val="bg1"/>
                </a:solidFill>
                <a:latin typeface="HelloAbracadabra" panose="02000603000000000000" pitchFamily="2" charset="0"/>
                <a:ea typeface="HelloAbracadabra" panose="02000603000000000000" pitchFamily="2" charset="0"/>
              </a:rPr>
              <a:t> y complete la </a:t>
            </a:r>
            <a:r>
              <a:rPr lang="en-US" sz="4000" dirty="0" err="1">
                <a:solidFill>
                  <a:schemeClr val="bg1"/>
                </a:solidFill>
                <a:latin typeface="HelloAbracadabra" panose="02000603000000000000" pitchFamily="2" charset="0"/>
                <a:ea typeface="HelloAbracadabra" panose="02000603000000000000" pitchFamily="2" charset="0"/>
              </a:rPr>
              <a:t>siguiente</a:t>
            </a:r>
            <a:r>
              <a:rPr lang="en-US" sz="4000" dirty="0">
                <a:solidFill>
                  <a:schemeClr val="bg1"/>
                </a:solidFill>
                <a:latin typeface="HelloAbracadabra" panose="02000603000000000000" pitchFamily="2" charset="0"/>
                <a:ea typeface="HelloAbracadabra" panose="02000603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HelloAbracadabra" panose="02000603000000000000" pitchFamily="2" charset="0"/>
                <a:ea typeface="HelloAbracadabra" panose="02000603000000000000" pitchFamily="2" charset="0"/>
              </a:rPr>
              <a:t>actividad</a:t>
            </a:r>
            <a:r>
              <a:rPr lang="en-US" sz="4000" dirty="0">
                <a:solidFill>
                  <a:schemeClr val="bg1"/>
                </a:solidFill>
                <a:latin typeface="HelloAbracadabra" panose="02000603000000000000" pitchFamily="2" charset="0"/>
                <a:ea typeface="HelloAbracadabra" panose="02000603000000000000" pitchFamily="2" charset="0"/>
              </a:rPr>
              <a:t>. Para </a:t>
            </a:r>
            <a:r>
              <a:rPr lang="en-US" sz="4000" dirty="0" err="1">
                <a:solidFill>
                  <a:schemeClr val="bg1"/>
                </a:solidFill>
                <a:latin typeface="HelloAbracadabra" panose="02000603000000000000" pitchFamily="2" charset="0"/>
                <a:ea typeface="HelloAbracadabra" panose="02000603000000000000" pitchFamily="2" charset="0"/>
              </a:rPr>
              <a:t>hacerlo</a:t>
            </a:r>
            <a:r>
              <a:rPr lang="en-US" sz="4000" dirty="0">
                <a:solidFill>
                  <a:schemeClr val="bg1"/>
                </a:solidFill>
                <a:latin typeface="HelloAbracadabra" panose="02000603000000000000" pitchFamily="2" charset="0"/>
                <a:ea typeface="HelloAbracadabra" panose="02000603000000000000" pitchFamily="2" charset="0"/>
              </a:rPr>
              <a:t>, </a:t>
            </a:r>
            <a:r>
              <a:rPr lang="en-US" sz="4000" dirty="0" err="1">
                <a:solidFill>
                  <a:schemeClr val="bg1"/>
                </a:solidFill>
                <a:latin typeface="HelloAbracadabra" panose="02000603000000000000" pitchFamily="2" charset="0"/>
                <a:ea typeface="HelloAbracadabra" panose="02000603000000000000" pitchFamily="2" charset="0"/>
              </a:rPr>
              <a:t>debes</a:t>
            </a:r>
            <a:r>
              <a:rPr lang="en-US" sz="4000" dirty="0">
                <a:solidFill>
                  <a:schemeClr val="bg1"/>
                </a:solidFill>
                <a:latin typeface="HelloAbracadabra" panose="02000603000000000000" pitchFamily="2" charset="0"/>
                <a:ea typeface="HelloAbracadabra" panose="02000603000000000000" pitchFamily="2" charset="0"/>
              </a:rPr>
              <a:t> mover el mouse o utilizer las </a:t>
            </a:r>
            <a:r>
              <a:rPr lang="en-US" sz="4000" dirty="0" err="1">
                <a:solidFill>
                  <a:schemeClr val="bg1"/>
                </a:solidFill>
                <a:latin typeface="HelloAbracadabra" panose="02000603000000000000" pitchFamily="2" charset="0"/>
                <a:ea typeface="HelloAbracadabra" panose="02000603000000000000" pitchFamily="2" charset="0"/>
              </a:rPr>
              <a:t>flechas</a:t>
            </a:r>
            <a:r>
              <a:rPr lang="en-US" sz="4000" dirty="0">
                <a:solidFill>
                  <a:schemeClr val="bg1"/>
                </a:solidFill>
                <a:latin typeface="HelloAbracadabra" panose="02000603000000000000" pitchFamily="2" charset="0"/>
                <a:ea typeface="HelloAbracadabra" panose="02000603000000000000" pitchFamily="2" charset="0"/>
              </a:rPr>
              <a:t> del </a:t>
            </a:r>
            <a:r>
              <a:rPr lang="en-US" sz="4000" dirty="0" err="1">
                <a:solidFill>
                  <a:schemeClr val="bg1"/>
                </a:solidFill>
                <a:latin typeface="HelloAbracadabra" panose="02000603000000000000" pitchFamily="2" charset="0"/>
                <a:ea typeface="HelloAbracadabra" panose="02000603000000000000" pitchFamily="2" charset="0"/>
              </a:rPr>
              <a:t>teclado</a:t>
            </a:r>
            <a:r>
              <a:rPr lang="en-US" sz="4000" dirty="0">
                <a:solidFill>
                  <a:schemeClr val="bg1"/>
                </a:solidFill>
                <a:latin typeface="HelloAbracadabra" panose="02000603000000000000" pitchFamily="2" charset="0"/>
                <a:ea typeface="HelloAbracadabra" panose="02000603000000000000" pitchFamily="2" charset="0"/>
              </a:rPr>
              <a:t>. Si </a:t>
            </a:r>
            <a:r>
              <a:rPr lang="en-US" sz="4000" dirty="0" err="1">
                <a:solidFill>
                  <a:schemeClr val="bg1"/>
                </a:solidFill>
                <a:latin typeface="HelloAbracadabra" panose="02000603000000000000" pitchFamily="2" charset="0"/>
                <a:ea typeface="HelloAbracadabra" panose="02000603000000000000" pitchFamily="2" charset="0"/>
              </a:rPr>
              <a:t>usas</a:t>
            </a:r>
            <a:r>
              <a:rPr lang="en-US" sz="4000" dirty="0">
                <a:solidFill>
                  <a:schemeClr val="bg1"/>
                </a:solidFill>
                <a:latin typeface="HelloAbracadabra" panose="02000603000000000000" pitchFamily="2" charset="0"/>
                <a:ea typeface="HelloAbracadabra" panose="02000603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HelloAbracadabra" panose="02000603000000000000" pitchFamily="2" charset="0"/>
                <a:ea typeface="HelloAbracadabra" panose="02000603000000000000" pitchFamily="2" charset="0"/>
              </a:rPr>
              <a:t>teléfono</a:t>
            </a:r>
            <a:r>
              <a:rPr lang="en-US" sz="4000" dirty="0">
                <a:solidFill>
                  <a:schemeClr val="bg1"/>
                </a:solidFill>
                <a:latin typeface="HelloAbracadabra" panose="02000603000000000000" pitchFamily="2" charset="0"/>
                <a:ea typeface="HelloAbracadabra" panose="02000603000000000000" pitchFamily="2" charset="0"/>
              </a:rPr>
              <a:t>, solo </a:t>
            </a:r>
            <a:r>
              <a:rPr lang="en-US" sz="4000" dirty="0" err="1">
                <a:solidFill>
                  <a:schemeClr val="bg1"/>
                </a:solidFill>
                <a:latin typeface="HelloAbracadabra" panose="02000603000000000000" pitchFamily="2" charset="0"/>
                <a:ea typeface="HelloAbracadabra" panose="02000603000000000000" pitchFamily="2" charset="0"/>
              </a:rPr>
              <a:t>debes</a:t>
            </a:r>
            <a:r>
              <a:rPr lang="en-US" sz="4000" dirty="0">
                <a:solidFill>
                  <a:schemeClr val="bg1"/>
                </a:solidFill>
                <a:latin typeface="HelloAbracadabra" panose="02000603000000000000" pitchFamily="2" charset="0"/>
                <a:ea typeface="HelloAbracadabra" panose="02000603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HelloAbracadabra" panose="02000603000000000000" pitchFamily="2" charset="0"/>
                <a:ea typeface="HelloAbracadabra" panose="02000603000000000000" pitchFamily="2" charset="0"/>
              </a:rPr>
              <a:t>presionar</a:t>
            </a:r>
            <a:r>
              <a:rPr lang="en-US" sz="4000" dirty="0">
                <a:solidFill>
                  <a:schemeClr val="bg1"/>
                </a:solidFill>
                <a:latin typeface="HelloAbracadabra" panose="02000603000000000000" pitchFamily="2" charset="0"/>
                <a:ea typeface="HelloAbracadabra" panose="02000603000000000000" pitchFamily="2" charset="0"/>
              </a:rPr>
              <a:t> la </a:t>
            </a:r>
            <a:r>
              <a:rPr lang="en-US" sz="4000" dirty="0" err="1">
                <a:solidFill>
                  <a:schemeClr val="bg1"/>
                </a:solidFill>
                <a:latin typeface="HelloAbracadabra" panose="02000603000000000000" pitchFamily="2" charset="0"/>
                <a:ea typeface="HelloAbracadabra" panose="02000603000000000000" pitchFamily="2" charset="0"/>
              </a:rPr>
              <a:t>pantalla</a:t>
            </a:r>
            <a:r>
              <a:rPr lang="en-US" sz="4000" dirty="0">
                <a:solidFill>
                  <a:schemeClr val="bg1"/>
                </a:solidFill>
                <a:latin typeface="HelloAbracadabra" panose="02000603000000000000" pitchFamily="2" charset="0"/>
                <a:ea typeface="HelloAbracadabra" panose="02000603000000000000" pitchFamily="2" charset="0"/>
              </a:rPr>
              <a:t> y mover el </a:t>
            </a:r>
            <a:r>
              <a:rPr lang="en-US" sz="4000" dirty="0" err="1">
                <a:solidFill>
                  <a:schemeClr val="bg1"/>
                </a:solidFill>
                <a:latin typeface="HelloAbracadabra" panose="02000603000000000000" pitchFamily="2" charset="0"/>
                <a:ea typeface="HelloAbracadabra" panose="02000603000000000000" pitchFamily="2" charset="0"/>
              </a:rPr>
              <a:t>avión</a:t>
            </a:r>
            <a:r>
              <a:rPr lang="en-US" sz="4000" dirty="0">
                <a:solidFill>
                  <a:schemeClr val="bg1"/>
                </a:solidFill>
                <a:latin typeface="HelloAbracadabra" panose="02000603000000000000" pitchFamily="2" charset="0"/>
                <a:ea typeface="HelloAbracadabra" panose="02000603000000000000" pitchFamily="2" charset="0"/>
              </a:rPr>
              <a:t> con </a:t>
            </a:r>
            <a:r>
              <a:rPr lang="en-US" sz="4000" dirty="0" err="1">
                <a:solidFill>
                  <a:schemeClr val="bg1"/>
                </a:solidFill>
                <a:latin typeface="HelloAbracadabra" panose="02000603000000000000" pitchFamily="2" charset="0"/>
                <a:ea typeface="HelloAbracadabra" panose="02000603000000000000" pitchFamily="2" charset="0"/>
              </a:rPr>
              <a:t>tu</a:t>
            </a:r>
            <a:r>
              <a:rPr lang="en-US" sz="4000" dirty="0">
                <a:solidFill>
                  <a:schemeClr val="bg1"/>
                </a:solidFill>
                <a:latin typeface="HelloAbracadabra" panose="02000603000000000000" pitchFamily="2" charset="0"/>
                <a:ea typeface="HelloAbracadabra" panose="02000603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HelloAbracadabra" panose="02000603000000000000" pitchFamily="2" charset="0"/>
                <a:ea typeface="HelloAbracadabra" panose="02000603000000000000" pitchFamily="2" charset="0"/>
              </a:rPr>
              <a:t>dedo</a:t>
            </a:r>
            <a:r>
              <a:rPr lang="en-US" sz="4000" dirty="0">
                <a:solidFill>
                  <a:schemeClr val="bg1"/>
                </a:solidFill>
                <a:latin typeface="HelloAbracadabra" panose="02000603000000000000" pitchFamily="2" charset="0"/>
                <a:ea typeface="HelloAbracadabra" panose="02000603000000000000" pitchFamily="2" charset="0"/>
              </a:rPr>
              <a:t>. </a:t>
            </a:r>
            <a:r>
              <a:rPr lang="en-US" sz="4000" dirty="0">
                <a:solidFill>
                  <a:schemeClr val="bg1"/>
                </a:solidFill>
                <a:latin typeface="HelloAbracadabra" panose="02000603000000000000" pitchFamily="2" charset="0"/>
                <a:ea typeface="HelloAbracadabra" panose="02000603000000000000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https://wordwall.net/resource/13927750/colors</a:t>
            </a:r>
            <a:r>
              <a:rPr lang="en-US" sz="4000" dirty="0">
                <a:solidFill>
                  <a:schemeClr val="bg1"/>
                </a:solidFill>
                <a:latin typeface="HelloAbracadabra" panose="02000603000000000000" pitchFamily="2" charset="0"/>
                <a:ea typeface="HelloAbracadabra" panose="02000603000000000000" pitchFamily="2" charset="0"/>
              </a:rPr>
              <a:t> 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14785" y="3594904"/>
            <a:ext cx="7101674" cy="671996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</TotalTime>
  <Words>210</Words>
  <Application>Microsoft Office PowerPoint</Application>
  <PresentationFormat>Personalizado</PresentationFormat>
  <Paragraphs>35</Paragraphs>
  <Slides>11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20" baseType="lpstr">
      <vt:lpstr>Muli Regular Bold</vt:lpstr>
      <vt:lpstr>Arial</vt:lpstr>
      <vt:lpstr>Muli Regular</vt:lpstr>
      <vt:lpstr>Calibri</vt:lpstr>
      <vt:lpstr>Nourd Bold Bold</vt:lpstr>
      <vt:lpstr>HelloAbracadabra</vt:lpstr>
      <vt:lpstr>Nourd Bold</vt:lpstr>
      <vt:lpstr>Twinkl SemiBold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Colorful 3D Monsters Studying Values Education Presentation</dc:title>
  <dc:creator>Francisca</dc:creator>
  <cp:lastModifiedBy>Francisca Olivares</cp:lastModifiedBy>
  <cp:revision>25</cp:revision>
  <dcterms:created xsi:type="dcterms:W3CDTF">2006-08-16T00:00:00Z</dcterms:created>
  <dcterms:modified xsi:type="dcterms:W3CDTF">2021-04-05T16:29:52Z</dcterms:modified>
  <dc:identifier>DAEZDxx1VTA</dc:identifier>
</cp:coreProperties>
</file>