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3"/>
  </p:notesMasterIdLst>
  <p:sldIdLst>
    <p:sldId id="256" r:id="rId2"/>
    <p:sldId id="259" r:id="rId3"/>
    <p:sldId id="258" r:id="rId4"/>
    <p:sldId id="262" r:id="rId5"/>
    <p:sldId id="260" r:id="rId6"/>
    <p:sldId id="270" r:id="rId7"/>
    <p:sldId id="279" r:id="rId8"/>
    <p:sldId id="280" r:id="rId9"/>
    <p:sldId id="261" r:id="rId10"/>
    <p:sldId id="273" r:id="rId11"/>
    <p:sldId id="308" r:id="rId12"/>
    <p:sldId id="263" r:id="rId13"/>
    <p:sldId id="314" r:id="rId14"/>
    <p:sldId id="264" r:id="rId15"/>
    <p:sldId id="317" r:id="rId16"/>
    <p:sldId id="315" r:id="rId17"/>
    <p:sldId id="316" r:id="rId18"/>
    <p:sldId id="309" r:id="rId19"/>
    <p:sldId id="313" r:id="rId20"/>
    <p:sldId id="267" r:id="rId21"/>
    <p:sldId id="318" r:id="rId22"/>
  </p:sldIdLst>
  <p:sldSz cx="9144000" cy="5143500" type="screen16x9"/>
  <p:notesSz cx="6858000" cy="9144000"/>
  <p:embeddedFontLst>
    <p:embeddedFont>
      <p:font typeface="Open Sans" panose="020B0604020202020204" charset="0"/>
      <p:regular r:id="rId24"/>
      <p:bold r:id="rId25"/>
      <p:italic r:id="rId26"/>
      <p:boldItalic r:id="rId27"/>
    </p:embeddedFont>
    <p:embeddedFont>
      <p:font typeface="Luckiest Guy" panose="020B0604020202020204" charset="0"/>
      <p:regular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3A4C2A-AA73-4C98-ACDE-D7E20F55FF03}">
  <a:tblStyle styleId="{EE3A4C2A-AA73-4C98-ACDE-D7E20F55FF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97" d="100"/>
          <a:sy n="97" d="100"/>
        </p:scale>
        <p:origin x="5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869ca5bd05_3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869ca5bd05_3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869ca5bd05_3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869ca5bd05_3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61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8d9254678f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8d9254678f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8ec3fc35dc_3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8ec3fc35dc_3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299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8d9254678f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8d9254678f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8d9254678f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8d9254678f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52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8d9254678f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8d9254678f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020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8d9254678f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8d9254678f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475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8d9254678f_2_2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8d9254678f_2_2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6082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8d9a4a45d0_3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8d9a4a45d0_3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8d9254678f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8d9254678f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8d9254678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8d9254678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8d9254678f_2_2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8d9254678f_2_2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8ec3fc35dc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8ec3fc35dc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8ec3fc35dc_3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8ec3fc35dc_3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8d9254678f_2_20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8d9254678f_2_20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g869ca5bd05_3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0" name="Google Shape;1410;g869ca5bd05_3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8d9254678f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8d9254678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975538" y="315466"/>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258786" y="922226"/>
            <a:ext cx="925253" cy="312587"/>
          </a:xfrm>
          <a:custGeom>
            <a:avLst/>
            <a:gdLst/>
            <a:ahLst/>
            <a:cxnLst/>
            <a:rect l="l" t="t" r="r" b="b"/>
            <a:pathLst>
              <a:path w="20859" h="7047" extrusionOk="0">
                <a:moveTo>
                  <a:pt x="8737" y="1"/>
                </a:moveTo>
                <a:cubicBezTo>
                  <a:pt x="6507" y="1"/>
                  <a:pt x="5701" y="1397"/>
                  <a:pt x="4855" y="3466"/>
                </a:cubicBezTo>
                <a:cubicBezTo>
                  <a:pt x="4547" y="3389"/>
                  <a:pt x="4254" y="3354"/>
                  <a:pt x="3978" y="3354"/>
                </a:cubicBezTo>
                <a:cubicBezTo>
                  <a:pt x="1148" y="3354"/>
                  <a:pt x="0" y="7046"/>
                  <a:pt x="0" y="7046"/>
                </a:cubicBezTo>
                <a:lnTo>
                  <a:pt x="20858" y="7046"/>
                </a:lnTo>
                <a:cubicBezTo>
                  <a:pt x="20403" y="5114"/>
                  <a:pt x="19234" y="4822"/>
                  <a:pt x="18570" y="4822"/>
                </a:cubicBezTo>
                <a:cubicBezTo>
                  <a:pt x="18284" y="4822"/>
                  <a:pt x="18092" y="4876"/>
                  <a:pt x="18092" y="4876"/>
                </a:cubicBezTo>
                <a:cubicBezTo>
                  <a:pt x="18092" y="4876"/>
                  <a:pt x="18688" y="2327"/>
                  <a:pt x="16790" y="1432"/>
                </a:cubicBezTo>
                <a:cubicBezTo>
                  <a:pt x="15964" y="1037"/>
                  <a:pt x="15190" y="903"/>
                  <a:pt x="14520" y="903"/>
                </a:cubicBezTo>
                <a:cubicBezTo>
                  <a:pt x="13121" y="903"/>
                  <a:pt x="12179" y="1486"/>
                  <a:pt x="12179" y="1486"/>
                </a:cubicBezTo>
                <a:cubicBezTo>
                  <a:pt x="12179" y="1486"/>
                  <a:pt x="11365" y="347"/>
                  <a:pt x="9873" y="103"/>
                </a:cubicBezTo>
                <a:cubicBezTo>
                  <a:pt x="9457" y="34"/>
                  <a:pt x="9081" y="1"/>
                  <a:pt x="87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685692" y="181535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5549" y="14858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32585">
            <a:off x="491445" y="494608"/>
            <a:ext cx="1566504" cy="698444"/>
            <a:chOff x="638811" y="2327472"/>
            <a:chExt cx="1566541" cy="698461"/>
          </a:xfrm>
        </p:grpSpPr>
        <p:sp>
          <p:nvSpPr>
            <p:cNvPr id="19" name="Google Shape;19;p2"/>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3446980" y="4487144"/>
            <a:ext cx="2252341" cy="246184"/>
          </a:xfrm>
          <a:custGeom>
            <a:avLst/>
            <a:gdLst/>
            <a:ahLst/>
            <a:cxnLst/>
            <a:rect l="l" t="t" r="r" b="b"/>
            <a:pathLst>
              <a:path w="50777" h="5550" extrusionOk="0">
                <a:moveTo>
                  <a:pt x="12136" y="1"/>
                </a:moveTo>
                <a:cubicBezTo>
                  <a:pt x="11725" y="1"/>
                  <a:pt x="11314" y="13"/>
                  <a:pt x="10904" y="41"/>
                </a:cubicBezTo>
                <a:cubicBezTo>
                  <a:pt x="4367" y="421"/>
                  <a:pt x="950" y="3241"/>
                  <a:pt x="190" y="4381"/>
                </a:cubicBezTo>
                <a:lnTo>
                  <a:pt x="1" y="5032"/>
                </a:lnTo>
                <a:cubicBezTo>
                  <a:pt x="1" y="5032"/>
                  <a:pt x="4918" y="2622"/>
                  <a:pt x="10625" y="2622"/>
                </a:cubicBezTo>
                <a:cubicBezTo>
                  <a:pt x="10942" y="2622"/>
                  <a:pt x="11261" y="2629"/>
                  <a:pt x="11582" y="2645"/>
                </a:cubicBezTo>
                <a:cubicBezTo>
                  <a:pt x="16166" y="2889"/>
                  <a:pt x="19475" y="3431"/>
                  <a:pt x="21510" y="4055"/>
                </a:cubicBezTo>
                <a:cubicBezTo>
                  <a:pt x="22595" y="4381"/>
                  <a:pt x="23815" y="4842"/>
                  <a:pt x="24195" y="5221"/>
                </a:cubicBezTo>
                <a:cubicBezTo>
                  <a:pt x="24358" y="5411"/>
                  <a:pt x="24602" y="5466"/>
                  <a:pt x="24982" y="5520"/>
                </a:cubicBezTo>
                <a:cubicBezTo>
                  <a:pt x="25096" y="5541"/>
                  <a:pt x="25197" y="5549"/>
                  <a:pt x="25287" y="5549"/>
                </a:cubicBezTo>
                <a:cubicBezTo>
                  <a:pt x="25669" y="5549"/>
                  <a:pt x="25854" y="5391"/>
                  <a:pt x="25985" y="5303"/>
                </a:cubicBezTo>
                <a:cubicBezTo>
                  <a:pt x="26663" y="4815"/>
                  <a:pt x="27450" y="4489"/>
                  <a:pt x="28128" y="4272"/>
                </a:cubicBezTo>
                <a:cubicBezTo>
                  <a:pt x="29954" y="3639"/>
                  <a:pt x="32851" y="2744"/>
                  <a:pt x="36604" y="2744"/>
                </a:cubicBezTo>
                <a:cubicBezTo>
                  <a:pt x="37031" y="2744"/>
                  <a:pt x="37470" y="2755"/>
                  <a:pt x="37920" y="2780"/>
                </a:cubicBezTo>
                <a:cubicBezTo>
                  <a:pt x="44375" y="3160"/>
                  <a:pt x="50641" y="5438"/>
                  <a:pt x="50641" y="5438"/>
                </a:cubicBezTo>
                <a:lnTo>
                  <a:pt x="50776" y="4896"/>
                </a:lnTo>
                <a:cubicBezTo>
                  <a:pt x="50776" y="4896"/>
                  <a:pt x="46082" y="864"/>
                  <a:pt x="36965" y="864"/>
                </a:cubicBezTo>
                <a:cubicBezTo>
                  <a:pt x="33704" y="864"/>
                  <a:pt x="29877" y="1380"/>
                  <a:pt x="25497" y="2780"/>
                </a:cubicBezTo>
                <a:lnTo>
                  <a:pt x="24168" y="2835"/>
                </a:lnTo>
                <a:cubicBezTo>
                  <a:pt x="24168" y="2835"/>
                  <a:pt x="18238" y="1"/>
                  <a:pt x="1213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454210" y="4316276"/>
            <a:ext cx="2245111" cy="386842"/>
          </a:xfrm>
          <a:custGeom>
            <a:avLst/>
            <a:gdLst/>
            <a:ahLst/>
            <a:cxnLst/>
            <a:rect l="l" t="t" r="r" b="b"/>
            <a:pathLst>
              <a:path w="50614" h="8721" extrusionOk="0">
                <a:moveTo>
                  <a:pt x="8832" y="1"/>
                </a:moveTo>
                <a:cubicBezTo>
                  <a:pt x="5904" y="1"/>
                  <a:pt x="3008" y="574"/>
                  <a:pt x="434" y="2130"/>
                </a:cubicBezTo>
                <a:cubicBezTo>
                  <a:pt x="407" y="2157"/>
                  <a:pt x="434" y="2184"/>
                  <a:pt x="461" y="2184"/>
                </a:cubicBezTo>
                <a:cubicBezTo>
                  <a:pt x="2441" y="1560"/>
                  <a:pt x="3716" y="1018"/>
                  <a:pt x="5805" y="692"/>
                </a:cubicBezTo>
                <a:cubicBezTo>
                  <a:pt x="6909" y="532"/>
                  <a:pt x="8021" y="450"/>
                  <a:pt x="9141" y="450"/>
                </a:cubicBezTo>
                <a:cubicBezTo>
                  <a:pt x="10111" y="450"/>
                  <a:pt x="11088" y="512"/>
                  <a:pt x="12070" y="638"/>
                </a:cubicBezTo>
                <a:cubicBezTo>
                  <a:pt x="13616" y="828"/>
                  <a:pt x="15190" y="1180"/>
                  <a:pt x="16654" y="1723"/>
                </a:cubicBezTo>
                <a:cubicBezTo>
                  <a:pt x="16546" y="1696"/>
                  <a:pt x="16464" y="1696"/>
                  <a:pt x="16410" y="1642"/>
                </a:cubicBezTo>
                <a:cubicBezTo>
                  <a:pt x="14674" y="1153"/>
                  <a:pt x="12884" y="801"/>
                  <a:pt x="11094" y="746"/>
                </a:cubicBezTo>
                <a:cubicBezTo>
                  <a:pt x="10816" y="732"/>
                  <a:pt x="10535" y="725"/>
                  <a:pt x="10251" y="725"/>
                </a:cubicBezTo>
                <a:cubicBezTo>
                  <a:pt x="6861" y="725"/>
                  <a:pt x="3150" y="1759"/>
                  <a:pt x="271" y="3486"/>
                </a:cubicBezTo>
                <a:cubicBezTo>
                  <a:pt x="244" y="3486"/>
                  <a:pt x="271" y="3540"/>
                  <a:pt x="299" y="3540"/>
                </a:cubicBezTo>
                <a:cubicBezTo>
                  <a:pt x="3537" y="2386"/>
                  <a:pt x="6775" y="1045"/>
                  <a:pt x="10206" y="1045"/>
                </a:cubicBezTo>
                <a:cubicBezTo>
                  <a:pt x="10483" y="1045"/>
                  <a:pt x="10761" y="1054"/>
                  <a:pt x="11040" y="1072"/>
                </a:cubicBezTo>
                <a:cubicBezTo>
                  <a:pt x="12640" y="1180"/>
                  <a:pt x="14267" y="1479"/>
                  <a:pt x="15841" y="1913"/>
                </a:cubicBezTo>
                <a:cubicBezTo>
                  <a:pt x="16790" y="2157"/>
                  <a:pt x="17658" y="2510"/>
                  <a:pt x="18553" y="2862"/>
                </a:cubicBezTo>
                <a:cubicBezTo>
                  <a:pt x="18689" y="2916"/>
                  <a:pt x="18824" y="2971"/>
                  <a:pt x="18960" y="3052"/>
                </a:cubicBezTo>
                <a:cubicBezTo>
                  <a:pt x="16997" y="2309"/>
                  <a:pt x="14515" y="1722"/>
                  <a:pt x="11742" y="1722"/>
                </a:cubicBezTo>
                <a:cubicBezTo>
                  <a:pt x="11680" y="1722"/>
                  <a:pt x="11617" y="1722"/>
                  <a:pt x="11555" y="1723"/>
                </a:cubicBezTo>
                <a:cubicBezTo>
                  <a:pt x="4042" y="1831"/>
                  <a:pt x="271" y="4354"/>
                  <a:pt x="271" y="4354"/>
                </a:cubicBezTo>
                <a:lnTo>
                  <a:pt x="244" y="4924"/>
                </a:lnTo>
                <a:lnTo>
                  <a:pt x="190" y="5412"/>
                </a:lnTo>
                <a:lnTo>
                  <a:pt x="163" y="5873"/>
                </a:lnTo>
                <a:lnTo>
                  <a:pt x="136" y="6415"/>
                </a:lnTo>
                <a:lnTo>
                  <a:pt x="109" y="6985"/>
                </a:lnTo>
                <a:lnTo>
                  <a:pt x="55" y="7365"/>
                </a:lnTo>
                <a:lnTo>
                  <a:pt x="0" y="8206"/>
                </a:lnTo>
                <a:cubicBezTo>
                  <a:pt x="0" y="8206"/>
                  <a:pt x="4340" y="5249"/>
                  <a:pt x="10443" y="5249"/>
                </a:cubicBezTo>
                <a:cubicBezTo>
                  <a:pt x="16546" y="5249"/>
                  <a:pt x="22242" y="7175"/>
                  <a:pt x="23761" y="8531"/>
                </a:cubicBezTo>
                <a:cubicBezTo>
                  <a:pt x="25632" y="8531"/>
                  <a:pt x="25931" y="8667"/>
                  <a:pt x="25931" y="8667"/>
                </a:cubicBezTo>
                <a:cubicBezTo>
                  <a:pt x="25931" y="8667"/>
                  <a:pt x="29847" y="5197"/>
                  <a:pt x="36851" y="5197"/>
                </a:cubicBezTo>
                <a:cubicBezTo>
                  <a:pt x="37753" y="5197"/>
                  <a:pt x="38707" y="5255"/>
                  <a:pt x="39710" y="5385"/>
                </a:cubicBezTo>
                <a:cubicBezTo>
                  <a:pt x="48471" y="6551"/>
                  <a:pt x="50613" y="8721"/>
                  <a:pt x="50613" y="8721"/>
                </a:cubicBezTo>
                <a:lnTo>
                  <a:pt x="50478" y="7907"/>
                </a:lnTo>
                <a:lnTo>
                  <a:pt x="50424" y="7446"/>
                </a:lnTo>
                <a:lnTo>
                  <a:pt x="50315" y="6768"/>
                </a:lnTo>
                <a:lnTo>
                  <a:pt x="50288" y="6470"/>
                </a:lnTo>
                <a:lnTo>
                  <a:pt x="50234" y="6144"/>
                </a:lnTo>
                <a:lnTo>
                  <a:pt x="50179" y="5520"/>
                </a:lnTo>
                <a:lnTo>
                  <a:pt x="50071" y="4815"/>
                </a:lnTo>
                <a:cubicBezTo>
                  <a:pt x="50071" y="4815"/>
                  <a:pt x="45291" y="1925"/>
                  <a:pt x="38525" y="1925"/>
                </a:cubicBezTo>
                <a:cubicBezTo>
                  <a:pt x="35073" y="1925"/>
                  <a:pt x="31103" y="2678"/>
                  <a:pt x="26989" y="4951"/>
                </a:cubicBezTo>
                <a:cubicBezTo>
                  <a:pt x="29701" y="3188"/>
                  <a:pt x="32603" y="1831"/>
                  <a:pt x="35912" y="1343"/>
                </a:cubicBezTo>
                <a:cubicBezTo>
                  <a:pt x="36803" y="1226"/>
                  <a:pt x="37689" y="1170"/>
                  <a:pt x="38572" y="1170"/>
                </a:cubicBezTo>
                <a:cubicBezTo>
                  <a:pt x="39732" y="1170"/>
                  <a:pt x="40887" y="1267"/>
                  <a:pt x="42042" y="1452"/>
                </a:cubicBezTo>
                <a:cubicBezTo>
                  <a:pt x="43127" y="1614"/>
                  <a:pt x="44185" y="1886"/>
                  <a:pt x="45189" y="2238"/>
                </a:cubicBezTo>
                <a:cubicBezTo>
                  <a:pt x="46111" y="2537"/>
                  <a:pt x="48715" y="3920"/>
                  <a:pt x="49664" y="4164"/>
                </a:cubicBezTo>
                <a:cubicBezTo>
                  <a:pt x="49676" y="4166"/>
                  <a:pt x="49688" y="4167"/>
                  <a:pt x="49699" y="4167"/>
                </a:cubicBezTo>
                <a:cubicBezTo>
                  <a:pt x="49838" y="4167"/>
                  <a:pt x="49900" y="4020"/>
                  <a:pt x="49800" y="3920"/>
                </a:cubicBezTo>
                <a:cubicBezTo>
                  <a:pt x="48986" y="3323"/>
                  <a:pt x="46219" y="2103"/>
                  <a:pt x="45216" y="1804"/>
                </a:cubicBezTo>
                <a:cubicBezTo>
                  <a:pt x="44212" y="1452"/>
                  <a:pt x="43181" y="1180"/>
                  <a:pt x="42151" y="1018"/>
                </a:cubicBezTo>
                <a:cubicBezTo>
                  <a:pt x="41078" y="810"/>
                  <a:pt x="39994" y="724"/>
                  <a:pt x="38906" y="724"/>
                </a:cubicBezTo>
                <a:cubicBezTo>
                  <a:pt x="38289" y="724"/>
                  <a:pt x="37670" y="752"/>
                  <a:pt x="37051" y="801"/>
                </a:cubicBezTo>
                <a:cubicBezTo>
                  <a:pt x="38022" y="671"/>
                  <a:pt x="38999" y="604"/>
                  <a:pt x="39974" y="604"/>
                </a:cubicBezTo>
                <a:cubicBezTo>
                  <a:pt x="41041" y="604"/>
                  <a:pt x="42105" y="685"/>
                  <a:pt x="43154" y="855"/>
                </a:cubicBezTo>
                <a:cubicBezTo>
                  <a:pt x="45162" y="1126"/>
                  <a:pt x="47765" y="1804"/>
                  <a:pt x="49393" y="3052"/>
                </a:cubicBezTo>
                <a:cubicBezTo>
                  <a:pt x="49416" y="3066"/>
                  <a:pt x="49439" y="3072"/>
                  <a:pt x="49462" y="3072"/>
                </a:cubicBezTo>
                <a:cubicBezTo>
                  <a:pt x="49575" y="3072"/>
                  <a:pt x="49668" y="2925"/>
                  <a:pt x="49556" y="2835"/>
                </a:cubicBezTo>
                <a:cubicBezTo>
                  <a:pt x="47901" y="1614"/>
                  <a:pt x="45677" y="801"/>
                  <a:pt x="43697" y="475"/>
                </a:cubicBezTo>
                <a:cubicBezTo>
                  <a:pt x="42421" y="250"/>
                  <a:pt x="41129" y="133"/>
                  <a:pt x="39829" y="133"/>
                </a:cubicBezTo>
                <a:cubicBezTo>
                  <a:pt x="38780" y="133"/>
                  <a:pt x="37726" y="209"/>
                  <a:pt x="36672" y="367"/>
                </a:cubicBezTo>
                <a:cubicBezTo>
                  <a:pt x="32739" y="936"/>
                  <a:pt x="28399" y="2672"/>
                  <a:pt x="25551" y="5574"/>
                </a:cubicBezTo>
                <a:lnTo>
                  <a:pt x="23652" y="5493"/>
                </a:lnTo>
                <a:cubicBezTo>
                  <a:pt x="23652" y="5493"/>
                  <a:pt x="20859" y="2971"/>
                  <a:pt x="18173" y="1886"/>
                </a:cubicBezTo>
                <a:cubicBezTo>
                  <a:pt x="16193" y="1072"/>
                  <a:pt x="14105" y="475"/>
                  <a:pt x="11989" y="204"/>
                </a:cubicBezTo>
                <a:cubicBezTo>
                  <a:pt x="10942" y="75"/>
                  <a:pt x="9885" y="1"/>
                  <a:pt x="88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505760" y="4559936"/>
            <a:ext cx="98695" cy="143186"/>
          </a:xfrm>
          <a:custGeom>
            <a:avLst/>
            <a:gdLst/>
            <a:ahLst/>
            <a:cxnLst/>
            <a:rect l="l" t="t" r="r" b="b"/>
            <a:pathLst>
              <a:path w="2225" h="3228" extrusionOk="0">
                <a:moveTo>
                  <a:pt x="1" y="0"/>
                </a:moveTo>
                <a:lnTo>
                  <a:pt x="55" y="3038"/>
                </a:lnTo>
                <a:lnTo>
                  <a:pt x="2225" y="3228"/>
                </a:lnTo>
                <a:lnTo>
                  <a:pt x="1845" y="109"/>
                </a:lnTo>
                <a:lnTo>
                  <a:pt x="1" y="0"/>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575535" y="4490116"/>
            <a:ext cx="246716" cy="119189"/>
          </a:xfrm>
          <a:custGeom>
            <a:avLst/>
            <a:gdLst/>
            <a:ahLst/>
            <a:cxnLst/>
            <a:rect l="l" t="t" r="r" b="b"/>
            <a:pathLst>
              <a:path w="5562" h="2687" extrusionOk="0">
                <a:moveTo>
                  <a:pt x="5561" y="1"/>
                </a:moveTo>
                <a:cubicBezTo>
                  <a:pt x="2767" y="462"/>
                  <a:pt x="1" y="2686"/>
                  <a:pt x="1" y="2686"/>
                </a:cubicBezTo>
                <a:cubicBezTo>
                  <a:pt x="1" y="2686"/>
                  <a:pt x="3310" y="1059"/>
                  <a:pt x="5561"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83963" y="4568320"/>
            <a:ext cx="148021" cy="69863"/>
          </a:xfrm>
          <a:custGeom>
            <a:avLst/>
            <a:gdLst/>
            <a:ahLst/>
            <a:cxnLst/>
            <a:rect l="l" t="t" r="r" b="b"/>
            <a:pathLst>
              <a:path w="3337" h="1575" extrusionOk="0">
                <a:moveTo>
                  <a:pt x="3337" y="1"/>
                </a:moveTo>
                <a:cubicBezTo>
                  <a:pt x="1547" y="381"/>
                  <a:pt x="1" y="1574"/>
                  <a:pt x="1" y="1574"/>
                </a:cubicBezTo>
                <a:cubicBezTo>
                  <a:pt x="1" y="1574"/>
                  <a:pt x="1492" y="1086"/>
                  <a:pt x="3337"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587556" y="4621284"/>
            <a:ext cx="93905" cy="39744"/>
          </a:xfrm>
          <a:custGeom>
            <a:avLst/>
            <a:gdLst/>
            <a:ahLst/>
            <a:cxnLst/>
            <a:rect l="l" t="t" r="r" b="b"/>
            <a:pathLst>
              <a:path w="2117" h="896" extrusionOk="0">
                <a:moveTo>
                  <a:pt x="2117" y="0"/>
                </a:moveTo>
                <a:cubicBezTo>
                  <a:pt x="923" y="299"/>
                  <a:pt x="1" y="896"/>
                  <a:pt x="1" y="896"/>
                </a:cubicBezTo>
                <a:cubicBezTo>
                  <a:pt x="1" y="896"/>
                  <a:pt x="1194" y="570"/>
                  <a:pt x="2117"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39556" y="4458844"/>
            <a:ext cx="345323" cy="127572"/>
          </a:xfrm>
          <a:custGeom>
            <a:avLst/>
            <a:gdLst/>
            <a:ahLst/>
            <a:cxnLst/>
            <a:rect l="l" t="t" r="r" b="b"/>
            <a:pathLst>
              <a:path w="7785" h="2876" extrusionOk="0">
                <a:moveTo>
                  <a:pt x="0" y="1"/>
                </a:moveTo>
                <a:lnTo>
                  <a:pt x="0" y="1"/>
                </a:lnTo>
                <a:cubicBezTo>
                  <a:pt x="109" y="28"/>
                  <a:pt x="787" y="136"/>
                  <a:pt x="2035" y="516"/>
                </a:cubicBezTo>
                <a:cubicBezTo>
                  <a:pt x="4584" y="1248"/>
                  <a:pt x="6646" y="2306"/>
                  <a:pt x="7785" y="2876"/>
                </a:cubicBezTo>
                <a:lnTo>
                  <a:pt x="7676" y="2279"/>
                </a:lnTo>
                <a:cubicBezTo>
                  <a:pt x="5669" y="1248"/>
                  <a:pt x="1872" y="136"/>
                  <a:pt x="0"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542893" y="4544278"/>
            <a:ext cx="144428" cy="71016"/>
          </a:xfrm>
          <a:custGeom>
            <a:avLst/>
            <a:gdLst/>
            <a:ahLst/>
            <a:cxnLst/>
            <a:rect l="l" t="t" r="r" b="b"/>
            <a:pathLst>
              <a:path w="3256" h="1601" extrusionOk="0">
                <a:moveTo>
                  <a:pt x="0" y="1"/>
                </a:moveTo>
                <a:lnTo>
                  <a:pt x="0" y="1"/>
                </a:lnTo>
                <a:cubicBezTo>
                  <a:pt x="109" y="55"/>
                  <a:pt x="706" y="245"/>
                  <a:pt x="1899" y="868"/>
                </a:cubicBezTo>
                <a:cubicBezTo>
                  <a:pt x="2387" y="1085"/>
                  <a:pt x="2821" y="1357"/>
                  <a:pt x="3255" y="1601"/>
                </a:cubicBezTo>
                <a:lnTo>
                  <a:pt x="3228" y="1302"/>
                </a:lnTo>
                <a:cubicBezTo>
                  <a:pt x="2007" y="733"/>
                  <a:pt x="814" y="218"/>
                  <a:pt x="0"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80304" y="4571957"/>
            <a:ext cx="213005" cy="92663"/>
          </a:xfrm>
          <a:custGeom>
            <a:avLst/>
            <a:gdLst/>
            <a:ahLst/>
            <a:cxnLst/>
            <a:rect l="l" t="t" r="r" b="b"/>
            <a:pathLst>
              <a:path w="4802" h="2089" extrusionOk="0">
                <a:moveTo>
                  <a:pt x="1" y="0"/>
                </a:moveTo>
                <a:lnTo>
                  <a:pt x="1" y="0"/>
                </a:lnTo>
                <a:cubicBezTo>
                  <a:pt x="82" y="27"/>
                  <a:pt x="733" y="190"/>
                  <a:pt x="1954" y="706"/>
                </a:cubicBezTo>
                <a:cubicBezTo>
                  <a:pt x="3012" y="1140"/>
                  <a:pt x="3961" y="1628"/>
                  <a:pt x="4802" y="2089"/>
                </a:cubicBezTo>
                <a:lnTo>
                  <a:pt x="4748" y="1682"/>
                </a:lnTo>
                <a:cubicBezTo>
                  <a:pt x="3039" y="895"/>
                  <a:pt x="1140" y="190"/>
                  <a:pt x="1"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465034" y="4466074"/>
            <a:ext cx="186523" cy="93905"/>
          </a:xfrm>
          <a:custGeom>
            <a:avLst/>
            <a:gdLst/>
            <a:ahLst/>
            <a:cxnLst/>
            <a:rect l="l" t="t" r="r" b="b"/>
            <a:pathLst>
              <a:path w="4205" h="2117" extrusionOk="0">
                <a:moveTo>
                  <a:pt x="4205" y="0"/>
                </a:moveTo>
                <a:cubicBezTo>
                  <a:pt x="2713" y="407"/>
                  <a:pt x="868" y="1221"/>
                  <a:pt x="27" y="1601"/>
                </a:cubicBezTo>
                <a:lnTo>
                  <a:pt x="0" y="2116"/>
                </a:lnTo>
                <a:lnTo>
                  <a:pt x="4205" y="0"/>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59001" y="4586374"/>
            <a:ext cx="116749" cy="58995"/>
          </a:xfrm>
          <a:custGeom>
            <a:avLst/>
            <a:gdLst/>
            <a:ahLst/>
            <a:cxnLst/>
            <a:rect l="l" t="t" r="r" b="b"/>
            <a:pathLst>
              <a:path w="2632" h="1330" extrusionOk="0">
                <a:moveTo>
                  <a:pt x="2632" y="1"/>
                </a:moveTo>
                <a:lnTo>
                  <a:pt x="2632" y="1"/>
                </a:lnTo>
                <a:cubicBezTo>
                  <a:pt x="1710" y="218"/>
                  <a:pt x="706" y="652"/>
                  <a:pt x="28" y="950"/>
                </a:cubicBezTo>
                <a:lnTo>
                  <a:pt x="1" y="1330"/>
                </a:lnTo>
                <a:cubicBezTo>
                  <a:pt x="625" y="1004"/>
                  <a:pt x="1574" y="516"/>
                  <a:pt x="2632"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61396" y="4481732"/>
            <a:ext cx="347763" cy="121540"/>
          </a:xfrm>
          <a:custGeom>
            <a:avLst/>
            <a:gdLst/>
            <a:ahLst/>
            <a:cxnLst/>
            <a:rect l="l" t="t" r="r" b="b"/>
            <a:pathLst>
              <a:path w="7840" h="2740" extrusionOk="0">
                <a:moveTo>
                  <a:pt x="7840" y="0"/>
                </a:moveTo>
                <a:lnTo>
                  <a:pt x="7840" y="0"/>
                </a:lnTo>
                <a:cubicBezTo>
                  <a:pt x="4070" y="298"/>
                  <a:pt x="1222" y="1600"/>
                  <a:pt x="28" y="2197"/>
                </a:cubicBezTo>
                <a:lnTo>
                  <a:pt x="1" y="2740"/>
                </a:lnTo>
                <a:cubicBezTo>
                  <a:pt x="1737" y="1790"/>
                  <a:pt x="4585" y="678"/>
                  <a:pt x="7840"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297632" y="4452855"/>
            <a:ext cx="222586" cy="138395"/>
          </a:xfrm>
          <a:custGeom>
            <a:avLst/>
            <a:gdLst/>
            <a:ahLst/>
            <a:cxnLst/>
            <a:rect l="l" t="t" r="r" b="b"/>
            <a:pathLst>
              <a:path w="5018" h="3120" extrusionOk="0">
                <a:moveTo>
                  <a:pt x="0" y="0"/>
                </a:moveTo>
                <a:lnTo>
                  <a:pt x="0" y="0"/>
                </a:lnTo>
                <a:cubicBezTo>
                  <a:pt x="0" y="0"/>
                  <a:pt x="2468" y="1736"/>
                  <a:pt x="5018" y="3119"/>
                </a:cubicBezTo>
                <a:cubicBezTo>
                  <a:pt x="1574" y="543"/>
                  <a:pt x="0" y="0"/>
                  <a:pt x="0"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216474" y="4071418"/>
            <a:ext cx="232256" cy="117947"/>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305500" y="3136567"/>
            <a:ext cx="661770" cy="1307881"/>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98164" y="4343335"/>
            <a:ext cx="268319" cy="101135"/>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490783" y="3530025"/>
            <a:ext cx="476488" cy="674988"/>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576217" y="3675875"/>
            <a:ext cx="441623" cy="402500"/>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695318" y="3774262"/>
            <a:ext cx="204577" cy="204577"/>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757907" y="3838005"/>
            <a:ext cx="78247" cy="78247"/>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715983" y="4224233"/>
            <a:ext cx="299591" cy="79444"/>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819426" y="4272361"/>
            <a:ext cx="80686" cy="193754"/>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626912" y="4422780"/>
            <a:ext cx="1476306" cy="292405"/>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626912" y="4576748"/>
            <a:ext cx="1476306" cy="138440"/>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96732" y="3876508"/>
            <a:ext cx="502925" cy="399484"/>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79876" y="3771867"/>
            <a:ext cx="626860" cy="500530"/>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89351" y="3848828"/>
            <a:ext cx="120386" cy="127617"/>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969844" y="3978798"/>
            <a:ext cx="336895" cy="293602"/>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546142" y="2811731"/>
            <a:ext cx="299635" cy="300833"/>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546142" y="2811731"/>
            <a:ext cx="191358" cy="222630"/>
          </a:xfrm>
          <a:custGeom>
            <a:avLst/>
            <a:gdLst/>
            <a:ahLst/>
            <a:cxnLst/>
            <a:rect l="l" t="t" r="r" b="b"/>
            <a:pathLst>
              <a:path w="4314" h="5019" extrusionOk="0">
                <a:moveTo>
                  <a:pt x="3825" y="0"/>
                </a:moveTo>
                <a:lnTo>
                  <a:pt x="1574" y="2658"/>
                </a:lnTo>
                <a:lnTo>
                  <a:pt x="1" y="4530"/>
                </a:lnTo>
                <a:lnTo>
                  <a:pt x="652" y="5018"/>
                </a:lnTo>
                <a:lnTo>
                  <a:pt x="4313" y="407"/>
                </a:lnTo>
                <a:lnTo>
                  <a:pt x="3825"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546142" y="2929636"/>
            <a:ext cx="202181" cy="182930"/>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605094" y="2862255"/>
            <a:ext cx="205774" cy="231058"/>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137073" y="2948887"/>
            <a:ext cx="601621" cy="647309"/>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137073" y="2948887"/>
            <a:ext cx="436788" cy="512595"/>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262207" y="3051133"/>
            <a:ext cx="476488" cy="545065"/>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069693" y="3502346"/>
            <a:ext cx="234651" cy="170732"/>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039619" y="3367585"/>
            <a:ext cx="362179" cy="339335"/>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039619" y="3367585"/>
            <a:ext cx="155251" cy="170909"/>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199618" y="3499950"/>
            <a:ext cx="166074" cy="178095"/>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108196" y="3427735"/>
            <a:ext cx="137198" cy="151658"/>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472730" y="2938064"/>
            <a:ext cx="276791" cy="257495"/>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32923" y="2988588"/>
            <a:ext cx="102288" cy="114354"/>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613522" y="3058363"/>
            <a:ext cx="136000" cy="137198"/>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51812" y="3664786"/>
            <a:ext cx="187765" cy="980567"/>
          </a:xfrm>
          <a:custGeom>
            <a:avLst/>
            <a:gdLst/>
            <a:ahLst/>
            <a:cxnLst/>
            <a:rect l="l" t="t" r="r" b="b"/>
            <a:pathLst>
              <a:path w="4233" h="22106" extrusionOk="0">
                <a:moveTo>
                  <a:pt x="2876" y="0"/>
                </a:moveTo>
                <a:lnTo>
                  <a:pt x="2143" y="27"/>
                </a:lnTo>
                <a:lnTo>
                  <a:pt x="1" y="163"/>
                </a:lnTo>
                <a:lnTo>
                  <a:pt x="1438" y="22106"/>
                </a:lnTo>
                <a:lnTo>
                  <a:pt x="3418" y="21916"/>
                </a:lnTo>
                <a:lnTo>
                  <a:pt x="4232" y="21808"/>
                </a:lnTo>
                <a:lnTo>
                  <a:pt x="4151" y="20777"/>
                </a:lnTo>
                <a:lnTo>
                  <a:pt x="4151" y="20506"/>
                </a:lnTo>
                <a:lnTo>
                  <a:pt x="4069" y="19285"/>
                </a:lnTo>
                <a:lnTo>
                  <a:pt x="4069" y="19014"/>
                </a:lnTo>
                <a:lnTo>
                  <a:pt x="3988" y="17847"/>
                </a:lnTo>
                <a:lnTo>
                  <a:pt x="3961" y="17522"/>
                </a:lnTo>
                <a:lnTo>
                  <a:pt x="3879" y="16356"/>
                </a:lnTo>
                <a:lnTo>
                  <a:pt x="3852" y="16030"/>
                </a:lnTo>
                <a:lnTo>
                  <a:pt x="3798" y="14864"/>
                </a:lnTo>
                <a:lnTo>
                  <a:pt x="3798" y="14593"/>
                </a:lnTo>
                <a:lnTo>
                  <a:pt x="3717" y="13399"/>
                </a:lnTo>
                <a:lnTo>
                  <a:pt x="3690" y="13101"/>
                </a:lnTo>
                <a:lnTo>
                  <a:pt x="3608" y="11907"/>
                </a:lnTo>
                <a:lnTo>
                  <a:pt x="3581" y="11609"/>
                </a:lnTo>
                <a:lnTo>
                  <a:pt x="3500" y="10416"/>
                </a:lnTo>
                <a:lnTo>
                  <a:pt x="3500" y="10117"/>
                </a:lnTo>
                <a:lnTo>
                  <a:pt x="3418" y="8924"/>
                </a:lnTo>
                <a:lnTo>
                  <a:pt x="3418" y="8625"/>
                </a:lnTo>
                <a:lnTo>
                  <a:pt x="3337" y="7459"/>
                </a:lnTo>
                <a:lnTo>
                  <a:pt x="3310" y="7161"/>
                </a:lnTo>
                <a:lnTo>
                  <a:pt x="3256" y="5967"/>
                </a:lnTo>
                <a:lnTo>
                  <a:pt x="3201" y="5669"/>
                </a:lnTo>
                <a:lnTo>
                  <a:pt x="3147" y="4475"/>
                </a:lnTo>
                <a:lnTo>
                  <a:pt x="3147" y="4177"/>
                </a:lnTo>
                <a:lnTo>
                  <a:pt x="3039" y="2984"/>
                </a:lnTo>
                <a:lnTo>
                  <a:pt x="3039" y="2685"/>
                </a:lnTo>
                <a:lnTo>
                  <a:pt x="2984" y="1519"/>
                </a:lnTo>
                <a:lnTo>
                  <a:pt x="2930" y="1221"/>
                </a:lnTo>
                <a:lnTo>
                  <a:pt x="2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146871" y="3664786"/>
            <a:ext cx="92707" cy="972183"/>
          </a:xfrm>
          <a:custGeom>
            <a:avLst/>
            <a:gdLst/>
            <a:ahLst/>
            <a:cxnLst/>
            <a:rect l="l" t="t" r="r" b="b"/>
            <a:pathLst>
              <a:path w="2090" h="21917" extrusionOk="0">
                <a:moveTo>
                  <a:pt x="733" y="0"/>
                </a:moveTo>
                <a:lnTo>
                  <a:pt x="0" y="27"/>
                </a:lnTo>
                <a:lnTo>
                  <a:pt x="1275" y="21916"/>
                </a:lnTo>
                <a:lnTo>
                  <a:pt x="2089" y="21808"/>
                </a:lnTo>
                <a:lnTo>
                  <a:pt x="733" y="0"/>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176945" y="4574353"/>
            <a:ext cx="60193" cy="14505"/>
          </a:xfrm>
          <a:custGeom>
            <a:avLst/>
            <a:gdLst/>
            <a:ahLst/>
            <a:cxnLst/>
            <a:rect l="l" t="t" r="r" b="b"/>
            <a:pathLst>
              <a:path w="1357" h="327" extrusionOk="0">
                <a:moveTo>
                  <a:pt x="1330" y="1"/>
                </a:moveTo>
                <a:cubicBezTo>
                  <a:pt x="1275" y="1"/>
                  <a:pt x="1248" y="1"/>
                  <a:pt x="1167" y="55"/>
                </a:cubicBezTo>
                <a:cubicBezTo>
                  <a:pt x="787" y="82"/>
                  <a:pt x="407" y="136"/>
                  <a:pt x="82" y="218"/>
                </a:cubicBezTo>
                <a:cubicBezTo>
                  <a:pt x="1" y="218"/>
                  <a:pt x="1" y="326"/>
                  <a:pt x="82" y="326"/>
                </a:cubicBezTo>
                <a:lnTo>
                  <a:pt x="1357" y="326"/>
                </a:lnTo>
                <a:lnTo>
                  <a:pt x="1330"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113203" y="3718903"/>
            <a:ext cx="69819" cy="15703"/>
          </a:xfrm>
          <a:custGeom>
            <a:avLst/>
            <a:gdLst/>
            <a:ahLst/>
            <a:cxnLst/>
            <a:rect l="l" t="t" r="r" b="b"/>
            <a:pathLst>
              <a:path w="1574" h="354" extrusionOk="0">
                <a:moveTo>
                  <a:pt x="1546" y="1"/>
                </a:moveTo>
                <a:cubicBezTo>
                  <a:pt x="1410" y="1"/>
                  <a:pt x="1275" y="28"/>
                  <a:pt x="1139" y="28"/>
                </a:cubicBezTo>
                <a:cubicBezTo>
                  <a:pt x="759" y="82"/>
                  <a:pt x="407" y="136"/>
                  <a:pt x="54" y="218"/>
                </a:cubicBezTo>
                <a:cubicBezTo>
                  <a:pt x="0" y="245"/>
                  <a:pt x="27" y="299"/>
                  <a:pt x="81" y="353"/>
                </a:cubicBezTo>
                <a:lnTo>
                  <a:pt x="1221" y="353"/>
                </a:lnTo>
                <a:cubicBezTo>
                  <a:pt x="1356" y="353"/>
                  <a:pt x="1492" y="353"/>
                  <a:pt x="1573" y="299"/>
                </a:cubicBezTo>
                <a:lnTo>
                  <a:pt x="1546"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119191" y="3783888"/>
            <a:ext cx="68621" cy="14461"/>
          </a:xfrm>
          <a:custGeom>
            <a:avLst/>
            <a:gdLst/>
            <a:ahLst/>
            <a:cxnLst/>
            <a:rect l="l" t="t" r="r" b="b"/>
            <a:pathLst>
              <a:path w="1547" h="326" extrusionOk="0">
                <a:moveTo>
                  <a:pt x="1520" y="0"/>
                </a:moveTo>
                <a:cubicBezTo>
                  <a:pt x="1384" y="0"/>
                  <a:pt x="1275" y="27"/>
                  <a:pt x="1140" y="27"/>
                </a:cubicBezTo>
                <a:cubicBezTo>
                  <a:pt x="760" y="55"/>
                  <a:pt x="407" y="136"/>
                  <a:pt x="55" y="190"/>
                </a:cubicBezTo>
                <a:cubicBezTo>
                  <a:pt x="1" y="272"/>
                  <a:pt x="1" y="326"/>
                  <a:pt x="55" y="326"/>
                </a:cubicBezTo>
                <a:lnTo>
                  <a:pt x="1194" y="326"/>
                </a:lnTo>
                <a:cubicBezTo>
                  <a:pt x="1303" y="326"/>
                  <a:pt x="1411" y="326"/>
                  <a:pt x="1547" y="299"/>
                </a:cubicBezTo>
                <a:lnTo>
                  <a:pt x="1520"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124026" y="3850070"/>
            <a:ext cx="67423" cy="14461"/>
          </a:xfrm>
          <a:custGeom>
            <a:avLst/>
            <a:gdLst/>
            <a:ahLst/>
            <a:cxnLst/>
            <a:rect l="l" t="t" r="r" b="b"/>
            <a:pathLst>
              <a:path w="1520" h="326" extrusionOk="0">
                <a:moveTo>
                  <a:pt x="1465" y="0"/>
                </a:moveTo>
                <a:cubicBezTo>
                  <a:pt x="1329" y="0"/>
                  <a:pt x="1248" y="27"/>
                  <a:pt x="1112" y="27"/>
                </a:cubicBezTo>
                <a:cubicBezTo>
                  <a:pt x="732" y="54"/>
                  <a:pt x="353" y="136"/>
                  <a:pt x="27" y="190"/>
                </a:cubicBezTo>
                <a:cubicBezTo>
                  <a:pt x="0" y="244"/>
                  <a:pt x="0" y="326"/>
                  <a:pt x="54" y="326"/>
                </a:cubicBezTo>
                <a:lnTo>
                  <a:pt x="1166" y="326"/>
                </a:lnTo>
                <a:cubicBezTo>
                  <a:pt x="1275" y="326"/>
                  <a:pt x="1411" y="326"/>
                  <a:pt x="1519" y="298"/>
                </a:cubicBezTo>
                <a:lnTo>
                  <a:pt x="1465"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127619" y="3916209"/>
            <a:ext cx="68621" cy="14505"/>
          </a:xfrm>
          <a:custGeom>
            <a:avLst/>
            <a:gdLst/>
            <a:ahLst/>
            <a:cxnLst/>
            <a:rect l="l" t="t" r="r" b="b"/>
            <a:pathLst>
              <a:path w="1547" h="327" extrusionOk="0">
                <a:moveTo>
                  <a:pt x="1492" y="1"/>
                </a:moveTo>
                <a:cubicBezTo>
                  <a:pt x="1411" y="1"/>
                  <a:pt x="1248" y="28"/>
                  <a:pt x="1167" y="28"/>
                </a:cubicBezTo>
                <a:cubicBezTo>
                  <a:pt x="787" y="55"/>
                  <a:pt x="407" y="137"/>
                  <a:pt x="82" y="191"/>
                </a:cubicBezTo>
                <a:cubicBezTo>
                  <a:pt x="1" y="245"/>
                  <a:pt x="1" y="326"/>
                  <a:pt x="82" y="326"/>
                </a:cubicBezTo>
                <a:lnTo>
                  <a:pt x="1194" y="326"/>
                </a:lnTo>
                <a:cubicBezTo>
                  <a:pt x="1302" y="326"/>
                  <a:pt x="1438" y="326"/>
                  <a:pt x="1547" y="299"/>
                </a:cubicBezTo>
                <a:lnTo>
                  <a:pt x="1492"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132454" y="3982391"/>
            <a:ext cx="67379" cy="13307"/>
          </a:xfrm>
          <a:custGeom>
            <a:avLst/>
            <a:gdLst/>
            <a:ahLst/>
            <a:cxnLst/>
            <a:rect l="l" t="t" r="r" b="b"/>
            <a:pathLst>
              <a:path w="1519" h="300" extrusionOk="0">
                <a:moveTo>
                  <a:pt x="1492" y="1"/>
                </a:moveTo>
                <a:cubicBezTo>
                  <a:pt x="1383" y="1"/>
                  <a:pt x="1275" y="28"/>
                  <a:pt x="1139" y="28"/>
                </a:cubicBezTo>
                <a:cubicBezTo>
                  <a:pt x="787" y="55"/>
                  <a:pt x="407" y="136"/>
                  <a:pt x="54" y="191"/>
                </a:cubicBezTo>
                <a:cubicBezTo>
                  <a:pt x="0" y="245"/>
                  <a:pt x="27" y="299"/>
                  <a:pt x="108" y="299"/>
                </a:cubicBezTo>
                <a:lnTo>
                  <a:pt x="1519" y="299"/>
                </a:lnTo>
                <a:lnTo>
                  <a:pt x="1492"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138443" y="4048574"/>
            <a:ext cx="66226" cy="13263"/>
          </a:xfrm>
          <a:custGeom>
            <a:avLst/>
            <a:gdLst/>
            <a:ahLst/>
            <a:cxnLst/>
            <a:rect l="l" t="t" r="r" b="b"/>
            <a:pathLst>
              <a:path w="1493" h="299" extrusionOk="0">
                <a:moveTo>
                  <a:pt x="1465" y="1"/>
                </a:moveTo>
                <a:cubicBezTo>
                  <a:pt x="1357" y="1"/>
                  <a:pt x="1248" y="28"/>
                  <a:pt x="1140" y="28"/>
                </a:cubicBezTo>
                <a:cubicBezTo>
                  <a:pt x="787" y="55"/>
                  <a:pt x="407" y="136"/>
                  <a:pt x="55" y="190"/>
                </a:cubicBezTo>
                <a:cubicBezTo>
                  <a:pt x="1" y="190"/>
                  <a:pt x="1" y="299"/>
                  <a:pt x="82" y="299"/>
                </a:cubicBezTo>
                <a:lnTo>
                  <a:pt x="1492" y="299"/>
                </a:lnTo>
                <a:lnTo>
                  <a:pt x="1465"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143278" y="4114756"/>
            <a:ext cx="63786" cy="13263"/>
          </a:xfrm>
          <a:custGeom>
            <a:avLst/>
            <a:gdLst/>
            <a:ahLst/>
            <a:cxnLst/>
            <a:rect l="l" t="t" r="r" b="b"/>
            <a:pathLst>
              <a:path w="1438" h="299" extrusionOk="0">
                <a:moveTo>
                  <a:pt x="1411" y="0"/>
                </a:moveTo>
                <a:cubicBezTo>
                  <a:pt x="1329" y="0"/>
                  <a:pt x="1221" y="27"/>
                  <a:pt x="1112" y="27"/>
                </a:cubicBezTo>
                <a:cubicBezTo>
                  <a:pt x="732" y="55"/>
                  <a:pt x="353" y="136"/>
                  <a:pt x="27" y="190"/>
                </a:cubicBezTo>
                <a:cubicBezTo>
                  <a:pt x="0" y="190"/>
                  <a:pt x="0" y="299"/>
                  <a:pt x="54" y="299"/>
                </a:cubicBezTo>
                <a:lnTo>
                  <a:pt x="1438" y="299"/>
                </a:lnTo>
                <a:lnTo>
                  <a:pt x="1411"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146871" y="4179741"/>
            <a:ext cx="65028" cy="13263"/>
          </a:xfrm>
          <a:custGeom>
            <a:avLst/>
            <a:gdLst/>
            <a:ahLst/>
            <a:cxnLst/>
            <a:rect l="l" t="t" r="r" b="b"/>
            <a:pathLst>
              <a:path w="1466" h="299" extrusionOk="0">
                <a:moveTo>
                  <a:pt x="1438" y="0"/>
                </a:moveTo>
                <a:cubicBezTo>
                  <a:pt x="1330" y="0"/>
                  <a:pt x="1275" y="27"/>
                  <a:pt x="1167" y="27"/>
                </a:cubicBezTo>
                <a:cubicBezTo>
                  <a:pt x="787" y="54"/>
                  <a:pt x="434" y="136"/>
                  <a:pt x="82" y="190"/>
                </a:cubicBezTo>
                <a:cubicBezTo>
                  <a:pt x="0" y="217"/>
                  <a:pt x="0" y="298"/>
                  <a:pt x="82" y="298"/>
                </a:cubicBezTo>
                <a:lnTo>
                  <a:pt x="1465" y="298"/>
                </a:lnTo>
                <a:lnTo>
                  <a:pt x="1438"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151661" y="4245879"/>
            <a:ext cx="65028" cy="13307"/>
          </a:xfrm>
          <a:custGeom>
            <a:avLst/>
            <a:gdLst/>
            <a:ahLst/>
            <a:cxnLst/>
            <a:rect l="l" t="t" r="r" b="b"/>
            <a:pathLst>
              <a:path w="1466" h="300" extrusionOk="0">
                <a:moveTo>
                  <a:pt x="1439" y="1"/>
                </a:moveTo>
                <a:cubicBezTo>
                  <a:pt x="1330" y="1"/>
                  <a:pt x="1249" y="28"/>
                  <a:pt x="1194" y="28"/>
                </a:cubicBezTo>
                <a:cubicBezTo>
                  <a:pt x="815" y="55"/>
                  <a:pt x="435" y="136"/>
                  <a:pt x="109" y="191"/>
                </a:cubicBezTo>
                <a:cubicBezTo>
                  <a:pt x="1" y="218"/>
                  <a:pt x="55" y="299"/>
                  <a:pt x="109" y="299"/>
                </a:cubicBezTo>
                <a:lnTo>
                  <a:pt x="1466" y="299"/>
                </a:lnTo>
                <a:lnTo>
                  <a:pt x="1439"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157694" y="4312062"/>
            <a:ext cx="63830" cy="13263"/>
          </a:xfrm>
          <a:custGeom>
            <a:avLst/>
            <a:gdLst/>
            <a:ahLst/>
            <a:cxnLst/>
            <a:rect l="l" t="t" r="r" b="b"/>
            <a:pathLst>
              <a:path w="1439" h="299" extrusionOk="0">
                <a:moveTo>
                  <a:pt x="1411" y="1"/>
                </a:moveTo>
                <a:cubicBezTo>
                  <a:pt x="1330" y="1"/>
                  <a:pt x="1221" y="28"/>
                  <a:pt x="1167" y="28"/>
                </a:cubicBezTo>
                <a:cubicBezTo>
                  <a:pt x="787" y="55"/>
                  <a:pt x="407" y="136"/>
                  <a:pt x="82" y="190"/>
                </a:cubicBezTo>
                <a:cubicBezTo>
                  <a:pt x="1" y="190"/>
                  <a:pt x="1" y="299"/>
                  <a:pt x="82" y="299"/>
                </a:cubicBezTo>
                <a:lnTo>
                  <a:pt x="1438" y="299"/>
                </a:lnTo>
                <a:lnTo>
                  <a:pt x="1411"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162529" y="4378245"/>
            <a:ext cx="61391" cy="13263"/>
          </a:xfrm>
          <a:custGeom>
            <a:avLst/>
            <a:gdLst/>
            <a:ahLst/>
            <a:cxnLst/>
            <a:rect l="l" t="t" r="r" b="b"/>
            <a:pathLst>
              <a:path w="1384" h="299" extrusionOk="0">
                <a:moveTo>
                  <a:pt x="1356" y="0"/>
                </a:moveTo>
                <a:cubicBezTo>
                  <a:pt x="1275" y="0"/>
                  <a:pt x="1221" y="28"/>
                  <a:pt x="1139" y="28"/>
                </a:cubicBezTo>
                <a:cubicBezTo>
                  <a:pt x="787" y="55"/>
                  <a:pt x="407" y="136"/>
                  <a:pt x="54" y="190"/>
                </a:cubicBezTo>
                <a:cubicBezTo>
                  <a:pt x="0" y="190"/>
                  <a:pt x="0" y="272"/>
                  <a:pt x="81" y="299"/>
                </a:cubicBezTo>
                <a:lnTo>
                  <a:pt x="1383" y="299"/>
                </a:lnTo>
                <a:lnTo>
                  <a:pt x="135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167320" y="4441987"/>
            <a:ext cx="61391" cy="14505"/>
          </a:xfrm>
          <a:custGeom>
            <a:avLst/>
            <a:gdLst/>
            <a:ahLst/>
            <a:cxnLst/>
            <a:rect l="l" t="t" r="r" b="b"/>
            <a:pathLst>
              <a:path w="1384" h="327" extrusionOk="0">
                <a:moveTo>
                  <a:pt x="1357" y="1"/>
                </a:moveTo>
                <a:cubicBezTo>
                  <a:pt x="1275" y="1"/>
                  <a:pt x="1221" y="55"/>
                  <a:pt x="1140" y="55"/>
                </a:cubicBezTo>
                <a:cubicBezTo>
                  <a:pt x="760" y="82"/>
                  <a:pt x="407" y="137"/>
                  <a:pt x="55" y="218"/>
                </a:cubicBezTo>
                <a:cubicBezTo>
                  <a:pt x="1" y="245"/>
                  <a:pt x="1" y="326"/>
                  <a:pt x="55" y="326"/>
                </a:cubicBezTo>
                <a:lnTo>
                  <a:pt x="1384" y="326"/>
                </a:lnTo>
                <a:lnTo>
                  <a:pt x="1357"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172155" y="4508170"/>
            <a:ext cx="61391" cy="14505"/>
          </a:xfrm>
          <a:custGeom>
            <a:avLst/>
            <a:gdLst/>
            <a:ahLst/>
            <a:cxnLst/>
            <a:rect l="l" t="t" r="r" b="b"/>
            <a:pathLst>
              <a:path w="1384" h="327" extrusionOk="0">
                <a:moveTo>
                  <a:pt x="1356" y="1"/>
                </a:moveTo>
                <a:cubicBezTo>
                  <a:pt x="1275" y="1"/>
                  <a:pt x="1221" y="55"/>
                  <a:pt x="1166" y="55"/>
                </a:cubicBezTo>
                <a:cubicBezTo>
                  <a:pt x="787" y="82"/>
                  <a:pt x="434" y="136"/>
                  <a:pt x="81" y="218"/>
                </a:cubicBezTo>
                <a:cubicBezTo>
                  <a:pt x="0" y="218"/>
                  <a:pt x="27" y="326"/>
                  <a:pt x="81" y="326"/>
                </a:cubicBezTo>
                <a:lnTo>
                  <a:pt x="1383" y="326"/>
                </a:lnTo>
                <a:lnTo>
                  <a:pt x="1356"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252753" y="3673835"/>
            <a:ext cx="173305" cy="990947"/>
          </a:xfrm>
          <a:custGeom>
            <a:avLst/>
            <a:gdLst/>
            <a:ahLst/>
            <a:cxnLst/>
            <a:rect l="l" t="t" r="r" b="b"/>
            <a:pathLst>
              <a:path w="3907" h="22340" extrusionOk="0">
                <a:moveTo>
                  <a:pt x="2779" y="0"/>
                </a:moveTo>
                <a:cubicBezTo>
                  <a:pt x="2353" y="0"/>
                  <a:pt x="2038" y="148"/>
                  <a:pt x="1899" y="610"/>
                </a:cubicBezTo>
                <a:cubicBezTo>
                  <a:pt x="1628" y="1396"/>
                  <a:pt x="0" y="18783"/>
                  <a:pt x="0" y="18783"/>
                </a:cubicBezTo>
                <a:cubicBezTo>
                  <a:pt x="0" y="18783"/>
                  <a:pt x="163" y="20030"/>
                  <a:pt x="326" y="21061"/>
                </a:cubicBezTo>
                <a:cubicBezTo>
                  <a:pt x="434" y="21739"/>
                  <a:pt x="543" y="22309"/>
                  <a:pt x="597" y="22336"/>
                </a:cubicBezTo>
                <a:cubicBezTo>
                  <a:pt x="601" y="22338"/>
                  <a:pt x="605" y="22340"/>
                  <a:pt x="609" y="22340"/>
                </a:cubicBezTo>
                <a:cubicBezTo>
                  <a:pt x="701" y="22340"/>
                  <a:pt x="935" y="21816"/>
                  <a:pt x="1194" y="21170"/>
                </a:cubicBezTo>
                <a:cubicBezTo>
                  <a:pt x="1574" y="20302"/>
                  <a:pt x="1953" y="19271"/>
                  <a:pt x="2035" y="18945"/>
                </a:cubicBezTo>
                <a:cubicBezTo>
                  <a:pt x="2170" y="17671"/>
                  <a:pt x="3906" y="1234"/>
                  <a:pt x="3906" y="962"/>
                </a:cubicBezTo>
                <a:cubicBezTo>
                  <a:pt x="3906" y="691"/>
                  <a:pt x="3771" y="366"/>
                  <a:pt x="3526" y="203"/>
                </a:cubicBezTo>
                <a:cubicBezTo>
                  <a:pt x="3391" y="67"/>
                  <a:pt x="3228" y="13"/>
                  <a:pt x="3011" y="13"/>
                </a:cubicBezTo>
                <a:cubicBezTo>
                  <a:pt x="2931" y="5"/>
                  <a:pt x="2853" y="0"/>
                  <a:pt x="2779" y="0"/>
                </a:cubicBezTo>
                <a:close/>
              </a:path>
            </a:pathLst>
          </a:custGeom>
          <a:solidFill>
            <a:srgbClr val="DE9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277993" y="3682795"/>
            <a:ext cx="146868" cy="981986"/>
          </a:xfrm>
          <a:custGeom>
            <a:avLst/>
            <a:gdLst/>
            <a:ahLst/>
            <a:cxnLst/>
            <a:rect l="l" t="t" r="r" b="b"/>
            <a:pathLst>
              <a:path w="3311" h="22138" extrusionOk="0">
                <a:moveTo>
                  <a:pt x="2930" y="1"/>
                </a:moveTo>
                <a:cubicBezTo>
                  <a:pt x="2930" y="2849"/>
                  <a:pt x="1303" y="17387"/>
                  <a:pt x="1167" y="18282"/>
                </a:cubicBezTo>
                <a:cubicBezTo>
                  <a:pt x="1059" y="19123"/>
                  <a:pt x="1" y="22134"/>
                  <a:pt x="1" y="22134"/>
                </a:cubicBezTo>
                <a:cubicBezTo>
                  <a:pt x="5" y="22136"/>
                  <a:pt x="9" y="22138"/>
                  <a:pt x="13" y="22138"/>
                </a:cubicBezTo>
                <a:cubicBezTo>
                  <a:pt x="105" y="22138"/>
                  <a:pt x="339" y="21614"/>
                  <a:pt x="598" y="20968"/>
                </a:cubicBezTo>
                <a:cubicBezTo>
                  <a:pt x="950" y="20100"/>
                  <a:pt x="1357" y="19069"/>
                  <a:pt x="1439" y="18743"/>
                </a:cubicBezTo>
                <a:cubicBezTo>
                  <a:pt x="1574" y="17469"/>
                  <a:pt x="3310" y="1032"/>
                  <a:pt x="3310" y="760"/>
                </a:cubicBezTo>
                <a:cubicBezTo>
                  <a:pt x="3310" y="489"/>
                  <a:pt x="3174" y="164"/>
                  <a:pt x="2930" y="1"/>
                </a:cubicBezTo>
                <a:close/>
              </a:path>
            </a:pathLst>
          </a:custGeom>
          <a:solidFill>
            <a:srgbClr val="E3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252753" y="3673835"/>
            <a:ext cx="172107" cy="840397"/>
          </a:xfrm>
          <a:custGeom>
            <a:avLst/>
            <a:gdLst/>
            <a:ahLst/>
            <a:cxnLst/>
            <a:rect l="l" t="t" r="r" b="b"/>
            <a:pathLst>
              <a:path w="3880" h="18946" extrusionOk="0">
                <a:moveTo>
                  <a:pt x="2752" y="0"/>
                </a:moveTo>
                <a:cubicBezTo>
                  <a:pt x="2326" y="0"/>
                  <a:pt x="2011" y="148"/>
                  <a:pt x="1872" y="610"/>
                </a:cubicBezTo>
                <a:cubicBezTo>
                  <a:pt x="1845" y="772"/>
                  <a:pt x="1736" y="1315"/>
                  <a:pt x="1628" y="2102"/>
                </a:cubicBezTo>
                <a:cubicBezTo>
                  <a:pt x="1194" y="5573"/>
                  <a:pt x="0" y="18783"/>
                  <a:pt x="0" y="18783"/>
                </a:cubicBezTo>
                <a:cubicBezTo>
                  <a:pt x="0" y="18783"/>
                  <a:pt x="136" y="18539"/>
                  <a:pt x="245" y="18539"/>
                </a:cubicBezTo>
                <a:cubicBezTo>
                  <a:pt x="326" y="18539"/>
                  <a:pt x="434" y="18728"/>
                  <a:pt x="434" y="18728"/>
                </a:cubicBezTo>
                <a:cubicBezTo>
                  <a:pt x="434" y="18728"/>
                  <a:pt x="570" y="18593"/>
                  <a:pt x="678" y="18593"/>
                </a:cubicBezTo>
                <a:cubicBezTo>
                  <a:pt x="814" y="18593"/>
                  <a:pt x="950" y="18674"/>
                  <a:pt x="1004" y="18783"/>
                </a:cubicBezTo>
                <a:cubicBezTo>
                  <a:pt x="1085" y="18674"/>
                  <a:pt x="1140" y="18647"/>
                  <a:pt x="1248" y="18647"/>
                </a:cubicBezTo>
                <a:cubicBezTo>
                  <a:pt x="1384" y="18647"/>
                  <a:pt x="1492" y="18810"/>
                  <a:pt x="1492" y="18810"/>
                </a:cubicBezTo>
                <a:cubicBezTo>
                  <a:pt x="1492" y="18810"/>
                  <a:pt x="1574" y="18674"/>
                  <a:pt x="1682" y="18674"/>
                </a:cubicBezTo>
                <a:lnTo>
                  <a:pt x="1763" y="18674"/>
                </a:lnTo>
                <a:cubicBezTo>
                  <a:pt x="1980" y="18728"/>
                  <a:pt x="2008" y="18945"/>
                  <a:pt x="2008" y="18945"/>
                </a:cubicBezTo>
                <a:cubicBezTo>
                  <a:pt x="2143" y="17671"/>
                  <a:pt x="3879" y="1234"/>
                  <a:pt x="3879" y="962"/>
                </a:cubicBezTo>
                <a:cubicBezTo>
                  <a:pt x="3879" y="691"/>
                  <a:pt x="3743" y="366"/>
                  <a:pt x="3499" y="203"/>
                </a:cubicBezTo>
                <a:cubicBezTo>
                  <a:pt x="3364" y="67"/>
                  <a:pt x="3201" y="13"/>
                  <a:pt x="2984" y="13"/>
                </a:cubicBezTo>
                <a:cubicBezTo>
                  <a:pt x="2904" y="5"/>
                  <a:pt x="2826" y="0"/>
                  <a:pt x="2752" y="0"/>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327363" y="3682795"/>
            <a:ext cx="97498" cy="831437"/>
          </a:xfrm>
          <a:custGeom>
            <a:avLst/>
            <a:gdLst/>
            <a:ahLst/>
            <a:cxnLst/>
            <a:rect l="l" t="t" r="r" b="b"/>
            <a:pathLst>
              <a:path w="2198" h="18744" extrusionOk="0">
                <a:moveTo>
                  <a:pt x="1817" y="1"/>
                </a:moveTo>
                <a:cubicBezTo>
                  <a:pt x="1817" y="2849"/>
                  <a:pt x="190" y="17387"/>
                  <a:pt x="54" y="18282"/>
                </a:cubicBezTo>
                <a:cubicBezTo>
                  <a:pt x="54" y="18337"/>
                  <a:pt x="0" y="18418"/>
                  <a:pt x="0" y="18472"/>
                </a:cubicBezTo>
                <a:lnTo>
                  <a:pt x="81" y="18472"/>
                </a:lnTo>
                <a:cubicBezTo>
                  <a:pt x="298" y="18526"/>
                  <a:pt x="326" y="18743"/>
                  <a:pt x="326" y="18743"/>
                </a:cubicBezTo>
                <a:cubicBezTo>
                  <a:pt x="461" y="17469"/>
                  <a:pt x="2197" y="1032"/>
                  <a:pt x="2197" y="760"/>
                </a:cubicBezTo>
                <a:cubicBezTo>
                  <a:pt x="2197" y="489"/>
                  <a:pt x="2061" y="164"/>
                  <a:pt x="1817"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249160" y="3767032"/>
            <a:ext cx="97498" cy="739972"/>
          </a:xfrm>
          <a:custGeom>
            <a:avLst/>
            <a:gdLst/>
            <a:ahLst/>
            <a:cxnLst/>
            <a:rect l="l" t="t" r="r" b="b"/>
            <a:pathLst>
              <a:path w="2198" h="16682" extrusionOk="0">
                <a:moveTo>
                  <a:pt x="1709" y="1"/>
                </a:moveTo>
                <a:cubicBezTo>
                  <a:pt x="1275" y="3472"/>
                  <a:pt x="0" y="16682"/>
                  <a:pt x="0" y="16682"/>
                </a:cubicBezTo>
                <a:cubicBezTo>
                  <a:pt x="0" y="16682"/>
                  <a:pt x="163" y="16438"/>
                  <a:pt x="244" y="16438"/>
                </a:cubicBezTo>
                <a:cubicBezTo>
                  <a:pt x="353" y="16438"/>
                  <a:pt x="461" y="16627"/>
                  <a:pt x="461" y="16627"/>
                </a:cubicBezTo>
                <a:lnTo>
                  <a:pt x="2197" y="1"/>
                </a:ln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246720" y="3742989"/>
            <a:ext cx="83082" cy="764014"/>
          </a:xfrm>
          <a:custGeom>
            <a:avLst/>
            <a:gdLst/>
            <a:ahLst/>
            <a:cxnLst/>
            <a:rect l="l" t="t" r="r" b="b"/>
            <a:pathLst>
              <a:path w="1873" h="17224" extrusionOk="0">
                <a:moveTo>
                  <a:pt x="1872" y="0"/>
                </a:moveTo>
                <a:lnTo>
                  <a:pt x="1872" y="0"/>
                </a:lnTo>
                <a:cubicBezTo>
                  <a:pt x="1872" y="3"/>
                  <a:pt x="1330" y="4639"/>
                  <a:pt x="1086" y="6401"/>
                </a:cubicBezTo>
                <a:cubicBezTo>
                  <a:pt x="814" y="8381"/>
                  <a:pt x="1" y="16708"/>
                  <a:pt x="136" y="17224"/>
                </a:cubicBezTo>
                <a:cubicBezTo>
                  <a:pt x="136" y="17224"/>
                  <a:pt x="733" y="10578"/>
                  <a:pt x="1031" y="8002"/>
                </a:cubicBezTo>
                <a:cubicBezTo>
                  <a:pt x="1330" y="5426"/>
                  <a:pt x="1872" y="3"/>
                  <a:pt x="1872" y="0"/>
                </a:cubicBezTo>
                <a:close/>
              </a:path>
            </a:pathLst>
          </a:custGeom>
          <a:solidFill>
            <a:srgbClr val="376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296047" y="3753813"/>
            <a:ext cx="99937" cy="756828"/>
          </a:xfrm>
          <a:custGeom>
            <a:avLst/>
            <a:gdLst/>
            <a:ahLst/>
            <a:cxnLst/>
            <a:rect l="l" t="t" r="r" b="b"/>
            <a:pathLst>
              <a:path w="2253" h="17062" extrusionOk="0">
                <a:moveTo>
                  <a:pt x="1818" y="0"/>
                </a:moveTo>
                <a:lnTo>
                  <a:pt x="1" y="16980"/>
                </a:lnTo>
                <a:cubicBezTo>
                  <a:pt x="80" y="16900"/>
                  <a:pt x="145" y="16850"/>
                  <a:pt x="196" y="16850"/>
                </a:cubicBezTo>
                <a:cubicBezTo>
                  <a:pt x="214" y="16850"/>
                  <a:pt x="230" y="16857"/>
                  <a:pt x="245" y="16871"/>
                </a:cubicBezTo>
                <a:cubicBezTo>
                  <a:pt x="381" y="16871"/>
                  <a:pt x="489" y="17061"/>
                  <a:pt x="489" y="17061"/>
                </a:cubicBezTo>
                <a:lnTo>
                  <a:pt x="2252" y="54"/>
                </a:lnTo>
                <a:lnTo>
                  <a:pt x="1818" y="0"/>
                </a:ln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324924" y="3675387"/>
            <a:ext cx="99937" cy="104905"/>
          </a:xfrm>
          <a:custGeom>
            <a:avLst/>
            <a:gdLst/>
            <a:ahLst/>
            <a:cxnLst/>
            <a:rect l="l" t="t" r="r" b="b"/>
            <a:pathLst>
              <a:path w="2253" h="2365" extrusionOk="0">
                <a:moveTo>
                  <a:pt x="1188" y="1"/>
                </a:moveTo>
                <a:cubicBezTo>
                  <a:pt x="731" y="1"/>
                  <a:pt x="390" y="117"/>
                  <a:pt x="245" y="602"/>
                </a:cubicBezTo>
                <a:cubicBezTo>
                  <a:pt x="218" y="710"/>
                  <a:pt x="136" y="1063"/>
                  <a:pt x="82" y="1551"/>
                </a:cubicBezTo>
                <a:cubicBezTo>
                  <a:pt x="82" y="1687"/>
                  <a:pt x="28" y="1904"/>
                  <a:pt x="1" y="2094"/>
                </a:cubicBezTo>
                <a:cubicBezTo>
                  <a:pt x="161" y="2040"/>
                  <a:pt x="392" y="1975"/>
                  <a:pt x="662" y="1975"/>
                </a:cubicBezTo>
                <a:cubicBezTo>
                  <a:pt x="803" y="1975"/>
                  <a:pt x="955" y="1993"/>
                  <a:pt x="1113" y="2039"/>
                </a:cubicBezTo>
                <a:cubicBezTo>
                  <a:pt x="1384" y="2067"/>
                  <a:pt x="1601" y="2121"/>
                  <a:pt x="1764" y="2202"/>
                </a:cubicBezTo>
                <a:cubicBezTo>
                  <a:pt x="1899" y="2256"/>
                  <a:pt x="2008" y="2311"/>
                  <a:pt x="2062" y="2365"/>
                </a:cubicBezTo>
                <a:cubicBezTo>
                  <a:pt x="2116" y="2121"/>
                  <a:pt x="2116" y="1931"/>
                  <a:pt x="2144" y="1768"/>
                </a:cubicBezTo>
                <a:cubicBezTo>
                  <a:pt x="2198" y="1280"/>
                  <a:pt x="2252" y="982"/>
                  <a:pt x="2252" y="954"/>
                </a:cubicBezTo>
                <a:cubicBezTo>
                  <a:pt x="2252" y="683"/>
                  <a:pt x="2116" y="385"/>
                  <a:pt x="1872" y="195"/>
                </a:cubicBezTo>
                <a:cubicBezTo>
                  <a:pt x="1737" y="59"/>
                  <a:pt x="1574" y="5"/>
                  <a:pt x="1357" y="5"/>
                </a:cubicBezTo>
                <a:cubicBezTo>
                  <a:pt x="1299" y="2"/>
                  <a:pt x="1243" y="1"/>
                  <a:pt x="1188" y="1"/>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403127" y="3682795"/>
            <a:ext cx="21735" cy="96300"/>
          </a:xfrm>
          <a:custGeom>
            <a:avLst/>
            <a:gdLst/>
            <a:ahLst/>
            <a:cxnLst/>
            <a:rect l="l" t="t" r="r" b="b"/>
            <a:pathLst>
              <a:path w="490" h="2171" extrusionOk="0">
                <a:moveTo>
                  <a:pt x="109" y="1"/>
                </a:moveTo>
                <a:cubicBezTo>
                  <a:pt x="109" y="489"/>
                  <a:pt x="82" y="1167"/>
                  <a:pt x="1" y="2008"/>
                </a:cubicBezTo>
                <a:cubicBezTo>
                  <a:pt x="136" y="2062"/>
                  <a:pt x="245" y="2117"/>
                  <a:pt x="299" y="2171"/>
                </a:cubicBezTo>
                <a:cubicBezTo>
                  <a:pt x="353" y="1927"/>
                  <a:pt x="353" y="1737"/>
                  <a:pt x="381" y="1574"/>
                </a:cubicBezTo>
                <a:cubicBezTo>
                  <a:pt x="435" y="1086"/>
                  <a:pt x="489" y="787"/>
                  <a:pt x="489" y="760"/>
                </a:cubicBezTo>
                <a:cubicBezTo>
                  <a:pt x="489" y="489"/>
                  <a:pt x="353" y="164"/>
                  <a:pt x="109"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265972" y="4603984"/>
            <a:ext cx="38547" cy="63121"/>
          </a:xfrm>
          <a:custGeom>
            <a:avLst/>
            <a:gdLst/>
            <a:ahLst/>
            <a:cxnLst/>
            <a:rect l="l" t="t" r="r" b="b"/>
            <a:pathLst>
              <a:path w="869" h="1423" extrusionOk="0">
                <a:moveTo>
                  <a:pt x="363" y="1"/>
                </a:moveTo>
                <a:cubicBezTo>
                  <a:pt x="235" y="1"/>
                  <a:pt x="102" y="31"/>
                  <a:pt x="1" y="92"/>
                </a:cubicBezTo>
                <a:cubicBezTo>
                  <a:pt x="109" y="770"/>
                  <a:pt x="218" y="1340"/>
                  <a:pt x="272" y="1421"/>
                </a:cubicBezTo>
                <a:cubicBezTo>
                  <a:pt x="274" y="1422"/>
                  <a:pt x="276" y="1422"/>
                  <a:pt x="278" y="1422"/>
                </a:cubicBezTo>
                <a:cubicBezTo>
                  <a:pt x="365" y="1422"/>
                  <a:pt x="604" y="889"/>
                  <a:pt x="869" y="228"/>
                </a:cubicBezTo>
                <a:cubicBezTo>
                  <a:pt x="814" y="201"/>
                  <a:pt x="787" y="146"/>
                  <a:pt x="733" y="119"/>
                </a:cubicBezTo>
                <a:cubicBezTo>
                  <a:pt x="652" y="65"/>
                  <a:pt x="597" y="65"/>
                  <a:pt x="489" y="11"/>
                </a:cubicBezTo>
                <a:cubicBezTo>
                  <a:pt x="448" y="4"/>
                  <a:pt x="406" y="1"/>
                  <a:pt x="36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318935" y="3735005"/>
            <a:ext cx="102288" cy="72968"/>
          </a:xfrm>
          <a:custGeom>
            <a:avLst/>
            <a:gdLst/>
            <a:ahLst/>
            <a:cxnLst/>
            <a:rect l="l" t="t" r="r" b="b"/>
            <a:pathLst>
              <a:path w="2306" h="1645" extrusionOk="0">
                <a:moveTo>
                  <a:pt x="925" y="0"/>
                </a:moveTo>
                <a:cubicBezTo>
                  <a:pt x="595" y="0"/>
                  <a:pt x="337" y="83"/>
                  <a:pt x="163" y="180"/>
                </a:cubicBezTo>
                <a:cubicBezTo>
                  <a:pt x="109" y="533"/>
                  <a:pt x="82" y="940"/>
                  <a:pt x="0" y="1401"/>
                </a:cubicBezTo>
                <a:cubicBezTo>
                  <a:pt x="194" y="1304"/>
                  <a:pt x="402" y="1221"/>
                  <a:pt x="732" y="1221"/>
                </a:cubicBezTo>
                <a:cubicBezTo>
                  <a:pt x="864" y="1221"/>
                  <a:pt x="1015" y="1234"/>
                  <a:pt x="1194" y="1265"/>
                </a:cubicBezTo>
                <a:cubicBezTo>
                  <a:pt x="1465" y="1292"/>
                  <a:pt x="1655" y="1374"/>
                  <a:pt x="1872" y="1482"/>
                </a:cubicBezTo>
                <a:cubicBezTo>
                  <a:pt x="1953" y="1509"/>
                  <a:pt x="2062" y="1563"/>
                  <a:pt x="2170" y="1645"/>
                </a:cubicBezTo>
                <a:cubicBezTo>
                  <a:pt x="2197" y="1428"/>
                  <a:pt x="2197" y="1238"/>
                  <a:pt x="2224" y="1021"/>
                </a:cubicBezTo>
                <a:cubicBezTo>
                  <a:pt x="2224" y="940"/>
                  <a:pt x="2279" y="831"/>
                  <a:pt x="2279" y="723"/>
                </a:cubicBezTo>
                <a:cubicBezTo>
                  <a:pt x="2279" y="587"/>
                  <a:pt x="2306" y="478"/>
                  <a:pt x="2306" y="397"/>
                </a:cubicBezTo>
                <a:cubicBezTo>
                  <a:pt x="2197" y="316"/>
                  <a:pt x="2116" y="289"/>
                  <a:pt x="1980" y="207"/>
                </a:cubicBezTo>
                <a:cubicBezTo>
                  <a:pt x="1790" y="153"/>
                  <a:pt x="1601" y="72"/>
                  <a:pt x="1356" y="44"/>
                </a:cubicBezTo>
                <a:cubicBezTo>
                  <a:pt x="1201" y="13"/>
                  <a:pt x="1057" y="0"/>
                  <a:pt x="9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403127" y="3744187"/>
            <a:ext cx="19296" cy="63786"/>
          </a:xfrm>
          <a:custGeom>
            <a:avLst/>
            <a:gdLst/>
            <a:ahLst/>
            <a:cxnLst/>
            <a:rect l="l" t="t" r="r" b="b"/>
            <a:pathLst>
              <a:path w="435" h="1438" extrusionOk="0">
                <a:moveTo>
                  <a:pt x="109" y="0"/>
                </a:moveTo>
                <a:cubicBezTo>
                  <a:pt x="82" y="380"/>
                  <a:pt x="28" y="814"/>
                  <a:pt x="1" y="1275"/>
                </a:cubicBezTo>
                <a:cubicBezTo>
                  <a:pt x="109" y="1302"/>
                  <a:pt x="218" y="1356"/>
                  <a:pt x="299" y="1438"/>
                </a:cubicBezTo>
                <a:cubicBezTo>
                  <a:pt x="326" y="1221"/>
                  <a:pt x="326" y="1031"/>
                  <a:pt x="381" y="814"/>
                </a:cubicBezTo>
                <a:cubicBezTo>
                  <a:pt x="381" y="733"/>
                  <a:pt x="408" y="624"/>
                  <a:pt x="408" y="516"/>
                </a:cubicBezTo>
                <a:cubicBezTo>
                  <a:pt x="408" y="380"/>
                  <a:pt x="435" y="271"/>
                  <a:pt x="435" y="190"/>
                </a:cubicBezTo>
                <a:cubicBezTo>
                  <a:pt x="353" y="109"/>
                  <a:pt x="245" y="82"/>
                  <a:pt x="109"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338187" y="3685457"/>
            <a:ext cx="40942" cy="37127"/>
          </a:xfrm>
          <a:custGeom>
            <a:avLst/>
            <a:gdLst/>
            <a:ahLst/>
            <a:cxnLst/>
            <a:rect l="l" t="t" r="r" b="b"/>
            <a:pathLst>
              <a:path w="923" h="837" extrusionOk="0">
                <a:moveTo>
                  <a:pt x="760" y="0"/>
                </a:moveTo>
                <a:cubicBezTo>
                  <a:pt x="537" y="0"/>
                  <a:pt x="359" y="124"/>
                  <a:pt x="271" y="212"/>
                </a:cubicBezTo>
                <a:cubicBezTo>
                  <a:pt x="136" y="321"/>
                  <a:pt x="0" y="755"/>
                  <a:pt x="271" y="836"/>
                </a:cubicBezTo>
                <a:cubicBezTo>
                  <a:pt x="273" y="836"/>
                  <a:pt x="275" y="837"/>
                  <a:pt x="276" y="837"/>
                </a:cubicBezTo>
                <a:cubicBezTo>
                  <a:pt x="368" y="837"/>
                  <a:pt x="763" y="155"/>
                  <a:pt x="922" y="22"/>
                </a:cubicBezTo>
                <a:cubicBezTo>
                  <a:pt x="866" y="7"/>
                  <a:pt x="812" y="0"/>
                  <a:pt x="760"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277993" y="4608065"/>
            <a:ext cx="25328" cy="56733"/>
          </a:xfrm>
          <a:custGeom>
            <a:avLst/>
            <a:gdLst/>
            <a:ahLst/>
            <a:cxnLst/>
            <a:rect l="l" t="t" r="r" b="b"/>
            <a:pathLst>
              <a:path w="571" h="1279" extrusionOk="0">
                <a:moveTo>
                  <a:pt x="435" y="0"/>
                </a:moveTo>
                <a:cubicBezTo>
                  <a:pt x="218" y="705"/>
                  <a:pt x="1" y="1275"/>
                  <a:pt x="1" y="1275"/>
                </a:cubicBezTo>
                <a:cubicBezTo>
                  <a:pt x="4" y="1277"/>
                  <a:pt x="6" y="1279"/>
                  <a:pt x="10" y="1279"/>
                </a:cubicBezTo>
                <a:cubicBezTo>
                  <a:pt x="80" y="1279"/>
                  <a:pt x="338" y="755"/>
                  <a:pt x="571" y="109"/>
                </a:cubicBezTo>
                <a:cubicBezTo>
                  <a:pt x="543" y="54"/>
                  <a:pt x="516" y="27"/>
                  <a:pt x="435"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897801" y="3674234"/>
            <a:ext cx="197391" cy="98726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918250" y="3674234"/>
            <a:ext cx="176942" cy="977151"/>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896603" y="3821193"/>
            <a:ext cx="198589" cy="840308"/>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972411" y="3821193"/>
            <a:ext cx="122782" cy="830195"/>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897801" y="3833214"/>
            <a:ext cx="119189" cy="737577"/>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893010" y="3832016"/>
            <a:ext cx="105926" cy="760421"/>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943534" y="3828379"/>
            <a:ext cx="122782" cy="75323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995255" y="4555101"/>
            <a:ext cx="101135" cy="106414"/>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072261" y="4555101"/>
            <a:ext cx="22933" cy="96300"/>
          </a:xfrm>
          <a:custGeom>
            <a:avLst/>
            <a:gdLst/>
            <a:ahLst/>
            <a:cxnLst/>
            <a:rect l="l" t="t" r="r" b="b"/>
            <a:pathLst>
              <a:path w="517" h="2171" extrusionOk="0">
                <a:moveTo>
                  <a:pt x="299" y="1"/>
                </a:moveTo>
                <a:cubicBezTo>
                  <a:pt x="245" y="55"/>
                  <a:pt x="136" y="136"/>
                  <a:pt x="1" y="163"/>
                </a:cubicBezTo>
                <a:cubicBezTo>
                  <a:pt x="109" y="977"/>
                  <a:pt x="164" y="1709"/>
                  <a:pt x="164" y="2171"/>
                </a:cubicBezTo>
                <a:cubicBezTo>
                  <a:pt x="408" y="1954"/>
                  <a:pt x="516" y="1709"/>
                  <a:pt x="516" y="1384"/>
                </a:cubicBezTo>
                <a:cubicBezTo>
                  <a:pt x="516" y="1357"/>
                  <a:pt x="462" y="1058"/>
                  <a:pt x="408" y="597"/>
                </a:cubicBezTo>
                <a:cubicBezTo>
                  <a:pt x="381" y="435"/>
                  <a:pt x="326" y="245"/>
                  <a:pt x="299"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908624" y="3671927"/>
            <a:ext cx="37349" cy="62455"/>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988069" y="4526224"/>
            <a:ext cx="103486" cy="74254"/>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071063" y="4526224"/>
            <a:ext cx="20493" cy="63830"/>
          </a:xfrm>
          <a:custGeom>
            <a:avLst/>
            <a:gdLst/>
            <a:ahLst/>
            <a:cxnLst/>
            <a:rect l="l" t="t" r="r" b="b"/>
            <a:pathLst>
              <a:path w="462" h="1439" extrusionOk="0">
                <a:moveTo>
                  <a:pt x="299" y="1"/>
                </a:moveTo>
                <a:cubicBezTo>
                  <a:pt x="245" y="82"/>
                  <a:pt x="136" y="136"/>
                  <a:pt x="1" y="191"/>
                </a:cubicBezTo>
                <a:cubicBezTo>
                  <a:pt x="55" y="625"/>
                  <a:pt x="109" y="1058"/>
                  <a:pt x="136" y="1438"/>
                </a:cubicBezTo>
                <a:cubicBezTo>
                  <a:pt x="272" y="1357"/>
                  <a:pt x="380" y="1330"/>
                  <a:pt x="462" y="1275"/>
                </a:cubicBezTo>
                <a:cubicBezTo>
                  <a:pt x="462" y="1167"/>
                  <a:pt x="435" y="1058"/>
                  <a:pt x="435" y="923"/>
                </a:cubicBezTo>
                <a:cubicBezTo>
                  <a:pt x="435" y="814"/>
                  <a:pt x="408" y="733"/>
                  <a:pt x="408" y="625"/>
                </a:cubicBezTo>
                <a:lnTo>
                  <a:pt x="29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6010914" y="4613920"/>
            <a:ext cx="40942" cy="35619"/>
          </a:xfrm>
          <a:custGeom>
            <a:avLst/>
            <a:gdLst/>
            <a:ahLst/>
            <a:cxnLst/>
            <a:rect l="l" t="t" r="r" b="b"/>
            <a:pathLst>
              <a:path w="923" h="803" extrusionOk="0">
                <a:moveTo>
                  <a:pt x="252" y="1"/>
                </a:moveTo>
                <a:cubicBezTo>
                  <a:pt x="249" y="1"/>
                  <a:pt x="247" y="2"/>
                  <a:pt x="245" y="4"/>
                </a:cubicBezTo>
                <a:cubicBezTo>
                  <a:pt x="0" y="58"/>
                  <a:pt x="136" y="519"/>
                  <a:pt x="272" y="573"/>
                </a:cubicBezTo>
                <a:cubicBezTo>
                  <a:pt x="340" y="688"/>
                  <a:pt x="526" y="803"/>
                  <a:pt x="778" y="803"/>
                </a:cubicBezTo>
                <a:cubicBezTo>
                  <a:pt x="824" y="803"/>
                  <a:pt x="872" y="799"/>
                  <a:pt x="923" y="790"/>
                </a:cubicBezTo>
                <a:cubicBezTo>
                  <a:pt x="740" y="634"/>
                  <a:pt x="332" y="1"/>
                  <a:pt x="252"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919492" y="3674234"/>
            <a:ext cx="26481" cy="55536"/>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971213" y="4656194"/>
            <a:ext cx="377837" cy="58995"/>
          </a:xfrm>
          <a:custGeom>
            <a:avLst/>
            <a:gdLst/>
            <a:ahLst/>
            <a:cxnLst/>
            <a:rect l="l" t="t" r="r" b="b"/>
            <a:pathLst>
              <a:path w="8518" h="1330" extrusionOk="0">
                <a:moveTo>
                  <a:pt x="0" y="0"/>
                </a:moveTo>
                <a:lnTo>
                  <a:pt x="0" y="1329"/>
                </a:lnTo>
                <a:lnTo>
                  <a:pt x="8517" y="1329"/>
                </a:lnTo>
                <a:lnTo>
                  <a:pt x="8517" y="27"/>
                </a:lnTo>
                <a:lnTo>
                  <a:pt x="0"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885780" y="3966777"/>
            <a:ext cx="548702" cy="696635"/>
          </a:xfrm>
          <a:custGeom>
            <a:avLst/>
            <a:gdLst/>
            <a:ahLst/>
            <a:cxnLst/>
            <a:rect l="l" t="t" r="r" b="b"/>
            <a:pathLst>
              <a:path w="12370" h="15705" extrusionOk="0">
                <a:moveTo>
                  <a:pt x="7622" y="2089"/>
                </a:moveTo>
                <a:lnTo>
                  <a:pt x="7622" y="2116"/>
                </a:lnTo>
                <a:lnTo>
                  <a:pt x="7731" y="2224"/>
                </a:lnTo>
                <a:lnTo>
                  <a:pt x="7053" y="2902"/>
                </a:lnTo>
                <a:lnTo>
                  <a:pt x="6375" y="2224"/>
                </a:lnTo>
                <a:lnTo>
                  <a:pt x="6510" y="2089"/>
                </a:lnTo>
                <a:close/>
                <a:moveTo>
                  <a:pt x="2008" y="2116"/>
                </a:moveTo>
                <a:lnTo>
                  <a:pt x="2143" y="2251"/>
                </a:lnTo>
                <a:lnTo>
                  <a:pt x="1465" y="2929"/>
                </a:lnTo>
                <a:lnTo>
                  <a:pt x="787" y="2251"/>
                </a:lnTo>
                <a:lnTo>
                  <a:pt x="923" y="2116"/>
                </a:lnTo>
                <a:close/>
                <a:moveTo>
                  <a:pt x="3879" y="2116"/>
                </a:moveTo>
                <a:lnTo>
                  <a:pt x="4015" y="2251"/>
                </a:lnTo>
                <a:lnTo>
                  <a:pt x="3337" y="2929"/>
                </a:lnTo>
                <a:lnTo>
                  <a:pt x="2659" y="2251"/>
                </a:lnTo>
                <a:lnTo>
                  <a:pt x="2794" y="2116"/>
                </a:lnTo>
                <a:close/>
                <a:moveTo>
                  <a:pt x="5778" y="2116"/>
                </a:moveTo>
                <a:lnTo>
                  <a:pt x="5886" y="2251"/>
                </a:lnTo>
                <a:lnTo>
                  <a:pt x="5208" y="2929"/>
                </a:lnTo>
                <a:lnTo>
                  <a:pt x="4530" y="2251"/>
                </a:lnTo>
                <a:lnTo>
                  <a:pt x="4666" y="2116"/>
                </a:lnTo>
                <a:close/>
                <a:moveTo>
                  <a:pt x="9494" y="2143"/>
                </a:moveTo>
                <a:lnTo>
                  <a:pt x="9602" y="2251"/>
                </a:lnTo>
                <a:lnTo>
                  <a:pt x="8924" y="2929"/>
                </a:lnTo>
                <a:lnTo>
                  <a:pt x="8273" y="2251"/>
                </a:lnTo>
                <a:lnTo>
                  <a:pt x="8382" y="2143"/>
                </a:lnTo>
                <a:close/>
                <a:moveTo>
                  <a:pt x="11366" y="2143"/>
                </a:moveTo>
                <a:lnTo>
                  <a:pt x="11447" y="2251"/>
                </a:lnTo>
                <a:lnTo>
                  <a:pt x="10769" y="2929"/>
                </a:lnTo>
                <a:lnTo>
                  <a:pt x="10145" y="2251"/>
                </a:lnTo>
                <a:lnTo>
                  <a:pt x="10226" y="2143"/>
                </a:lnTo>
                <a:close/>
                <a:moveTo>
                  <a:pt x="11610" y="2658"/>
                </a:moveTo>
                <a:lnTo>
                  <a:pt x="11528" y="3580"/>
                </a:lnTo>
                <a:lnTo>
                  <a:pt x="11094" y="3174"/>
                </a:lnTo>
                <a:lnTo>
                  <a:pt x="11610" y="2658"/>
                </a:lnTo>
                <a:close/>
                <a:moveTo>
                  <a:pt x="733" y="2767"/>
                </a:moveTo>
                <a:lnTo>
                  <a:pt x="1221" y="3201"/>
                </a:lnTo>
                <a:lnTo>
                  <a:pt x="814" y="3608"/>
                </a:lnTo>
                <a:lnTo>
                  <a:pt x="733" y="2767"/>
                </a:lnTo>
                <a:close/>
                <a:moveTo>
                  <a:pt x="9901" y="2495"/>
                </a:moveTo>
                <a:lnTo>
                  <a:pt x="10579" y="3174"/>
                </a:lnTo>
                <a:lnTo>
                  <a:pt x="9901" y="3852"/>
                </a:lnTo>
                <a:lnTo>
                  <a:pt x="9223" y="3174"/>
                </a:lnTo>
                <a:lnTo>
                  <a:pt x="9901" y="2495"/>
                </a:lnTo>
                <a:close/>
                <a:moveTo>
                  <a:pt x="2415" y="2523"/>
                </a:moveTo>
                <a:lnTo>
                  <a:pt x="3093" y="3201"/>
                </a:lnTo>
                <a:lnTo>
                  <a:pt x="2415" y="3879"/>
                </a:lnTo>
                <a:lnTo>
                  <a:pt x="1737" y="3201"/>
                </a:lnTo>
                <a:lnTo>
                  <a:pt x="2415" y="2523"/>
                </a:lnTo>
                <a:close/>
                <a:moveTo>
                  <a:pt x="4286" y="2523"/>
                </a:moveTo>
                <a:lnTo>
                  <a:pt x="4964" y="3201"/>
                </a:lnTo>
                <a:lnTo>
                  <a:pt x="4286" y="3879"/>
                </a:lnTo>
                <a:lnTo>
                  <a:pt x="3608" y="3201"/>
                </a:lnTo>
                <a:lnTo>
                  <a:pt x="4286" y="2523"/>
                </a:lnTo>
                <a:close/>
                <a:moveTo>
                  <a:pt x="6131" y="2523"/>
                </a:moveTo>
                <a:lnTo>
                  <a:pt x="6809" y="3201"/>
                </a:lnTo>
                <a:lnTo>
                  <a:pt x="6131" y="3879"/>
                </a:lnTo>
                <a:lnTo>
                  <a:pt x="5453" y="3201"/>
                </a:lnTo>
                <a:lnTo>
                  <a:pt x="6131" y="2523"/>
                </a:lnTo>
                <a:close/>
                <a:moveTo>
                  <a:pt x="8029" y="2523"/>
                </a:moveTo>
                <a:lnTo>
                  <a:pt x="8707" y="3201"/>
                </a:lnTo>
                <a:lnTo>
                  <a:pt x="8029" y="3879"/>
                </a:lnTo>
                <a:lnTo>
                  <a:pt x="7351" y="3201"/>
                </a:lnTo>
                <a:lnTo>
                  <a:pt x="8029" y="2523"/>
                </a:lnTo>
                <a:close/>
                <a:moveTo>
                  <a:pt x="5208" y="3445"/>
                </a:moveTo>
                <a:lnTo>
                  <a:pt x="5886" y="4123"/>
                </a:lnTo>
                <a:lnTo>
                  <a:pt x="5208" y="4801"/>
                </a:lnTo>
                <a:lnTo>
                  <a:pt x="4530" y="4123"/>
                </a:lnTo>
                <a:lnTo>
                  <a:pt x="5208" y="3445"/>
                </a:lnTo>
                <a:close/>
                <a:moveTo>
                  <a:pt x="7080" y="3445"/>
                </a:moveTo>
                <a:lnTo>
                  <a:pt x="7758" y="4123"/>
                </a:lnTo>
                <a:lnTo>
                  <a:pt x="7080" y="4801"/>
                </a:lnTo>
                <a:lnTo>
                  <a:pt x="6402" y="4123"/>
                </a:lnTo>
                <a:lnTo>
                  <a:pt x="7080" y="3445"/>
                </a:lnTo>
                <a:close/>
                <a:moveTo>
                  <a:pt x="8951" y="3445"/>
                </a:moveTo>
                <a:lnTo>
                  <a:pt x="9630" y="4123"/>
                </a:lnTo>
                <a:lnTo>
                  <a:pt x="8951" y="4801"/>
                </a:lnTo>
                <a:lnTo>
                  <a:pt x="8273" y="4123"/>
                </a:lnTo>
                <a:lnTo>
                  <a:pt x="8951" y="3445"/>
                </a:lnTo>
                <a:close/>
                <a:moveTo>
                  <a:pt x="1465" y="3472"/>
                </a:moveTo>
                <a:lnTo>
                  <a:pt x="2143" y="4150"/>
                </a:lnTo>
                <a:lnTo>
                  <a:pt x="1465" y="4828"/>
                </a:lnTo>
                <a:lnTo>
                  <a:pt x="841" y="4204"/>
                </a:lnTo>
                <a:lnTo>
                  <a:pt x="841" y="4069"/>
                </a:lnTo>
                <a:lnTo>
                  <a:pt x="1465" y="3472"/>
                </a:lnTo>
                <a:close/>
                <a:moveTo>
                  <a:pt x="3364" y="3472"/>
                </a:moveTo>
                <a:lnTo>
                  <a:pt x="4042" y="4150"/>
                </a:lnTo>
                <a:lnTo>
                  <a:pt x="3364" y="4828"/>
                </a:lnTo>
                <a:lnTo>
                  <a:pt x="2686" y="4150"/>
                </a:lnTo>
                <a:lnTo>
                  <a:pt x="3364" y="3472"/>
                </a:lnTo>
                <a:close/>
                <a:moveTo>
                  <a:pt x="10850" y="3445"/>
                </a:moveTo>
                <a:lnTo>
                  <a:pt x="11501" y="4069"/>
                </a:lnTo>
                <a:lnTo>
                  <a:pt x="11501" y="4177"/>
                </a:lnTo>
                <a:lnTo>
                  <a:pt x="10877" y="4828"/>
                </a:lnTo>
                <a:lnTo>
                  <a:pt x="10172" y="4123"/>
                </a:lnTo>
                <a:lnTo>
                  <a:pt x="10850" y="3445"/>
                </a:lnTo>
                <a:close/>
                <a:moveTo>
                  <a:pt x="950" y="4774"/>
                </a:moveTo>
                <a:lnTo>
                  <a:pt x="1221" y="5099"/>
                </a:lnTo>
                <a:lnTo>
                  <a:pt x="977" y="5343"/>
                </a:lnTo>
                <a:lnTo>
                  <a:pt x="950" y="4774"/>
                </a:lnTo>
                <a:close/>
                <a:moveTo>
                  <a:pt x="11393" y="4747"/>
                </a:moveTo>
                <a:lnTo>
                  <a:pt x="11366" y="5343"/>
                </a:lnTo>
                <a:lnTo>
                  <a:pt x="11094" y="5072"/>
                </a:lnTo>
                <a:lnTo>
                  <a:pt x="11393" y="4747"/>
                </a:lnTo>
                <a:close/>
                <a:moveTo>
                  <a:pt x="2415" y="4394"/>
                </a:moveTo>
                <a:lnTo>
                  <a:pt x="3093" y="5072"/>
                </a:lnTo>
                <a:lnTo>
                  <a:pt x="2415" y="5750"/>
                </a:lnTo>
                <a:lnTo>
                  <a:pt x="1737" y="5072"/>
                </a:lnTo>
                <a:lnTo>
                  <a:pt x="2415" y="4394"/>
                </a:lnTo>
                <a:close/>
                <a:moveTo>
                  <a:pt x="4286" y="4394"/>
                </a:moveTo>
                <a:lnTo>
                  <a:pt x="4964" y="5072"/>
                </a:lnTo>
                <a:lnTo>
                  <a:pt x="4286" y="5750"/>
                </a:lnTo>
                <a:lnTo>
                  <a:pt x="3608" y="5072"/>
                </a:lnTo>
                <a:lnTo>
                  <a:pt x="4286" y="4394"/>
                </a:lnTo>
                <a:close/>
                <a:moveTo>
                  <a:pt x="6131" y="4394"/>
                </a:moveTo>
                <a:lnTo>
                  <a:pt x="6809" y="5072"/>
                </a:lnTo>
                <a:lnTo>
                  <a:pt x="6131" y="5750"/>
                </a:lnTo>
                <a:lnTo>
                  <a:pt x="5453" y="5072"/>
                </a:lnTo>
                <a:lnTo>
                  <a:pt x="6131" y="4394"/>
                </a:lnTo>
                <a:close/>
                <a:moveTo>
                  <a:pt x="8029" y="4394"/>
                </a:moveTo>
                <a:lnTo>
                  <a:pt x="8707" y="5072"/>
                </a:lnTo>
                <a:lnTo>
                  <a:pt x="8029" y="5750"/>
                </a:lnTo>
                <a:lnTo>
                  <a:pt x="7351" y="5072"/>
                </a:lnTo>
                <a:lnTo>
                  <a:pt x="8029" y="4394"/>
                </a:lnTo>
                <a:close/>
                <a:moveTo>
                  <a:pt x="9901" y="4394"/>
                </a:moveTo>
                <a:lnTo>
                  <a:pt x="10579" y="5072"/>
                </a:lnTo>
                <a:lnTo>
                  <a:pt x="9901" y="5750"/>
                </a:lnTo>
                <a:lnTo>
                  <a:pt x="9223" y="5072"/>
                </a:lnTo>
                <a:lnTo>
                  <a:pt x="9901" y="4394"/>
                </a:lnTo>
                <a:close/>
                <a:moveTo>
                  <a:pt x="10850" y="5289"/>
                </a:moveTo>
                <a:lnTo>
                  <a:pt x="11338" y="5777"/>
                </a:lnTo>
                <a:lnTo>
                  <a:pt x="11284" y="6211"/>
                </a:lnTo>
                <a:lnTo>
                  <a:pt x="10850" y="6645"/>
                </a:lnTo>
                <a:lnTo>
                  <a:pt x="10172" y="5967"/>
                </a:lnTo>
                <a:lnTo>
                  <a:pt x="10850" y="5289"/>
                </a:lnTo>
                <a:close/>
                <a:moveTo>
                  <a:pt x="1492" y="5343"/>
                </a:moveTo>
                <a:lnTo>
                  <a:pt x="2171" y="6022"/>
                </a:lnTo>
                <a:lnTo>
                  <a:pt x="1492" y="6700"/>
                </a:lnTo>
                <a:lnTo>
                  <a:pt x="1058" y="6239"/>
                </a:lnTo>
                <a:lnTo>
                  <a:pt x="1031" y="5805"/>
                </a:lnTo>
                <a:lnTo>
                  <a:pt x="1492" y="5343"/>
                </a:lnTo>
                <a:close/>
                <a:moveTo>
                  <a:pt x="3364" y="5343"/>
                </a:moveTo>
                <a:lnTo>
                  <a:pt x="4042" y="6022"/>
                </a:lnTo>
                <a:lnTo>
                  <a:pt x="3364" y="6700"/>
                </a:lnTo>
                <a:lnTo>
                  <a:pt x="2686" y="6022"/>
                </a:lnTo>
                <a:lnTo>
                  <a:pt x="3364" y="5343"/>
                </a:lnTo>
                <a:close/>
                <a:moveTo>
                  <a:pt x="5208" y="5343"/>
                </a:moveTo>
                <a:lnTo>
                  <a:pt x="5886" y="6022"/>
                </a:lnTo>
                <a:lnTo>
                  <a:pt x="5208" y="6700"/>
                </a:lnTo>
                <a:lnTo>
                  <a:pt x="4530" y="6022"/>
                </a:lnTo>
                <a:lnTo>
                  <a:pt x="5208" y="5343"/>
                </a:lnTo>
                <a:close/>
                <a:moveTo>
                  <a:pt x="7080" y="5343"/>
                </a:moveTo>
                <a:lnTo>
                  <a:pt x="7758" y="6022"/>
                </a:lnTo>
                <a:lnTo>
                  <a:pt x="7080" y="6700"/>
                </a:lnTo>
                <a:lnTo>
                  <a:pt x="6402" y="6022"/>
                </a:lnTo>
                <a:lnTo>
                  <a:pt x="7080" y="5343"/>
                </a:lnTo>
                <a:close/>
                <a:moveTo>
                  <a:pt x="8951" y="5343"/>
                </a:moveTo>
                <a:lnTo>
                  <a:pt x="9630" y="6022"/>
                </a:lnTo>
                <a:lnTo>
                  <a:pt x="8951" y="6700"/>
                </a:lnTo>
                <a:lnTo>
                  <a:pt x="8273" y="6022"/>
                </a:lnTo>
                <a:lnTo>
                  <a:pt x="8951" y="5343"/>
                </a:lnTo>
                <a:close/>
                <a:moveTo>
                  <a:pt x="1086" y="6835"/>
                </a:moveTo>
                <a:lnTo>
                  <a:pt x="1221" y="6971"/>
                </a:lnTo>
                <a:lnTo>
                  <a:pt x="1113" y="7052"/>
                </a:lnTo>
                <a:lnTo>
                  <a:pt x="1086" y="6835"/>
                </a:lnTo>
                <a:close/>
                <a:moveTo>
                  <a:pt x="11257" y="6835"/>
                </a:moveTo>
                <a:lnTo>
                  <a:pt x="11230" y="7052"/>
                </a:lnTo>
                <a:lnTo>
                  <a:pt x="11121" y="6971"/>
                </a:lnTo>
                <a:lnTo>
                  <a:pt x="11257" y="6835"/>
                </a:lnTo>
                <a:close/>
                <a:moveTo>
                  <a:pt x="8029" y="6239"/>
                </a:moveTo>
                <a:lnTo>
                  <a:pt x="8707" y="6917"/>
                </a:lnTo>
                <a:lnTo>
                  <a:pt x="8029" y="7595"/>
                </a:lnTo>
                <a:lnTo>
                  <a:pt x="7351" y="6917"/>
                </a:lnTo>
                <a:lnTo>
                  <a:pt x="8029" y="6239"/>
                </a:lnTo>
                <a:close/>
                <a:moveTo>
                  <a:pt x="9901" y="6239"/>
                </a:moveTo>
                <a:lnTo>
                  <a:pt x="10579" y="6917"/>
                </a:lnTo>
                <a:lnTo>
                  <a:pt x="9901" y="7595"/>
                </a:lnTo>
                <a:lnTo>
                  <a:pt x="9223" y="6917"/>
                </a:lnTo>
                <a:lnTo>
                  <a:pt x="9901" y="6239"/>
                </a:lnTo>
                <a:close/>
                <a:moveTo>
                  <a:pt x="2415" y="6293"/>
                </a:moveTo>
                <a:lnTo>
                  <a:pt x="3093" y="6971"/>
                </a:lnTo>
                <a:lnTo>
                  <a:pt x="2415" y="7649"/>
                </a:lnTo>
                <a:lnTo>
                  <a:pt x="1737" y="6971"/>
                </a:lnTo>
                <a:lnTo>
                  <a:pt x="2415" y="6293"/>
                </a:lnTo>
                <a:close/>
                <a:moveTo>
                  <a:pt x="4286" y="6293"/>
                </a:moveTo>
                <a:lnTo>
                  <a:pt x="4964" y="6971"/>
                </a:lnTo>
                <a:lnTo>
                  <a:pt x="4286" y="7649"/>
                </a:lnTo>
                <a:lnTo>
                  <a:pt x="3608" y="6971"/>
                </a:lnTo>
                <a:lnTo>
                  <a:pt x="4286" y="6293"/>
                </a:lnTo>
                <a:close/>
                <a:moveTo>
                  <a:pt x="6185" y="6293"/>
                </a:moveTo>
                <a:lnTo>
                  <a:pt x="6863" y="6971"/>
                </a:lnTo>
                <a:lnTo>
                  <a:pt x="6185" y="7649"/>
                </a:lnTo>
                <a:lnTo>
                  <a:pt x="5507" y="6971"/>
                </a:lnTo>
                <a:lnTo>
                  <a:pt x="6185" y="6293"/>
                </a:lnTo>
                <a:close/>
                <a:moveTo>
                  <a:pt x="1465" y="7188"/>
                </a:moveTo>
                <a:lnTo>
                  <a:pt x="2143" y="7866"/>
                </a:lnTo>
                <a:lnTo>
                  <a:pt x="1465" y="8544"/>
                </a:lnTo>
                <a:lnTo>
                  <a:pt x="1194" y="8273"/>
                </a:lnTo>
                <a:lnTo>
                  <a:pt x="1140" y="7541"/>
                </a:lnTo>
                <a:lnTo>
                  <a:pt x="1465" y="7188"/>
                </a:lnTo>
                <a:close/>
                <a:moveTo>
                  <a:pt x="5208" y="7188"/>
                </a:moveTo>
                <a:lnTo>
                  <a:pt x="5886" y="7866"/>
                </a:lnTo>
                <a:lnTo>
                  <a:pt x="5208" y="8544"/>
                </a:lnTo>
                <a:lnTo>
                  <a:pt x="4530" y="7866"/>
                </a:lnTo>
                <a:lnTo>
                  <a:pt x="5208" y="7188"/>
                </a:lnTo>
                <a:close/>
                <a:moveTo>
                  <a:pt x="7080" y="7188"/>
                </a:moveTo>
                <a:lnTo>
                  <a:pt x="7758" y="7866"/>
                </a:lnTo>
                <a:lnTo>
                  <a:pt x="7080" y="8544"/>
                </a:lnTo>
                <a:lnTo>
                  <a:pt x="6402" y="7866"/>
                </a:lnTo>
                <a:lnTo>
                  <a:pt x="7080" y="7188"/>
                </a:lnTo>
                <a:close/>
                <a:moveTo>
                  <a:pt x="8951" y="7188"/>
                </a:moveTo>
                <a:lnTo>
                  <a:pt x="9630" y="7866"/>
                </a:lnTo>
                <a:lnTo>
                  <a:pt x="8951" y="8544"/>
                </a:lnTo>
                <a:lnTo>
                  <a:pt x="8273" y="7866"/>
                </a:lnTo>
                <a:lnTo>
                  <a:pt x="8951" y="7188"/>
                </a:lnTo>
                <a:close/>
                <a:moveTo>
                  <a:pt x="10850" y="7188"/>
                </a:moveTo>
                <a:lnTo>
                  <a:pt x="11203" y="7541"/>
                </a:lnTo>
                <a:lnTo>
                  <a:pt x="11121" y="8273"/>
                </a:lnTo>
                <a:lnTo>
                  <a:pt x="10850" y="8544"/>
                </a:lnTo>
                <a:lnTo>
                  <a:pt x="10172" y="7866"/>
                </a:lnTo>
                <a:lnTo>
                  <a:pt x="10850" y="7188"/>
                </a:lnTo>
                <a:close/>
                <a:moveTo>
                  <a:pt x="3364" y="7242"/>
                </a:moveTo>
                <a:lnTo>
                  <a:pt x="4042" y="7920"/>
                </a:lnTo>
                <a:lnTo>
                  <a:pt x="3364" y="8598"/>
                </a:lnTo>
                <a:lnTo>
                  <a:pt x="2686" y="7920"/>
                </a:lnTo>
                <a:lnTo>
                  <a:pt x="3364" y="7242"/>
                </a:lnTo>
                <a:close/>
                <a:moveTo>
                  <a:pt x="2415" y="8137"/>
                </a:moveTo>
                <a:lnTo>
                  <a:pt x="3093" y="8815"/>
                </a:lnTo>
                <a:lnTo>
                  <a:pt x="2415" y="9493"/>
                </a:lnTo>
                <a:lnTo>
                  <a:pt x="1737" y="8815"/>
                </a:lnTo>
                <a:lnTo>
                  <a:pt x="2415" y="8137"/>
                </a:lnTo>
                <a:close/>
                <a:moveTo>
                  <a:pt x="4286" y="8137"/>
                </a:moveTo>
                <a:lnTo>
                  <a:pt x="4964" y="8815"/>
                </a:lnTo>
                <a:lnTo>
                  <a:pt x="4286" y="9493"/>
                </a:lnTo>
                <a:lnTo>
                  <a:pt x="3608" y="8815"/>
                </a:lnTo>
                <a:lnTo>
                  <a:pt x="4286" y="8137"/>
                </a:lnTo>
                <a:close/>
                <a:moveTo>
                  <a:pt x="6185" y="8137"/>
                </a:moveTo>
                <a:lnTo>
                  <a:pt x="6863" y="8815"/>
                </a:lnTo>
                <a:lnTo>
                  <a:pt x="6185" y="9493"/>
                </a:lnTo>
                <a:lnTo>
                  <a:pt x="5507" y="8815"/>
                </a:lnTo>
                <a:lnTo>
                  <a:pt x="6185" y="8137"/>
                </a:lnTo>
                <a:close/>
                <a:moveTo>
                  <a:pt x="8029" y="8137"/>
                </a:moveTo>
                <a:lnTo>
                  <a:pt x="8707" y="8815"/>
                </a:lnTo>
                <a:lnTo>
                  <a:pt x="8029" y="9493"/>
                </a:lnTo>
                <a:lnTo>
                  <a:pt x="7351" y="8815"/>
                </a:lnTo>
                <a:lnTo>
                  <a:pt x="8029" y="8137"/>
                </a:lnTo>
                <a:close/>
                <a:moveTo>
                  <a:pt x="9901" y="8137"/>
                </a:moveTo>
                <a:lnTo>
                  <a:pt x="10579" y="8815"/>
                </a:lnTo>
                <a:lnTo>
                  <a:pt x="9901" y="9493"/>
                </a:lnTo>
                <a:lnTo>
                  <a:pt x="9223" y="8815"/>
                </a:lnTo>
                <a:lnTo>
                  <a:pt x="9901" y="8137"/>
                </a:lnTo>
                <a:close/>
                <a:moveTo>
                  <a:pt x="1492" y="9087"/>
                </a:moveTo>
                <a:lnTo>
                  <a:pt x="2171" y="9765"/>
                </a:lnTo>
                <a:lnTo>
                  <a:pt x="1492" y="10443"/>
                </a:lnTo>
                <a:lnTo>
                  <a:pt x="1411" y="10389"/>
                </a:lnTo>
                <a:lnTo>
                  <a:pt x="1330" y="9304"/>
                </a:lnTo>
                <a:lnTo>
                  <a:pt x="1492" y="9087"/>
                </a:lnTo>
                <a:close/>
                <a:moveTo>
                  <a:pt x="3364" y="9087"/>
                </a:moveTo>
                <a:lnTo>
                  <a:pt x="4042" y="9765"/>
                </a:lnTo>
                <a:lnTo>
                  <a:pt x="3364" y="10443"/>
                </a:lnTo>
                <a:lnTo>
                  <a:pt x="2686" y="9765"/>
                </a:lnTo>
                <a:lnTo>
                  <a:pt x="3364" y="9087"/>
                </a:lnTo>
                <a:close/>
                <a:moveTo>
                  <a:pt x="5208" y="9087"/>
                </a:moveTo>
                <a:lnTo>
                  <a:pt x="5886" y="9765"/>
                </a:lnTo>
                <a:lnTo>
                  <a:pt x="5208" y="10443"/>
                </a:lnTo>
                <a:lnTo>
                  <a:pt x="4530" y="9765"/>
                </a:lnTo>
                <a:lnTo>
                  <a:pt x="5208" y="9087"/>
                </a:lnTo>
                <a:close/>
                <a:moveTo>
                  <a:pt x="7080" y="9087"/>
                </a:moveTo>
                <a:lnTo>
                  <a:pt x="7758" y="9765"/>
                </a:lnTo>
                <a:lnTo>
                  <a:pt x="7080" y="10443"/>
                </a:lnTo>
                <a:lnTo>
                  <a:pt x="6402" y="9765"/>
                </a:lnTo>
                <a:lnTo>
                  <a:pt x="7080" y="9087"/>
                </a:lnTo>
                <a:close/>
                <a:moveTo>
                  <a:pt x="8979" y="9087"/>
                </a:moveTo>
                <a:lnTo>
                  <a:pt x="9657" y="9765"/>
                </a:lnTo>
                <a:lnTo>
                  <a:pt x="8979" y="10443"/>
                </a:lnTo>
                <a:lnTo>
                  <a:pt x="8301" y="9765"/>
                </a:lnTo>
                <a:lnTo>
                  <a:pt x="8979" y="9087"/>
                </a:lnTo>
                <a:close/>
                <a:moveTo>
                  <a:pt x="10823" y="9087"/>
                </a:moveTo>
                <a:lnTo>
                  <a:pt x="10986" y="9276"/>
                </a:lnTo>
                <a:lnTo>
                  <a:pt x="10932" y="10361"/>
                </a:lnTo>
                <a:lnTo>
                  <a:pt x="10823" y="10443"/>
                </a:lnTo>
                <a:lnTo>
                  <a:pt x="10145" y="9765"/>
                </a:lnTo>
                <a:lnTo>
                  <a:pt x="10823" y="9087"/>
                </a:lnTo>
                <a:close/>
                <a:moveTo>
                  <a:pt x="8029" y="10009"/>
                </a:moveTo>
                <a:lnTo>
                  <a:pt x="8707" y="10687"/>
                </a:lnTo>
                <a:lnTo>
                  <a:pt x="8029" y="11365"/>
                </a:lnTo>
                <a:lnTo>
                  <a:pt x="7351" y="10687"/>
                </a:lnTo>
                <a:lnTo>
                  <a:pt x="8029" y="10009"/>
                </a:lnTo>
                <a:close/>
                <a:moveTo>
                  <a:pt x="9901" y="10009"/>
                </a:moveTo>
                <a:lnTo>
                  <a:pt x="10579" y="10687"/>
                </a:lnTo>
                <a:lnTo>
                  <a:pt x="9901" y="11365"/>
                </a:lnTo>
                <a:lnTo>
                  <a:pt x="9223" y="10687"/>
                </a:lnTo>
                <a:lnTo>
                  <a:pt x="9901" y="10009"/>
                </a:lnTo>
                <a:close/>
                <a:moveTo>
                  <a:pt x="2415" y="10036"/>
                </a:moveTo>
                <a:lnTo>
                  <a:pt x="3093" y="10714"/>
                </a:lnTo>
                <a:lnTo>
                  <a:pt x="2415" y="11392"/>
                </a:lnTo>
                <a:lnTo>
                  <a:pt x="1737" y="10714"/>
                </a:lnTo>
                <a:lnTo>
                  <a:pt x="2415" y="10036"/>
                </a:lnTo>
                <a:close/>
                <a:moveTo>
                  <a:pt x="4286" y="10036"/>
                </a:moveTo>
                <a:lnTo>
                  <a:pt x="4964" y="10714"/>
                </a:lnTo>
                <a:lnTo>
                  <a:pt x="4286" y="11392"/>
                </a:lnTo>
                <a:lnTo>
                  <a:pt x="3608" y="10714"/>
                </a:lnTo>
                <a:lnTo>
                  <a:pt x="4286" y="10036"/>
                </a:lnTo>
                <a:close/>
                <a:moveTo>
                  <a:pt x="6185" y="10036"/>
                </a:moveTo>
                <a:lnTo>
                  <a:pt x="6863" y="10714"/>
                </a:lnTo>
                <a:lnTo>
                  <a:pt x="6185" y="11392"/>
                </a:lnTo>
                <a:lnTo>
                  <a:pt x="5507" y="10714"/>
                </a:lnTo>
                <a:lnTo>
                  <a:pt x="6185" y="10036"/>
                </a:lnTo>
                <a:close/>
                <a:moveTo>
                  <a:pt x="1492" y="10958"/>
                </a:moveTo>
                <a:lnTo>
                  <a:pt x="2171" y="11663"/>
                </a:lnTo>
                <a:lnTo>
                  <a:pt x="1574" y="12260"/>
                </a:lnTo>
                <a:lnTo>
                  <a:pt x="1465" y="10985"/>
                </a:lnTo>
                <a:lnTo>
                  <a:pt x="1492" y="10958"/>
                </a:lnTo>
                <a:close/>
                <a:moveTo>
                  <a:pt x="10850" y="10958"/>
                </a:moveTo>
                <a:lnTo>
                  <a:pt x="10769" y="12260"/>
                </a:lnTo>
                <a:lnTo>
                  <a:pt x="10172" y="11636"/>
                </a:lnTo>
                <a:lnTo>
                  <a:pt x="10850" y="10958"/>
                </a:lnTo>
                <a:close/>
                <a:moveTo>
                  <a:pt x="5208" y="10958"/>
                </a:moveTo>
                <a:lnTo>
                  <a:pt x="5886" y="11636"/>
                </a:lnTo>
                <a:lnTo>
                  <a:pt x="5208" y="12314"/>
                </a:lnTo>
                <a:lnTo>
                  <a:pt x="4530" y="11636"/>
                </a:lnTo>
                <a:lnTo>
                  <a:pt x="5208" y="10958"/>
                </a:lnTo>
                <a:close/>
                <a:moveTo>
                  <a:pt x="7134" y="10958"/>
                </a:moveTo>
                <a:lnTo>
                  <a:pt x="7812" y="11636"/>
                </a:lnTo>
                <a:lnTo>
                  <a:pt x="7134" y="12314"/>
                </a:lnTo>
                <a:lnTo>
                  <a:pt x="6456" y="11636"/>
                </a:lnTo>
                <a:lnTo>
                  <a:pt x="7134" y="10958"/>
                </a:lnTo>
                <a:close/>
                <a:moveTo>
                  <a:pt x="8979" y="10958"/>
                </a:moveTo>
                <a:lnTo>
                  <a:pt x="9657" y="11636"/>
                </a:lnTo>
                <a:lnTo>
                  <a:pt x="8979" y="12314"/>
                </a:lnTo>
                <a:lnTo>
                  <a:pt x="8301" y="11636"/>
                </a:lnTo>
                <a:lnTo>
                  <a:pt x="8979" y="10958"/>
                </a:lnTo>
                <a:close/>
                <a:moveTo>
                  <a:pt x="3364" y="10985"/>
                </a:moveTo>
                <a:lnTo>
                  <a:pt x="4042" y="11663"/>
                </a:lnTo>
                <a:lnTo>
                  <a:pt x="3364" y="12341"/>
                </a:lnTo>
                <a:lnTo>
                  <a:pt x="2686" y="11663"/>
                </a:lnTo>
                <a:lnTo>
                  <a:pt x="3364" y="10985"/>
                </a:lnTo>
                <a:close/>
                <a:moveTo>
                  <a:pt x="2442" y="11907"/>
                </a:moveTo>
                <a:lnTo>
                  <a:pt x="3120" y="12586"/>
                </a:lnTo>
                <a:lnTo>
                  <a:pt x="2442" y="13264"/>
                </a:lnTo>
                <a:lnTo>
                  <a:pt x="1764" y="12586"/>
                </a:lnTo>
                <a:lnTo>
                  <a:pt x="2442" y="11907"/>
                </a:lnTo>
                <a:close/>
                <a:moveTo>
                  <a:pt x="4313" y="11907"/>
                </a:moveTo>
                <a:lnTo>
                  <a:pt x="4991" y="12586"/>
                </a:lnTo>
                <a:lnTo>
                  <a:pt x="4313" y="13264"/>
                </a:lnTo>
                <a:lnTo>
                  <a:pt x="3635" y="12586"/>
                </a:lnTo>
                <a:lnTo>
                  <a:pt x="4313" y="11907"/>
                </a:lnTo>
                <a:close/>
                <a:moveTo>
                  <a:pt x="6185" y="11907"/>
                </a:moveTo>
                <a:lnTo>
                  <a:pt x="6863" y="12586"/>
                </a:lnTo>
                <a:lnTo>
                  <a:pt x="6185" y="13264"/>
                </a:lnTo>
                <a:lnTo>
                  <a:pt x="5507" y="12586"/>
                </a:lnTo>
                <a:lnTo>
                  <a:pt x="6185" y="11907"/>
                </a:lnTo>
                <a:close/>
                <a:moveTo>
                  <a:pt x="8029" y="11907"/>
                </a:moveTo>
                <a:lnTo>
                  <a:pt x="8707" y="12586"/>
                </a:lnTo>
                <a:lnTo>
                  <a:pt x="8029" y="13264"/>
                </a:lnTo>
                <a:lnTo>
                  <a:pt x="7351" y="12586"/>
                </a:lnTo>
                <a:lnTo>
                  <a:pt x="8029" y="11907"/>
                </a:lnTo>
                <a:close/>
                <a:moveTo>
                  <a:pt x="9901" y="11907"/>
                </a:moveTo>
                <a:lnTo>
                  <a:pt x="10579" y="12586"/>
                </a:lnTo>
                <a:lnTo>
                  <a:pt x="9901" y="13264"/>
                </a:lnTo>
                <a:lnTo>
                  <a:pt x="9223" y="12586"/>
                </a:lnTo>
                <a:lnTo>
                  <a:pt x="9901" y="11907"/>
                </a:lnTo>
                <a:close/>
                <a:moveTo>
                  <a:pt x="1628" y="12992"/>
                </a:moveTo>
                <a:lnTo>
                  <a:pt x="2171" y="13535"/>
                </a:lnTo>
                <a:lnTo>
                  <a:pt x="1737" y="13969"/>
                </a:lnTo>
                <a:lnTo>
                  <a:pt x="1628" y="12992"/>
                </a:lnTo>
                <a:close/>
                <a:moveTo>
                  <a:pt x="10715" y="12992"/>
                </a:moveTo>
                <a:lnTo>
                  <a:pt x="10633" y="13969"/>
                </a:lnTo>
                <a:lnTo>
                  <a:pt x="10172" y="13535"/>
                </a:lnTo>
                <a:lnTo>
                  <a:pt x="10715" y="12992"/>
                </a:lnTo>
                <a:close/>
                <a:moveTo>
                  <a:pt x="3364" y="12857"/>
                </a:moveTo>
                <a:lnTo>
                  <a:pt x="4042" y="13535"/>
                </a:lnTo>
                <a:lnTo>
                  <a:pt x="3364" y="14213"/>
                </a:lnTo>
                <a:lnTo>
                  <a:pt x="2686" y="13535"/>
                </a:lnTo>
                <a:lnTo>
                  <a:pt x="3364" y="12857"/>
                </a:lnTo>
                <a:close/>
                <a:moveTo>
                  <a:pt x="5208" y="12857"/>
                </a:moveTo>
                <a:lnTo>
                  <a:pt x="5886" y="13535"/>
                </a:lnTo>
                <a:lnTo>
                  <a:pt x="5208" y="14213"/>
                </a:lnTo>
                <a:lnTo>
                  <a:pt x="4530" y="13535"/>
                </a:lnTo>
                <a:lnTo>
                  <a:pt x="5208" y="12857"/>
                </a:lnTo>
                <a:close/>
                <a:moveTo>
                  <a:pt x="7134" y="12857"/>
                </a:moveTo>
                <a:lnTo>
                  <a:pt x="7812" y="13535"/>
                </a:lnTo>
                <a:lnTo>
                  <a:pt x="7134" y="14213"/>
                </a:lnTo>
                <a:lnTo>
                  <a:pt x="6456" y="13535"/>
                </a:lnTo>
                <a:lnTo>
                  <a:pt x="7134" y="12857"/>
                </a:lnTo>
                <a:close/>
                <a:moveTo>
                  <a:pt x="8979" y="12857"/>
                </a:moveTo>
                <a:lnTo>
                  <a:pt x="9657" y="13535"/>
                </a:lnTo>
                <a:lnTo>
                  <a:pt x="8979" y="14213"/>
                </a:lnTo>
                <a:lnTo>
                  <a:pt x="8301" y="13535"/>
                </a:lnTo>
                <a:lnTo>
                  <a:pt x="8979" y="12857"/>
                </a:lnTo>
                <a:close/>
                <a:moveTo>
                  <a:pt x="8029" y="13779"/>
                </a:moveTo>
                <a:lnTo>
                  <a:pt x="8707" y="14457"/>
                </a:lnTo>
                <a:lnTo>
                  <a:pt x="8029" y="15135"/>
                </a:lnTo>
                <a:lnTo>
                  <a:pt x="7351" y="14457"/>
                </a:lnTo>
                <a:lnTo>
                  <a:pt x="8029" y="13779"/>
                </a:lnTo>
                <a:close/>
                <a:moveTo>
                  <a:pt x="2442" y="13806"/>
                </a:moveTo>
                <a:lnTo>
                  <a:pt x="3120" y="14484"/>
                </a:lnTo>
                <a:lnTo>
                  <a:pt x="2442" y="15162"/>
                </a:lnTo>
                <a:lnTo>
                  <a:pt x="1764" y="14484"/>
                </a:lnTo>
                <a:lnTo>
                  <a:pt x="2442" y="13806"/>
                </a:lnTo>
                <a:close/>
                <a:moveTo>
                  <a:pt x="3364" y="14728"/>
                </a:moveTo>
                <a:lnTo>
                  <a:pt x="3798" y="15162"/>
                </a:lnTo>
                <a:lnTo>
                  <a:pt x="2930" y="15162"/>
                </a:lnTo>
                <a:lnTo>
                  <a:pt x="3364" y="14728"/>
                </a:lnTo>
                <a:close/>
                <a:moveTo>
                  <a:pt x="4313" y="13806"/>
                </a:moveTo>
                <a:lnTo>
                  <a:pt x="4991" y="14484"/>
                </a:lnTo>
                <a:lnTo>
                  <a:pt x="4313" y="15162"/>
                </a:lnTo>
                <a:lnTo>
                  <a:pt x="3635" y="14484"/>
                </a:lnTo>
                <a:lnTo>
                  <a:pt x="4313" y="13806"/>
                </a:lnTo>
                <a:close/>
                <a:moveTo>
                  <a:pt x="5208" y="14728"/>
                </a:moveTo>
                <a:lnTo>
                  <a:pt x="5669" y="15162"/>
                </a:lnTo>
                <a:lnTo>
                  <a:pt x="4747" y="15162"/>
                </a:lnTo>
                <a:lnTo>
                  <a:pt x="5208" y="14728"/>
                </a:lnTo>
                <a:close/>
                <a:moveTo>
                  <a:pt x="6185" y="13806"/>
                </a:moveTo>
                <a:lnTo>
                  <a:pt x="6863" y="14484"/>
                </a:lnTo>
                <a:lnTo>
                  <a:pt x="6185" y="15162"/>
                </a:lnTo>
                <a:lnTo>
                  <a:pt x="5507" y="14484"/>
                </a:lnTo>
                <a:lnTo>
                  <a:pt x="6185" y="13806"/>
                </a:lnTo>
                <a:close/>
                <a:moveTo>
                  <a:pt x="7134" y="14728"/>
                </a:moveTo>
                <a:lnTo>
                  <a:pt x="7568" y="15162"/>
                </a:lnTo>
                <a:lnTo>
                  <a:pt x="6646" y="15162"/>
                </a:lnTo>
                <a:lnTo>
                  <a:pt x="7134" y="14728"/>
                </a:lnTo>
                <a:close/>
                <a:moveTo>
                  <a:pt x="9928" y="13779"/>
                </a:moveTo>
                <a:lnTo>
                  <a:pt x="10606" y="14457"/>
                </a:lnTo>
                <a:lnTo>
                  <a:pt x="10606" y="14484"/>
                </a:lnTo>
                <a:lnTo>
                  <a:pt x="9982" y="15162"/>
                </a:lnTo>
                <a:lnTo>
                  <a:pt x="9250" y="14457"/>
                </a:lnTo>
                <a:lnTo>
                  <a:pt x="9928" y="13779"/>
                </a:lnTo>
                <a:close/>
                <a:moveTo>
                  <a:pt x="1791" y="15054"/>
                </a:moveTo>
                <a:lnTo>
                  <a:pt x="1926" y="15189"/>
                </a:lnTo>
                <a:lnTo>
                  <a:pt x="1845" y="15189"/>
                </a:lnTo>
                <a:lnTo>
                  <a:pt x="1791" y="15054"/>
                </a:lnTo>
                <a:close/>
                <a:moveTo>
                  <a:pt x="8979" y="14728"/>
                </a:moveTo>
                <a:lnTo>
                  <a:pt x="9467" y="15189"/>
                </a:lnTo>
                <a:lnTo>
                  <a:pt x="8545" y="15189"/>
                </a:lnTo>
                <a:lnTo>
                  <a:pt x="8979" y="14728"/>
                </a:lnTo>
                <a:close/>
                <a:moveTo>
                  <a:pt x="10552" y="15054"/>
                </a:moveTo>
                <a:lnTo>
                  <a:pt x="10552" y="15189"/>
                </a:lnTo>
                <a:lnTo>
                  <a:pt x="10416" y="15189"/>
                </a:lnTo>
                <a:lnTo>
                  <a:pt x="10552" y="15054"/>
                </a:lnTo>
                <a:close/>
                <a:moveTo>
                  <a:pt x="12071" y="0"/>
                </a:moveTo>
                <a:lnTo>
                  <a:pt x="272" y="54"/>
                </a:lnTo>
                <a:cubicBezTo>
                  <a:pt x="218" y="54"/>
                  <a:pt x="136" y="81"/>
                  <a:pt x="82" y="136"/>
                </a:cubicBezTo>
                <a:cubicBezTo>
                  <a:pt x="1" y="217"/>
                  <a:pt x="1" y="271"/>
                  <a:pt x="1" y="353"/>
                </a:cubicBezTo>
                <a:lnTo>
                  <a:pt x="1330" y="15461"/>
                </a:lnTo>
                <a:cubicBezTo>
                  <a:pt x="1330" y="15596"/>
                  <a:pt x="1465" y="15705"/>
                  <a:pt x="1601" y="15705"/>
                </a:cubicBezTo>
                <a:lnTo>
                  <a:pt x="10823" y="15705"/>
                </a:lnTo>
                <a:cubicBezTo>
                  <a:pt x="10959" y="15705"/>
                  <a:pt x="11094" y="15596"/>
                  <a:pt x="11094" y="15434"/>
                </a:cubicBezTo>
                <a:lnTo>
                  <a:pt x="12369" y="271"/>
                </a:lnTo>
                <a:cubicBezTo>
                  <a:pt x="12342" y="244"/>
                  <a:pt x="12315" y="190"/>
                  <a:pt x="12288" y="109"/>
                </a:cubicBezTo>
                <a:cubicBezTo>
                  <a:pt x="12206" y="54"/>
                  <a:pt x="12152" y="0"/>
                  <a:pt x="1207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2"/>
          <p:cNvGrpSpPr/>
          <p:nvPr/>
        </p:nvGrpSpPr>
        <p:grpSpPr>
          <a:xfrm>
            <a:off x="103411" y="3896691"/>
            <a:ext cx="1581004" cy="820892"/>
            <a:chOff x="103411" y="3896691"/>
            <a:chExt cx="1581004" cy="820892"/>
          </a:xfrm>
        </p:grpSpPr>
        <p:sp>
          <p:nvSpPr>
            <p:cNvPr id="121" name="Google Shape;121;p2"/>
            <p:cNvSpPr/>
            <p:nvPr/>
          </p:nvSpPr>
          <p:spPr>
            <a:xfrm>
              <a:off x="103411" y="3898199"/>
              <a:ext cx="804956" cy="163635"/>
            </a:xfrm>
            <a:custGeom>
              <a:avLst/>
              <a:gdLst/>
              <a:ahLst/>
              <a:cxnLst/>
              <a:rect l="l" t="t" r="r" b="b"/>
              <a:pathLst>
                <a:path w="18147" h="3689" extrusionOk="0">
                  <a:moveTo>
                    <a:pt x="1655" y="0"/>
                  </a:moveTo>
                  <a:cubicBezTo>
                    <a:pt x="461" y="0"/>
                    <a:pt x="0" y="3689"/>
                    <a:pt x="1736" y="3689"/>
                  </a:cubicBezTo>
                  <a:lnTo>
                    <a:pt x="18092" y="3689"/>
                  </a:lnTo>
                  <a:lnTo>
                    <a:pt x="1814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19260" y="3896691"/>
              <a:ext cx="726753" cy="168780"/>
            </a:xfrm>
            <a:custGeom>
              <a:avLst/>
              <a:gdLst/>
              <a:ahLst/>
              <a:cxnLst/>
              <a:rect l="l" t="t" r="r" b="b"/>
              <a:pathLst>
                <a:path w="16384" h="3805" extrusionOk="0">
                  <a:moveTo>
                    <a:pt x="5276" y="1"/>
                  </a:moveTo>
                  <a:cubicBezTo>
                    <a:pt x="3018" y="1"/>
                    <a:pt x="1258" y="16"/>
                    <a:pt x="1059" y="61"/>
                  </a:cubicBezTo>
                  <a:cubicBezTo>
                    <a:pt x="543" y="170"/>
                    <a:pt x="1" y="821"/>
                    <a:pt x="1" y="1906"/>
                  </a:cubicBezTo>
                  <a:cubicBezTo>
                    <a:pt x="1" y="2991"/>
                    <a:pt x="706" y="3804"/>
                    <a:pt x="1493" y="3804"/>
                  </a:cubicBezTo>
                  <a:lnTo>
                    <a:pt x="16384" y="3804"/>
                  </a:lnTo>
                  <a:lnTo>
                    <a:pt x="16384" y="3316"/>
                  </a:lnTo>
                  <a:lnTo>
                    <a:pt x="1656" y="3316"/>
                  </a:lnTo>
                  <a:lnTo>
                    <a:pt x="1656" y="604"/>
                  </a:lnTo>
                  <a:lnTo>
                    <a:pt x="15896" y="468"/>
                  </a:lnTo>
                  <a:lnTo>
                    <a:pt x="16302" y="468"/>
                  </a:lnTo>
                  <a:lnTo>
                    <a:pt x="16302" y="61"/>
                  </a:lnTo>
                  <a:cubicBezTo>
                    <a:pt x="16302" y="61"/>
                    <a:pt x="9793" y="1"/>
                    <a:pt x="527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43346" y="3907204"/>
              <a:ext cx="682218" cy="143807"/>
            </a:xfrm>
            <a:custGeom>
              <a:avLst/>
              <a:gdLst/>
              <a:ahLst/>
              <a:cxnLst/>
              <a:rect l="l" t="t" r="r" b="b"/>
              <a:pathLst>
                <a:path w="15380" h="3242" extrusionOk="0">
                  <a:moveTo>
                    <a:pt x="1326" y="0"/>
                  </a:moveTo>
                  <a:cubicBezTo>
                    <a:pt x="1248" y="0"/>
                    <a:pt x="1167" y="14"/>
                    <a:pt x="1085" y="41"/>
                  </a:cubicBezTo>
                  <a:cubicBezTo>
                    <a:pt x="977" y="68"/>
                    <a:pt x="841" y="95"/>
                    <a:pt x="733" y="177"/>
                  </a:cubicBezTo>
                  <a:cubicBezTo>
                    <a:pt x="299" y="394"/>
                    <a:pt x="0" y="990"/>
                    <a:pt x="28" y="1750"/>
                  </a:cubicBezTo>
                  <a:cubicBezTo>
                    <a:pt x="55" y="2482"/>
                    <a:pt x="380" y="2916"/>
                    <a:pt x="733" y="3106"/>
                  </a:cubicBezTo>
                  <a:cubicBezTo>
                    <a:pt x="868" y="3188"/>
                    <a:pt x="1004" y="3242"/>
                    <a:pt x="1140" y="3242"/>
                  </a:cubicBezTo>
                  <a:cubicBezTo>
                    <a:pt x="1302" y="3242"/>
                    <a:pt x="1492" y="3242"/>
                    <a:pt x="1628" y="3215"/>
                  </a:cubicBezTo>
                  <a:cubicBezTo>
                    <a:pt x="2333" y="3106"/>
                    <a:pt x="3038" y="2998"/>
                    <a:pt x="3771" y="2998"/>
                  </a:cubicBezTo>
                  <a:lnTo>
                    <a:pt x="15325" y="2998"/>
                  </a:lnTo>
                  <a:cubicBezTo>
                    <a:pt x="15325" y="2998"/>
                    <a:pt x="15190" y="2808"/>
                    <a:pt x="15081" y="2537"/>
                  </a:cubicBezTo>
                  <a:cubicBezTo>
                    <a:pt x="15054" y="2482"/>
                    <a:pt x="15027" y="2401"/>
                    <a:pt x="15054" y="2265"/>
                  </a:cubicBezTo>
                  <a:cubicBezTo>
                    <a:pt x="15000" y="2157"/>
                    <a:pt x="15000" y="2021"/>
                    <a:pt x="14973" y="1886"/>
                  </a:cubicBezTo>
                  <a:cubicBezTo>
                    <a:pt x="14946" y="1831"/>
                    <a:pt x="14946" y="1750"/>
                    <a:pt x="14946" y="1696"/>
                  </a:cubicBezTo>
                  <a:lnTo>
                    <a:pt x="14946" y="1533"/>
                  </a:lnTo>
                  <a:lnTo>
                    <a:pt x="14946" y="1343"/>
                  </a:lnTo>
                  <a:cubicBezTo>
                    <a:pt x="14946" y="1289"/>
                    <a:pt x="14973" y="1180"/>
                    <a:pt x="14973" y="1126"/>
                  </a:cubicBezTo>
                  <a:cubicBezTo>
                    <a:pt x="15027" y="990"/>
                    <a:pt x="15054" y="882"/>
                    <a:pt x="15081" y="773"/>
                  </a:cubicBezTo>
                  <a:cubicBezTo>
                    <a:pt x="15108" y="665"/>
                    <a:pt x="15163" y="584"/>
                    <a:pt x="15190" y="502"/>
                  </a:cubicBezTo>
                  <a:cubicBezTo>
                    <a:pt x="15298" y="312"/>
                    <a:pt x="15380" y="204"/>
                    <a:pt x="15380" y="204"/>
                  </a:cubicBezTo>
                  <a:lnTo>
                    <a:pt x="3771" y="204"/>
                  </a:lnTo>
                  <a:cubicBezTo>
                    <a:pt x="3011" y="204"/>
                    <a:pt x="2306" y="123"/>
                    <a:pt x="1547" y="41"/>
                  </a:cubicBezTo>
                  <a:cubicBezTo>
                    <a:pt x="1479" y="14"/>
                    <a:pt x="140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62597" y="3940295"/>
              <a:ext cx="187721" cy="11001"/>
            </a:xfrm>
            <a:custGeom>
              <a:avLst/>
              <a:gdLst/>
              <a:ahLst/>
              <a:cxnLst/>
              <a:rect l="l" t="t" r="r" b="b"/>
              <a:pathLst>
                <a:path w="4232" h="248" extrusionOk="0">
                  <a:moveTo>
                    <a:pt x="163" y="0"/>
                  </a:moveTo>
                  <a:lnTo>
                    <a:pt x="0" y="244"/>
                  </a:lnTo>
                  <a:cubicBezTo>
                    <a:pt x="0" y="244"/>
                    <a:pt x="220" y="247"/>
                    <a:pt x="597" y="247"/>
                  </a:cubicBezTo>
                  <a:cubicBezTo>
                    <a:pt x="1351" y="247"/>
                    <a:pt x="2731" y="235"/>
                    <a:pt x="4232" y="163"/>
                  </a:cubicBezTo>
                  <a:cubicBezTo>
                    <a:pt x="3527" y="136"/>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63795" y="3965535"/>
              <a:ext cx="150461" cy="12154"/>
            </a:xfrm>
            <a:custGeom>
              <a:avLst/>
              <a:gdLst/>
              <a:ahLst/>
              <a:cxnLst/>
              <a:rect l="l" t="t" r="r" b="b"/>
              <a:pathLst>
                <a:path w="3392" h="274" extrusionOk="0">
                  <a:moveTo>
                    <a:pt x="136" y="1"/>
                  </a:moveTo>
                  <a:lnTo>
                    <a:pt x="1" y="272"/>
                  </a:lnTo>
                  <a:cubicBezTo>
                    <a:pt x="1" y="272"/>
                    <a:pt x="99" y="274"/>
                    <a:pt x="275" y="274"/>
                  </a:cubicBezTo>
                  <a:cubicBezTo>
                    <a:pt x="802" y="274"/>
                    <a:pt x="2028" y="259"/>
                    <a:pt x="3391" y="137"/>
                  </a:cubicBezTo>
                  <a:cubicBezTo>
                    <a:pt x="2686" y="82"/>
                    <a:pt x="136" y="1"/>
                    <a:pt x="136"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56565" y="4000445"/>
              <a:ext cx="127572" cy="11089"/>
            </a:xfrm>
            <a:custGeom>
              <a:avLst/>
              <a:gdLst/>
              <a:ahLst/>
              <a:cxnLst/>
              <a:rect l="l" t="t" r="r" b="b"/>
              <a:pathLst>
                <a:path w="2876" h="250" extrusionOk="0">
                  <a:moveTo>
                    <a:pt x="164" y="1"/>
                  </a:moveTo>
                  <a:lnTo>
                    <a:pt x="1" y="245"/>
                  </a:lnTo>
                  <a:cubicBezTo>
                    <a:pt x="1" y="245"/>
                    <a:pt x="119" y="250"/>
                    <a:pt x="330" y="250"/>
                  </a:cubicBezTo>
                  <a:cubicBezTo>
                    <a:pt x="805" y="250"/>
                    <a:pt x="1749" y="224"/>
                    <a:pt x="2876" y="55"/>
                  </a:cubicBezTo>
                  <a:cubicBezTo>
                    <a:pt x="2171" y="28"/>
                    <a:pt x="164" y="1"/>
                    <a:pt x="164"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194661" y="3930669"/>
              <a:ext cx="321281" cy="12553"/>
            </a:xfrm>
            <a:custGeom>
              <a:avLst/>
              <a:gdLst/>
              <a:ahLst/>
              <a:cxnLst/>
              <a:rect l="l" t="t" r="r" b="b"/>
              <a:pathLst>
                <a:path w="7243" h="283" extrusionOk="0">
                  <a:moveTo>
                    <a:pt x="7243" y="0"/>
                  </a:moveTo>
                  <a:cubicBezTo>
                    <a:pt x="5507" y="0"/>
                    <a:pt x="1221" y="0"/>
                    <a:pt x="1" y="190"/>
                  </a:cubicBezTo>
                  <a:cubicBezTo>
                    <a:pt x="483" y="266"/>
                    <a:pt x="2037" y="282"/>
                    <a:pt x="3653" y="282"/>
                  </a:cubicBezTo>
                  <a:cubicBezTo>
                    <a:pt x="4946" y="282"/>
                    <a:pt x="6278" y="272"/>
                    <a:pt x="7134" y="272"/>
                  </a:cubicBezTo>
                  <a:cubicBezTo>
                    <a:pt x="7161" y="190"/>
                    <a:pt x="7188" y="82"/>
                    <a:pt x="724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337848" y="3957151"/>
              <a:ext cx="167272" cy="9670"/>
            </a:xfrm>
            <a:custGeom>
              <a:avLst/>
              <a:gdLst/>
              <a:ahLst/>
              <a:cxnLst/>
              <a:rect l="l" t="t" r="r" b="b"/>
              <a:pathLst>
                <a:path w="3771" h="218" extrusionOk="0">
                  <a:moveTo>
                    <a:pt x="3771" y="0"/>
                  </a:moveTo>
                  <a:lnTo>
                    <a:pt x="3771" y="0"/>
                  </a:lnTo>
                  <a:cubicBezTo>
                    <a:pt x="2252" y="27"/>
                    <a:pt x="678" y="54"/>
                    <a:pt x="0" y="136"/>
                  </a:cubicBezTo>
                  <a:cubicBezTo>
                    <a:pt x="489" y="190"/>
                    <a:pt x="2062" y="217"/>
                    <a:pt x="3743" y="217"/>
                  </a:cubicBezTo>
                  <a:cubicBezTo>
                    <a:pt x="3743" y="163"/>
                    <a:pt x="3771" y="54"/>
                    <a:pt x="377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407623" y="3982391"/>
              <a:ext cx="97498" cy="10868"/>
            </a:xfrm>
            <a:custGeom>
              <a:avLst/>
              <a:gdLst/>
              <a:ahLst/>
              <a:cxnLst/>
              <a:rect l="l" t="t" r="r" b="b"/>
              <a:pathLst>
                <a:path w="2198" h="245" extrusionOk="0">
                  <a:moveTo>
                    <a:pt x="2198" y="1"/>
                  </a:moveTo>
                  <a:cubicBezTo>
                    <a:pt x="1248" y="28"/>
                    <a:pt x="435" y="55"/>
                    <a:pt x="1" y="136"/>
                  </a:cubicBezTo>
                  <a:cubicBezTo>
                    <a:pt x="299" y="191"/>
                    <a:pt x="1167" y="245"/>
                    <a:pt x="2198" y="245"/>
                  </a:cubicBezTo>
                  <a:cubicBezTo>
                    <a:pt x="2198" y="163"/>
                    <a:pt x="2170" y="109"/>
                    <a:pt x="2198"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64436" y="4007675"/>
              <a:ext cx="247914" cy="12065"/>
            </a:xfrm>
            <a:custGeom>
              <a:avLst/>
              <a:gdLst/>
              <a:ahLst/>
              <a:cxnLst/>
              <a:rect l="l" t="t" r="r" b="b"/>
              <a:pathLst>
                <a:path w="5589" h="272" extrusionOk="0">
                  <a:moveTo>
                    <a:pt x="5480" y="0"/>
                  </a:moveTo>
                  <a:cubicBezTo>
                    <a:pt x="3527" y="0"/>
                    <a:pt x="923" y="27"/>
                    <a:pt x="1" y="163"/>
                  </a:cubicBezTo>
                  <a:cubicBezTo>
                    <a:pt x="679" y="272"/>
                    <a:pt x="3500" y="272"/>
                    <a:pt x="5588" y="272"/>
                  </a:cubicBezTo>
                  <a:cubicBezTo>
                    <a:pt x="5561" y="217"/>
                    <a:pt x="5534" y="136"/>
                    <a:pt x="548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839753" y="3916209"/>
              <a:ext cx="34909" cy="131209"/>
            </a:xfrm>
            <a:custGeom>
              <a:avLst/>
              <a:gdLst/>
              <a:ahLst/>
              <a:cxnLst/>
              <a:rect l="l" t="t" r="r" b="b"/>
              <a:pathLst>
                <a:path w="787" h="2958" extrusionOk="0">
                  <a:moveTo>
                    <a:pt x="787" y="1"/>
                  </a:moveTo>
                  <a:cubicBezTo>
                    <a:pt x="353" y="245"/>
                    <a:pt x="0" y="787"/>
                    <a:pt x="81" y="1601"/>
                  </a:cubicBezTo>
                  <a:cubicBezTo>
                    <a:pt x="109" y="2306"/>
                    <a:pt x="407" y="2740"/>
                    <a:pt x="787" y="2957"/>
                  </a:cubicBezTo>
                  <a:lnTo>
                    <a:pt x="787"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06598" y="3944775"/>
              <a:ext cx="347763" cy="72569"/>
            </a:xfrm>
            <a:custGeom>
              <a:avLst/>
              <a:gdLst/>
              <a:ahLst/>
              <a:cxnLst/>
              <a:rect l="l" t="t" r="r" b="b"/>
              <a:pathLst>
                <a:path w="7840" h="1636" extrusionOk="0">
                  <a:moveTo>
                    <a:pt x="379" y="1"/>
                  </a:moveTo>
                  <a:cubicBezTo>
                    <a:pt x="351" y="1"/>
                    <a:pt x="77" y="256"/>
                    <a:pt x="28" y="849"/>
                  </a:cubicBezTo>
                  <a:cubicBezTo>
                    <a:pt x="0" y="1310"/>
                    <a:pt x="434" y="1635"/>
                    <a:pt x="624" y="1635"/>
                  </a:cubicBezTo>
                  <a:lnTo>
                    <a:pt x="7839" y="1635"/>
                  </a:lnTo>
                  <a:cubicBezTo>
                    <a:pt x="7839" y="1635"/>
                    <a:pt x="7568" y="1147"/>
                    <a:pt x="7568" y="767"/>
                  </a:cubicBezTo>
                  <a:cubicBezTo>
                    <a:pt x="7568" y="360"/>
                    <a:pt x="7812" y="8"/>
                    <a:pt x="7812" y="8"/>
                  </a:cubicBezTo>
                  <a:lnTo>
                    <a:pt x="380" y="8"/>
                  </a:lnTo>
                  <a:cubicBezTo>
                    <a:pt x="383" y="3"/>
                    <a:pt x="382" y="1"/>
                    <a:pt x="379"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03411" y="3899397"/>
              <a:ext cx="161240" cy="163635"/>
            </a:xfrm>
            <a:custGeom>
              <a:avLst/>
              <a:gdLst/>
              <a:ahLst/>
              <a:cxnLst/>
              <a:rect l="l" t="t" r="r" b="b"/>
              <a:pathLst>
                <a:path w="3635" h="3689" extrusionOk="0">
                  <a:moveTo>
                    <a:pt x="1655" y="0"/>
                  </a:moveTo>
                  <a:cubicBezTo>
                    <a:pt x="461" y="0"/>
                    <a:pt x="0" y="3689"/>
                    <a:pt x="1736" y="3689"/>
                  </a:cubicBezTo>
                  <a:lnTo>
                    <a:pt x="3445" y="3689"/>
                  </a:lnTo>
                  <a:cubicBezTo>
                    <a:pt x="2631" y="1980"/>
                    <a:pt x="3147" y="705"/>
                    <a:pt x="3635"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02063" y="4061792"/>
              <a:ext cx="806153" cy="163679"/>
            </a:xfrm>
            <a:custGeom>
              <a:avLst/>
              <a:gdLst/>
              <a:ahLst/>
              <a:cxnLst/>
              <a:rect l="l" t="t" r="r" b="b"/>
              <a:pathLst>
                <a:path w="18174" h="3690" extrusionOk="0">
                  <a:moveTo>
                    <a:pt x="1682" y="1"/>
                  </a:moveTo>
                  <a:cubicBezTo>
                    <a:pt x="489" y="1"/>
                    <a:pt x="0" y="3690"/>
                    <a:pt x="1736" y="3690"/>
                  </a:cubicBezTo>
                  <a:lnTo>
                    <a:pt x="18146" y="3690"/>
                  </a:lnTo>
                  <a:lnTo>
                    <a:pt x="18173" y="1"/>
                  </a:ln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920351" y="4059131"/>
              <a:ext cx="725556" cy="168736"/>
            </a:xfrm>
            <a:custGeom>
              <a:avLst/>
              <a:gdLst/>
              <a:ahLst/>
              <a:cxnLst/>
              <a:rect l="l" t="t" r="r" b="b"/>
              <a:pathLst>
                <a:path w="16357" h="3804" extrusionOk="0">
                  <a:moveTo>
                    <a:pt x="5267" y="1"/>
                  </a:moveTo>
                  <a:cubicBezTo>
                    <a:pt x="3005" y="1"/>
                    <a:pt x="1239" y="16"/>
                    <a:pt x="1031" y="61"/>
                  </a:cubicBezTo>
                  <a:cubicBezTo>
                    <a:pt x="543" y="169"/>
                    <a:pt x="0" y="820"/>
                    <a:pt x="0" y="1905"/>
                  </a:cubicBezTo>
                  <a:cubicBezTo>
                    <a:pt x="0" y="2936"/>
                    <a:pt x="706" y="3804"/>
                    <a:pt x="1492" y="3804"/>
                  </a:cubicBezTo>
                  <a:lnTo>
                    <a:pt x="16356" y="3804"/>
                  </a:lnTo>
                  <a:lnTo>
                    <a:pt x="16356" y="3316"/>
                  </a:lnTo>
                  <a:lnTo>
                    <a:pt x="1655" y="3316"/>
                  </a:lnTo>
                  <a:lnTo>
                    <a:pt x="1655" y="603"/>
                  </a:lnTo>
                  <a:lnTo>
                    <a:pt x="15895" y="468"/>
                  </a:lnTo>
                  <a:lnTo>
                    <a:pt x="16302" y="468"/>
                  </a:lnTo>
                  <a:lnTo>
                    <a:pt x="16302" y="61"/>
                  </a:lnTo>
                  <a:cubicBezTo>
                    <a:pt x="16302" y="61"/>
                    <a:pt x="9792" y="1"/>
                    <a:pt x="526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944393" y="4072926"/>
              <a:ext cx="682263" cy="142920"/>
            </a:xfrm>
            <a:custGeom>
              <a:avLst/>
              <a:gdLst/>
              <a:ahLst/>
              <a:cxnLst/>
              <a:rect l="l" t="t" r="r" b="b"/>
              <a:pathLst>
                <a:path w="15381" h="3222" extrusionOk="0">
                  <a:moveTo>
                    <a:pt x="1327" y="1"/>
                  </a:moveTo>
                  <a:cubicBezTo>
                    <a:pt x="1249" y="1"/>
                    <a:pt x="1167" y="8"/>
                    <a:pt x="1086" y="21"/>
                  </a:cubicBezTo>
                  <a:cubicBezTo>
                    <a:pt x="977" y="21"/>
                    <a:pt x="842" y="48"/>
                    <a:pt x="733" y="130"/>
                  </a:cubicBezTo>
                  <a:cubicBezTo>
                    <a:pt x="299" y="374"/>
                    <a:pt x="1" y="943"/>
                    <a:pt x="28" y="1730"/>
                  </a:cubicBezTo>
                  <a:cubicBezTo>
                    <a:pt x="55" y="2435"/>
                    <a:pt x="353" y="2869"/>
                    <a:pt x="733" y="3086"/>
                  </a:cubicBezTo>
                  <a:cubicBezTo>
                    <a:pt x="869" y="3140"/>
                    <a:pt x="1004" y="3222"/>
                    <a:pt x="1140" y="3222"/>
                  </a:cubicBezTo>
                  <a:cubicBezTo>
                    <a:pt x="1303" y="3222"/>
                    <a:pt x="1493" y="3222"/>
                    <a:pt x="1628" y="3167"/>
                  </a:cubicBezTo>
                  <a:cubicBezTo>
                    <a:pt x="2334" y="3086"/>
                    <a:pt x="3039" y="2978"/>
                    <a:pt x="3744" y="2978"/>
                  </a:cubicBezTo>
                  <a:lnTo>
                    <a:pt x="15326" y="2978"/>
                  </a:lnTo>
                  <a:cubicBezTo>
                    <a:pt x="15326" y="2978"/>
                    <a:pt x="15190" y="2761"/>
                    <a:pt x="15082" y="2489"/>
                  </a:cubicBezTo>
                  <a:cubicBezTo>
                    <a:pt x="15055" y="2435"/>
                    <a:pt x="15000" y="2327"/>
                    <a:pt x="15000" y="2272"/>
                  </a:cubicBezTo>
                  <a:cubicBezTo>
                    <a:pt x="14973" y="2164"/>
                    <a:pt x="14973" y="2028"/>
                    <a:pt x="14946" y="1893"/>
                  </a:cubicBezTo>
                  <a:cubicBezTo>
                    <a:pt x="14919" y="1811"/>
                    <a:pt x="14919" y="1757"/>
                    <a:pt x="14919" y="1676"/>
                  </a:cubicBezTo>
                  <a:lnTo>
                    <a:pt x="14919" y="1513"/>
                  </a:lnTo>
                  <a:lnTo>
                    <a:pt x="14919" y="1350"/>
                  </a:lnTo>
                  <a:cubicBezTo>
                    <a:pt x="14919" y="1269"/>
                    <a:pt x="14946" y="1187"/>
                    <a:pt x="14946" y="1106"/>
                  </a:cubicBezTo>
                  <a:cubicBezTo>
                    <a:pt x="14973" y="970"/>
                    <a:pt x="15000" y="862"/>
                    <a:pt x="15055" y="781"/>
                  </a:cubicBezTo>
                  <a:cubicBezTo>
                    <a:pt x="15109" y="672"/>
                    <a:pt x="15136" y="564"/>
                    <a:pt x="15190" y="509"/>
                  </a:cubicBezTo>
                  <a:cubicBezTo>
                    <a:pt x="15272" y="292"/>
                    <a:pt x="15380" y="184"/>
                    <a:pt x="15380" y="184"/>
                  </a:cubicBezTo>
                  <a:lnTo>
                    <a:pt x="3744" y="184"/>
                  </a:lnTo>
                  <a:cubicBezTo>
                    <a:pt x="3012" y="184"/>
                    <a:pt x="2306" y="130"/>
                    <a:pt x="1547" y="21"/>
                  </a:cubicBezTo>
                  <a:cubicBezTo>
                    <a:pt x="1479" y="8"/>
                    <a:pt x="1405" y="1"/>
                    <a:pt x="1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63645" y="4103933"/>
              <a:ext cx="187765" cy="11001"/>
            </a:xfrm>
            <a:custGeom>
              <a:avLst/>
              <a:gdLst/>
              <a:ahLst/>
              <a:cxnLst/>
              <a:rect l="l" t="t" r="r" b="b"/>
              <a:pathLst>
                <a:path w="4233" h="248" extrusionOk="0">
                  <a:moveTo>
                    <a:pt x="164" y="0"/>
                  </a:moveTo>
                  <a:lnTo>
                    <a:pt x="1" y="244"/>
                  </a:lnTo>
                  <a:cubicBezTo>
                    <a:pt x="1" y="244"/>
                    <a:pt x="218" y="247"/>
                    <a:pt x="592" y="247"/>
                  </a:cubicBezTo>
                  <a:cubicBezTo>
                    <a:pt x="1339" y="247"/>
                    <a:pt x="2713" y="235"/>
                    <a:pt x="4232" y="163"/>
                  </a:cubicBezTo>
                  <a:cubicBezTo>
                    <a:pt x="3527" y="136"/>
                    <a:pt x="164" y="0"/>
                    <a:pt x="164"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964842" y="4129173"/>
              <a:ext cx="150461" cy="12420"/>
            </a:xfrm>
            <a:custGeom>
              <a:avLst/>
              <a:gdLst/>
              <a:ahLst/>
              <a:cxnLst/>
              <a:rect l="l" t="t" r="r" b="b"/>
              <a:pathLst>
                <a:path w="3392" h="280" extrusionOk="0">
                  <a:moveTo>
                    <a:pt x="137" y="1"/>
                  </a:moveTo>
                  <a:lnTo>
                    <a:pt x="1" y="272"/>
                  </a:lnTo>
                  <a:cubicBezTo>
                    <a:pt x="1" y="272"/>
                    <a:pt x="209" y="279"/>
                    <a:pt x="561" y="279"/>
                  </a:cubicBezTo>
                  <a:cubicBezTo>
                    <a:pt x="1177" y="279"/>
                    <a:pt x="2235" y="257"/>
                    <a:pt x="3391" y="136"/>
                  </a:cubicBezTo>
                  <a:cubicBezTo>
                    <a:pt x="2686" y="82"/>
                    <a:pt x="137" y="1"/>
                    <a:pt x="137"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57656" y="4162885"/>
              <a:ext cx="127572" cy="11089"/>
            </a:xfrm>
            <a:custGeom>
              <a:avLst/>
              <a:gdLst/>
              <a:ahLst/>
              <a:cxnLst/>
              <a:rect l="l" t="t" r="r" b="b"/>
              <a:pathLst>
                <a:path w="2876" h="250" extrusionOk="0">
                  <a:moveTo>
                    <a:pt x="163" y="0"/>
                  </a:moveTo>
                  <a:lnTo>
                    <a:pt x="0" y="244"/>
                  </a:lnTo>
                  <a:cubicBezTo>
                    <a:pt x="0" y="244"/>
                    <a:pt x="118" y="250"/>
                    <a:pt x="329" y="250"/>
                  </a:cubicBezTo>
                  <a:cubicBezTo>
                    <a:pt x="804" y="250"/>
                    <a:pt x="1749" y="224"/>
                    <a:pt x="2875" y="55"/>
                  </a:cubicBezTo>
                  <a:cubicBezTo>
                    <a:pt x="2170" y="27"/>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294511" y="4094174"/>
              <a:ext cx="321281" cy="13485"/>
            </a:xfrm>
            <a:custGeom>
              <a:avLst/>
              <a:gdLst/>
              <a:ahLst/>
              <a:cxnLst/>
              <a:rect l="l" t="t" r="r" b="b"/>
              <a:pathLst>
                <a:path w="7243" h="304" extrusionOk="0">
                  <a:moveTo>
                    <a:pt x="4883" y="0"/>
                  </a:moveTo>
                  <a:cubicBezTo>
                    <a:pt x="3015" y="0"/>
                    <a:pt x="833" y="48"/>
                    <a:pt x="1" y="193"/>
                  </a:cubicBezTo>
                  <a:cubicBezTo>
                    <a:pt x="602" y="290"/>
                    <a:pt x="2987" y="304"/>
                    <a:pt x="5003" y="304"/>
                  </a:cubicBezTo>
                  <a:cubicBezTo>
                    <a:pt x="5810" y="304"/>
                    <a:pt x="6557" y="302"/>
                    <a:pt x="7107" y="302"/>
                  </a:cubicBezTo>
                  <a:cubicBezTo>
                    <a:pt x="7189" y="193"/>
                    <a:pt x="7216" y="85"/>
                    <a:pt x="7243" y="30"/>
                  </a:cubicBezTo>
                  <a:cubicBezTo>
                    <a:pt x="6673" y="12"/>
                    <a:pt x="5817" y="0"/>
                    <a:pt x="488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40093" y="4120745"/>
              <a:ext cx="167316" cy="10912"/>
            </a:xfrm>
            <a:custGeom>
              <a:avLst/>
              <a:gdLst/>
              <a:ahLst/>
              <a:cxnLst/>
              <a:rect l="l" t="t" r="r" b="b"/>
              <a:pathLst>
                <a:path w="3772" h="246" extrusionOk="0">
                  <a:moveTo>
                    <a:pt x="3771" y="1"/>
                  </a:moveTo>
                  <a:cubicBezTo>
                    <a:pt x="2198" y="28"/>
                    <a:pt x="652" y="55"/>
                    <a:pt x="1" y="137"/>
                  </a:cubicBezTo>
                  <a:cubicBezTo>
                    <a:pt x="489" y="191"/>
                    <a:pt x="2062" y="245"/>
                    <a:pt x="3744" y="245"/>
                  </a:cubicBezTo>
                  <a:cubicBezTo>
                    <a:pt x="3744" y="164"/>
                    <a:pt x="3771" y="55"/>
                    <a:pt x="377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07473" y="4144831"/>
              <a:ext cx="98695" cy="10868"/>
            </a:xfrm>
            <a:custGeom>
              <a:avLst/>
              <a:gdLst/>
              <a:ahLst/>
              <a:cxnLst/>
              <a:rect l="l" t="t" r="r" b="b"/>
              <a:pathLst>
                <a:path w="2225" h="245" extrusionOk="0">
                  <a:moveTo>
                    <a:pt x="2225" y="0"/>
                  </a:moveTo>
                  <a:lnTo>
                    <a:pt x="2225" y="0"/>
                  </a:lnTo>
                  <a:cubicBezTo>
                    <a:pt x="1276" y="28"/>
                    <a:pt x="462" y="55"/>
                    <a:pt x="1" y="136"/>
                  </a:cubicBezTo>
                  <a:cubicBezTo>
                    <a:pt x="326" y="190"/>
                    <a:pt x="1194" y="245"/>
                    <a:pt x="2225" y="245"/>
                  </a:cubicBezTo>
                  <a:cubicBezTo>
                    <a:pt x="2225" y="190"/>
                    <a:pt x="2171" y="109"/>
                    <a:pt x="2225"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365528" y="4171313"/>
              <a:ext cx="247870" cy="12065"/>
            </a:xfrm>
            <a:custGeom>
              <a:avLst/>
              <a:gdLst/>
              <a:ahLst/>
              <a:cxnLst/>
              <a:rect l="l" t="t" r="r" b="b"/>
              <a:pathLst>
                <a:path w="5588" h="272" extrusionOk="0">
                  <a:moveTo>
                    <a:pt x="5479" y="0"/>
                  </a:moveTo>
                  <a:cubicBezTo>
                    <a:pt x="3526" y="0"/>
                    <a:pt x="895" y="54"/>
                    <a:pt x="0" y="190"/>
                  </a:cubicBezTo>
                  <a:cubicBezTo>
                    <a:pt x="678" y="271"/>
                    <a:pt x="3472" y="271"/>
                    <a:pt x="5588" y="271"/>
                  </a:cubicBezTo>
                  <a:cubicBezTo>
                    <a:pt x="5561" y="217"/>
                    <a:pt x="5506" y="109"/>
                    <a:pt x="5479"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941998" y="4078649"/>
              <a:ext cx="33756" cy="131209"/>
            </a:xfrm>
            <a:custGeom>
              <a:avLst/>
              <a:gdLst/>
              <a:ahLst/>
              <a:cxnLst/>
              <a:rect l="l" t="t" r="r" b="b"/>
              <a:pathLst>
                <a:path w="761" h="2958" extrusionOk="0">
                  <a:moveTo>
                    <a:pt x="760" y="1"/>
                  </a:moveTo>
                  <a:cubicBezTo>
                    <a:pt x="326" y="272"/>
                    <a:pt x="1" y="814"/>
                    <a:pt x="55" y="1601"/>
                  </a:cubicBezTo>
                  <a:cubicBezTo>
                    <a:pt x="82" y="2306"/>
                    <a:pt x="380" y="2740"/>
                    <a:pt x="760" y="2957"/>
                  </a:cubicBezTo>
                  <a:lnTo>
                    <a:pt x="760"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07645" y="4107526"/>
              <a:ext cx="347763" cy="72214"/>
            </a:xfrm>
            <a:custGeom>
              <a:avLst/>
              <a:gdLst/>
              <a:ahLst/>
              <a:cxnLst/>
              <a:rect l="l" t="t" r="r" b="b"/>
              <a:pathLst>
                <a:path w="7840" h="1628" extrusionOk="0">
                  <a:moveTo>
                    <a:pt x="408" y="1"/>
                  </a:moveTo>
                  <a:cubicBezTo>
                    <a:pt x="408" y="1"/>
                    <a:pt x="82" y="190"/>
                    <a:pt x="28" y="841"/>
                  </a:cubicBezTo>
                  <a:cubicBezTo>
                    <a:pt x="1" y="1303"/>
                    <a:pt x="435" y="1628"/>
                    <a:pt x="625" y="1628"/>
                  </a:cubicBezTo>
                  <a:lnTo>
                    <a:pt x="7840" y="1628"/>
                  </a:lnTo>
                  <a:cubicBezTo>
                    <a:pt x="7840" y="1628"/>
                    <a:pt x="7568" y="1140"/>
                    <a:pt x="7568" y="760"/>
                  </a:cubicBezTo>
                  <a:cubicBezTo>
                    <a:pt x="7568" y="353"/>
                    <a:pt x="7813" y="1"/>
                    <a:pt x="7813"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04458" y="4061792"/>
              <a:ext cx="160086" cy="163679"/>
            </a:xfrm>
            <a:custGeom>
              <a:avLst/>
              <a:gdLst/>
              <a:ahLst/>
              <a:cxnLst/>
              <a:rect l="l" t="t" r="r" b="b"/>
              <a:pathLst>
                <a:path w="3609" h="3690" extrusionOk="0">
                  <a:moveTo>
                    <a:pt x="1655" y="1"/>
                  </a:moveTo>
                  <a:cubicBezTo>
                    <a:pt x="462" y="1"/>
                    <a:pt x="1" y="3690"/>
                    <a:pt x="1709" y="3690"/>
                  </a:cubicBezTo>
                  <a:lnTo>
                    <a:pt x="3445" y="3690"/>
                  </a:lnTo>
                  <a:cubicBezTo>
                    <a:pt x="2632" y="2008"/>
                    <a:pt x="3147" y="706"/>
                    <a:pt x="360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72223" y="4224233"/>
              <a:ext cx="804956" cy="163679"/>
            </a:xfrm>
            <a:custGeom>
              <a:avLst/>
              <a:gdLst/>
              <a:ahLst/>
              <a:cxnLst/>
              <a:rect l="l" t="t" r="r" b="b"/>
              <a:pathLst>
                <a:path w="18147" h="3690" extrusionOk="0">
                  <a:moveTo>
                    <a:pt x="0" y="1"/>
                  </a:moveTo>
                  <a:lnTo>
                    <a:pt x="28" y="3689"/>
                  </a:lnTo>
                  <a:lnTo>
                    <a:pt x="16437" y="3689"/>
                  </a:lnTo>
                  <a:cubicBezTo>
                    <a:pt x="18146" y="3689"/>
                    <a:pt x="17685" y="1"/>
                    <a:pt x="16492" y="1"/>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34533" y="4221571"/>
              <a:ext cx="725556" cy="168736"/>
            </a:xfrm>
            <a:custGeom>
              <a:avLst/>
              <a:gdLst/>
              <a:ahLst/>
              <a:cxnLst/>
              <a:rect l="l" t="t" r="r" b="b"/>
              <a:pathLst>
                <a:path w="16357" h="3804" extrusionOk="0">
                  <a:moveTo>
                    <a:pt x="11089" y="0"/>
                  </a:moveTo>
                  <a:cubicBezTo>
                    <a:pt x="6565" y="0"/>
                    <a:pt x="55" y="61"/>
                    <a:pt x="55" y="61"/>
                  </a:cubicBezTo>
                  <a:lnTo>
                    <a:pt x="55" y="467"/>
                  </a:lnTo>
                  <a:lnTo>
                    <a:pt x="462" y="467"/>
                  </a:lnTo>
                  <a:lnTo>
                    <a:pt x="14702" y="603"/>
                  </a:lnTo>
                  <a:lnTo>
                    <a:pt x="14702" y="3315"/>
                  </a:lnTo>
                  <a:lnTo>
                    <a:pt x="1" y="3315"/>
                  </a:lnTo>
                  <a:lnTo>
                    <a:pt x="1" y="3804"/>
                  </a:lnTo>
                  <a:lnTo>
                    <a:pt x="14865" y="3804"/>
                  </a:lnTo>
                  <a:cubicBezTo>
                    <a:pt x="15651" y="3804"/>
                    <a:pt x="16356" y="2990"/>
                    <a:pt x="16356" y="1905"/>
                  </a:cubicBezTo>
                  <a:cubicBezTo>
                    <a:pt x="16356" y="820"/>
                    <a:pt x="15814" y="169"/>
                    <a:pt x="15326" y="61"/>
                  </a:cubicBezTo>
                  <a:cubicBezTo>
                    <a:pt x="15118" y="15"/>
                    <a:pt x="13352" y="0"/>
                    <a:pt x="11089" y="0"/>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54982" y="4234169"/>
              <a:ext cx="683460" cy="144118"/>
            </a:xfrm>
            <a:custGeom>
              <a:avLst/>
              <a:gdLst/>
              <a:ahLst/>
              <a:cxnLst/>
              <a:rect l="l" t="t" r="r" b="b"/>
              <a:pathLst>
                <a:path w="15408" h="3249" extrusionOk="0">
                  <a:moveTo>
                    <a:pt x="14058" y="0"/>
                  </a:moveTo>
                  <a:cubicBezTo>
                    <a:pt x="13976" y="0"/>
                    <a:pt x="13902" y="7"/>
                    <a:pt x="13834" y="21"/>
                  </a:cubicBezTo>
                  <a:cubicBezTo>
                    <a:pt x="13102" y="129"/>
                    <a:pt x="12369" y="183"/>
                    <a:pt x="11637" y="183"/>
                  </a:cubicBezTo>
                  <a:lnTo>
                    <a:pt x="1" y="183"/>
                  </a:lnTo>
                  <a:cubicBezTo>
                    <a:pt x="1" y="183"/>
                    <a:pt x="109" y="292"/>
                    <a:pt x="218" y="482"/>
                  </a:cubicBezTo>
                  <a:cubicBezTo>
                    <a:pt x="245" y="563"/>
                    <a:pt x="272" y="672"/>
                    <a:pt x="299" y="753"/>
                  </a:cubicBezTo>
                  <a:cubicBezTo>
                    <a:pt x="353" y="862"/>
                    <a:pt x="381" y="970"/>
                    <a:pt x="408" y="1106"/>
                  </a:cubicBezTo>
                  <a:cubicBezTo>
                    <a:pt x="408" y="1160"/>
                    <a:pt x="435" y="1268"/>
                    <a:pt x="435" y="1350"/>
                  </a:cubicBezTo>
                  <a:lnTo>
                    <a:pt x="435" y="1513"/>
                  </a:lnTo>
                  <a:lnTo>
                    <a:pt x="435" y="1675"/>
                  </a:lnTo>
                  <a:cubicBezTo>
                    <a:pt x="435" y="1757"/>
                    <a:pt x="435" y="1811"/>
                    <a:pt x="408" y="1892"/>
                  </a:cubicBezTo>
                  <a:cubicBezTo>
                    <a:pt x="381" y="2028"/>
                    <a:pt x="381" y="2163"/>
                    <a:pt x="353" y="2245"/>
                  </a:cubicBezTo>
                  <a:cubicBezTo>
                    <a:pt x="353" y="2353"/>
                    <a:pt x="299" y="2462"/>
                    <a:pt x="299" y="2516"/>
                  </a:cubicBezTo>
                  <a:cubicBezTo>
                    <a:pt x="218" y="2787"/>
                    <a:pt x="82" y="3004"/>
                    <a:pt x="82" y="3004"/>
                  </a:cubicBezTo>
                  <a:lnTo>
                    <a:pt x="11637" y="3004"/>
                  </a:lnTo>
                  <a:cubicBezTo>
                    <a:pt x="12342" y="3004"/>
                    <a:pt x="13047" y="3113"/>
                    <a:pt x="13780" y="3194"/>
                  </a:cubicBezTo>
                  <a:cubicBezTo>
                    <a:pt x="13915" y="3248"/>
                    <a:pt x="14078" y="3248"/>
                    <a:pt x="14241" y="3248"/>
                  </a:cubicBezTo>
                  <a:cubicBezTo>
                    <a:pt x="14377" y="3248"/>
                    <a:pt x="14512" y="3167"/>
                    <a:pt x="14648" y="3113"/>
                  </a:cubicBezTo>
                  <a:cubicBezTo>
                    <a:pt x="15028" y="2896"/>
                    <a:pt x="15326" y="2462"/>
                    <a:pt x="15353" y="1757"/>
                  </a:cubicBezTo>
                  <a:cubicBezTo>
                    <a:pt x="15407" y="970"/>
                    <a:pt x="15082" y="400"/>
                    <a:pt x="14648" y="156"/>
                  </a:cubicBezTo>
                  <a:cubicBezTo>
                    <a:pt x="14539" y="75"/>
                    <a:pt x="14404" y="48"/>
                    <a:pt x="14322" y="21"/>
                  </a:cubicBezTo>
                  <a:cubicBezTo>
                    <a:pt x="14227" y="7"/>
                    <a:pt x="14139" y="0"/>
                    <a:pt x="1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29036" y="4266329"/>
              <a:ext cx="187765" cy="11045"/>
            </a:xfrm>
            <a:custGeom>
              <a:avLst/>
              <a:gdLst/>
              <a:ahLst/>
              <a:cxnLst/>
              <a:rect l="l" t="t" r="r" b="b"/>
              <a:pathLst>
                <a:path w="4233" h="249" extrusionOk="0">
                  <a:moveTo>
                    <a:pt x="4069" y="1"/>
                  </a:moveTo>
                  <a:cubicBezTo>
                    <a:pt x="4069" y="1"/>
                    <a:pt x="706" y="137"/>
                    <a:pt x="1" y="164"/>
                  </a:cubicBezTo>
                  <a:cubicBezTo>
                    <a:pt x="1520" y="236"/>
                    <a:pt x="2894"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765143" y="4291613"/>
              <a:ext cx="150416" cy="12376"/>
            </a:xfrm>
            <a:custGeom>
              <a:avLst/>
              <a:gdLst/>
              <a:ahLst/>
              <a:cxnLst/>
              <a:rect l="l" t="t" r="r" b="b"/>
              <a:pathLst>
                <a:path w="3391" h="279" extrusionOk="0">
                  <a:moveTo>
                    <a:pt x="3255" y="1"/>
                  </a:moveTo>
                  <a:cubicBezTo>
                    <a:pt x="3255" y="1"/>
                    <a:pt x="706" y="82"/>
                    <a:pt x="0" y="136"/>
                  </a:cubicBezTo>
                  <a:cubicBezTo>
                    <a:pt x="1157" y="257"/>
                    <a:pt x="2214" y="279"/>
                    <a:pt x="2831" y="279"/>
                  </a:cubicBezTo>
                  <a:cubicBezTo>
                    <a:pt x="3183" y="279"/>
                    <a:pt x="3391" y="272"/>
                    <a:pt x="3391" y="272"/>
                  </a:cubicBezTo>
                  <a:lnTo>
                    <a:pt x="3255"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96415" y="4325281"/>
              <a:ext cx="127572" cy="11134"/>
            </a:xfrm>
            <a:custGeom>
              <a:avLst/>
              <a:gdLst/>
              <a:ahLst/>
              <a:cxnLst/>
              <a:rect l="l" t="t" r="r" b="b"/>
              <a:pathLst>
                <a:path w="2876" h="251" extrusionOk="0">
                  <a:moveTo>
                    <a:pt x="2713" y="1"/>
                  </a:moveTo>
                  <a:cubicBezTo>
                    <a:pt x="2713" y="1"/>
                    <a:pt x="706" y="28"/>
                    <a:pt x="1" y="55"/>
                  </a:cubicBezTo>
                  <a:cubicBezTo>
                    <a:pt x="1127" y="224"/>
                    <a:pt x="2072" y="250"/>
                    <a:pt x="2547" y="250"/>
                  </a:cubicBezTo>
                  <a:cubicBezTo>
                    <a:pt x="2758" y="250"/>
                    <a:pt x="2876" y="245"/>
                    <a:pt x="2876"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65806" y="4256570"/>
              <a:ext cx="320084" cy="13529"/>
            </a:xfrm>
            <a:custGeom>
              <a:avLst/>
              <a:gdLst/>
              <a:ahLst/>
              <a:cxnLst/>
              <a:rect l="l" t="t" r="r" b="b"/>
              <a:pathLst>
                <a:path w="7216" h="305" extrusionOk="0">
                  <a:moveTo>
                    <a:pt x="2372" y="1"/>
                  </a:moveTo>
                  <a:cubicBezTo>
                    <a:pt x="1439" y="1"/>
                    <a:pt x="580" y="13"/>
                    <a:pt x="1" y="31"/>
                  </a:cubicBezTo>
                  <a:cubicBezTo>
                    <a:pt x="28" y="85"/>
                    <a:pt x="55" y="194"/>
                    <a:pt x="109" y="302"/>
                  </a:cubicBezTo>
                  <a:cubicBezTo>
                    <a:pt x="660" y="302"/>
                    <a:pt x="1407" y="305"/>
                    <a:pt x="2213" y="305"/>
                  </a:cubicBezTo>
                  <a:cubicBezTo>
                    <a:pt x="4230" y="305"/>
                    <a:pt x="6615" y="291"/>
                    <a:pt x="7216" y="194"/>
                  </a:cubicBezTo>
                  <a:cubicBezTo>
                    <a:pt x="6402" y="49"/>
                    <a:pt x="4238" y="1"/>
                    <a:pt x="2372"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74234" y="4283185"/>
              <a:ext cx="167316" cy="10868"/>
            </a:xfrm>
            <a:custGeom>
              <a:avLst/>
              <a:gdLst/>
              <a:ahLst/>
              <a:cxnLst/>
              <a:rect l="l" t="t" r="r" b="b"/>
              <a:pathLst>
                <a:path w="3772" h="245" extrusionOk="0">
                  <a:moveTo>
                    <a:pt x="1" y="1"/>
                  </a:moveTo>
                  <a:cubicBezTo>
                    <a:pt x="1" y="55"/>
                    <a:pt x="55" y="163"/>
                    <a:pt x="55" y="245"/>
                  </a:cubicBezTo>
                  <a:cubicBezTo>
                    <a:pt x="1710" y="245"/>
                    <a:pt x="3310" y="191"/>
                    <a:pt x="3771" y="136"/>
                  </a:cubicBezTo>
                  <a:cubicBezTo>
                    <a:pt x="3093" y="55"/>
                    <a:pt x="1574"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74234" y="4307271"/>
              <a:ext cx="98740" cy="10868"/>
            </a:xfrm>
            <a:custGeom>
              <a:avLst/>
              <a:gdLst/>
              <a:ahLst/>
              <a:cxnLst/>
              <a:rect l="l" t="t" r="r" b="b"/>
              <a:pathLst>
                <a:path w="2226" h="245" extrusionOk="0">
                  <a:moveTo>
                    <a:pt x="1" y="0"/>
                  </a:moveTo>
                  <a:lnTo>
                    <a:pt x="1" y="0"/>
                  </a:lnTo>
                  <a:cubicBezTo>
                    <a:pt x="55" y="109"/>
                    <a:pt x="55" y="163"/>
                    <a:pt x="1" y="244"/>
                  </a:cubicBezTo>
                  <a:cubicBezTo>
                    <a:pt x="1032" y="244"/>
                    <a:pt x="1900" y="190"/>
                    <a:pt x="2225" y="136"/>
                  </a:cubicBezTo>
                  <a:cubicBezTo>
                    <a:pt x="1764" y="54"/>
                    <a:pt x="950" y="27"/>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68245" y="4333709"/>
              <a:ext cx="249067" cy="12110"/>
            </a:xfrm>
            <a:custGeom>
              <a:avLst/>
              <a:gdLst/>
              <a:ahLst/>
              <a:cxnLst/>
              <a:rect l="l" t="t" r="r" b="b"/>
              <a:pathLst>
                <a:path w="5615" h="273" extrusionOk="0">
                  <a:moveTo>
                    <a:pt x="109" y="1"/>
                  </a:moveTo>
                  <a:cubicBezTo>
                    <a:pt x="54" y="109"/>
                    <a:pt x="0" y="218"/>
                    <a:pt x="0" y="272"/>
                  </a:cubicBezTo>
                  <a:cubicBezTo>
                    <a:pt x="2116" y="272"/>
                    <a:pt x="4937" y="272"/>
                    <a:pt x="5615" y="191"/>
                  </a:cubicBezTo>
                  <a:cubicBezTo>
                    <a:pt x="4693" y="55"/>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905891" y="4241089"/>
              <a:ext cx="33756" cy="131165"/>
            </a:xfrm>
            <a:custGeom>
              <a:avLst/>
              <a:gdLst/>
              <a:ahLst/>
              <a:cxnLst/>
              <a:rect l="l" t="t" r="r" b="b"/>
              <a:pathLst>
                <a:path w="761" h="2957" extrusionOk="0">
                  <a:moveTo>
                    <a:pt x="1" y="0"/>
                  </a:moveTo>
                  <a:lnTo>
                    <a:pt x="1" y="2957"/>
                  </a:lnTo>
                  <a:cubicBezTo>
                    <a:pt x="381" y="2740"/>
                    <a:pt x="679" y="2306"/>
                    <a:pt x="733" y="1601"/>
                  </a:cubicBezTo>
                  <a:cubicBezTo>
                    <a:pt x="760" y="814"/>
                    <a:pt x="462" y="244"/>
                    <a:pt x="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25036" y="4269966"/>
              <a:ext cx="347718" cy="72214"/>
            </a:xfrm>
            <a:custGeom>
              <a:avLst/>
              <a:gdLst/>
              <a:ahLst/>
              <a:cxnLst/>
              <a:rect l="l" t="t" r="r" b="b"/>
              <a:pathLst>
                <a:path w="7839" h="1628" extrusionOk="0">
                  <a:moveTo>
                    <a:pt x="27" y="0"/>
                  </a:moveTo>
                  <a:cubicBezTo>
                    <a:pt x="27" y="0"/>
                    <a:pt x="271" y="407"/>
                    <a:pt x="271" y="760"/>
                  </a:cubicBezTo>
                  <a:cubicBezTo>
                    <a:pt x="271" y="1139"/>
                    <a:pt x="0" y="1628"/>
                    <a:pt x="0" y="1628"/>
                  </a:cubicBezTo>
                  <a:lnTo>
                    <a:pt x="7215" y="1628"/>
                  </a:lnTo>
                  <a:cubicBezTo>
                    <a:pt x="7405" y="1628"/>
                    <a:pt x="7839" y="1302"/>
                    <a:pt x="7812" y="841"/>
                  </a:cubicBezTo>
                  <a:cubicBezTo>
                    <a:pt x="7758" y="190"/>
                    <a:pt x="7432" y="0"/>
                    <a:pt x="7459"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517099" y="4224233"/>
              <a:ext cx="161284" cy="163679"/>
            </a:xfrm>
            <a:custGeom>
              <a:avLst/>
              <a:gdLst/>
              <a:ahLst/>
              <a:cxnLst/>
              <a:rect l="l" t="t" r="r" b="b"/>
              <a:pathLst>
                <a:path w="3636" h="3690" extrusionOk="0">
                  <a:moveTo>
                    <a:pt x="1" y="1"/>
                  </a:moveTo>
                  <a:cubicBezTo>
                    <a:pt x="462" y="706"/>
                    <a:pt x="950" y="2008"/>
                    <a:pt x="164" y="3689"/>
                  </a:cubicBezTo>
                  <a:lnTo>
                    <a:pt x="1899" y="3689"/>
                  </a:lnTo>
                  <a:cubicBezTo>
                    <a:pt x="3635" y="3689"/>
                    <a:pt x="3147" y="1"/>
                    <a:pt x="1954"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878256" y="4550310"/>
              <a:ext cx="806153" cy="164877"/>
            </a:xfrm>
            <a:custGeom>
              <a:avLst/>
              <a:gdLst/>
              <a:ahLst/>
              <a:cxnLst/>
              <a:rect l="l" t="t" r="r" b="b"/>
              <a:pathLst>
                <a:path w="18174" h="3717" extrusionOk="0">
                  <a:moveTo>
                    <a:pt x="0" y="0"/>
                  </a:moveTo>
                  <a:lnTo>
                    <a:pt x="27" y="3716"/>
                  </a:lnTo>
                  <a:lnTo>
                    <a:pt x="16437" y="3716"/>
                  </a:lnTo>
                  <a:cubicBezTo>
                    <a:pt x="18173" y="3716"/>
                    <a:pt x="17685" y="0"/>
                    <a:pt x="16491"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41763" y="4550044"/>
              <a:ext cx="726753" cy="167538"/>
            </a:xfrm>
            <a:custGeom>
              <a:avLst/>
              <a:gdLst/>
              <a:ahLst/>
              <a:cxnLst/>
              <a:rect l="l" t="t" r="r" b="b"/>
              <a:pathLst>
                <a:path w="16384" h="3777" extrusionOk="0">
                  <a:moveTo>
                    <a:pt x="11089" y="0"/>
                  </a:moveTo>
                  <a:cubicBezTo>
                    <a:pt x="6564" y="0"/>
                    <a:pt x="55" y="60"/>
                    <a:pt x="55" y="60"/>
                  </a:cubicBezTo>
                  <a:lnTo>
                    <a:pt x="55" y="467"/>
                  </a:lnTo>
                  <a:lnTo>
                    <a:pt x="462" y="467"/>
                  </a:lnTo>
                  <a:lnTo>
                    <a:pt x="14702" y="603"/>
                  </a:lnTo>
                  <a:lnTo>
                    <a:pt x="14702" y="3315"/>
                  </a:lnTo>
                  <a:lnTo>
                    <a:pt x="1" y="3315"/>
                  </a:lnTo>
                  <a:lnTo>
                    <a:pt x="1" y="3776"/>
                  </a:lnTo>
                  <a:lnTo>
                    <a:pt x="14892" y="3776"/>
                  </a:lnTo>
                  <a:cubicBezTo>
                    <a:pt x="15651" y="3776"/>
                    <a:pt x="16383" y="2936"/>
                    <a:pt x="16383" y="1878"/>
                  </a:cubicBezTo>
                  <a:cubicBezTo>
                    <a:pt x="16383" y="793"/>
                    <a:pt x="15841" y="142"/>
                    <a:pt x="15326" y="60"/>
                  </a:cubicBezTo>
                  <a:cubicBezTo>
                    <a:pt x="15118" y="15"/>
                    <a:pt x="13351" y="0"/>
                    <a:pt x="1108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61015" y="4561444"/>
              <a:ext cx="683416" cy="142876"/>
            </a:xfrm>
            <a:custGeom>
              <a:avLst/>
              <a:gdLst/>
              <a:ahLst/>
              <a:cxnLst/>
              <a:rect l="l" t="t" r="r" b="b"/>
              <a:pathLst>
                <a:path w="15407" h="3221" extrusionOk="0">
                  <a:moveTo>
                    <a:pt x="14057" y="0"/>
                  </a:moveTo>
                  <a:cubicBezTo>
                    <a:pt x="13976" y="0"/>
                    <a:pt x="13901" y="7"/>
                    <a:pt x="13834" y="20"/>
                  </a:cubicBezTo>
                  <a:cubicBezTo>
                    <a:pt x="13101" y="129"/>
                    <a:pt x="12369" y="210"/>
                    <a:pt x="11637" y="210"/>
                  </a:cubicBezTo>
                  <a:lnTo>
                    <a:pt x="0" y="210"/>
                  </a:lnTo>
                  <a:cubicBezTo>
                    <a:pt x="0" y="210"/>
                    <a:pt x="109" y="292"/>
                    <a:pt x="217" y="509"/>
                  </a:cubicBezTo>
                  <a:cubicBezTo>
                    <a:pt x="245" y="563"/>
                    <a:pt x="272" y="671"/>
                    <a:pt x="299" y="780"/>
                  </a:cubicBezTo>
                  <a:cubicBezTo>
                    <a:pt x="353" y="888"/>
                    <a:pt x="380" y="970"/>
                    <a:pt x="407" y="1105"/>
                  </a:cubicBezTo>
                  <a:cubicBezTo>
                    <a:pt x="407" y="1187"/>
                    <a:pt x="434" y="1295"/>
                    <a:pt x="434" y="1349"/>
                  </a:cubicBezTo>
                  <a:lnTo>
                    <a:pt x="434" y="1512"/>
                  </a:lnTo>
                  <a:lnTo>
                    <a:pt x="434" y="1702"/>
                  </a:lnTo>
                  <a:cubicBezTo>
                    <a:pt x="434" y="1756"/>
                    <a:pt x="434" y="1838"/>
                    <a:pt x="407" y="1892"/>
                  </a:cubicBezTo>
                  <a:cubicBezTo>
                    <a:pt x="380" y="2028"/>
                    <a:pt x="380" y="2163"/>
                    <a:pt x="353" y="2272"/>
                  </a:cubicBezTo>
                  <a:cubicBezTo>
                    <a:pt x="380" y="2380"/>
                    <a:pt x="353" y="2434"/>
                    <a:pt x="299" y="2516"/>
                  </a:cubicBezTo>
                  <a:cubicBezTo>
                    <a:pt x="217" y="2787"/>
                    <a:pt x="82" y="2977"/>
                    <a:pt x="82" y="2977"/>
                  </a:cubicBezTo>
                  <a:lnTo>
                    <a:pt x="11637" y="2977"/>
                  </a:lnTo>
                  <a:cubicBezTo>
                    <a:pt x="12342" y="2977"/>
                    <a:pt x="13047" y="3085"/>
                    <a:pt x="13779" y="3194"/>
                  </a:cubicBezTo>
                  <a:cubicBezTo>
                    <a:pt x="13915" y="3221"/>
                    <a:pt x="14078" y="3221"/>
                    <a:pt x="14241" y="3221"/>
                  </a:cubicBezTo>
                  <a:cubicBezTo>
                    <a:pt x="14376" y="3221"/>
                    <a:pt x="14512" y="3140"/>
                    <a:pt x="14647" y="3085"/>
                  </a:cubicBezTo>
                  <a:cubicBezTo>
                    <a:pt x="15027" y="2868"/>
                    <a:pt x="15325" y="2434"/>
                    <a:pt x="15353" y="1729"/>
                  </a:cubicBezTo>
                  <a:cubicBezTo>
                    <a:pt x="15407" y="943"/>
                    <a:pt x="15081" y="373"/>
                    <a:pt x="14647" y="129"/>
                  </a:cubicBezTo>
                  <a:cubicBezTo>
                    <a:pt x="14539" y="75"/>
                    <a:pt x="14403" y="20"/>
                    <a:pt x="14322" y="20"/>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36266" y="4592406"/>
              <a:ext cx="187721" cy="11045"/>
            </a:xfrm>
            <a:custGeom>
              <a:avLst/>
              <a:gdLst/>
              <a:ahLst/>
              <a:cxnLst/>
              <a:rect l="l" t="t" r="r" b="b"/>
              <a:pathLst>
                <a:path w="4232" h="249" extrusionOk="0">
                  <a:moveTo>
                    <a:pt x="4069" y="0"/>
                  </a:moveTo>
                  <a:cubicBezTo>
                    <a:pt x="4069" y="0"/>
                    <a:pt x="706" y="136"/>
                    <a:pt x="0" y="190"/>
                  </a:cubicBezTo>
                  <a:cubicBezTo>
                    <a:pt x="1367" y="239"/>
                    <a:pt x="2617" y="249"/>
                    <a:pt x="3399" y="249"/>
                  </a:cubicBezTo>
                  <a:cubicBezTo>
                    <a:pt x="3919" y="249"/>
                    <a:pt x="4232" y="245"/>
                    <a:pt x="4232" y="245"/>
                  </a:cubicBezTo>
                  <a:lnTo>
                    <a:pt x="4069"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72373" y="4618888"/>
              <a:ext cx="150416" cy="11222"/>
            </a:xfrm>
            <a:custGeom>
              <a:avLst/>
              <a:gdLst/>
              <a:ahLst/>
              <a:cxnLst/>
              <a:rect l="l" t="t" r="r" b="b"/>
              <a:pathLst>
                <a:path w="3391" h="253" extrusionOk="0">
                  <a:moveTo>
                    <a:pt x="3255" y="0"/>
                  </a:moveTo>
                  <a:cubicBezTo>
                    <a:pt x="3255" y="0"/>
                    <a:pt x="705" y="54"/>
                    <a:pt x="0" y="136"/>
                  </a:cubicBezTo>
                  <a:cubicBezTo>
                    <a:pt x="1107" y="233"/>
                    <a:pt x="2106" y="253"/>
                    <a:pt x="2728" y="253"/>
                  </a:cubicBezTo>
                  <a:cubicBezTo>
                    <a:pt x="3143" y="253"/>
                    <a:pt x="3391" y="244"/>
                    <a:pt x="3391" y="244"/>
                  </a:cubicBezTo>
                  <a:lnTo>
                    <a:pt x="3255"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802448" y="4652556"/>
              <a:ext cx="127572" cy="11444"/>
            </a:xfrm>
            <a:custGeom>
              <a:avLst/>
              <a:gdLst/>
              <a:ahLst/>
              <a:cxnLst/>
              <a:rect l="l" t="t" r="r" b="b"/>
              <a:pathLst>
                <a:path w="2876" h="258" extrusionOk="0">
                  <a:moveTo>
                    <a:pt x="2713" y="1"/>
                  </a:moveTo>
                  <a:cubicBezTo>
                    <a:pt x="2713" y="1"/>
                    <a:pt x="705" y="55"/>
                    <a:pt x="0" y="82"/>
                  </a:cubicBezTo>
                  <a:cubicBezTo>
                    <a:pt x="977" y="228"/>
                    <a:pt x="1816" y="258"/>
                    <a:pt x="2332" y="258"/>
                  </a:cubicBezTo>
                  <a:cubicBezTo>
                    <a:pt x="2676" y="258"/>
                    <a:pt x="2875" y="245"/>
                    <a:pt x="2875"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71838" y="4583978"/>
              <a:ext cx="320084" cy="12198"/>
            </a:xfrm>
            <a:custGeom>
              <a:avLst/>
              <a:gdLst/>
              <a:ahLst/>
              <a:cxnLst/>
              <a:rect l="l" t="t" r="r" b="b"/>
              <a:pathLst>
                <a:path w="7216" h="275" extrusionOk="0">
                  <a:moveTo>
                    <a:pt x="1" y="1"/>
                  </a:moveTo>
                  <a:cubicBezTo>
                    <a:pt x="28" y="55"/>
                    <a:pt x="55" y="163"/>
                    <a:pt x="109" y="272"/>
                  </a:cubicBezTo>
                  <a:cubicBezTo>
                    <a:pt x="659" y="272"/>
                    <a:pt x="1407" y="274"/>
                    <a:pt x="2213" y="274"/>
                  </a:cubicBezTo>
                  <a:cubicBezTo>
                    <a:pt x="4229" y="274"/>
                    <a:pt x="6615" y="260"/>
                    <a:pt x="7216" y="163"/>
                  </a:cubicBezTo>
                  <a:cubicBezTo>
                    <a:pt x="5995" y="1"/>
                    <a:pt x="1709" y="1"/>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80266" y="4609263"/>
              <a:ext cx="167272" cy="10868"/>
            </a:xfrm>
            <a:custGeom>
              <a:avLst/>
              <a:gdLst/>
              <a:ahLst/>
              <a:cxnLst/>
              <a:rect l="l" t="t" r="r" b="b"/>
              <a:pathLst>
                <a:path w="3771" h="245" extrusionOk="0">
                  <a:moveTo>
                    <a:pt x="0" y="0"/>
                  </a:moveTo>
                  <a:cubicBezTo>
                    <a:pt x="0" y="82"/>
                    <a:pt x="28" y="163"/>
                    <a:pt x="28" y="244"/>
                  </a:cubicBezTo>
                  <a:cubicBezTo>
                    <a:pt x="1709" y="244"/>
                    <a:pt x="3282" y="217"/>
                    <a:pt x="3771" y="136"/>
                  </a:cubicBezTo>
                  <a:cubicBezTo>
                    <a:pt x="3120" y="82"/>
                    <a:pt x="1574" y="27"/>
                    <a:pt x="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82662" y="4634502"/>
              <a:ext cx="97498" cy="10868"/>
            </a:xfrm>
            <a:custGeom>
              <a:avLst/>
              <a:gdLst/>
              <a:ahLst/>
              <a:cxnLst/>
              <a:rect l="l" t="t" r="r" b="b"/>
              <a:pathLst>
                <a:path w="2198" h="245" extrusionOk="0">
                  <a:moveTo>
                    <a:pt x="1" y="1"/>
                  </a:moveTo>
                  <a:lnTo>
                    <a:pt x="1" y="245"/>
                  </a:lnTo>
                  <a:cubicBezTo>
                    <a:pt x="1004" y="245"/>
                    <a:pt x="1899" y="218"/>
                    <a:pt x="2198" y="136"/>
                  </a:cubicBezTo>
                  <a:cubicBezTo>
                    <a:pt x="1764" y="82"/>
                    <a:pt x="950" y="55"/>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74234" y="4660984"/>
              <a:ext cx="249112" cy="12065"/>
            </a:xfrm>
            <a:custGeom>
              <a:avLst/>
              <a:gdLst/>
              <a:ahLst/>
              <a:cxnLst/>
              <a:rect l="l" t="t" r="r" b="b"/>
              <a:pathLst>
                <a:path w="5616" h="272" extrusionOk="0">
                  <a:moveTo>
                    <a:pt x="109" y="1"/>
                  </a:moveTo>
                  <a:cubicBezTo>
                    <a:pt x="82" y="136"/>
                    <a:pt x="55" y="190"/>
                    <a:pt x="1" y="272"/>
                  </a:cubicBezTo>
                  <a:cubicBezTo>
                    <a:pt x="2117" y="272"/>
                    <a:pt x="4937" y="272"/>
                    <a:pt x="5615" y="163"/>
                  </a:cubicBezTo>
                  <a:cubicBezTo>
                    <a:pt x="4693" y="28"/>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911923" y="4568320"/>
              <a:ext cx="33712" cy="131209"/>
            </a:xfrm>
            <a:custGeom>
              <a:avLst/>
              <a:gdLst/>
              <a:ahLst/>
              <a:cxnLst/>
              <a:rect l="l" t="t" r="r" b="b"/>
              <a:pathLst>
                <a:path w="760" h="2958" extrusionOk="0">
                  <a:moveTo>
                    <a:pt x="1" y="1"/>
                  </a:moveTo>
                  <a:lnTo>
                    <a:pt x="1" y="2957"/>
                  </a:lnTo>
                  <a:cubicBezTo>
                    <a:pt x="380" y="2740"/>
                    <a:pt x="679" y="2307"/>
                    <a:pt x="733" y="1601"/>
                  </a:cubicBezTo>
                  <a:cubicBezTo>
                    <a:pt x="760" y="788"/>
                    <a:pt x="462" y="245"/>
                    <a:pt x="1"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031024" y="4597108"/>
              <a:ext cx="347763" cy="72347"/>
            </a:xfrm>
            <a:custGeom>
              <a:avLst/>
              <a:gdLst/>
              <a:ahLst/>
              <a:cxnLst/>
              <a:rect l="l" t="t" r="r" b="b"/>
              <a:pathLst>
                <a:path w="7840" h="1631" extrusionOk="0">
                  <a:moveTo>
                    <a:pt x="7458" y="1"/>
                  </a:moveTo>
                  <a:cubicBezTo>
                    <a:pt x="7458" y="1"/>
                    <a:pt x="7458" y="2"/>
                    <a:pt x="7460" y="3"/>
                  </a:cubicBezTo>
                  <a:lnTo>
                    <a:pt x="28" y="3"/>
                  </a:lnTo>
                  <a:cubicBezTo>
                    <a:pt x="28" y="3"/>
                    <a:pt x="272" y="383"/>
                    <a:pt x="272" y="790"/>
                  </a:cubicBezTo>
                  <a:cubicBezTo>
                    <a:pt x="272" y="1169"/>
                    <a:pt x="1" y="1630"/>
                    <a:pt x="1" y="1630"/>
                  </a:cubicBezTo>
                  <a:lnTo>
                    <a:pt x="7216" y="1630"/>
                  </a:lnTo>
                  <a:cubicBezTo>
                    <a:pt x="7406" y="1630"/>
                    <a:pt x="7840" y="1332"/>
                    <a:pt x="7812" y="844"/>
                  </a:cubicBezTo>
                  <a:cubicBezTo>
                    <a:pt x="7761" y="251"/>
                    <a:pt x="7464" y="1"/>
                    <a:pt x="7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23131" y="4552706"/>
              <a:ext cx="161284" cy="163679"/>
            </a:xfrm>
            <a:custGeom>
              <a:avLst/>
              <a:gdLst/>
              <a:ahLst/>
              <a:cxnLst/>
              <a:rect l="l" t="t" r="r" b="b"/>
              <a:pathLst>
                <a:path w="3636" h="3690" extrusionOk="0">
                  <a:moveTo>
                    <a:pt x="0" y="0"/>
                  </a:moveTo>
                  <a:cubicBezTo>
                    <a:pt x="462" y="706"/>
                    <a:pt x="950" y="1953"/>
                    <a:pt x="163" y="3689"/>
                  </a:cubicBezTo>
                  <a:lnTo>
                    <a:pt x="1899" y="3689"/>
                  </a:lnTo>
                  <a:cubicBezTo>
                    <a:pt x="3635" y="3689"/>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71176" y="4386673"/>
              <a:ext cx="806153" cy="163679"/>
            </a:xfrm>
            <a:custGeom>
              <a:avLst/>
              <a:gdLst/>
              <a:ahLst/>
              <a:cxnLst/>
              <a:rect l="l" t="t" r="r" b="b"/>
              <a:pathLst>
                <a:path w="18174" h="3690" extrusionOk="0">
                  <a:moveTo>
                    <a:pt x="0" y="0"/>
                  </a:moveTo>
                  <a:lnTo>
                    <a:pt x="27" y="3689"/>
                  </a:lnTo>
                  <a:lnTo>
                    <a:pt x="16437" y="3689"/>
                  </a:lnTo>
                  <a:cubicBezTo>
                    <a:pt x="18173" y="3689"/>
                    <a:pt x="17685" y="0"/>
                    <a:pt x="16491"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33486" y="4385209"/>
              <a:ext cx="726753" cy="168736"/>
            </a:xfrm>
            <a:custGeom>
              <a:avLst/>
              <a:gdLst/>
              <a:ahLst/>
              <a:cxnLst/>
              <a:rect l="l" t="t" r="r" b="b"/>
              <a:pathLst>
                <a:path w="16384" h="3804" extrusionOk="0">
                  <a:moveTo>
                    <a:pt x="11089" y="0"/>
                  </a:moveTo>
                  <a:cubicBezTo>
                    <a:pt x="6564" y="0"/>
                    <a:pt x="55" y="60"/>
                    <a:pt x="55" y="60"/>
                  </a:cubicBezTo>
                  <a:lnTo>
                    <a:pt x="55" y="467"/>
                  </a:lnTo>
                  <a:lnTo>
                    <a:pt x="461" y="467"/>
                  </a:lnTo>
                  <a:lnTo>
                    <a:pt x="14702" y="603"/>
                  </a:lnTo>
                  <a:lnTo>
                    <a:pt x="14702" y="3315"/>
                  </a:lnTo>
                  <a:lnTo>
                    <a:pt x="0" y="3315"/>
                  </a:lnTo>
                  <a:lnTo>
                    <a:pt x="0" y="3804"/>
                  </a:lnTo>
                  <a:lnTo>
                    <a:pt x="14891" y="3804"/>
                  </a:lnTo>
                  <a:cubicBezTo>
                    <a:pt x="15651" y="3804"/>
                    <a:pt x="16383" y="2963"/>
                    <a:pt x="16383" y="1905"/>
                  </a:cubicBezTo>
                  <a:cubicBezTo>
                    <a:pt x="16383" y="820"/>
                    <a:pt x="15841" y="169"/>
                    <a:pt x="15325" y="60"/>
                  </a:cubicBezTo>
                  <a:cubicBezTo>
                    <a:pt x="15117" y="15"/>
                    <a:pt x="13351" y="0"/>
                    <a:pt x="11089"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2737" y="4399004"/>
              <a:ext cx="683416" cy="142920"/>
            </a:xfrm>
            <a:custGeom>
              <a:avLst/>
              <a:gdLst/>
              <a:ahLst/>
              <a:cxnLst/>
              <a:rect l="l" t="t" r="r" b="b"/>
              <a:pathLst>
                <a:path w="15407" h="3222" extrusionOk="0">
                  <a:moveTo>
                    <a:pt x="14057" y="0"/>
                  </a:moveTo>
                  <a:cubicBezTo>
                    <a:pt x="13976" y="0"/>
                    <a:pt x="13901" y="7"/>
                    <a:pt x="13834" y="21"/>
                  </a:cubicBezTo>
                  <a:cubicBezTo>
                    <a:pt x="13101" y="129"/>
                    <a:pt x="12369" y="211"/>
                    <a:pt x="11636" y="211"/>
                  </a:cubicBezTo>
                  <a:lnTo>
                    <a:pt x="0" y="211"/>
                  </a:lnTo>
                  <a:cubicBezTo>
                    <a:pt x="0" y="211"/>
                    <a:pt x="109" y="292"/>
                    <a:pt x="190" y="509"/>
                  </a:cubicBezTo>
                  <a:cubicBezTo>
                    <a:pt x="244" y="563"/>
                    <a:pt x="272" y="672"/>
                    <a:pt x="326" y="780"/>
                  </a:cubicBezTo>
                  <a:cubicBezTo>
                    <a:pt x="380" y="889"/>
                    <a:pt x="407" y="970"/>
                    <a:pt x="434" y="1106"/>
                  </a:cubicBezTo>
                  <a:cubicBezTo>
                    <a:pt x="434" y="1187"/>
                    <a:pt x="489" y="1295"/>
                    <a:pt x="489" y="1350"/>
                  </a:cubicBezTo>
                  <a:lnTo>
                    <a:pt x="489" y="1512"/>
                  </a:lnTo>
                  <a:lnTo>
                    <a:pt x="489" y="1702"/>
                  </a:lnTo>
                  <a:cubicBezTo>
                    <a:pt x="489" y="1757"/>
                    <a:pt x="489" y="1838"/>
                    <a:pt x="434" y="1892"/>
                  </a:cubicBezTo>
                  <a:cubicBezTo>
                    <a:pt x="407" y="2028"/>
                    <a:pt x="407" y="2163"/>
                    <a:pt x="380" y="2272"/>
                  </a:cubicBezTo>
                  <a:cubicBezTo>
                    <a:pt x="380" y="2326"/>
                    <a:pt x="326" y="2408"/>
                    <a:pt x="299" y="2516"/>
                  </a:cubicBezTo>
                  <a:cubicBezTo>
                    <a:pt x="190" y="2787"/>
                    <a:pt x="82" y="2977"/>
                    <a:pt x="82" y="2977"/>
                  </a:cubicBezTo>
                  <a:lnTo>
                    <a:pt x="11636" y="2977"/>
                  </a:lnTo>
                  <a:cubicBezTo>
                    <a:pt x="12342" y="2977"/>
                    <a:pt x="13047" y="3086"/>
                    <a:pt x="13779" y="3194"/>
                  </a:cubicBezTo>
                  <a:cubicBezTo>
                    <a:pt x="13915" y="3221"/>
                    <a:pt x="14078" y="3221"/>
                    <a:pt x="14240" y="3221"/>
                  </a:cubicBezTo>
                  <a:cubicBezTo>
                    <a:pt x="14376" y="3221"/>
                    <a:pt x="14512" y="3140"/>
                    <a:pt x="14647" y="3086"/>
                  </a:cubicBezTo>
                  <a:cubicBezTo>
                    <a:pt x="15027" y="2869"/>
                    <a:pt x="15325" y="2435"/>
                    <a:pt x="15352" y="1729"/>
                  </a:cubicBezTo>
                  <a:cubicBezTo>
                    <a:pt x="15407" y="943"/>
                    <a:pt x="15081" y="373"/>
                    <a:pt x="14647" y="129"/>
                  </a:cubicBezTo>
                  <a:cubicBezTo>
                    <a:pt x="14539" y="75"/>
                    <a:pt x="14403" y="21"/>
                    <a:pt x="14322" y="21"/>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27988" y="4428769"/>
              <a:ext cx="187721" cy="11001"/>
            </a:xfrm>
            <a:custGeom>
              <a:avLst/>
              <a:gdLst/>
              <a:ahLst/>
              <a:cxnLst/>
              <a:rect l="l" t="t" r="r" b="b"/>
              <a:pathLst>
                <a:path w="4232" h="248" extrusionOk="0">
                  <a:moveTo>
                    <a:pt x="4069" y="1"/>
                  </a:moveTo>
                  <a:cubicBezTo>
                    <a:pt x="4069" y="1"/>
                    <a:pt x="705" y="136"/>
                    <a:pt x="0" y="163"/>
                  </a:cubicBezTo>
                  <a:cubicBezTo>
                    <a:pt x="1519" y="236"/>
                    <a:pt x="2893"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64051" y="4454053"/>
              <a:ext cx="150461" cy="12376"/>
            </a:xfrm>
            <a:custGeom>
              <a:avLst/>
              <a:gdLst/>
              <a:ahLst/>
              <a:cxnLst/>
              <a:rect l="l" t="t" r="r" b="b"/>
              <a:pathLst>
                <a:path w="3392" h="279" extrusionOk="0">
                  <a:moveTo>
                    <a:pt x="3256" y="0"/>
                  </a:moveTo>
                  <a:cubicBezTo>
                    <a:pt x="3256" y="0"/>
                    <a:pt x="706" y="82"/>
                    <a:pt x="1" y="136"/>
                  </a:cubicBezTo>
                  <a:cubicBezTo>
                    <a:pt x="1175" y="257"/>
                    <a:pt x="2228" y="279"/>
                    <a:pt x="2838" y="279"/>
                  </a:cubicBezTo>
                  <a:cubicBezTo>
                    <a:pt x="3187" y="279"/>
                    <a:pt x="3391" y="271"/>
                    <a:pt x="3391" y="271"/>
                  </a:cubicBezTo>
                  <a:lnTo>
                    <a:pt x="3256"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95368" y="4488918"/>
              <a:ext cx="128770" cy="11134"/>
            </a:xfrm>
            <a:custGeom>
              <a:avLst/>
              <a:gdLst/>
              <a:ahLst/>
              <a:cxnLst/>
              <a:rect l="l" t="t" r="r" b="b"/>
              <a:pathLst>
                <a:path w="2903" h="251" extrusionOk="0">
                  <a:moveTo>
                    <a:pt x="2713" y="1"/>
                  </a:moveTo>
                  <a:cubicBezTo>
                    <a:pt x="2713" y="1"/>
                    <a:pt x="733" y="28"/>
                    <a:pt x="0" y="82"/>
                  </a:cubicBezTo>
                  <a:cubicBezTo>
                    <a:pt x="1085" y="227"/>
                    <a:pt x="2013" y="251"/>
                    <a:pt x="2512" y="251"/>
                  </a:cubicBezTo>
                  <a:cubicBezTo>
                    <a:pt x="2761" y="251"/>
                    <a:pt x="2902" y="245"/>
                    <a:pt x="2902"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63560" y="4420341"/>
              <a:ext cx="321281" cy="12198"/>
            </a:xfrm>
            <a:custGeom>
              <a:avLst/>
              <a:gdLst/>
              <a:ahLst/>
              <a:cxnLst/>
              <a:rect l="l" t="t" r="r" b="b"/>
              <a:pathLst>
                <a:path w="7243" h="275" extrusionOk="0">
                  <a:moveTo>
                    <a:pt x="0" y="1"/>
                  </a:moveTo>
                  <a:cubicBezTo>
                    <a:pt x="28" y="55"/>
                    <a:pt x="55" y="164"/>
                    <a:pt x="136" y="272"/>
                  </a:cubicBezTo>
                  <a:cubicBezTo>
                    <a:pt x="686" y="272"/>
                    <a:pt x="1434" y="274"/>
                    <a:pt x="2240" y="274"/>
                  </a:cubicBezTo>
                  <a:cubicBezTo>
                    <a:pt x="4256" y="274"/>
                    <a:pt x="6642" y="260"/>
                    <a:pt x="7243" y="164"/>
                  </a:cubicBezTo>
                  <a:cubicBezTo>
                    <a:pt x="6022" y="1"/>
                    <a:pt x="1764" y="1"/>
                    <a:pt x="0"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74384" y="4446822"/>
              <a:ext cx="166074" cy="10868"/>
            </a:xfrm>
            <a:custGeom>
              <a:avLst/>
              <a:gdLst/>
              <a:ahLst/>
              <a:cxnLst/>
              <a:rect l="l" t="t" r="r" b="b"/>
              <a:pathLst>
                <a:path w="3744" h="245" extrusionOk="0">
                  <a:moveTo>
                    <a:pt x="1" y="0"/>
                  </a:moveTo>
                  <a:cubicBezTo>
                    <a:pt x="1" y="82"/>
                    <a:pt x="28" y="163"/>
                    <a:pt x="28" y="245"/>
                  </a:cubicBezTo>
                  <a:cubicBezTo>
                    <a:pt x="1682" y="245"/>
                    <a:pt x="3283" y="217"/>
                    <a:pt x="3744" y="136"/>
                  </a:cubicBezTo>
                  <a:cubicBezTo>
                    <a:pt x="3066" y="28"/>
                    <a:pt x="1547" y="0"/>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74384" y="4470865"/>
              <a:ext cx="97498" cy="10912"/>
            </a:xfrm>
            <a:custGeom>
              <a:avLst/>
              <a:gdLst/>
              <a:ahLst/>
              <a:cxnLst/>
              <a:rect l="l" t="t" r="r" b="b"/>
              <a:pathLst>
                <a:path w="2198" h="246" extrusionOk="0">
                  <a:moveTo>
                    <a:pt x="1" y="1"/>
                  </a:moveTo>
                  <a:lnTo>
                    <a:pt x="1" y="1"/>
                  </a:lnTo>
                  <a:cubicBezTo>
                    <a:pt x="28" y="109"/>
                    <a:pt x="28" y="164"/>
                    <a:pt x="1" y="245"/>
                  </a:cubicBezTo>
                  <a:cubicBezTo>
                    <a:pt x="1004" y="245"/>
                    <a:pt x="1872" y="218"/>
                    <a:pt x="2198" y="137"/>
                  </a:cubicBezTo>
                  <a:cubicBezTo>
                    <a:pt x="1737" y="82"/>
                    <a:pt x="950"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65956" y="4498544"/>
              <a:ext cx="249112" cy="12110"/>
            </a:xfrm>
            <a:custGeom>
              <a:avLst/>
              <a:gdLst/>
              <a:ahLst/>
              <a:cxnLst/>
              <a:rect l="l" t="t" r="r" b="b"/>
              <a:pathLst>
                <a:path w="5616" h="273" extrusionOk="0">
                  <a:moveTo>
                    <a:pt x="109" y="1"/>
                  </a:moveTo>
                  <a:cubicBezTo>
                    <a:pt x="82" y="82"/>
                    <a:pt x="28" y="164"/>
                    <a:pt x="1" y="272"/>
                  </a:cubicBezTo>
                  <a:cubicBezTo>
                    <a:pt x="2116" y="272"/>
                    <a:pt x="4937" y="272"/>
                    <a:pt x="5615" y="164"/>
                  </a:cubicBezTo>
                  <a:cubicBezTo>
                    <a:pt x="4693" y="28"/>
                    <a:pt x="2062"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803646" y="4404726"/>
              <a:ext cx="34909" cy="131165"/>
            </a:xfrm>
            <a:custGeom>
              <a:avLst/>
              <a:gdLst/>
              <a:ahLst/>
              <a:cxnLst/>
              <a:rect l="l" t="t" r="r" b="b"/>
              <a:pathLst>
                <a:path w="787" h="2957" extrusionOk="0">
                  <a:moveTo>
                    <a:pt x="0" y="0"/>
                  </a:moveTo>
                  <a:lnTo>
                    <a:pt x="0" y="2957"/>
                  </a:lnTo>
                  <a:cubicBezTo>
                    <a:pt x="380" y="2740"/>
                    <a:pt x="678" y="2306"/>
                    <a:pt x="733" y="1600"/>
                  </a:cubicBezTo>
                  <a:cubicBezTo>
                    <a:pt x="787" y="814"/>
                    <a:pt x="489" y="244"/>
                    <a:pt x="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923944" y="4433604"/>
              <a:ext cx="347763" cy="72214"/>
            </a:xfrm>
            <a:custGeom>
              <a:avLst/>
              <a:gdLst/>
              <a:ahLst/>
              <a:cxnLst/>
              <a:rect l="l" t="t" r="r" b="b"/>
              <a:pathLst>
                <a:path w="7840" h="1628" extrusionOk="0">
                  <a:moveTo>
                    <a:pt x="55" y="0"/>
                  </a:moveTo>
                  <a:cubicBezTo>
                    <a:pt x="55" y="0"/>
                    <a:pt x="272" y="407"/>
                    <a:pt x="272" y="787"/>
                  </a:cubicBezTo>
                  <a:cubicBezTo>
                    <a:pt x="272" y="1139"/>
                    <a:pt x="1" y="1628"/>
                    <a:pt x="1" y="1628"/>
                  </a:cubicBezTo>
                  <a:lnTo>
                    <a:pt x="7243" y="1628"/>
                  </a:lnTo>
                  <a:cubicBezTo>
                    <a:pt x="7406" y="1628"/>
                    <a:pt x="7840" y="1302"/>
                    <a:pt x="7812" y="841"/>
                  </a:cubicBezTo>
                  <a:cubicBezTo>
                    <a:pt x="7785" y="190"/>
                    <a:pt x="7433" y="0"/>
                    <a:pt x="7460"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416051" y="4387870"/>
              <a:ext cx="161284" cy="164877"/>
            </a:xfrm>
            <a:custGeom>
              <a:avLst/>
              <a:gdLst/>
              <a:ahLst/>
              <a:cxnLst/>
              <a:rect l="l" t="t" r="r" b="b"/>
              <a:pathLst>
                <a:path w="3636" h="3717" extrusionOk="0">
                  <a:moveTo>
                    <a:pt x="0" y="0"/>
                  </a:moveTo>
                  <a:cubicBezTo>
                    <a:pt x="489" y="733"/>
                    <a:pt x="950" y="1980"/>
                    <a:pt x="163" y="3716"/>
                  </a:cubicBezTo>
                  <a:lnTo>
                    <a:pt x="1899" y="3716"/>
                  </a:lnTo>
                  <a:cubicBezTo>
                    <a:pt x="3635" y="3716"/>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2"/>
          <p:cNvSpPr/>
          <p:nvPr/>
        </p:nvSpPr>
        <p:spPr>
          <a:xfrm>
            <a:off x="1733699" y="4239847"/>
            <a:ext cx="194951" cy="144472"/>
          </a:xfrm>
          <a:custGeom>
            <a:avLst/>
            <a:gdLst/>
            <a:ahLst/>
            <a:cxnLst/>
            <a:rect l="l" t="t" r="r" b="b"/>
            <a:pathLst>
              <a:path w="4395" h="3257" extrusionOk="0">
                <a:moveTo>
                  <a:pt x="2063" y="0"/>
                </a:moveTo>
                <a:cubicBezTo>
                  <a:pt x="681" y="0"/>
                  <a:pt x="0" y="1385"/>
                  <a:pt x="0" y="1385"/>
                </a:cubicBezTo>
                <a:lnTo>
                  <a:pt x="2170" y="3256"/>
                </a:lnTo>
                <a:lnTo>
                  <a:pt x="4394" y="1574"/>
                </a:lnTo>
                <a:cubicBezTo>
                  <a:pt x="4394" y="1574"/>
                  <a:pt x="4231" y="408"/>
                  <a:pt x="2550" y="55"/>
                </a:cubicBezTo>
                <a:cubicBezTo>
                  <a:pt x="2379" y="17"/>
                  <a:pt x="2217" y="0"/>
                  <a:pt x="2063"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758938" y="4064853"/>
            <a:ext cx="89070" cy="255677"/>
          </a:xfrm>
          <a:custGeom>
            <a:avLst/>
            <a:gdLst/>
            <a:ahLst/>
            <a:cxnLst/>
            <a:rect l="l" t="t" r="r" b="b"/>
            <a:pathLst>
              <a:path w="2008" h="5764" extrusionOk="0">
                <a:moveTo>
                  <a:pt x="366" y="0"/>
                </a:moveTo>
                <a:cubicBezTo>
                  <a:pt x="316" y="0"/>
                  <a:pt x="265" y="12"/>
                  <a:pt x="218" y="40"/>
                </a:cubicBezTo>
                <a:cubicBezTo>
                  <a:pt x="28" y="149"/>
                  <a:pt x="1" y="339"/>
                  <a:pt x="109" y="501"/>
                </a:cubicBezTo>
                <a:cubicBezTo>
                  <a:pt x="408" y="908"/>
                  <a:pt x="950" y="1722"/>
                  <a:pt x="1086" y="2346"/>
                </a:cubicBezTo>
                <a:cubicBezTo>
                  <a:pt x="1303" y="3187"/>
                  <a:pt x="1303" y="5763"/>
                  <a:pt x="1303" y="5763"/>
                </a:cubicBezTo>
                <a:lnTo>
                  <a:pt x="1601" y="5655"/>
                </a:lnTo>
                <a:cubicBezTo>
                  <a:pt x="1601" y="5655"/>
                  <a:pt x="2008" y="2997"/>
                  <a:pt x="1520" y="1695"/>
                </a:cubicBezTo>
                <a:cubicBezTo>
                  <a:pt x="1221" y="854"/>
                  <a:pt x="842" y="339"/>
                  <a:pt x="625" y="95"/>
                </a:cubicBezTo>
                <a:cubicBezTo>
                  <a:pt x="554" y="42"/>
                  <a:pt x="460" y="0"/>
                  <a:pt x="3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549613" y="4255062"/>
            <a:ext cx="559481" cy="461540"/>
          </a:xfrm>
          <a:custGeom>
            <a:avLst/>
            <a:gdLst/>
            <a:ahLst/>
            <a:cxnLst/>
            <a:rect l="l" t="t" r="r" b="b"/>
            <a:pathLst>
              <a:path w="12613" h="10405" extrusionOk="0">
                <a:moveTo>
                  <a:pt x="3692" y="0"/>
                </a:moveTo>
                <a:cubicBezTo>
                  <a:pt x="3529" y="0"/>
                  <a:pt x="3379" y="25"/>
                  <a:pt x="3201" y="65"/>
                </a:cubicBezTo>
                <a:cubicBezTo>
                  <a:pt x="1492" y="472"/>
                  <a:pt x="895" y="1774"/>
                  <a:pt x="461" y="3211"/>
                </a:cubicBezTo>
                <a:cubicBezTo>
                  <a:pt x="0" y="4622"/>
                  <a:pt x="1004" y="9369"/>
                  <a:pt x="3309" y="10182"/>
                </a:cubicBezTo>
                <a:cubicBezTo>
                  <a:pt x="3747" y="10332"/>
                  <a:pt x="4147" y="10390"/>
                  <a:pt x="4501" y="10390"/>
                </a:cubicBezTo>
                <a:cubicBezTo>
                  <a:pt x="5684" y="10390"/>
                  <a:pt x="6374" y="9748"/>
                  <a:pt x="6374" y="9748"/>
                </a:cubicBezTo>
                <a:cubicBezTo>
                  <a:pt x="6374" y="9748"/>
                  <a:pt x="7166" y="10405"/>
                  <a:pt x="8257" y="10405"/>
                </a:cubicBezTo>
                <a:cubicBezTo>
                  <a:pt x="8551" y="10405"/>
                  <a:pt x="8867" y="10357"/>
                  <a:pt x="9195" y="10236"/>
                </a:cubicBezTo>
                <a:cubicBezTo>
                  <a:pt x="9683" y="10047"/>
                  <a:pt x="10117" y="9721"/>
                  <a:pt x="10524" y="9314"/>
                </a:cubicBezTo>
                <a:cubicBezTo>
                  <a:pt x="11880" y="7850"/>
                  <a:pt x="12613" y="5164"/>
                  <a:pt x="12206" y="3266"/>
                </a:cubicBezTo>
                <a:cubicBezTo>
                  <a:pt x="11698" y="1063"/>
                  <a:pt x="10325" y="48"/>
                  <a:pt x="9014" y="48"/>
                </a:cubicBezTo>
                <a:cubicBezTo>
                  <a:pt x="8856" y="48"/>
                  <a:pt x="8699" y="63"/>
                  <a:pt x="8544" y="92"/>
                </a:cubicBezTo>
                <a:cubicBezTo>
                  <a:pt x="7134" y="363"/>
                  <a:pt x="6347" y="1421"/>
                  <a:pt x="6347" y="1421"/>
                </a:cubicBezTo>
                <a:cubicBezTo>
                  <a:pt x="6347" y="1421"/>
                  <a:pt x="5262" y="119"/>
                  <a:pt x="3879" y="11"/>
                </a:cubicBezTo>
                <a:cubicBezTo>
                  <a:pt x="3813" y="4"/>
                  <a:pt x="3752" y="0"/>
                  <a:pt x="3692"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549613" y="4255062"/>
            <a:ext cx="466863" cy="461540"/>
          </a:xfrm>
          <a:custGeom>
            <a:avLst/>
            <a:gdLst/>
            <a:ahLst/>
            <a:cxnLst/>
            <a:rect l="l" t="t" r="r" b="b"/>
            <a:pathLst>
              <a:path w="10525" h="10405" extrusionOk="0">
                <a:moveTo>
                  <a:pt x="3692" y="0"/>
                </a:moveTo>
                <a:cubicBezTo>
                  <a:pt x="3529" y="0"/>
                  <a:pt x="3379" y="25"/>
                  <a:pt x="3201" y="65"/>
                </a:cubicBezTo>
                <a:cubicBezTo>
                  <a:pt x="1492" y="472"/>
                  <a:pt x="895" y="1774"/>
                  <a:pt x="461" y="3211"/>
                </a:cubicBezTo>
                <a:cubicBezTo>
                  <a:pt x="0" y="4622"/>
                  <a:pt x="1004" y="9369"/>
                  <a:pt x="3309" y="10182"/>
                </a:cubicBezTo>
                <a:cubicBezTo>
                  <a:pt x="3747" y="10332"/>
                  <a:pt x="4147" y="10390"/>
                  <a:pt x="4501" y="10390"/>
                </a:cubicBezTo>
                <a:cubicBezTo>
                  <a:pt x="5684" y="10390"/>
                  <a:pt x="6374" y="9748"/>
                  <a:pt x="6374" y="9748"/>
                </a:cubicBezTo>
                <a:cubicBezTo>
                  <a:pt x="6374" y="9748"/>
                  <a:pt x="7166" y="10405"/>
                  <a:pt x="8257" y="10405"/>
                </a:cubicBezTo>
                <a:cubicBezTo>
                  <a:pt x="8551" y="10405"/>
                  <a:pt x="8867" y="10357"/>
                  <a:pt x="9195" y="10236"/>
                </a:cubicBezTo>
                <a:cubicBezTo>
                  <a:pt x="9683" y="10047"/>
                  <a:pt x="10117" y="9721"/>
                  <a:pt x="10524" y="9314"/>
                </a:cubicBezTo>
                <a:cubicBezTo>
                  <a:pt x="10497" y="8826"/>
                  <a:pt x="10307" y="8392"/>
                  <a:pt x="10036" y="7985"/>
                </a:cubicBezTo>
                <a:cubicBezTo>
                  <a:pt x="9982" y="7877"/>
                  <a:pt x="9900" y="7795"/>
                  <a:pt x="9846" y="7714"/>
                </a:cubicBezTo>
                <a:cubicBezTo>
                  <a:pt x="9575" y="7416"/>
                  <a:pt x="9222" y="7171"/>
                  <a:pt x="8870" y="6982"/>
                </a:cubicBezTo>
                <a:cubicBezTo>
                  <a:pt x="8110" y="6602"/>
                  <a:pt x="7296" y="6358"/>
                  <a:pt x="6510" y="6114"/>
                </a:cubicBezTo>
                <a:cubicBezTo>
                  <a:pt x="5750" y="5924"/>
                  <a:pt x="4937" y="5653"/>
                  <a:pt x="4204" y="5246"/>
                </a:cubicBezTo>
                <a:cubicBezTo>
                  <a:pt x="3499" y="4839"/>
                  <a:pt x="2848" y="4215"/>
                  <a:pt x="2577" y="3456"/>
                </a:cubicBezTo>
                <a:cubicBezTo>
                  <a:pt x="2279" y="2560"/>
                  <a:pt x="2550" y="1828"/>
                  <a:pt x="2902" y="1042"/>
                </a:cubicBezTo>
                <a:cubicBezTo>
                  <a:pt x="3038" y="689"/>
                  <a:pt x="3309" y="418"/>
                  <a:pt x="3608" y="201"/>
                </a:cubicBezTo>
                <a:cubicBezTo>
                  <a:pt x="3635" y="146"/>
                  <a:pt x="3743" y="92"/>
                  <a:pt x="3879" y="11"/>
                </a:cubicBezTo>
                <a:cubicBezTo>
                  <a:pt x="3813" y="4"/>
                  <a:pt x="3752" y="0"/>
                  <a:pt x="3692"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846767" y="4636942"/>
            <a:ext cx="20493" cy="25727"/>
          </a:xfrm>
          <a:custGeom>
            <a:avLst/>
            <a:gdLst/>
            <a:ahLst/>
            <a:cxnLst/>
            <a:rect l="l" t="t" r="r" b="b"/>
            <a:pathLst>
              <a:path w="462" h="580" extrusionOk="0">
                <a:moveTo>
                  <a:pt x="408" y="0"/>
                </a:moveTo>
                <a:cubicBezTo>
                  <a:pt x="299" y="27"/>
                  <a:pt x="218" y="109"/>
                  <a:pt x="164" y="190"/>
                </a:cubicBezTo>
                <a:cubicBezTo>
                  <a:pt x="82" y="271"/>
                  <a:pt x="1" y="407"/>
                  <a:pt x="1" y="488"/>
                </a:cubicBezTo>
                <a:cubicBezTo>
                  <a:pt x="1" y="549"/>
                  <a:pt x="31" y="580"/>
                  <a:pt x="58" y="580"/>
                </a:cubicBezTo>
                <a:cubicBezTo>
                  <a:pt x="67" y="580"/>
                  <a:pt x="75" y="576"/>
                  <a:pt x="82" y="570"/>
                </a:cubicBezTo>
                <a:cubicBezTo>
                  <a:pt x="191" y="515"/>
                  <a:pt x="272" y="407"/>
                  <a:pt x="299" y="326"/>
                </a:cubicBezTo>
                <a:cubicBezTo>
                  <a:pt x="353" y="217"/>
                  <a:pt x="435" y="163"/>
                  <a:pt x="435" y="27"/>
                </a:cubicBezTo>
                <a:cubicBezTo>
                  <a:pt x="462" y="0"/>
                  <a:pt x="435" y="0"/>
                  <a:pt x="408"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44522" y="4300307"/>
            <a:ext cx="72214" cy="23820"/>
          </a:xfrm>
          <a:custGeom>
            <a:avLst/>
            <a:gdLst/>
            <a:ahLst/>
            <a:cxnLst/>
            <a:rect l="l" t="t" r="r" b="b"/>
            <a:pathLst>
              <a:path w="1628" h="537" extrusionOk="0">
                <a:moveTo>
                  <a:pt x="498" y="0"/>
                </a:moveTo>
                <a:cubicBezTo>
                  <a:pt x="346" y="0"/>
                  <a:pt x="202" y="37"/>
                  <a:pt x="82" y="157"/>
                </a:cubicBezTo>
                <a:cubicBezTo>
                  <a:pt x="0" y="266"/>
                  <a:pt x="54" y="401"/>
                  <a:pt x="163" y="428"/>
                </a:cubicBezTo>
                <a:cubicBezTo>
                  <a:pt x="239" y="472"/>
                  <a:pt x="324" y="485"/>
                  <a:pt x="413" y="485"/>
                </a:cubicBezTo>
                <a:cubicBezTo>
                  <a:pt x="548" y="485"/>
                  <a:pt x="695" y="455"/>
                  <a:pt x="841" y="455"/>
                </a:cubicBezTo>
                <a:cubicBezTo>
                  <a:pt x="1112" y="455"/>
                  <a:pt x="1356" y="455"/>
                  <a:pt x="1628" y="537"/>
                </a:cubicBezTo>
                <a:lnTo>
                  <a:pt x="1628" y="455"/>
                </a:lnTo>
                <a:cubicBezTo>
                  <a:pt x="1384" y="293"/>
                  <a:pt x="1167" y="130"/>
                  <a:pt x="868" y="49"/>
                </a:cubicBezTo>
                <a:cubicBezTo>
                  <a:pt x="747" y="24"/>
                  <a:pt x="620" y="0"/>
                  <a:pt x="498"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79742" y="4330426"/>
            <a:ext cx="38192" cy="23465"/>
          </a:xfrm>
          <a:custGeom>
            <a:avLst/>
            <a:gdLst/>
            <a:ahLst/>
            <a:cxnLst/>
            <a:rect l="l" t="t" r="r" b="b"/>
            <a:pathLst>
              <a:path w="861" h="529" extrusionOk="0">
                <a:moveTo>
                  <a:pt x="552" y="0"/>
                </a:moveTo>
                <a:cubicBezTo>
                  <a:pt x="488" y="0"/>
                  <a:pt x="427" y="7"/>
                  <a:pt x="373" y="21"/>
                </a:cubicBezTo>
                <a:cubicBezTo>
                  <a:pt x="237" y="75"/>
                  <a:pt x="156" y="183"/>
                  <a:pt x="74" y="319"/>
                </a:cubicBezTo>
                <a:cubicBezTo>
                  <a:pt x="0" y="430"/>
                  <a:pt x="128" y="528"/>
                  <a:pt x="234" y="528"/>
                </a:cubicBezTo>
                <a:cubicBezTo>
                  <a:pt x="283" y="528"/>
                  <a:pt x="328" y="506"/>
                  <a:pt x="345" y="455"/>
                </a:cubicBezTo>
                <a:cubicBezTo>
                  <a:pt x="373" y="400"/>
                  <a:pt x="454" y="319"/>
                  <a:pt x="508" y="292"/>
                </a:cubicBezTo>
                <a:cubicBezTo>
                  <a:pt x="590" y="210"/>
                  <a:pt x="644" y="183"/>
                  <a:pt x="752" y="156"/>
                </a:cubicBezTo>
                <a:cubicBezTo>
                  <a:pt x="834" y="156"/>
                  <a:pt x="861" y="48"/>
                  <a:pt x="752" y="21"/>
                </a:cubicBezTo>
                <a:cubicBezTo>
                  <a:pt x="684" y="7"/>
                  <a:pt x="617" y="0"/>
                  <a:pt x="55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837141" y="4315655"/>
            <a:ext cx="57798" cy="26526"/>
          </a:xfrm>
          <a:custGeom>
            <a:avLst/>
            <a:gdLst/>
            <a:ahLst/>
            <a:cxnLst/>
            <a:rect l="l" t="t" r="r" b="b"/>
            <a:pathLst>
              <a:path w="1303" h="598" extrusionOk="0">
                <a:moveTo>
                  <a:pt x="625" y="1"/>
                </a:moveTo>
                <a:cubicBezTo>
                  <a:pt x="381" y="1"/>
                  <a:pt x="218" y="82"/>
                  <a:pt x="28" y="218"/>
                </a:cubicBezTo>
                <a:cubicBezTo>
                  <a:pt x="1" y="245"/>
                  <a:pt x="28" y="326"/>
                  <a:pt x="82" y="326"/>
                </a:cubicBezTo>
                <a:cubicBezTo>
                  <a:pt x="130" y="311"/>
                  <a:pt x="180" y="304"/>
                  <a:pt x="231" y="304"/>
                </a:cubicBezTo>
                <a:cubicBezTo>
                  <a:pt x="356" y="304"/>
                  <a:pt x="490" y="342"/>
                  <a:pt x="625" y="381"/>
                </a:cubicBezTo>
                <a:cubicBezTo>
                  <a:pt x="787" y="408"/>
                  <a:pt x="896" y="543"/>
                  <a:pt x="1059" y="598"/>
                </a:cubicBezTo>
                <a:cubicBezTo>
                  <a:pt x="1194" y="598"/>
                  <a:pt x="1303" y="381"/>
                  <a:pt x="1221" y="245"/>
                </a:cubicBezTo>
                <a:cubicBezTo>
                  <a:pt x="1113" y="82"/>
                  <a:pt x="814" y="1"/>
                  <a:pt x="625"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872051" y="4289661"/>
            <a:ext cx="26526" cy="11178"/>
          </a:xfrm>
          <a:custGeom>
            <a:avLst/>
            <a:gdLst/>
            <a:ahLst/>
            <a:cxnLst/>
            <a:rect l="l" t="t" r="r" b="b"/>
            <a:pathLst>
              <a:path w="598" h="252" extrusionOk="0">
                <a:moveTo>
                  <a:pt x="446" y="1"/>
                </a:moveTo>
                <a:cubicBezTo>
                  <a:pt x="300" y="1"/>
                  <a:pt x="132" y="138"/>
                  <a:pt x="27" y="180"/>
                </a:cubicBezTo>
                <a:cubicBezTo>
                  <a:pt x="0" y="180"/>
                  <a:pt x="27" y="234"/>
                  <a:pt x="27" y="234"/>
                </a:cubicBezTo>
                <a:cubicBezTo>
                  <a:pt x="103" y="234"/>
                  <a:pt x="201" y="252"/>
                  <a:pt x="295" y="252"/>
                </a:cubicBezTo>
                <a:cubicBezTo>
                  <a:pt x="406" y="252"/>
                  <a:pt x="512" y="228"/>
                  <a:pt x="570" y="126"/>
                </a:cubicBezTo>
                <a:cubicBezTo>
                  <a:pt x="597" y="99"/>
                  <a:pt x="597" y="45"/>
                  <a:pt x="570" y="45"/>
                </a:cubicBezTo>
                <a:cubicBezTo>
                  <a:pt x="532" y="13"/>
                  <a:pt x="490" y="1"/>
                  <a:pt x="446"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59880" y="4319115"/>
            <a:ext cx="78424" cy="66935"/>
          </a:xfrm>
          <a:custGeom>
            <a:avLst/>
            <a:gdLst/>
            <a:ahLst/>
            <a:cxnLst/>
            <a:rect l="l" t="t" r="r" b="b"/>
            <a:pathLst>
              <a:path w="1768" h="1509" extrusionOk="0">
                <a:moveTo>
                  <a:pt x="885" y="1"/>
                </a:moveTo>
                <a:cubicBezTo>
                  <a:pt x="816" y="1"/>
                  <a:pt x="747" y="10"/>
                  <a:pt x="679" y="31"/>
                </a:cubicBezTo>
                <a:cubicBezTo>
                  <a:pt x="651" y="31"/>
                  <a:pt x="624" y="59"/>
                  <a:pt x="597" y="113"/>
                </a:cubicBezTo>
                <a:cubicBezTo>
                  <a:pt x="326" y="167"/>
                  <a:pt x="109" y="411"/>
                  <a:pt x="82" y="655"/>
                </a:cubicBezTo>
                <a:cubicBezTo>
                  <a:pt x="0" y="954"/>
                  <a:pt x="217" y="1279"/>
                  <a:pt x="489" y="1415"/>
                </a:cubicBezTo>
                <a:cubicBezTo>
                  <a:pt x="604" y="1480"/>
                  <a:pt x="722" y="1509"/>
                  <a:pt x="836" y="1509"/>
                </a:cubicBezTo>
                <a:cubicBezTo>
                  <a:pt x="1340" y="1509"/>
                  <a:pt x="1768" y="942"/>
                  <a:pt x="1546" y="411"/>
                </a:cubicBezTo>
                <a:cubicBezTo>
                  <a:pt x="1437" y="171"/>
                  <a:pt x="1169" y="1"/>
                  <a:pt x="88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988757" y="4421893"/>
            <a:ext cx="72214" cy="143230"/>
          </a:xfrm>
          <a:custGeom>
            <a:avLst/>
            <a:gdLst/>
            <a:ahLst/>
            <a:cxnLst/>
            <a:rect l="l" t="t" r="r" b="b"/>
            <a:pathLst>
              <a:path w="1628" h="3229" extrusionOk="0">
                <a:moveTo>
                  <a:pt x="1051" y="1"/>
                </a:moveTo>
                <a:cubicBezTo>
                  <a:pt x="971" y="1"/>
                  <a:pt x="883" y="31"/>
                  <a:pt x="787" y="101"/>
                </a:cubicBezTo>
                <a:cubicBezTo>
                  <a:pt x="651" y="183"/>
                  <a:pt x="597" y="373"/>
                  <a:pt x="543" y="535"/>
                </a:cubicBezTo>
                <a:cubicBezTo>
                  <a:pt x="407" y="1078"/>
                  <a:pt x="244" y="1593"/>
                  <a:pt x="109" y="2136"/>
                </a:cubicBezTo>
                <a:cubicBezTo>
                  <a:pt x="55" y="2298"/>
                  <a:pt x="0" y="2488"/>
                  <a:pt x="55" y="2678"/>
                </a:cubicBezTo>
                <a:cubicBezTo>
                  <a:pt x="104" y="2998"/>
                  <a:pt x="509" y="3228"/>
                  <a:pt x="827" y="3228"/>
                </a:cubicBezTo>
                <a:cubicBezTo>
                  <a:pt x="860" y="3228"/>
                  <a:pt x="892" y="3226"/>
                  <a:pt x="923" y="3221"/>
                </a:cubicBezTo>
                <a:cubicBezTo>
                  <a:pt x="1329" y="3139"/>
                  <a:pt x="1465" y="2624"/>
                  <a:pt x="1546" y="2271"/>
                </a:cubicBezTo>
                <a:cubicBezTo>
                  <a:pt x="1628" y="1783"/>
                  <a:pt x="1628" y="1268"/>
                  <a:pt x="1601" y="807"/>
                </a:cubicBezTo>
                <a:cubicBezTo>
                  <a:pt x="1574" y="698"/>
                  <a:pt x="1546" y="508"/>
                  <a:pt x="1438" y="318"/>
                </a:cubicBezTo>
                <a:cubicBezTo>
                  <a:pt x="1346" y="135"/>
                  <a:pt x="1217" y="1"/>
                  <a:pt x="1051"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295536" y="3912615"/>
            <a:ext cx="687053" cy="802826"/>
          </a:xfrm>
          <a:custGeom>
            <a:avLst/>
            <a:gdLst/>
            <a:ahLst/>
            <a:cxnLst/>
            <a:rect l="l" t="t" r="r" b="b"/>
            <a:pathLst>
              <a:path w="15489" h="18099" extrusionOk="0">
                <a:moveTo>
                  <a:pt x="5480" y="1"/>
                </a:moveTo>
                <a:lnTo>
                  <a:pt x="5480" y="5100"/>
                </a:lnTo>
                <a:cubicBezTo>
                  <a:pt x="5480" y="6619"/>
                  <a:pt x="4992" y="8111"/>
                  <a:pt x="4070" y="9331"/>
                </a:cubicBezTo>
                <a:cubicBezTo>
                  <a:pt x="2442" y="11501"/>
                  <a:pt x="1" y="15027"/>
                  <a:pt x="82" y="16085"/>
                </a:cubicBezTo>
                <a:cubicBezTo>
                  <a:pt x="218" y="17685"/>
                  <a:pt x="1439" y="17902"/>
                  <a:pt x="2117" y="18038"/>
                </a:cubicBezTo>
                <a:cubicBezTo>
                  <a:pt x="2343" y="18083"/>
                  <a:pt x="3657" y="18098"/>
                  <a:pt x="5328" y="18098"/>
                </a:cubicBezTo>
                <a:cubicBezTo>
                  <a:pt x="8672" y="18098"/>
                  <a:pt x="13445" y="18038"/>
                  <a:pt x="13807" y="18038"/>
                </a:cubicBezTo>
                <a:cubicBezTo>
                  <a:pt x="14349" y="18038"/>
                  <a:pt x="15489" y="16736"/>
                  <a:pt x="14702" y="15271"/>
                </a:cubicBezTo>
                <a:cubicBezTo>
                  <a:pt x="14160" y="14295"/>
                  <a:pt x="12017" y="11447"/>
                  <a:pt x="10552" y="9494"/>
                </a:cubicBezTo>
                <a:cubicBezTo>
                  <a:pt x="9603" y="8246"/>
                  <a:pt x="9087" y="6754"/>
                  <a:pt x="9087" y="5208"/>
                </a:cubicBezTo>
                <a:lnTo>
                  <a:pt x="9087" y="190"/>
                </a:lnTo>
                <a:lnTo>
                  <a:pt x="54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538574" y="3912615"/>
            <a:ext cx="160086" cy="81840"/>
          </a:xfrm>
          <a:custGeom>
            <a:avLst/>
            <a:gdLst/>
            <a:ahLst/>
            <a:cxnLst/>
            <a:rect l="l" t="t" r="r" b="b"/>
            <a:pathLst>
              <a:path w="3609" h="1845" extrusionOk="0">
                <a:moveTo>
                  <a:pt x="1" y="1"/>
                </a:moveTo>
                <a:lnTo>
                  <a:pt x="1" y="1845"/>
                </a:lnTo>
                <a:lnTo>
                  <a:pt x="3608" y="1845"/>
                </a:lnTo>
                <a:lnTo>
                  <a:pt x="3608" y="136"/>
                </a:lnTo>
                <a:lnTo>
                  <a:pt x="1"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488050" y="3864487"/>
            <a:ext cx="264770" cy="66226"/>
          </a:xfrm>
          <a:custGeom>
            <a:avLst/>
            <a:gdLst/>
            <a:ahLst/>
            <a:cxnLst/>
            <a:rect l="l" t="t" r="r" b="b"/>
            <a:pathLst>
              <a:path w="5969" h="1493" extrusionOk="0">
                <a:moveTo>
                  <a:pt x="760" y="1"/>
                </a:moveTo>
                <a:cubicBezTo>
                  <a:pt x="353" y="1"/>
                  <a:pt x="1" y="353"/>
                  <a:pt x="1" y="760"/>
                </a:cubicBezTo>
                <a:cubicBezTo>
                  <a:pt x="1" y="1167"/>
                  <a:pt x="353" y="1492"/>
                  <a:pt x="760" y="1492"/>
                </a:cubicBezTo>
                <a:lnTo>
                  <a:pt x="5236" y="1492"/>
                </a:lnTo>
                <a:cubicBezTo>
                  <a:pt x="5643" y="1492"/>
                  <a:pt x="5968" y="1194"/>
                  <a:pt x="5968" y="760"/>
                </a:cubicBezTo>
                <a:cubicBezTo>
                  <a:pt x="5968" y="353"/>
                  <a:pt x="5643" y="1"/>
                  <a:pt x="5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355730" y="4450415"/>
            <a:ext cx="535439" cy="210609"/>
          </a:xfrm>
          <a:custGeom>
            <a:avLst/>
            <a:gdLst/>
            <a:ahLst/>
            <a:cxnLst/>
            <a:rect l="l" t="t" r="r" b="b"/>
            <a:pathLst>
              <a:path w="12071" h="4748" extrusionOk="0">
                <a:moveTo>
                  <a:pt x="2170" y="1"/>
                </a:moveTo>
                <a:cubicBezTo>
                  <a:pt x="2170" y="1"/>
                  <a:pt x="0" y="3391"/>
                  <a:pt x="82" y="3988"/>
                </a:cubicBezTo>
                <a:cubicBezTo>
                  <a:pt x="136" y="4612"/>
                  <a:pt x="570" y="4748"/>
                  <a:pt x="1248" y="4748"/>
                </a:cubicBezTo>
                <a:lnTo>
                  <a:pt x="11094" y="4748"/>
                </a:lnTo>
                <a:cubicBezTo>
                  <a:pt x="11772" y="4748"/>
                  <a:pt x="12070" y="4286"/>
                  <a:pt x="12043" y="3581"/>
                </a:cubicBezTo>
                <a:cubicBezTo>
                  <a:pt x="11989" y="2903"/>
                  <a:pt x="9575" y="28"/>
                  <a:pt x="9575" y="28"/>
                </a:cubicBezTo>
                <a:lnTo>
                  <a:pt x="4286" y="1"/>
                </a:lnTo>
                <a:close/>
              </a:path>
            </a:pathLst>
          </a:custGeom>
          <a:solidFill>
            <a:srgbClr val="62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355730" y="4450415"/>
            <a:ext cx="228619" cy="210609"/>
          </a:xfrm>
          <a:custGeom>
            <a:avLst/>
            <a:gdLst/>
            <a:ahLst/>
            <a:cxnLst/>
            <a:rect l="l" t="t" r="r" b="b"/>
            <a:pathLst>
              <a:path w="5154" h="4748" extrusionOk="0">
                <a:moveTo>
                  <a:pt x="2170" y="1"/>
                </a:moveTo>
                <a:cubicBezTo>
                  <a:pt x="2170" y="1"/>
                  <a:pt x="0" y="3391"/>
                  <a:pt x="82" y="3988"/>
                </a:cubicBezTo>
                <a:cubicBezTo>
                  <a:pt x="136" y="4612"/>
                  <a:pt x="570" y="4748"/>
                  <a:pt x="1248" y="4748"/>
                </a:cubicBezTo>
                <a:lnTo>
                  <a:pt x="5154" y="4748"/>
                </a:lnTo>
                <a:cubicBezTo>
                  <a:pt x="3472" y="4205"/>
                  <a:pt x="3228" y="3418"/>
                  <a:pt x="3147" y="3147"/>
                </a:cubicBezTo>
                <a:cubicBezTo>
                  <a:pt x="3092" y="2930"/>
                  <a:pt x="3770" y="1249"/>
                  <a:pt x="428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720264" y="4494862"/>
            <a:ext cx="55403" cy="52031"/>
          </a:xfrm>
          <a:custGeom>
            <a:avLst/>
            <a:gdLst/>
            <a:ahLst/>
            <a:cxnLst/>
            <a:rect l="l" t="t" r="r" b="b"/>
            <a:pathLst>
              <a:path w="1249" h="1173" extrusionOk="0">
                <a:moveTo>
                  <a:pt x="588" y="1"/>
                </a:moveTo>
                <a:cubicBezTo>
                  <a:pt x="573" y="1"/>
                  <a:pt x="558" y="1"/>
                  <a:pt x="543" y="2"/>
                </a:cubicBezTo>
                <a:cubicBezTo>
                  <a:pt x="489" y="2"/>
                  <a:pt x="435" y="30"/>
                  <a:pt x="408" y="30"/>
                </a:cubicBezTo>
                <a:cubicBezTo>
                  <a:pt x="326" y="84"/>
                  <a:pt x="272" y="111"/>
                  <a:pt x="191" y="165"/>
                </a:cubicBezTo>
                <a:cubicBezTo>
                  <a:pt x="28" y="355"/>
                  <a:pt x="1" y="626"/>
                  <a:pt x="55" y="816"/>
                </a:cubicBezTo>
                <a:cubicBezTo>
                  <a:pt x="154" y="1040"/>
                  <a:pt x="367" y="1172"/>
                  <a:pt x="611" y="1172"/>
                </a:cubicBezTo>
                <a:cubicBezTo>
                  <a:pt x="633" y="1172"/>
                  <a:pt x="656" y="1171"/>
                  <a:pt x="679" y="1169"/>
                </a:cubicBezTo>
                <a:cubicBezTo>
                  <a:pt x="1004" y="1115"/>
                  <a:pt x="1248" y="843"/>
                  <a:pt x="1221" y="545"/>
                </a:cubicBezTo>
                <a:cubicBezTo>
                  <a:pt x="1170" y="260"/>
                  <a:pt x="896" y="1"/>
                  <a:pt x="588"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787643" y="4576970"/>
            <a:ext cx="37349" cy="31316"/>
          </a:xfrm>
          <a:custGeom>
            <a:avLst/>
            <a:gdLst/>
            <a:ahLst/>
            <a:cxnLst/>
            <a:rect l="l" t="t" r="r" b="b"/>
            <a:pathLst>
              <a:path w="842" h="706" extrusionOk="0">
                <a:moveTo>
                  <a:pt x="475" y="1"/>
                </a:moveTo>
                <a:cubicBezTo>
                  <a:pt x="335" y="1"/>
                  <a:pt x="184" y="74"/>
                  <a:pt x="109" y="186"/>
                </a:cubicBezTo>
                <a:cubicBezTo>
                  <a:pt x="1" y="348"/>
                  <a:pt x="109" y="593"/>
                  <a:pt x="272" y="674"/>
                </a:cubicBezTo>
                <a:cubicBezTo>
                  <a:pt x="314" y="695"/>
                  <a:pt x="363" y="705"/>
                  <a:pt x="411" y="705"/>
                </a:cubicBezTo>
                <a:cubicBezTo>
                  <a:pt x="549" y="705"/>
                  <a:pt x="693" y="624"/>
                  <a:pt x="733" y="484"/>
                </a:cubicBezTo>
                <a:cubicBezTo>
                  <a:pt x="841" y="348"/>
                  <a:pt x="814" y="159"/>
                  <a:pt x="652" y="50"/>
                </a:cubicBezTo>
                <a:cubicBezTo>
                  <a:pt x="601" y="16"/>
                  <a:pt x="539" y="1"/>
                  <a:pt x="475"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468799" y="4492556"/>
            <a:ext cx="81884" cy="56556"/>
          </a:xfrm>
          <a:custGeom>
            <a:avLst/>
            <a:gdLst/>
            <a:ahLst/>
            <a:cxnLst/>
            <a:rect l="l" t="t" r="r" b="b"/>
            <a:pathLst>
              <a:path w="1846" h="1275" extrusionOk="0">
                <a:moveTo>
                  <a:pt x="842" y="0"/>
                </a:moveTo>
                <a:cubicBezTo>
                  <a:pt x="1" y="0"/>
                  <a:pt x="136" y="1275"/>
                  <a:pt x="977" y="1275"/>
                </a:cubicBezTo>
                <a:cubicBezTo>
                  <a:pt x="1845" y="1275"/>
                  <a:pt x="1710" y="0"/>
                  <a:pt x="842"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574681" y="4583978"/>
            <a:ext cx="30119" cy="26526"/>
          </a:xfrm>
          <a:custGeom>
            <a:avLst/>
            <a:gdLst/>
            <a:ahLst/>
            <a:cxnLst/>
            <a:rect l="l" t="t" r="r" b="b"/>
            <a:pathLst>
              <a:path w="679" h="598" extrusionOk="0">
                <a:moveTo>
                  <a:pt x="299" y="1"/>
                </a:moveTo>
                <a:cubicBezTo>
                  <a:pt x="136" y="1"/>
                  <a:pt x="1" y="163"/>
                  <a:pt x="28" y="326"/>
                </a:cubicBezTo>
                <a:cubicBezTo>
                  <a:pt x="55" y="516"/>
                  <a:pt x="191" y="597"/>
                  <a:pt x="353" y="597"/>
                </a:cubicBezTo>
                <a:cubicBezTo>
                  <a:pt x="543" y="570"/>
                  <a:pt x="679" y="407"/>
                  <a:pt x="625" y="272"/>
                </a:cubicBezTo>
                <a:cubicBezTo>
                  <a:pt x="597" y="109"/>
                  <a:pt x="462" y="1"/>
                  <a:pt x="299"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txBox="1">
            <a:spLocks noGrp="1"/>
          </p:cNvSpPr>
          <p:nvPr>
            <p:ph type="subTitle" idx="1"/>
          </p:nvPr>
        </p:nvSpPr>
        <p:spPr>
          <a:xfrm>
            <a:off x="2006825" y="2986525"/>
            <a:ext cx="51303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07" name="Google Shape;207;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08" name="Google Shape;208;p2"/>
          <p:cNvSpPr/>
          <p:nvPr/>
        </p:nvSpPr>
        <p:spPr>
          <a:xfrm>
            <a:off x="8091975" y="-381050"/>
            <a:ext cx="1509000" cy="15090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txBox="1">
            <a:spLocks noGrp="1"/>
          </p:cNvSpPr>
          <p:nvPr>
            <p:ph type="ctrTitle"/>
          </p:nvPr>
        </p:nvSpPr>
        <p:spPr>
          <a:xfrm>
            <a:off x="2006928" y="936785"/>
            <a:ext cx="51303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000">
                <a:solidFill>
                  <a:srgbClr val="3C78D8"/>
                </a:solidFill>
                <a:latin typeface="Luckiest Guy"/>
                <a:ea typeface="Luckiest Guy"/>
                <a:cs typeface="Luckiest Guy"/>
                <a:sym typeface="Luckiest Gu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 2">
  <p:cSld name="CUSTOM_2">
    <p:spTree>
      <p:nvGrpSpPr>
        <p:cNvPr id="1" name="Shape 323"/>
        <p:cNvGrpSpPr/>
        <p:nvPr/>
      </p:nvGrpSpPr>
      <p:grpSpPr>
        <a:xfrm>
          <a:off x="0" y="0"/>
          <a:ext cx="0" cy="0"/>
          <a:chOff x="0" y="0"/>
          <a:chExt cx="0" cy="0"/>
        </a:xfrm>
      </p:grpSpPr>
      <p:sp>
        <p:nvSpPr>
          <p:cNvPr id="324" name="Google Shape;324;p15"/>
          <p:cNvSpPr/>
          <p:nvPr/>
        </p:nvSpPr>
        <p:spPr>
          <a:xfrm>
            <a:off x="3400500" y="3291450"/>
            <a:ext cx="5857869" cy="2137774"/>
          </a:xfrm>
          <a:custGeom>
            <a:avLst/>
            <a:gdLst/>
            <a:ahLst/>
            <a:cxnLst/>
            <a:rect l="l" t="t" r="r" b="b"/>
            <a:pathLst>
              <a:path w="73914" h="39386" extrusionOk="0">
                <a:moveTo>
                  <a:pt x="72947" y="1"/>
                </a:moveTo>
                <a:cubicBezTo>
                  <a:pt x="72223" y="1"/>
                  <a:pt x="71471" y="351"/>
                  <a:pt x="70821" y="815"/>
                </a:cubicBezTo>
                <a:cubicBezTo>
                  <a:pt x="69872" y="1493"/>
                  <a:pt x="69058" y="2470"/>
                  <a:pt x="68109" y="3229"/>
                </a:cubicBezTo>
                <a:cubicBezTo>
                  <a:pt x="66951" y="4155"/>
                  <a:pt x="65595" y="4627"/>
                  <a:pt x="64228" y="4627"/>
                </a:cubicBezTo>
                <a:cubicBezTo>
                  <a:pt x="63993" y="4627"/>
                  <a:pt x="63759" y="4613"/>
                  <a:pt x="63525" y="4585"/>
                </a:cubicBezTo>
                <a:cubicBezTo>
                  <a:pt x="63287" y="4554"/>
                  <a:pt x="63062" y="4539"/>
                  <a:pt x="62848" y="4539"/>
                </a:cubicBezTo>
                <a:cubicBezTo>
                  <a:pt x="60443" y="4539"/>
                  <a:pt x="59420" y="6441"/>
                  <a:pt x="58100" y="9007"/>
                </a:cubicBezTo>
                <a:cubicBezTo>
                  <a:pt x="56744" y="11692"/>
                  <a:pt x="54519" y="13590"/>
                  <a:pt x="52133" y="13862"/>
                </a:cubicBezTo>
                <a:cubicBezTo>
                  <a:pt x="51898" y="13887"/>
                  <a:pt x="51662" y="13898"/>
                  <a:pt x="51424" y="13898"/>
                </a:cubicBezTo>
                <a:cubicBezTo>
                  <a:pt x="49771" y="13898"/>
                  <a:pt x="48061" y="13361"/>
                  <a:pt x="46429" y="13361"/>
                </a:cubicBezTo>
                <a:cubicBezTo>
                  <a:pt x="45532" y="13361"/>
                  <a:pt x="44660" y="13523"/>
                  <a:pt x="43833" y="14024"/>
                </a:cubicBezTo>
                <a:cubicBezTo>
                  <a:pt x="41283" y="15571"/>
                  <a:pt x="40090" y="19775"/>
                  <a:pt x="37730" y="21728"/>
                </a:cubicBezTo>
                <a:cubicBezTo>
                  <a:pt x="36563" y="22675"/>
                  <a:pt x="35227" y="23010"/>
                  <a:pt x="33867" y="23010"/>
                </a:cubicBezTo>
                <a:cubicBezTo>
                  <a:pt x="33046" y="23010"/>
                  <a:pt x="32217" y="22888"/>
                  <a:pt x="31410" y="22704"/>
                </a:cubicBezTo>
                <a:cubicBezTo>
                  <a:pt x="29509" y="22290"/>
                  <a:pt x="27608" y="21591"/>
                  <a:pt x="25668" y="21591"/>
                </a:cubicBezTo>
                <a:cubicBezTo>
                  <a:pt x="25449" y="21591"/>
                  <a:pt x="25229" y="21600"/>
                  <a:pt x="25009" y="21619"/>
                </a:cubicBezTo>
                <a:cubicBezTo>
                  <a:pt x="20913" y="21999"/>
                  <a:pt x="19258" y="27369"/>
                  <a:pt x="14864" y="27424"/>
                </a:cubicBezTo>
                <a:cubicBezTo>
                  <a:pt x="14774" y="27425"/>
                  <a:pt x="14683" y="27426"/>
                  <a:pt x="14592" y="27426"/>
                </a:cubicBezTo>
                <a:cubicBezTo>
                  <a:pt x="13119" y="27426"/>
                  <a:pt x="11522" y="27231"/>
                  <a:pt x="10118" y="27180"/>
                </a:cubicBezTo>
                <a:cubicBezTo>
                  <a:pt x="10101" y="27179"/>
                  <a:pt x="10084" y="27179"/>
                  <a:pt x="10068" y="27179"/>
                </a:cubicBezTo>
                <a:cubicBezTo>
                  <a:pt x="6881" y="27179"/>
                  <a:pt x="3408" y="29746"/>
                  <a:pt x="1492" y="32957"/>
                </a:cubicBezTo>
                <a:cubicBezTo>
                  <a:pt x="841" y="34069"/>
                  <a:pt x="0" y="39385"/>
                  <a:pt x="136" y="39385"/>
                </a:cubicBezTo>
                <a:cubicBezTo>
                  <a:pt x="733" y="39331"/>
                  <a:pt x="1357" y="38626"/>
                  <a:pt x="1981" y="37893"/>
                </a:cubicBezTo>
                <a:cubicBezTo>
                  <a:pt x="3867" y="35980"/>
                  <a:pt x="6931" y="33960"/>
                  <a:pt x="10135" y="33960"/>
                </a:cubicBezTo>
                <a:cubicBezTo>
                  <a:pt x="10156" y="33960"/>
                  <a:pt x="10178" y="33960"/>
                  <a:pt x="10199" y="33960"/>
                </a:cubicBezTo>
                <a:cubicBezTo>
                  <a:pt x="11638" y="33960"/>
                  <a:pt x="12975" y="34641"/>
                  <a:pt x="14480" y="34641"/>
                </a:cubicBezTo>
                <a:cubicBezTo>
                  <a:pt x="14535" y="34641"/>
                  <a:pt x="14591" y="34640"/>
                  <a:pt x="14647" y="34639"/>
                </a:cubicBezTo>
                <a:cubicBezTo>
                  <a:pt x="19014" y="34611"/>
                  <a:pt x="20886" y="31112"/>
                  <a:pt x="25009" y="30895"/>
                </a:cubicBezTo>
                <a:cubicBezTo>
                  <a:pt x="25265" y="30879"/>
                  <a:pt x="25520" y="30872"/>
                  <a:pt x="25775" y="30872"/>
                </a:cubicBezTo>
                <a:cubicBezTo>
                  <a:pt x="27678" y="30872"/>
                  <a:pt x="29544" y="31280"/>
                  <a:pt x="31410" y="31519"/>
                </a:cubicBezTo>
                <a:cubicBezTo>
                  <a:pt x="32236" y="31624"/>
                  <a:pt x="33086" y="31700"/>
                  <a:pt x="33926" y="31700"/>
                </a:cubicBezTo>
                <a:cubicBezTo>
                  <a:pt x="35265" y="31700"/>
                  <a:pt x="36580" y="31506"/>
                  <a:pt x="37730" y="30923"/>
                </a:cubicBezTo>
                <a:cubicBezTo>
                  <a:pt x="40090" y="29729"/>
                  <a:pt x="41283" y="27180"/>
                  <a:pt x="43833" y="26230"/>
                </a:cubicBezTo>
                <a:cubicBezTo>
                  <a:pt x="44658" y="25923"/>
                  <a:pt x="45529" y="25823"/>
                  <a:pt x="46423" y="25823"/>
                </a:cubicBezTo>
                <a:cubicBezTo>
                  <a:pt x="48082" y="25823"/>
                  <a:pt x="49821" y="26167"/>
                  <a:pt x="51500" y="26167"/>
                </a:cubicBezTo>
                <a:cubicBezTo>
                  <a:pt x="51712" y="26167"/>
                  <a:pt x="51923" y="26161"/>
                  <a:pt x="52133" y="26149"/>
                </a:cubicBezTo>
                <a:cubicBezTo>
                  <a:pt x="54519" y="25959"/>
                  <a:pt x="56744" y="24847"/>
                  <a:pt x="58100" y="23219"/>
                </a:cubicBezTo>
                <a:cubicBezTo>
                  <a:pt x="59436" y="21656"/>
                  <a:pt x="60492" y="20514"/>
                  <a:pt x="62944" y="20514"/>
                </a:cubicBezTo>
                <a:cubicBezTo>
                  <a:pt x="63129" y="20514"/>
                  <a:pt x="63323" y="20521"/>
                  <a:pt x="63525" y="20534"/>
                </a:cubicBezTo>
                <a:cubicBezTo>
                  <a:pt x="63774" y="20556"/>
                  <a:pt x="64025" y="20566"/>
                  <a:pt x="64276" y="20566"/>
                </a:cubicBezTo>
                <a:cubicBezTo>
                  <a:pt x="65608" y="20566"/>
                  <a:pt x="66945" y="20268"/>
                  <a:pt x="68109" y="19720"/>
                </a:cubicBezTo>
                <a:cubicBezTo>
                  <a:pt x="69058" y="19286"/>
                  <a:pt x="69899" y="18690"/>
                  <a:pt x="70821" y="18229"/>
                </a:cubicBezTo>
                <a:cubicBezTo>
                  <a:pt x="71467" y="17933"/>
                  <a:pt x="72213" y="17726"/>
                  <a:pt x="72931" y="17726"/>
                </a:cubicBezTo>
                <a:cubicBezTo>
                  <a:pt x="73269" y="17726"/>
                  <a:pt x="73601" y="17772"/>
                  <a:pt x="73913" y="17876"/>
                </a:cubicBezTo>
                <a:lnTo>
                  <a:pt x="73913" y="246"/>
                </a:lnTo>
                <a:cubicBezTo>
                  <a:pt x="73605" y="75"/>
                  <a:pt x="73279" y="1"/>
                  <a:pt x="72947" y="1"/>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5162550" y="4133854"/>
            <a:ext cx="4095633" cy="830146"/>
          </a:xfrm>
          <a:custGeom>
            <a:avLst/>
            <a:gdLst/>
            <a:ahLst/>
            <a:cxnLst/>
            <a:rect l="l" t="t" r="r" b="b"/>
            <a:pathLst>
              <a:path w="103641" h="27637" extrusionOk="0">
                <a:moveTo>
                  <a:pt x="102315" y="1"/>
                </a:moveTo>
                <a:cubicBezTo>
                  <a:pt x="101299" y="1"/>
                  <a:pt x="100256" y="204"/>
                  <a:pt x="99355" y="486"/>
                </a:cubicBezTo>
                <a:cubicBezTo>
                  <a:pt x="98080" y="920"/>
                  <a:pt x="96914" y="1516"/>
                  <a:pt x="95612" y="1977"/>
                </a:cubicBezTo>
                <a:cubicBezTo>
                  <a:pt x="93954" y="2507"/>
                  <a:pt x="92081" y="2822"/>
                  <a:pt x="90192" y="2822"/>
                </a:cubicBezTo>
                <a:cubicBezTo>
                  <a:pt x="89856" y="2822"/>
                  <a:pt x="89520" y="2812"/>
                  <a:pt x="89184" y="2791"/>
                </a:cubicBezTo>
                <a:cubicBezTo>
                  <a:pt x="88867" y="2774"/>
                  <a:pt x="88566" y="2766"/>
                  <a:pt x="88278" y="2766"/>
                </a:cubicBezTo>
                <a:cubicBezTo>
                  <a:pt x="84919" y="2766"/>
                  <a:pt x="83442" y="3904"/>
                  <a:pt x="81643" y="5504"/>
                </a:cubicBezTo>
                <a:cubicBezTo>
                  <a:pt x="79745" y="7131"/>
                  <a:pt x="76625" y="8270"/>
                  <a:pt x="73289" y="8433"/>
                </a:cubicBezTo>
                <a:cubicBezTo>
                  <a:pt x="72946" y="8450"/>
                  <a:pt x="72601" y="8457"/>
                  <a:pt x="72254" y="8457"/>
                </a:cubicBezTo>
                <a:cubicBezTo>
                  <a:pt x="69943" y="8457"/>
                  <a:pt x="67581" y="8133"/>
                  <a:pt x="65327" y="8133"/>
                </a:cubicBezTo>
                <a:cubicBezTo>
                  <a:pt x="64078" y="8133"/>
                  <a:pt x="62863" y="8233"/>
                  <a:pt x="61707" y="8541"/>
                </a:cubicBezTo>
                <a:cubicBezTo>
                  <a:pt x="58127" y="9491"/>
                  <a:pt x="56472" y="12067"/>
                  <a:pt x="53163" y="13261"/>
                </a:cubicBezTo>
                <a:cubicBezTo>
                  <a:pt x="51546" y="13844"/>
                  <a:pt x="49714" y="14039"/>
                  <a:pt x="47849" y="14039"/>
                </a:cubicBezTo>
                <a:cubicBezTo>
                  <a:pt x="46680" y="14039"/>
                  <a:pt x="45498" y="13962"/>
                  <a:pt x="44348" y="13858"/>
                </a:cubicBezTo>
                <a:cubicBezTo>
                  <a:pt x="41702" y="13641"/>
                  <a:pt x="39078" y="13211"/>
                  <a:pt x="36418" y="13211"/>
                </a:cubicBezTo>
                <a:cubicBezTo>
                  <a:pt x="36078" y="13211"/>
                  <a:pt x="35738" y="13218"/>
                  <a:pt x="35397" y="13234"/>
                </a:cubicBezTo>
                <a:cubicBezTo>
                  <a:pt x="29620" y="13451"/>
                  <a:pt x="27016" y="16977"/>
                  <a:pt x="20913" y="17031"/>
                </a:cubicBezTo>
                <a:cubicBezTo>
                  <a:pt x="20872" y="17032"/>
                  <a:pt x="20831" y="17032"/>
                  <a:pt x="20790" y="17032"/>
                </a:cubicBezTo>
                <a:cubicBezTo>
                  <a:pt x="18670" y="17032"/>
                  <a:pt x="16777" y="16353"/>
                  <a:pt x="14701" y="16353"/>
                </a:cubicBezTo>
                <a:cubicBezTo>
                  <a:pt x="14643" y="16352"/>
                  <a:pt x="14584" y="16352"/>
                  <a:pt x="14525" y="16352"/>
                </a:cubicBezTo>
                <a:cubicBezTo>
                  <a:pt x="10087" y="16352"/>
                  <a:pt x="5879" y="18359"/>
                  <a:pt x="3255" y="20313"/>
                </a:cubicBezTo>
                <a:cubicBezTo>
                  <a:pt x="3255" y="20340"/>
                  <a:pt x="3201" y="20340"/>
                  <a:pt x="3201" y="20340"/>
                </a:cubicBezTo>
                <a:cubicBezTo>
                  <a:pt x="1546" y="21642"/>
                  <a:pt x="461" y="23487"/>
                  <a:pt x="217" y="25575"/>
                </a:cubicBezTo>
                <a:lnTo>
                  <a:pt x="0" y="27637"/>
                </a:lnTo>
                <a:lnTo>
                  <a:pt x="103641" y="27637"/>
                </a:lnTo>
                <a:lnTo>
                  <a:pt x="103641" y="133"/>
                </a:lnTo>
                <a:cubicBezTo>
                  <a:pt x="103214" y="41"/>
                  <a:pt x="102767" y="1"/>
                  <a:pt x="10231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lvl1pPr lvl="0" algn="ctr">
              <a:spcBef>
                <a:spcPts val="0"/>
              </a:spcBef>
              <a:spcAft>
                <a:spcPts val="0"/>
              </a:spcAft>
              <a:buSzPts val="3100"/>
              <a:buNone/>
              <a:defRPr>
                <a:solidFill>
                  <a:srgbClr val="3C78D8"/>
                </a:solidFill>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329" name="Google Shape;329;p15"/>
          <p:cNvSpPr txBox="1">
            <a:spLocks noGrp="1"/>
          </p:cNvSpPr>
          <p:nvPr>
            <p:ph type="subTitle" idx="1"/>
          </p:nvPr>
        </p:nvSpPr>
        <p:spPr>
          <a:xfrm>
            <a:off x="843924" y="2422400"/>
            <a:ext cx="18927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0" name="Google Shape;330;p15"/>
          <p:cNvSpPr txBox="1">
            <a:spLocks noGrp="1"/>
          </p:cNvSpPr>
          <p:nvPr>
            <p:ph type="subTitle" idx="2"/>
          </p:nvPr>
        </p:nvSpPr>
        <p:spPr>
          <a:xfrm>
            <a:off x="2728875" y="2422375"/>
            <a:ext cx="18807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1" name="Google Shape;331;p15"/>
          <p:cNvSpPr txBox="1">
            <a:spLocks noGrp="1"/>
          </p:cNvSpPr>
          <p:nvPr>
            <p:ph type="subTitle" idx="3"/>
          </p:nvPr>
        </p:nvSpPr>
        <p:spPr>
          <a:xfrm>
            <a:off x="843933" y="1675800"/>
            <a:ext cx="18927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rgbClr val="FFFFFF"/>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32" name="Google Shape;332;p15"/>
          <p:cNvSpPr txBox="1">
            <a:spLocks noGrp="1"/>
          </p:cNvSpPr>
          <p:nvPr>
            <p:ph type="subTitle" idx="4"/>
          </p:nvPr>
        </p:nvSpPr>
        <p:spPr>
          <a:xfrm>
            <a:off x="2716849" y="1675800"/>
            <a:ext cx="18807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rgbClr val="FFFFFF"/>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33" name="Google Shape;333;p15"/>
          <p:cNvSpPr txBox="1">
            <a:spLocks noGrp="1"/>
          </p:cNvSpPr>
          <p:nvPr>
            <p:ph type="subTitle" idx="5"/>
          </p:nvPr>
        </p:nvSpPr>
        <p:spPr>
          <a:xfrm>
            <a:off x="4609575" y="2422380"/>
            <a:ext cx="18807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4" name="Google Shape;334;p15"/>
          <p:cNvSpPr txBox="1">
            <a:spLocks noGrp="1"/>
          </p:cNvSpPr>
          <p:nvPr>
            <p:ph type="subTitle" idx="6"/>
          </p:nvPr>
        </p:nvSpPr>
        <p:spPr>
          <a:xfrm>
            <a:off x="4609577" y="1675813"/>
            <a:ext cx="18807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rgbClr val="FFFFFF"/>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35" name="Google Shape;335;p15"/>
          <p:cNvSpPr txBox="1">
            <a:spLocks noGrp="1"/>
          </p:cNvSpPr>
          <p:nvPr>
            <p:ph type="subTitle" idx="7"/>
          </p:nvPr>
        </p:nvSpPr>
        <p:spPr>
          <a:xfrm>
            <a:off x="6490275" y="2422405"/>
            <a:ext cx="18807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6" name="Google Shape;336;p15"/>
          <p:cNvSpPr txBox="1">
            <a:spLocks noGrp="1"/>
          </p:cNvSpPr>
          <p:nvPr>
            <p:ph type="subTitle" idx="8"/>
          </p:nvPr>
        </p:nvSpPr>
        <p:spPr>
          <a:xfrm>
            <a:off x="6490277" y="1675813"/>
            <a:ext cx="18807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rgbClr val="FFFFFF"/>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37" name="Google Shape;337;p15"/>
          <p:cNvSpPr/>
          <p:nvPr/>
        </p:nvSpPr>
        <p:spPr>
          <a:xfrm>
            <a:off x="91912"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8169414" y="1278725"/>
            <a:ext cx="796690"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txBox="1">
            <a:spLocks noGrp="1"/>
          </p:cNvSpPr>
          <p:nvPr>
            <p:ph type="title" idx="9"/>
          </p:nvPr>
        </p:nvSpPr>
        <p:spPr>
          <a:xfrm>
            <a:off x="717175" y="537875"/>
            <a:ext cx="7755300" cy="61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
  <p:cSld name="CUSTOM_4">
    <p:spTree>
      <p:nvGrpSpPr>
        <p:cNvPr id="1" name="Shape 349"/>
        <p:cNvGrpSpPr/>
        <p:nvPr/>
      </p:nvGrpSpPr>
      <p:grpSpPr>
        <a:xfrm>
          <a:off x="0" y="0"/>
          <a:ext cx="0" cy="0"/>
          <a:chOff x="0" y="0"/>
          <a:chExt cx="0" cy="0"/>
        </a:xfrm>
      </p:grpSpPr>
      <p:sp>
        <p:nvSpPr>
          <p:cNvPr id="350" name="Google Shape;350;p17"/>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lvl1pPr lvl="0" algn="ctr">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355" name="Google Shape;355;p17"/>
          <p:cNvSpPr txBox="1">
            <a:spLocks noGrp="1"/>
          </p:cNvSpPr>
          <p:nvPr>
            <p:ph type="subTitle" idx="1"/>
          </p:nvPr>
        </p:nvSpPr>
        <p:spPr>
          <a:xfrm>
            <a:off x="1048050" y="3102125"/>
            <a:ext cx="2645100" cy="957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6" name="Google Shape;356;p17"/>
          <p:cNvSpPr txBox="1">
            <a:spLocks noGrp="1"/>
          </p:cNvSpPr>
          <p:nvPr>
            <p:ph type="subTitle" idx="2"/>
          </p:nvPr>
        </p:nvSpPr>
        <p:spPr>
          <a:xfrm>
            <a:off x="5467325" y="3102125"/>
            <a:ext cx="2645100" cy="95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7" name="Google Shape;357;p17"/>
          <p:cNvSpPr txBox="1">
            <a:spLocks noGrp="1"/>
          </p:cNvSpPr>
          <p:nvPr>
            <p:ph type="subTitle" idx="3"/>
          </p:nvPr>
        </p:nvSpPr>
        <p:spPr>
          <a:xfrm>
            <a:off x="794888" y="2545600"/>
            <a:ext cx="2406300" cy="50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000"/>
              <a:buFont typeface="Open Sans"/>
              <a:buNone/>
              <a:defRPr sz="2000">
                <a:solidFill>
                  <a:srgbClr val="CC0000"/>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58" name="Google Shape;358;p17"/>
          <p:cNvSpPr txBox="1">
            <a:spLocks noGrp="1"/>
          </p:cNvSpPr>
          <p:nvPr>
            <p:ph type="subTitle" idx="4"/>
          </p:nvPr>
        </p:nvSpPr>
        <p:spPr>
          <a:xfrm>
            <a:off x="5942813" y="2545600"/>
            <a:ext cx="2406300" cy="50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Open Sans"/>
              <a:buNone/>
              <a:defRPr sz="2000">
                <a:solidFill>
                  <a:srgbClr val="9CC34C"/>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59" name="Google Shape;359;p17"/>
          <p:cNvSpPr/>
          <p:nvPr/>
        </p:nvSpPr>
        <p:spPr>
          <a:xfrm flipH="1">
            <a:off x="91912"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p:nvPr/>
        </p:nvSpPr>
        <p:spPr>
          <a:xfrm flipH="1">
            <a:off x="2542514" y="157565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flipH="1">
            <a:off x="7673637"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flipH="1">
            <a:off x="7480501" y="209167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 2">
  <p:cSld name="CUSTOM_7">
    <p:spTree>
      <p:nvGrpSpPr>
        <p:cNvPr id="1" name="Shape 396"/>
        <p:cNvGrpSpPr/>
        <p:nvPr/>
      </p:nvGrpSpPr>
      <p:grpSpPr>
        <a:xfrm>
          <a:off x="0" y="0"/>
          <a:ext cx="0" cy="0"/>
          <a:chOff x="0" y="0"/>
          <a:chExt cx="0" cy="0"/>
        </a:xfrm>
      </p:grpSpPr>
      <p:sp>
        <p:nvSpPr>
          <p:cNvPr id="397" name="Google Shape;397;p20"/>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lvl1pPr lvl="0" algn="ctr">
              <a:spcBef>
                <a:spcPts val="0"/>
              </a:spcBef>
              <a:spcAft>
                <a:spcPts val="0"/>
              </a:spcAft>
              <a:buSzPts val="3100"/>
              <a:buNone/>
              <a:defRPr/>
            </a:lvl1pPr>
            <a:lvl2pPr lvl="1">
              <a:spcBef>
                <a:spcPts val="0"/>
              </a:spcBef>
              <a:spcAft>
                <a:spcPts val="0"/>
              </a:spcAft>
              <a:buSzPts val="3100"/>
              <a:buNone/>
              <a:defRPr>
                <a:latin typeface="Open Sans"/>
                <a:ea typeface="Open Sans"/>
                <a:cs typeface="Open Sans"/>
                <a:sym typeface="Open Sans"/>
              </a:defRPr>
            </a:lvl2pPr>
            <a:lvl3pPr lvl="2">
              <a:spcBef>
                <a:spcPts val="0"/>
              </a:spcBef>
              <a:spcAft>
                <a:spcPts val="0"/>
              </a:spcAft>
              <a:buSzPts val="3100"/>
              <a:buNone/>
              <a:defRPr>
                <a:latin typeface="Open Sans"/>
                <a:ea typeface="Open Sans"/>
                <a:cs typeface="Open Sans"/>
                <a:sym typeface="Open Sans"/>
              </a:defRPr>
            </a:lvl3pPr>
            <a:lvl4pPr lvl="3">
              <a:spcBef>
                <a:spcPts val="0"/>
              </a:spcBef>
              <a:spcAft>
                <a:spcPts val="0"/>
              </a:spcAft>
              <a:buSzPts val="3100"/>
              <a:buNone/>
              <a:defRPr>
                <a:latin typeface="Open Sans"/>
                <a:ea typeface="Open Sans"/>
                <a:cs typeface="Open Sans"/>
                <a:sym typeface="Open Sans"/>
              </a:defRPr>
            </a:lvl4pPr>
            <a:lvl5pPr lvl="4">
              <a:spcBef>
                <a:spcPts val="0"/>
              </a:spcBef>
              <a:spcAft>
                <a:spcPts val="0"/>
              </a:spcAft>
              <a:buSzPts val="3100"/>
              <a:buNone/>
              <a:defRPr>
                <a:latin typeface="Open Sans"/>
                <a:ea typeface="Open Sans"/>
                <a:cs typeface="Open Sans"/>
                <a:sym typeface="Open Sans"/>
              </a:defRPr>
            </a:lvl5pPr>
            <a:lvl6pPr lvl="5">
              <a:spcBef>
                <a:spcPts val="0"/>
              </a:spcBef>
              <a:spcAft>
                <a:spcPts val="0"/>
              </a:spcAft>
              <a:buSzPts val="3100"/>
              <a:buNone/>
              <a:defRPr>
                <a:latin typeface="Open Sans"/>
                <a:ea typeface="Open Sans"/>
                <a:cs typeface="Open Sans"/>
                <a:sym typeface="Open Sans"/>
              </a:defRPr>
            </a:lvl6pPr>
            <a:lvl7pPr lvl="6">
              <a:spcBef>
                <a:spcPts val="0"/>
              </a:spcBef>
              <a:spcAft>
                <a:spcPts val="0"/>
              </a:spcAft>
              <a:buSzPts val="3100"/>
              <a:buNone/>
              <a:defRPr>
                <a:latin typeface="Open Sans"/>
                <a:ea typeface="Open Sans"/>
                <a:cs typeface="Open Sans"/>
                <a:sym typeface="Open Sans"/>
              </a:defRPr>
            </a:lvl7pPr>
            <a:lvl8pPr lvl="7">
              <a:spcBef>
                <a:spcPts val="0"/>
              </a:spcBef>
              <a:spcAft>
                <a:spcPts val="0"/>
              </a:spcAft>
              <a:buSzPts val="3100"/>
              <a:buNone/>
              <a:defRPr>
                <a:latin typeface="Open Sans"/>
                <a:ea typeface="Open Sans"/>
                <a:cs typeface="Open Sans"/>
                <a:sym typeface="Open Sans"/>
              </a:defRPr>
            </a:lvl8pPr>
            <a:lvl9pPr lvl="8">
              <a:spcBef>
                <a:spcPts val="0"/>
              </a:spcBef>
              <a:spcAft>
                <a:spcPts val="0"/>
              </a:spcAft>
              <a:buSzPts val="3100"/>
              <a:buNone/>
              <a:defRPr>
                <a:latin typeface="Open Sans"/>
                <a:ea typeface="Open Sans"/>
                <a:cs typeface="Open Sans"/>
                <a:sym typeface="Open Sans"/>
              </a:defRPr>
            </a:lvl9pPr>
          </a:lstStyle>
          <a:p>
            <a:endParaRPr/>
          </a:p>
        </p:txBody>
      </p:sp>
      <p:sp>
        <p:nvSpPr>
          <p:cNvPr id="398" name="Google Shape;398;p20"/>
          <p:cNvSpPr txBox="1">
            <a:spLocks noGrp="1"/>
          </p:cNvSpPr>
          <p:nvPr>
            <p:ph type="subTitle" idx="1"/>
          </p:nvPr>
        </p:nvSpPr>
        <p:spPr>
          <a:xfrm>
            <a:off x="1355475" y="2586600"/>
            <a:ext cx="3036900" cy="1235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1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9" name="Google Shape;399;p20"/>
          <p:cNvSpPr txBox="1">
            <a:spLocks noGrp="1"/>
          </p:cNvSpPr>
          <p:nvPr>
            <p:ph type="subTitle" idx="2"/>
          </p:nvPr>
        </p:nvSpPr>
        <p:spPr>
          <a:xfrm>
            <a:off x="4751625" y="2586600"/>
            <a:ext cx="30369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0" name="Google Shape;400;p20"/>
          <p:cNvSpPr txBox="1">
            <a:spLocks noGrp="1"/>
          </p:cNvSpPr>
          <p:nvPr>
            <p:ph type="subTitle" idx="3"/>
          </p:nvPr>
        </p:nvSpPr>
        <p:spPr>
          <a:xfrm>
            <a:off x="3268725" y="1607325"/>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CC0000"/>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401" name="Google Shape;401;p20"/>
          <p:cNvSpPr txBox="1">
            <a:spLocks noGrp="1"/>
          </p:cNvSpPr>
          <p:nvPr>
            <p:ph type="subTitle" idx="4"/>
          </p:nvPr>
        </p:nvSpPr>
        <p:spPr>
          <a:xfrm>
            <a:off x="2263175" y="1607325"/>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E69138"/>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402" name="Google Shape;402;p20"/>
          <p:cNvSpPr txBox="1">
            <a:spLocks noGrp="1"/>
          </p:cNvSpPr>
          <p:nvPr>
            <p:ph type="subTitle" idx="5"/>
          </p:nvPr>
        </p:nvSpPr>
        <p:spPr>
          <a:xfrm>
            <a:off x="4274275" y="1607325"/>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F1C232"/>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403" name="Google Shape;403;p20"/>
          <p:cNvSpPr txBox="1">
            <a:spLocks noGrp="1"/>
          </p:cNvSpPr>
          <p:nvPr>
            <p:ph type="subTitle" idx="6"/>
          </p:nvPr>
        </p:nvSpPr>
        <p:spPr>
          <a:xfrm>
            <a:off x="5356050" y="160731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9CC34C"/>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404" name="Google Shape;404;p20"/>
          <p:cNvSpPr txBox="1">
            <a:spLocks noGrp="1"/>
          </p:cNvSpPr>
          <p:nvPr>
            <p:ph type="subTitle" idx="7"/>
          </p:nvPr>
        </p:nvSpPr>
        <p:spPr>
          <a:xfrm>
            <a:off x="6479725" y="160731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3C78D8"/>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405" name="Google Shape;405;p20"/>
          <p:cNvSpPr/>
          <p:nvPr/>
        </p:nvSpPr>
        <p:spPr>
          <a:xfrm>
            <a:off x="7928062"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4392380" y="152400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587212" y="38806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1466489" y="4179675"/>
            <a:ext cx="796691"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7928049" y="436657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 3">
  <p:cSld name="CUSTOM_8">
    <p:spTree>
      <p:nvGrpSpPr>
        <p:cNvPr id="1" name="Shape 410"/>
        <p:cNvGrpSpPr/>
        <p:nvPr/>
      </p:nvGrpSpPr>
      <p:grpSpPr>
        <a:xfrm>
          <a:off x="0" y="0"/>
          <a:ext cx="0" cy="0"/>
          <a:chOff x="0" y="0"/>
          <a:chExt cx="0" cy="0"/>
        </a:xfrm>
      </p:grpSpPr>
      <p:sp>
        <p:nvSpPr>
          <p:cNvPr id="411" name="Google Shape;411;p21"/>
          <p:cNvSpPr txBox="1">
            <a:spLocks noGrp="1"/>
          </p:cNvSpPr>
          <p:nvPr>
            <p:ph type="title"/>
          </p:nvPr>
        </p:nvSpPr>
        <p:spPr>
          <a:xfrm>
            <a:off x="717175" y="1459438"/>
            <a:ext cx="3421800" cy="5727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atin typeface="Open Sans"/>
                <a:ea typeface="Open Sans"/>
                <a:cs typeface="Open Sans"/>
                <a:sym typeface="Open Sans"/>
              </a:defRPr>
            </a:lvl2pPr>
            <a:lvl3pPr lvl="2">
              <a:spcBef>
                <a:spcPts val="0"/>
              </a:spcBef>
              <a:spcAft>
                <a:spcPts val="0"/>
              </a:spcAft>
              <a:buSzPts val="3100"/>
              <a:buNone/>
              <a:defRPr>
                <a:latin typeface="Open Sans"/>
                <a:ea typeface="Open Sans"/>
                <a:cs typeface="Open Sans"/>
                <a:sym typeface="Open Sans"/>
              </a:defRPr>
            </a:lvl3pPr>
            <a:lvl4pPr lvl="3">
              <a:spcBef>
                <a:spcPts val="0"/>
              </a:spcBef>
              <a:spcAft>
                <a:spcPts val="0"/>
              </a:spcAft>
              <a:buSzPts val="3100"/>
              <a:buNone/>
              <a:defRPr>
                <a:latin typeface="Open Sans"/>
                <a:ea typeface="Open Sans"/>
                <a:cs typeface="Open Sans"/>
                <a:sym typeface="Open Sans"/>
              </a:defRPr>
            </a:lvl4pPr>
            <a:lvl5pPr lvl="4">
              <a:spcBef>
                <a:spcPts val="0"/>
              </a:spcBef>
              <a:spcAft>
                <a:spcPts val="0"/>
              </a:spcAft>
              <a:buSzPts val="3100"/>
              <a:buNone/>
              <a:defRPr>
                <a:latin typeface="Open Sans"/>
                <a:ea typeface="Open Sans"/>
                <a:cs typeface="Open Sans"/>
                <a:sym typeface="Open Sans"/>
              </a:defRPr>
            </a:lvl5pPr>
            <a:lvl6pPr lvl="5">
              <a:spcBef>
                <a:spcPts val="0"/>
              </a:spcBef>
              <a:spcAft>
                <a:spcPts val="0"/>
              </a:spcAft>
              <a:buSzPts val="3100"/>
              <a:buNone/>
              <a:defRPr>
                <a:latin typeface="Open Sans"/>
                <a:ea typeface="Open Sans"/>
                <a:cs typeface="Open Sans"/>
                <a:sym typeface="Open Sans"/>
              </a:defRPr>
            </a:lvl6pPr>
            <a:lvl7pPr lvl="6">
              <a:spcBef>
                <a:spcPts val="0"/>
              </a:spcBef>
              <a:spcAft>
                <a:spcPts val="0"/>
              </a:spcAft>
              <a:buSzPts val="3100"/>
              <a:buNone/>
              <a:defRPr>
                <a:latin typeface="Open Sans"/>
                <a:ea typeface="Open Sans"/>
                <a:cs typeface="Open Sans"/>
                <a:sym typeface="Open Sans"/>
              </a:defRPr>
            </a:lvl7pPr>
            <a:lvl8pPr lvl="7">
              <a:spcBef>
                <a:spcPts val="0"/>
              </a:spcBef>
              <a:spcAft>
                <a:spcPts val="0"/>
              </a:spcAft>
              <a:buSzPts val="3100"/>
              <a:buNone/>
              <a:defRPr>
                <a:latin typeface="Open Sans"/>
                <a:ea typeface="Open Sans"/>
                <a:cs typeface="Open Sans"/>
                <a:sym typeface="Open Sans"/>
              </a:defRPr>
            </a:lvl8pPr>
            <a:lvl9pPr lvl="8">
              <a:spcBef>
                <a:spcPts val="0"/>
              </a:spcBef>
              <a:spcAft>
                <a:spcPts val="0"/>
              </a:spcAft>
              <a:buSzPts val="3100"/>
              <a:buNone/>
              <a:defRPr>
                <a:latin typeface="Open Sans"/>
                <a:ea typeface="Open Sans"/>
                <a:cs typeface="Open Sans"/>
                <a:sym typeface="Open Sans"/>
              </a:defRPr>
            </a:lvl9pPr>
          </a:lstStyle>
          <a:p>
            <a:endParaRPr/>
          </a:p>
        </p:txBody>
      </p:sp>
      <p:sp>
        <p:nvSpPr>
          <p:cNvPr id="412" name="Google Shape;412;p21"/>
          <p:cNvSpPr txBox="1">
            <a:spLocks noGrp="1"/>
          </p:cNvSpPr>
          <p:nvPr>
            <p:ph type="subTitle" idx="1"/>
          </p:nvPr>
        </p:nvSpPr>
        <p:spPr>
          <a:xfrm>
            <a:off x="717175" y="2032138"/>
            <a:ext cx="3421800" cy="1235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100"/>
              <a:buNone/>
              <a:defRPr>
                <a:solidFill>
                  <a:schemeClr val="dk1"/>
                </a:solidFill>
                <a:latin typeface="Arial"/>
                <a:ea typeface="Arial"/>
                <a:cs typeface="Arial"/>
                <a:sym typeface="A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41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tower">
  <p:cSld name="CUSTOM_15">
    <p:spTree>
      <p:nvGrpSpPr>
        <p:cNvPr id="1" name="Shape 458"/>
        <p:cNvGrpSpPr/>
        <p:nvPr/>
      </p:nvGrpSpPr>
      <p:grpSpPr>
        <a:xfrm>
          <a:off x="0" y="0"/>
          <a:ext cx="0" cy="0"/>
          <a:chOff x="0" y="0"/>
          <a:chExt cx="0" cy="0"/>
        </a:xfrm>
      </p:grpSpPr>
      <p:sp>
        <p:nvSpPr>
          <p:cNvPr id="459" name="Google Shape;459;p28"/>
          <p:cNvSpPr/>
          <p:nvPr/>
        </p:nvSpPr>
        <p:spPr>
          <a:xfrm>
            <a:off x="7673637"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4392380" y="152400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91912"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txBox="1">
            <a:spLocks noGrp="1"/>
          </p:cNvSpPr>
          <p:nvPr>
            <p:ph type="title"/>
          </p:nvPr>
        </p:nvSpPr>
        <p:spPr>
          <a:xfrm>
            <a:off x="717175" y="516725"/>
            <a:ext cx="77553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solidFill>
                  <a:srgbClr val="3C78D8"/>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65" name="Google Shape;465;p28"/>
          <p:cNvSpPr txBox="1">
            <a:spLocks noGrp="1"/>
          </p:cNvSpPr>
          <p:nvPr>
            <p:ph type="subTitle" idx="1"/>
          </p:nvPr>
        </p:nvSpPr>
        <p:spPr>
          <a:xfrm>
            <a:off x="5061176" y="1321300"/>
            <a:ext cx="2882700" cy="83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6" name="Google Shape;466;p28"/>
          <p:cNvSpPr txBox="1">
            <a:spLocks noGrp="1"/>
          </p:cNvSpPr>
          <p:nvPr>
            <p:ph type="subTitle" idx="2"/>
          </p:nvPr>
        </p:nvSpPr>
        <p:spPr>
          <a:xfrm>
            <a:off x="5061176" y="2448163"/>
            <a:ext cx="2882700" cy="83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7" name="Google Shape;467;p28"/>
          <p:cNvSpPr txBox="1">
            <a:spLocks noGrp="1"/>
          </p:cNvSpPr>
          <p:nvPr>
            <p:ph type="subTitle" idx="3"/>
          </p:nvPr>
        </p:nvSpPr>
        <p:spPr>
          <a:xfrm>
            <a:off x="5061176" y="3575025"/>
            <a:ext cx="2882700" cy="83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2">
  <p:cSld name="CUSTOM_19">
    <p:spTree>
      <p:nvGrpSpPr>
        <p:cNvPr id="1" name="Shape 499"/>
        <p:cNvGrpSpPr/>
        <p:nvPr/>
      </p:nvGrpSpPr>
      <p:grpSpPr>
        <a:xfrm>
          <a:off x="0" y="0"/>
          <a:ext cx="0" cy="0"/>
          <a:chOff x="0" y="0"/>
          <a:chExt cx="0" cy="0"/>
        </a:xfrm>
      </p:grpSpPr>
      <p:sp>
        <p:nvSpPr>
          <p:cNvPr id="500" name="Google Shape;500;p32"/>
          <p:cNvSpPr txBox="1">
            <a:spLocks noGrp="1"/>
          </p:cNvSpPr>
          <p:nvPr>
            <p:ph type="title"/>
          </p:nvPr>
        </p:nvSpPr>
        <p:spPr>
          <a:xfrm>
            <a:off x="529775" y="1735800"/>
            <a:ext cx="5603100" cy="10161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sz="6000">
                <a:solidFill>
                  <a:schemeClr val="accent5"/>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01" name="Google Shape;501;p32"/>
          <p:cNvSpPr txBox="1">
            <a:spLocks noGrp="1"/>
          </p:cNvSpPr>
          <p:nvPr>
            <p:ph type="subTitle" idx="1"/>
          </p:nvPr>
        </p:nvSpPr>
        <p:spPr>
          <a:xfrm>
            <a:off x="529775" y="2751950"/>
            <a:ext cx="5603100" cy="149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FFFFFF"/>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Text and subtitle">
  <p:cSld name="CUSTOM_20">
    <p:spTree>
      <p:nvGrpSpPr>
        <p:cNvPr id="1" name="Shape 502"/>
        <p:cNvGrpSpPr/>
        <p:nvPr/>
      </p:nvGrpSpPr>
      <p:grpSpPr>
        <a:xfrm>
          <a:off x="0" y="0"/>
          <a:ext cx="0" cy="0"/>
          <a:chOff x="0" y="0"/>
          <a:chExt cx="0" cy="0"/>
        </a:xfrm>
      </p:grpSpPr>
      <p:sp>
        <p:nvSpPr>
          <p:cNvPr id="503" name="Google Shape;503;p33"/>
          <p:cNvSpPr/>
          <p:nvPr/>
        </p:nvSpPr>
        <p:spPr>
          <a:xfrm>
            <a:off x="465549" y="5915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txBox="1">
            <a:spLocks noGrp="1"/>
          </p:cNvSpPr>
          <p:nvPr>
            <p:ph type="title"/>
          </p:nvPr>
        </p:nvSpPr>
        <p:spPr>
          <a:xfrm>
            <a:off x="626175" y="1902675"/>
            <a:ext cx="3844800" cy="792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C78D8"/>
              </a:buClr>
              <a:buSzPts val="6000"/>
              <a:buNone/>
              <a:defRPr sz="6000">
                <a:solidFill>
                  <a:srgbClr val="3C78D8"/>
                </a:solidFill>
              </a:defRPr>
            </a:lvl1pPr>
            <a:lvl2pPr lvl="1" algn="ctr" rtl="0">
              <a:spcBef>
                <a:spcPts val="0"/>
              </a:spcBef>
              <a:spcAft>
                <a:spcPts val="0"/>
              </a:spcAft>
              <a:buClr>
                <a:srgbClr val="3C78D8"/>
              </a:buClr>
              <a:buSzPts val="6000"/>
              <a:buNone/>
              <a:defRPr sz="6000">
                <a:solidFill>
                  <a:srgbClr val="3C78D8"/>
                </a:solidFill>
              </a:defRPr>
            </a:lvl2pPr>
            <a:lvl3pPr lvl="2" algn="ctr" rtl="0">
              <a:spcBef>
                <a:spcPts val="0"/>
              </a:spcBef>
              <a:spcAft>
                <a:spcPts val="0"/>
              </a:spcAft>
              <a:buClr>
                <a:srgbClr val="3C78D8"/>
              </a:buClr>
              <a:buSzPts val="6000"/>
              <a:buNone/>
              <a:defRPr sz="6000">
                <a:solidFill>
                  <a:srgbClr val="3C78D8"/>
                </a:solidFill>
              </a:defRPr>
            </a:lvl3pPr>
            <a:lvl4pPr lvl="3" algn="ctr" rtl="0">
              <a:spcBef>
                <a:spcPts val="0"/>
              </a:spcBef>
              <a:spcAft>
                <a:spcPts val="0"/>
              </a:spcAft>
              <a:buClr>
                <a:srgbClr val="3C78D8"/>
              </a:buClr>
              <a:buSzPts val="6000"/>
              <a:buNone/>
              <a:defRPr sz="6000">
                <a:solidFill>
                  <a:srgbClr val="3C78D8"/>
                </a:solidFill>
              </a:defRPr>
            </a:lvl4pPr>
            <a:lvl5pPr lvl="4" algn="ctr" rtl="0">
              <a:spcBef>
                <a:spcPts val="0"/>
              </a:spcBef>
              <a:spcAft>
                <a:spcPts val="0"/>
              </a:spcAft>
              <a:buClr>
                <a:srgbClr val="3C78D8"/>
              </a:buClr>
              <a:buSzPts val="6000"/>
              <a:buNone/>
              <a:defRPr sz="6000">
                <a:solidFill>
                  <a:srgbClr val="3C78D8"/>
                </a:solidFill>
              </a:defRPr>
            </a:lvl5pPr>
            <a:lvl6pPr lvl="5" algn="ctr" rtl="0">
              <a:spcBef>
                <a:spcPts val="0"/>
              </a:spcBef>
              <a:spcAft>
                <a:spcPts val="0"/>
              </a:spcAft>
              <a:buClr>
                <a:srgbClr val="3C78D8"/>
              </a:buClr>
              <a:buSzPts val="6000"/>
              <a:buNone/>
              <a:defRPr sz="6000">
                <a:solidFill>
                  <a:srgbClr val="3C78D8"/>
                </a:solidFill>
              </a:defRPr>
            </a:lvl6pPr>
            <a:lvl7pPr lvl="6" algn="ctr" rtl="0">
              <a:spcBef>
                <a:spcPts val="0"/>
              </a:spcBef>
              <a:spcAft>
                <a:spcPts val="0"/>
              </a:spcAft>
              <a:buClr>
                <a:srgbClr val="3C78D8"/>
              </a:buClr>
              <a:buSzPts val="6000"/>
              <a:buNone/>
              <a:defRPr sz="6000">
                <a:solidFill>
                  <a:srgbClr val="3C78D8"/>
                </a:solidFill>
              </a:defRPr>
            </a:lvl7pPr>
            <a:lvl8pPr lvl="7" algn="ctr" rtl="0">
              <a:spcBef>
                <a:spcPts val="0"/>
              </a:spcBef>
              <a:spcAft>
                <a:spcPts val="0"/>
              </a:spcAft>
              <a:buClr>
                <a:srgbClr val="3C78D8"/>
              </a:buClr>
              <a:buSzPts val="6000"/>
              <a:buNone/>
              <a:defRPr sz="6000">
                <a:solidFill>
                  <a:srgbClr val="3C78D8"/>
                </a:solidFill>
              </a:defRPr>
            </a:lvl8pPr>
            <a:lvl9pPr lvl="8" algn="ctr" rtl="0">
              <a:spcBef>
                <a:spcPts val="0"/>
              </a:spcBef>
              <a:spcAft>
                <a:spcPts val="0"/>
              </a:spcAft>
              <a:buClr>
                <a:srgbClr val="3C78D8"/>
              </a:buClr>
              <a:buSzPts val="6000"/>
              <a:buNone/>
              <a:defRPr sz="6000">
                <a:solidFill>
                  <a:srgbClr val="3C78D8"/>
                </a:solidFill>
              </a:defRPr>
            </a:lvl9pPr>
          </a:lstStyle>
          <a:p>
            <a:endParaRPr/>
          </a:p>
        </p:txBody>
      </p:sp>
      <p:sp>
        <p:nvSpPr>
          <p:cNvPr id="505" name="Google Shape;505;p33"/>
          <p:cNvSpPr txBox="1">
            <a:spLocks noGrp="1"/>
          </p:cNvSpPr>
          <p:nvPr>
            <p:ph type="subTitle" idx="1"/>
          </p:nvPr>
        </p:nvSpPr>
        <p:spPr>
          <a:xfrm>
            <a:off x="626150" y="2771475"/>
            <a:ext cx="3844800" cy="118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06" name="Google Shape;506;p33"/>
          <p:cNvSpPr/>
          <p:nvPr/>
        </p:nvSpPr>
        <p:spPr>
          <a:xfrm>
            <a:off x="318827" y="3141625"/>
            <a:ext cx="796691"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2749799" y="449922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wesome words">
  <p:cSld name="CUSTOM_21">
    <p:spTree>
      <p:nvGrpSpPr>
        <p:cNvPr id="1" name="Shape 508"/>
        <p:cNvGrpSpPr/>
        <p:nvPr/>
      </p:nvGrpSpPr>
      <p:grpSpPr>
        <a:xfrm>
          <a:off x="0" y="0"/>
          <a:ext cx="0" cy="0"/>
          <a:chOff x="0" y="0"/>
          <a:chExt cx="0" cy="0"/>
        </a:xfrm>
      </p:grpSpPr>
      <p:sp>
        <p:nvSpPr>
          <p:cNvPr id="509" name="Google Shape;509;p34"/>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4"/>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4"/>
          <p:cNvSpPr/>
          <p:nvPr/>
        </p:nvSpPr>
        <p:spPr>
          <a:xfrm>
            <a:off x="3417288" y="457891"/>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4"/>
          <p:cNvSpPr/>
          <p:nvPr/>
        </p:nvSpPr>
        <p:spPr>
          <a:xfrm>
            <a:off x="7685692" y="181535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4"/>
          <p:cNvSpPr/>
          <p:nvPr/>
        </p:nvSpPr>
        <p:spPr>
          <a:xfrm>
            <a:off x="465549" y="14858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4"/>
          <p:cNvSpPr txBox="1">
            <a:spLocks noGrp="1"/>
          </p:cNvSpPr>
          <p:nvPr>
            <p:ph type="title"/>
          </p:nvPr>
        </p:nvSpPr>
        <p:spPr>
          <a:xfrm>
            <a:off x="1260500" y="1709663"/>
            <a:ext cx="6622800" cy="9315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C78D8"/>
              </a:buClr>
              <a:buSzPts val="6000"/>
              <a:buNone/>
              <a:defRPr sz="6000">
                <a:solidFill>
                  <a:srgbClr val="3C78D8"/>
                </a:solidFill>
              </a:defRPr>
            </a:lvl1pPr>
            <a:lvl2pPr lvl="1" algn="ctr" rtl="0">
              <a:spcBef>
                <a:spcPts val="0"/>
              </a:spcBef>
              <a:spcAft>
                <a:spcPts val="0"/>
              </a:spcAft>
              <a:buClr>
                <a:srgbClr val="3C78D8"/>
              </a:buClr>
              <a:buSzPts val="6000"/>
              <a:buNone/>
              <a:defRPr sz="6000">
                <a:solidFill>
                  <a:srgbClr val="3C78D8"/>
                </a:solidFill>
              </a:defRPr>
            </a:lvl2pPr>
            <a:lvl3pPr lvl="2" algn="ctr" rtl="0">
              <a:spcBef>
                <a:spcPts val="0"/>
              </a:spcBef>
              <a:spcAft>
                <a:spcPts val="0"/>
              </a:spcAft>
              <a:buClr>
                <a:srgbClr val="3C78D8"/>
              </a:buClr>
              <a:buSzPts val="6000"/>
              <a:buNone/>
              <a:defRPr sz="6000">
                <a:solidFill>
                  <a:srgbClr val="3C78D8"/>
                </a:solidFill>
              </a:defRPr>
            </a:lvl3pPr>
            <a:lvl4pPr lvl="3" algn="ctr" rtl="0">
              <a:spcBef>
                <a:spcPts val="0"/>
              </a:spcBef>
              <a:spcAft>
                <a:spcPts val="0"/>
              </a:spcAft>
              <a:buClr>
                <a:srgbClr val="3C78D8"/>
              </a:buClr>
              <a:buSzPts val="6000"/>
              <a:buNone/>
              <a:defRPr sz="6000">
                <a:solidFill>
                  <a:srgbClr val="3C78D8"/>
                </a:solidFill>
              </a:defRPr>
            </a:lvl4pPr>
            <a:lvl5pPr lvl="4" algn="ctr" rtl="0">
              <a:spcBef>
                <a:spcPts val="0"/>
              </a:spcBef>
              <a:spcAft>
                <a:spcPts val="0"/>
              </a:spcAft>
              <a:buClr>
                <a:srgbClr val="3C78D8"/>
              </a:buClr>
              <a:buSzPts val="6000"/>
              <a:buNone/>
              <a:defRPr sz="6000">
                <a:solidFill>
                  <a:srgbClr val="3C78D8"/>
                </a:solidFill>
              </a:defRPr>
            </a:lvl5pPr>
            <a:lvl6pPr lvl="5" algn="ctr" rtl="0">
              <a:spcBef>
                <a:spcPts val="0"/>
              </a:spcBef>
              <a:spcAft>
                <a:spcPts val="0"/>
              </a:spcAft>
              <a:buClr>
                <a:srgbClr val="3C78D8"/>
              </a:buClr>
              <a:buSzPts val="6000"/>
              <a:buNone/>
              <a:defRPr sz="6000">
                <a:solidFill>
                  <a:srgbClr val="3C78D8"/>
                </a:solidFill>
              </a:defRPr>
            </a:lvl6pPr>
            <a:lvl7pPr lvl="6" algn="ctr" rtl="0">
              <a:spcBef>
                <a:spcPts val="0"/>
              </a:spcBef>
              <a:spcAft>
                <a:spcPts val="0"/>
              </a:spcAft>
              <a:buClr>
                <a:srgbClr val="3C78D8"/>
              </a:buClr>
              <a:buSzPts val="6000"/>
              <a:buNone/>
              <a:defRPr sz="6000">
                <a:solidFill>
                  <a:srgbClr val="3C78D8"/>
                </a:solidFill>
              </a:defRPr>
            </a:lvl7pPr>
            <a:lvl8pPr lvl="7" algn="ctr" rtl="0">
              <a:spcBef>
                <a:spcPts val="0"/>
              </a:spcBef>
              <a:spcAft>
                <a:spcPts val="0"/>
              </a:spcAft>
              <a:buClr>
                <a:srgbClr val="3C78D8"/>
              </a:buClr>
              <a:buSzPts val="6000"/>
              <a:buNone/>
              <a:defRPr sz="6000">
                <a:solidFill>
                  <a:srgbClr val="3C78D8"/>
                </a:solidFill>
              </a:defRPr>
            </a:lvl8pPr>
            <a:lvl9pPr lvl="8" algn="ctr" rtl="0">
              <a:spcBef>
                <a:spcPts val="0"/>
              </a:spcBef>
              <a:spcAft>
                <a:spcPts val="0"/>
              </a:spcAft>
              <a:buClr>
                <a:srgbClr val="3C78D8"/>
              </a:buClr>
              <a:buSzPts val="6000"/>
              <a:buNone/>
              <a:defRPr sz="6000">
                <a:solidFill>
                  <a:srgbClr val="3C78D8"/>
                </a:solidFill>
              </a:defRPr>
            </a:lvl9pPr>
          </a:lstStyle>
          <a:p>
            <a:endParaRPr/>
          </a:p>
        </p:txBody>
      </p:sp>
      <p:sp>
        <p:nvSpPr>
          <p:cNvPr id="515" name="Google Shape;515;p34"/>
          <p:cNvSpPr txBox="1">
            <a:spLocks noGrp="1"/>
          </p:cNvSpPr>
          <p:nvPr>
            <p:ph type="subTitle" idx="1"/>
          </p:nvPr>
        </p:nvSpPr>
        <p:spPr>
          <a:xfrm>
            <a:off x="2006825" y="2641238"/>
            <a:ext cx="5130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6" name="Google Shape;516;p34"/>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4"/>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0"/>
        <p:cNvGrpSpPr/>
        <p:nvPr/>
      </p:nvGrpSpPr>
      <p:grpSpPr>
        <a:xfrm>
          <a:off x="0" y="0"/>
          <a:ext cx="0" cy="0"/>
          <a:chOff x="0" y="0"/>
          <a:chExt cx="0" cy="0"/>
        </a:xfrm>
      </p:grpSpPr>
      <p:sp>
        <p:nvSpPr>
          <p:cNvPr id="211" name="Google Shape;211;p3"/>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txBox="1">
            <a:spLocks noGrp="1"/>
          </p:cNvSpPr>
          <p:nvPr>
            <p:ph type="title"/>
          </p:nvPr>
        </p:nvSpPr>
        <p:spPr>
          <a:xfrm>
            <a:off x="311700" y="1813800"/>
            <a:ext cx="8520600" cy="15159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3C78D8"/>
              </a:buClr>
              <a:buSzPts val="6000"/>
              <a:buNone/>
              <a:defRPr sz="6000">
                <a:solidFill>
                  <a:srgbClr val="3C78D8"/>
                </a:solidFill>
              </a:defRPr>
            </a:lvl1pPr>
            <a:lvl2pPr lvl="1" algn="ctr">
              <a:spcBef>
                <a:spcPts val="0"/>
              </a:spcBef>
              <a:spcAft>
                <a:spcPts val="0"/>
              </a:spcAft>
              <a:buClr>
                <a:srgbClr val="3C78D8"/>
              </a:buClr>
              <a:buSzPts val="6000"/>
              <a:buNone/>
              <a:defRPr sz="6000">
                <a:solidFill>
                  <a:srgbClr val="3C78D8"/>
                </a:solidFill>
              </a:defRPr>
            </a:lvl2pPr>
            <a:lvl3pPr lvl="2" algn="ctr">
              <a:spcBef>
                <a:spcPts val="0"/>
              </a:spcBef>
              <a:spcAft>
                <a:spcPts val="0"/>
              </a:spcAft>
              <a:buClr>
                <a:srgbClr val="3C78D8"/>
              </a:buClr>
              <a:buSzPts val="6000"/>
              <a:buNone/>
              <a:defRPr sz="6000">
                <a:solidFill>
                  <a:srgbClr val="3C78D8"/>
                </a:solidFill>
              </a:defRPr>
            </a:lvl3pPr>
            <a:lvl4pPr lvl="3" algn="ctr">
              <a:spcBef>
                <a:spcPts val="0"/>
              </a:spcBef>
              <a:spcAft>
                <a:spcPts val="0"/>
              </a:spcAft>
              <a:buClr>
                <a:srgbClr val="3C78D8"/>
              </a:buClr>
              <a:buSzPts val="6000"/>
              <a:buNone/>
              <a:defRPr sz="6000">
                <a:solidFill>
                  <a:srgbClr val="3C78D8"/>
                </a:solidFill>
              </a:defRPr>
            </a:lvl4pPr>
            <a:lvl5pPr lvl="4" algn="ctr">
              <a:spcBef>
                <a:spcPts val="0"/>
              </a:spcBef>
              <a:spcAft>
                <a:spcPts val="0"/>
              </a:spcAft>
              <a:buClr>
                <a:srgbClr val="3C78D8"/>
              </a:buClr>
              <a:buSzPts val="6000"/>
              <a:buNone/>
              <a:defRPr sz="6000">
                <a:solidFill>
                  <a:srgbClr val="3C78D8"/>
                </a:solidFill>
              </a:defRPr>
            </a:lvl5pPr>
            <a:lvl6pPr lvl="5" algn="ctr">
              <a:spcBef>
                <a:spcPts val="0"/>
              </a:spcBef>
              <a:spcAft>
                <a:spcPts val="0"/>
              </a:spcAft>
              <a:buClr>
                <a:srgbClr val="3C78D8"/>
              </a:buClr>
              <a:buSzPts val="6000"/>
              <a:buNone/>
              <a:defRPr sz="6000">
                <a:solidFill>
                  <a:srgbClr val="3C78D8"/>
                </a:solidFill>
              </a:defRPr>
            </a:lvl6pPr>
            <a:lvl7pPr lvl="6" algn="ctr">
              <a:spcBef>
                <a:spcPts val="0"/>
              </a:spcBef>
              <a:spcAft>
                <a:spcPts val="0"/>
              </a:spcAft>
              <a:buClr>
                <a:srgbClr val="3C78D8"/>
              </a:buClr>
              <a:buSzPts val="6000"/>
              <a:buNone/>
              <a:defRPr sz="6000">
                <a:solidFill>
                  <a:srgbClr val="3C78D8"/>
                </a:solidFill>
              </a:defRPr>
            </a:lvl7pPr>
            <a:lvl8pPr lvl="7" algn="ctr">
              <a:spcBef>
                <a:spcPts val="0"/>
              </a:spcBef>
              <a:spcAft>
                <a:spcPts val="0"/>
              </a:spcAft>
              <a:buClr>
                <a:srgbClr val="3C78D8"/>
              </a:buClr>
              <a:buSzPts val="6000"/>
              <a:buNone/>
              <a:defRPr sz="6000">
                <a:solidFill>
                  <a:srgbClr val="3C78D8"/>
                </a:solidFill>
              </a:defRPr>
            </a:lvl8pPr>
            <a:lvl9pPr lvl="8" algn="ctr">
              <a:spcBef>
                <a:spcPts val="0"/>
              </a:spcBef>
              <a:spcAft>
                <a:spcPts val="0"/>
              </a:spcAft>
              <a:buClr>
                <a:srgbClr val="3C78D8"/>
              </a:buClr>
              <a:buSzPts val="6000"/>
              <a:buNone/>
              <a:defRPr sz="6000">
                <a:solidFill>
                  <a:srgbClr val="3C78D8"/>
                </a:solidFill>
              </a:defRPr>
            </a:lvl9pPr>
          </a:lstStyle>
          <a:p>
            <a:endParaRPr/>
          </a:p>
        </p:txBody>
      </p:sp>
      <p:sp>
        <p:nvSpPr>
          <p:cNvPr id="216" name="Google Shape;2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17" name="Google Shape;217;p3"/>
          <p:cNvSpPr/>
          <p:nvPr/>
        </p:nvSpPr>
        <p:spPr>
          <a:xfrm>
            <a:off x="4673763" y="457891"/>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7685692" y="181535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465549" y="14858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0"/>
        <p:cNvGrpSpPr/>
        <p:nvPr/>
      </p:nvGrpSpPr>
      <p:grpSpPr>
        <a:xfrm>
          <a:off x="0" y="0"/>
          <a:ext cx="0" cy="0"/>
          <a:chOff x="0" y="0"/>
          <a:chExt cx="0" cy="0"/>
        </a:xfrm>
      </p:grpSpPr>
      <p:sp>
        <p:nvSpPr>
          <p:cNvPr id="221" name="Google Shape;221;p4"/>
          <p:cNvSpPr/>
          <p:nvPr/>
        </p:nvSpPr>
        <p:spPr>
          <a:xfrm>
            <a:off x="4953000" y="0"/>
            <a:ext cx="3546600" cy="5143500"/>
          </a:xfrm>
          <a:prstGeom prst="flowChartProcess">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txBox="1">
            <a:spLocks noGrp="1"/>
          </p:cNvSpPr>
          <p:nvPr>
            <p:ph type="title"/>
          </p:nvPr>
        </p:nvSpPr>
        <p:spPr>
          <a:xfrm>
            <a:off x="5119350" y="1165425"/>
            <a:ext cx="3213900" cy="5727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solidFill>
                  <a:srgbClr val="3C78D8"/>
                </a:solidFill>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223" name="Google Shape;2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24" name="Google Shape;224;p4"/>
          <p:cNvSpPr txBox="1">
            <a:spLocks noGrp="1"/>
          </p:cNvSpPr>
          <p:nvPr>
            <p:ph type="subTitle" idx="1"/>
          </p:nvPr>
        </p:nvSpPr>
        <p:spPr>
          <a:xfrm>
            <a:off x="5119350" y="1813875"/>
            <a:ext cx="3213900" cy="216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5"/>
        <p:cNvGrpSpPr/>
        <p:nvPr/>
      </p:nvGrpSpPr>
      <p:grpSpPr>
        <a:xfrm>
          <a:off x="0" y="0"/>
          <a:ext cx="0" cy="0"/>
          <a:chOff x="0" y="0"/>
          <a:chExt cx="0" cy="0"/>
        </a:xfrm>
      </p:grpSpPr>
      <p:sp>
        <p:nvSpPr>
          <p:cNvPr id="226" name="Google Shape;226;p5"/>
          <p:cNvSpPr/>
          <p:nvPr/>
        </p:nvSpPr>
        <p:spPr>
          <a:xfrm>
            <a:off x="7673637"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4392380" y="152400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91912"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949189" y="3514675"/>
            <a:ext cx="796691"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7470849" y="447672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514350" y="3633425"/>
            <a:ext cx="9658438" cy="2453331"/>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101300" y="4067300"/>
            <a:ext cx="9245152" cy="1274431"/>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lvl1pPr lvl="0" algn="ctr">
              <a:spcBef>
                <a:spcPts val="0"/>
              </a:spcBef>
              <a:spcAft>
                <a:spcPts val="0"/>
              </a:spcAft>
              <a:buSzPts val="3100"/>
              <a:buNone/>
              <a:defRPr>
                <a:solidFill>
                  <a:srgbClr val="3C78D8"/>
                </a:solidFill>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236" name="Google Shape;23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37" name="Google Shape;237;p5"/>
          <p:cNvSpPr txBox="1">
            <a:spLocks noGrp="1"/>
          </p:cNvSpPr>
          <p:nvPr>
            <p:ph type="subTitle" idx="1"/>
          </p:nvPr>
        </p:nvSpPr>
        <p:spPr>
          <a:xfrm>
            <a:off x="1255613" y="2691400"/>
            <a:ext cx="30441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8" name="Google Shape;238;p5"/>
          <p:cNvSpPr txBox="1">
            <a:spLocks noGrp="1"/>
          </p:cNvSpPr>
          <p:nvPr>
            <p:ph type="subTitle" idx="2"/>
          </p:nvPr>
        </p:nvSpPr>
        <p:spPr>
          <a:xfrm>
            <a:off x="5028313" y="2691375"/>
            <a:ext cx="30441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9" name="Google Shape;239;p5"/>
          <p:cNvSpPr txBox="1">
            <a:spLocks noGrp="1"/>
          </p:cNvSpPr>
          <p:nvPr>
            <p:ph type="subTitle" idx="3"/>
          </p:nvPr>
        </p:nvSpPr>
        <p:spPr>
          <a:xfrm>
            <a:off x="1255613" y="1981075"/>
            <a:ext cx="3044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240" name="Google Shape;240;p5"/>
          <p:cNvSpPr txBox="1">
            <a:spLocks noGrp="1"/>
          </p:cNvSpPr>
          <p:nvPr>
            <p:ph type="subTitle" idx="4"/>
          </p:nvPr>
        </p:nvSpPr>
        <p:spPr>
          <a:xfrm>
            <a:off x="5028313" y="1981075"/>
            <a:ext cx="3044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1"/>
        <p:cNvGrpSpPr/>
        <p:nvPr/>
      </p:nvGrpSpPr>
      <p:grpSpPr>
        <a:xfrm>
          <a:off x="0" y="0"/>
          <a:ext cx="0" cy="0"/>
          <a:chOff x="0" y="0"/>
          <a:chExt cx="0" cy="0"/>
        </a:xfrm>
      </p:grpSpPr>
      <p:sp>
        <p:nvSpPr>
          <p:cNvPr id="242" name="Google Shape;242;p6"/>
          <p:cNvSpPr txBox="1">
            <a:spLocks noGrp="1"/>
          </p:cNvSpPr>
          <p:nvPr>
            <p:ph type="title"/>
          </p:nvPr>
        </p:nvSpPr>
        <p:spPr>
          <a:xfrm>
            <a:off x="955775" y="1305275"/>
            <a:ext cx="4492800" cy="18921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3100"/>
              <a:buNone/>
              <a:defRPr sz="6000">
                <a:solidFill>
                  <a:srgbClr val="3C78D8"/>
                </a:solidFill>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243" name="Google Shape;24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44" name="Google Shape;244;p6"/>
          <p:cNvSpPr txBox="1">
            <a:spLocks noGrp="1"/>
          </p:cNvSpPr>
          <p:nvPr>
            <p:ph type="subTitle" idx="1"/>
          </p:nvPr>
        </p:nvSpPr>
        <p:spPr>
          <a:xfrm>
            <a:off x="955775" y="3273575"/>
            <a:ext cx="4359000" cy="88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245"/>
        <p:cNvGrpSpPr/>
        <p:nvPr/>
      </p:nvGrpSpPr>
      <p:grpSpPr>
        <a:xfrm>
          <a:off x="0" y="0"/>
          <a:ext cx="0" cy="0"/>
          <a:chOff x="0" y="0"/>
          <a:chExt cx="0" cy="0"/>
        </a:xfrm>
      </p:grpSpPr>
      <p:sp>
        <p:nvSpPr>
          <p:cNvPr id="246" name="Google Shape;246;p7"/>
          <p:cNvSpPr/>
          <p:nvPr/>
        </p:nvSpPr>
        <p:spPr>
          <a:xfrm>
            <a:off x="5042588" y="353566"/>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txBox="1">
            <a:spLocks noGrp="1"/>
          </p:cNvSpPr>
          <p:nvPr>
            <p:ph type="title"/>
          </p:nvPr>
        </p:nvSpPr>
        <p:spPr>
          <a:xfrm>
            <a:off x="4572000" y="353575"/>
            <a:ext cx="3858900" cy="1068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rgbClr val="3C78D8"/>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8" name="Google Shape;24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49" name="Google Shape;249;p7"/>
          <p:cNvSpPr txBox="1">
            <a:spLocks noGrp="1"/>
          </p:cNvSpPr>
          <p:nvPr>
            <p:ph type="subTitle" idx="1"/>
          </p:nvPr>
        </p:nvSpPr>
        <p:spPr>
          <a:xfrm>
            <a:off x="4572000" y="1655238"/>
            <a:ext cx="3858900" cy="281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50" name="Google Shape;250;p7"/>
          <p:cNvGrpSpPr/>
          <p:nvPr/>
        </p:nvGrpSpPr>
        <p:grpSpPr>
          <a:xfrm>
            <a:off x="3662548" y="4791350"/>
            <a:ext cx="5481836" cy="500522"/>
            <a:chOff x="3662548" y="4715150"/>
            <a:chExt cx="5481836" cy="500522"/>
          </a:xfrm>
        </p:grpSpPr>
        <p:sp>
          <p:nvSpPr>
            <p:cNvPr id="251" name="Google Shape;251;p7"/>
            <p:cNvSpPr/>
            <p:nvPr/>
          </p:nvSpPr>
          <p:spPr>
            <a:xfrm>
              <a:off x="3662548" y="4715150"/>
              <a:ext cx="5481836"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3662548" y="4963990"/>
              <a:ext cx="5481836"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7"/>
          <p:cNvSpPr/>
          <p:nvPr/>
        </p:nvSpPr>
        <p:spPr>
          <a:xfrm>
            <a:off x="3992674" y="410276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8638442" y="170105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4"/>
        <p:cNvGrpSpPr/>
        <p:nvPr/>
      </p:nvGrpSpPr>
      <p:grpSpPr>
        <a:xfrm>
          <a:off x="0" y="0"/>
          <a:ext cx="0" cy="0"/>
          <a:chOff x="0" y="0"/>
          <a:chExt cx="0" cy="0"/>
        </a:xfrm>
      </p:grpSpPr>
      <p:sp>
        <p:nvSpPr>
          <p:cNvPr id="275" name="Google Shape;275;p10"/>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0"/>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80" name="Google Shape;280;p10"/>
          <p:cNvSpPr txBox="1">
            <a:spLocks noGrp="1"/>
          </p:cNvSpPr>
          <p:nvPr>
            <p:ph type="subTitle" idx="1"/>
          </p:nvPr>
        </p:nvSpPr>
        <p:spPr>
          <a:xfrm>
            <a:off x="1878138" y="1642600"/>
            <a:ext cx="5387700" cy="12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000">
                <a:solidFill>
                  <a:srgbClr val="000000"/>
                </a:solidFill>
                <a:latin typeface="Open Sans"/>
                <a:ea typeface="Open Sans"/>
                <a:cs typeface="Open Sans"/>
                <a:sym typeface="Open Sans"/>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281" name="Google Shape;281;p10"/>
          <p:cNvSpPr txBox="1">
            <a:spLocks noGrp="1"/>
          </p:cNvSpPr>
          <p:nvPr>
            <p:ph type="title"/>
          </p:nvPr>
        </p:nvSpPr>
        <p:spPr>
          <a:xfrm>
            <a:off x="1878138" y="2760800"/>
            <a:ext cx="5387700" cy="6051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1600"/>
              <a:buNone/>
              <a:defRPr sz="1600">
                <a:solidFill>
                  <a:schemeClr val="accent4"/>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0"/>
        <p:cNvGrpSpPr/>
        <p:nvPr/>
      </p:nvGrpSpPr>
      <p:grpSpPr>
        <a:xfrm>
          <a:off x="0" y="0"/>
          <a:ext cx="0" cy="0"/>
          <a:chOff x="0" y="0"/>
          <a:chExt cx="0" cy="0"/>
        </a:xfrm>
      </p:grpSpPr>
      <p:sp>
        <p:nvSpPr>
          <p:cNvPr id="291" name="Google Shape;29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2"/>
        <p:cNvGrpSpPr/>
        <p:nvPr/>
      </p:nvGrpSpPr>
      <p:grpSpPr>
        <a:xfrm>
          <a:off x="0" y="0"/>
          <a:ext cx="0" cy="0"/>
          <a:chOff x="0" y="0"/>
          <a:chExt cx="0" cy="0"/>
        </a:xfrm>
      </p:grpSpPr>
      <p:sp>
        <p:nvSpPr>
          <p:cNvPr id="293" name="Google Shape;293;p13"/>
          <p:cNvSpPr/>
          <p:nvPr/>
        </p:nvSpPr>
        <p:spPr>
          <a:xfrm>
            <a:off x="7673637"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91912"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644389" y="3514675"/>
            <a:ext cx="796691"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7470849" y="394332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txBox="1">
            <a:spLocks noGrp="1"/>
          </p:cNvSpPr>
          <p:nvPr>
            <p:ph type="title"/>
          </p:nvPr>
        </p:nvSpPr>
        <p:spPr>
          <a:xfrm>
            <a:off x="717175" y="550400"/>
            <a:ext cx="3854700" cy="712800"/>
          </a:xfrm>
          <a:prstGeom prst="rect">
            <a:avLst/>
          </a:prstGeom>
        </p:spPr>
        <p:txBody>
          <a:bodyPr spcFirstLastPara="1" wrap="square" lIns="91425" tIns="91425" rIns="91425" bIns="91425" anchor="ctr" anchorCtr="0">
            <a:noAutofit/>
          </a:bodyPr>
          <a:lstStyle>
            <a:lvl1pPr lvl="0">
              <a:spcBef>
                <a:spcPts val="0"/>
              </a:spcBef>
              <a:spcAft>
                <a:spcPts val="0"/>
              </a:spcAft>
              <a:buSzPts val="3100"/>
              <a:buFont typeface="Luckiest Guy"/>
              <a:buNone/>
              <a:defRPr>
                <a:solidFill>
                  <a:srgbClr val="3C78D8"/>
                </a:solidFill>
                <a:latin typeface="Luckiest Guy"/>
                <a:ea typeface="Luckiest Guy"/>
                <a:cs typeface="Luckiest Guy"/>
                <a:sym typeface="Luckiest Guy"/>
              </a:defRPr>
            </a:lvl1pPr>
            <a:lvl2pPr lvl="1">
              <a:spcBef>
                <a:spcPts val="0"/>
              </a:spcBef>
              <a:spcAft>
                <a:spcPts val="0"/>
              </a:spcAft>
              <a:buSzPts val="3100"/>
              <a:buFont typeface="Luckiest Guy"/>
              <a:buNone/>
              <a:defRPr>
                <a:latin typeface="Luckiest Guy"/>
                <a:ea typeface="Luckiest Guy"/>
                <a:cs typeface="Luckiest Guy"/>
                <a:sym typeface="Luckiest Guy"/>
              </a:defRPr>
            </a:lvl2pPr>
            <a:lvl3pPr lvl="2">
              <a:spcBef>
                <a:spcPts val="0"/>
              </a:spcBef>
              <a:spcAft>
                <a:spcPts val="0"/>
              </a:spcAft>
              <a:buSzPts val="3100"/>
              <a:buFont typeface="Luckiest Guy"/>
              <a:buNone/>
              <a:defRPr>
                <a:latin typeface="Luckiest Guy"/>
                <a:ea typeface="Luckiest Guy"/>
                <a:cs typeface="Luckiest Guy"/>
                <a:sym typeface="Luckiest Guy"/>
              </a:defRPr>
            </a:lvl3pPr>
            <a:lvl4pPr lvl="3">
              <a:spcBef>
                <a:spcPts val="0"/>
              </a:spcBef>
              <a:spcAft>
                <a:spcPts val="0"/>
              </a:spcAft>
              <a:buSzPts val="3100"/>
              <a:buFont typeface="Luckiest Guy"/>
              <a:buNone/>
              <a:defRPr>
                <a:latin typeface="Luckiest Guy"/>
                <a:ea typeface="Luckiest Guy"/>
                <a:cs typeface="Luckiest Guy"/>
                <a:sym typeface="Luckiest Guy"/>
              </a:defRPr>
            </a:lvl4pPr>
            <a:lvl5pPr lvl="4">
              <a:spcBef>
                <a:spcPts val="0"/>
              </a:spcBef>
              <a:spcAft>
                <a:spcPts val="0"/>
              </a:spcAft>
              <a:buSzPts val="3100"/>
              <a:buFont typeface="Luckiest Guy"/>
              <a:buNone/>
              <a:defRPr>
                <a:latin typeface="Luckiest Guy"/>
                <a:ea typeface="Luckiest Guy"/>
                <a:cs typeface="Luckiest Guy"/>
                <a:sym typeface="Luckiest Guy"/>
              </a:defRPr>
            </a:lvl5pPr>
            <a:lvl6pPr lvl="5">
              <a:spcBef>
                <a:spcPts val="0"/>
              </a:spcBef>
              <a:spcAft>
                <a:spcPts val="0"/>
              </a:spcAft>
              <a:buSzPts val="3100"/>
              <a:buFont typeface="Luckiest Guy"/>
              <a:buNone/>
              <a:defRPr>
                <a:latin typeface="Luckiest Guy"/>
                <a:ea typeface="Luckiest Guy"/>
                <a:cs typeface="Luckiest Guy"/>
                <a:sym typeface="Luckiest Guy"/>
              </a:defRPr>
            </a:lvl6pPr>
            <a:lvl7pPr lvl="6">
              <a:spcBef>
                <a:spcPts val="0"/>
              </a:spcBef>
              <a:spcAft>
                <a:spcPts val="0"/>
              </a:spcAft>
              <a:buSzPts val="3100"/>
              <a:buFont typeface="Luckiest Guy"/>
              <a:buNone/>
              <a:defRPr>
                <a:latin typeface="Luckiest Guy"/>
                <a:ea typeface="Luckiest Guy"/>
                <a:cs typeface="Luckiest Guy"/>
                <a:sym typeface="Luckiest Guy"/>
              </a:defRPr>
            </a:lvl7pPr>
            <a:lvl8pPr lvl="7">
              <a:spcBef>
                <a:spcPts val="0"/>
              </a:spcBef>
              <a:spcAft>
                <a:spcPts val="0"/>
              </a:spcAft>
              <a:buSzPts val="3100"/>
              <a:buFont typeface="Luckiest Guy"/>
              <a:buNone/>
              <a:defRPr>
                <a:latin typeface="Luckiest Guy"/>
                <a:ea typeface="Luckiest Guy"/>
                <a:cs typeface="Luckiest Guy"/>
                <a:sym typeface="Luckiest Guy"/>
              </a:defRPr>
            </a:lvl8pPr>
            <a:lvl9pPr lvl="8">
              <a:spcBef>
                <a:spcPts val="0"/>
              </a:spcBef>
              <a:spcAft>
                <a:spcPts val="0"/>
              </a:spcAft>
              <a:buSzPts val="3100"/>
              <a:buFont typeface="Luckiest Guy"/>
              <a:buNone/>
              <a:defRPr>
                <a:latin typeface="Luckiest Guy"/>
                <a:ea typeface="Luckiest Guy"/>
                <a:cs typeface="Luckiest Guy"/>
                <a:sym typeface="Luckiest Guy"/>
              </a:defRPr>
            </a:lvl9pPr>
          </a:lstStyle>
          <a:p>
            <a:endParaRPr/>
          </a:p>
        </p:txBody>
      </p:sp>
      <p:sp>
        <p:nvSpPr>
          <p:cNvPr id="298" name="Google Shape;298;p13"/>
          <p:cNvSpPr txBox="1">
            <a:spLocks noGrp="1"/>
          </p:cNvSpPr>
          <p:nvPr>
            <p:ph type="subTitle" idx="1"/>
          </p:nvPr>
        </p:nvSpPr>
        <p:spPr>
          <a:xfrm>
            <a:off x="1156950" y="1658200"/>
            <a:ext cx="1705800" cy="56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Open Sans"/>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299" name="Google Shape;299;p13"/>
          <p:cNvSpPr txBox="1">
            <a:spLocks noGrp="1"/>
          </p:cNvSpPr>
          <p:nvPr>
            <p:ph type="subTitle" idx="2"/>
          </p:nvPr>
        </p:nvSpPr>
        <p:spPr>
          <a:xfrm>
            <a:off x="639475" y="4049950"/>
            <a:ext cx="17058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0" name="Google Shape;300;p13"/>
          <p:cNvSpPr txBox="1">
            <a:spLocks noGrp="1"/>
          </p:cNvSpPr>
          <p:nvPr>
            <p:ph type="subTitle" idx="3"/>
          </p:nvPr>
        </p:nvSpPr>
        <p:spPr>
          <a:xfrm>
            <a:off x="2497275" y="4046688"/>
            <a:ext cx="17058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1" name="Google Shape;301;p13"/>
          <p:cNvSpPr txBox="1">
            <a:spLocks noGrp="1"/>
          </p:cNvSpPr>
          <p:nvPr>
            <p:ph type="subTitle" idx="4"/>
          </p:nvPr>
        </p:nvSpPr>
        <p:spPr>
          <a:xfrm>
            <a:off x="639475" y="2342288"/>
            <a:ext cx="17058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2" name="Google Shape;302;p13"/>
          <p:cNvSpPr txBox="1">
            <a:spLocks noGrp="1"/>
          </p:cNvSpPr>
          <p:nvPr>
            <p:ph type="subTitle" idx="5"/>
          </p:nvPr>
        </p:nvSpPr>
        <p:spPr>
          <a:xfrm>
            <a:off x="1291825" y="149246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F1C232"/>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3" name="Google Shape;303;p13"/>
          <p:cNvSpPr txBox="1">
            <a:spLocks noGrp="1"/>
          </p:cNvSpPr>
          <p:nvPr>
            <p:ph type="subTitle" idx="6"/>
          </p:nvPr>
        </p:nvSpPr>
        <p:spPr>
          <a:xfrm>
            <a:off x="3149625" y="149246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CC0000"/>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4" name="Google Shape;304;p13"/>
          <p:cNvSpPr txBox="1">
            <a:spLocks noGrp="1"/>
          </p:cNvSpPr>
          <p:nvPr>
            <p:ph type="subTitle" idx="7"/>
          </p:nvPr>
        </p:nvSpPr>
        <p:spPr>
          <a:xfrm>
            <a:off x="1256175" y="319611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9CC34C"/>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5" name="Google Shape;305;p13"/>
          <p:cNvSpPr txBox="1">
            <a:spLocks noGrp="1"/>
          </p:cNvSpPr>
          <p:nvPr>
            <p:ph type="subTitle" idx="8"/>
          </p:nvPr>
        </p:nvSpPr>
        <p:spPr>
          <a:xfrm>
            <a:off x="3149625" y="319611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E69138"/>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175" y="537875"/>
            <a:ext cx="7755300" cy="614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1pPr>
            <a:lvl2pPr lvl="1">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2pPr>
            <a:lvl3pPr lvl="2">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3pPr>
            <a:lvl4pPr lvl="3">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4pPr>
            <a:lvl5pPr lvl="4">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5pPr>
            <a:lvl6pPr lvl="5">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6pPr>
            <a:lvl7pPr lvl="6">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7pPr>
            <a:lvl8pPr lvl="7">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8pPr>
            <a:lvl9pPr lvl="8">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Font typeface="Open Sans"/>
              <a:buChar char="●"/>
              <a:defRPr sz="1600">
                <a:latin typeface="Open Sans"/>
                <a:ea typeface="Open Sans"/>
                <a:cs typeface="Open Sans"/>
                <a:sym typeface="Open Sans"/>
              </a:defRPr>
            </a:lvl1pPr>
            <a:lvl2pPr marL="914400" lvl="1" indent="-330200">
              <a:lnSpc>
                <a:spcPct val="100000"/>
              </a:lnSpc>
              <a:spcBef>
                <a:spcPts val="0"/>
              </a:spcBef>
              <a:spcAft>
                <a:spcPts val="0"/>
              </a:spcAft>
              <a:buSzPts val="1600"/>
              <a:buFont typeface="Open Sans"/>
              <a:buChar char="○"/>
              <a:defRPr sz="1600">
                <a:latin typeface="Open Sans"/>
                <a:ea typeface="Open Sans"/>
                <a:cs typeface="Open Sans"/>
                <a:sym typeface="Open Sans"/>
              </a:defRPr>
            </a:lvl2pPr>
            <a:lvl3pPr marL="1371600" lvl="2" indent="-330200">
              <a:lnSpc>
                <a:spcPct val="100000"/>
              </a:lnSpc>
              <a:spcBef>
                <a:spcPts val="0"/>
              </a:spcBef>
              <a:spcAft>
                <a:spcPts val="0"/>
              </a:spcAft>
              <a:buSzPts val="1600"/>
              <a:buFont typeface="Open Sans"/>
              <a:buChar char="■"/>
              <a:defRPr sz="1600">
                <a:latin typeface="Open Sans"/>
                <a:ea typeface="Open Sans"/>
                <a:cs typeface="Open Sans"/>
                <a:sym typeface="Open Sans"/>
              </a:defRPr>
            </a:lvl3pPr>
            <a:lvl4pPr marL="1828800" lvl="3" indent="-330200">
              <a:lnSpc>
                <a:spcPct val="100000"/>
              </a:lnSpc>
              <a:spcBef>
                <a:spcPts val="0"/>
              </a:spcBef>
              <a:spcAft>
                <a:spcPts val="0"/>
              </a:spcAft>
              <a:buSzPts val="1600"/>
              <a:buFont typeface="Open Sans"/>
              <a:buChar char="●"/>
              <a:defRPr sz="1600">
                <a:latin typeface="Open Sans"/>
                <a:ea typeface="Open Sans"/>
                <a:cs typeface="Open Sans"/>
                <a:sym typeface="Open Sans"/>
              </a:defRPr>
            </a:lvl4pPr>
            <a:lvl5pPr marL="2286000" lvl="4" indent="-330200">
              <a:lnSpc>
                <a:spcPct val="100000"/>
              </a:lnSpc>
              <a:spcBef>
                <a:spcPts val="0"/>
              </a:spcBef>
              <a:spcAft>
                <a:spcPts val="0"/>
              </a:spcAft>
              <a:buSzPts val="1600"/>
              <a:buFont typeface="Open Sans"/>
              <a:buChar char="○"/>
              <a:defRPr sz="1600">
                <a:latin typeface="Open Sans"/>
                <a:ea typeface="Open Sans"/>
                <a:cs typeface="Open Sans"/>
                <a:sym typeface="Open Sans"/>
              </a:defRPr>
            </a:lvl5pPr>
            <a:lvl6pPr marL="2743200" lvl="5" indent="-330200">
              <a:lnSpc>
                <a:spcPct val="100000"/>
              </a:lnSpc>
              <a:spcBef>
                <a:spcPts val="0"/>
              </a:spcBef>
              <a:spcAft>
                <a:spcPts val="0"/>
              </a:spcAft>
              <a:buSzPts val="1600"/>
              <a:buFont typeface="Open Sans"/>
              <a:buChar char="■"/>
              <a:defRPr sz="1600">
                <a:latin typeface="Open Sans"/>
                <a:ea typeface="Open Sans"/>
                <a:cs typeface="Open Sans"/>
                <a:sym typeface="Open Sans"/>
              </a:defRPr>
            </a:lvl6pPr>
            <a:lvl7pPr marL="3200400" lvl="6" indent="-330200">
              <a:lnSpc>
                <a:spcPct val="100000"/>
              </a:lnSpc>
              <a:spcBef>
                <a:spcPts val="0"/>
              </a:spcBef>
              <a:spcAft>
                <a:spcPts val="0"/>
              </a:spcAft>
              <a:buSzPts val="1600"/>
              <a:buFont typeface="Open Sans"/>
              <a:buChar char="●"/>
              <a:defRPr sz="1600">
                <a:latin typeface="Open Sans"/>
                <a:ea typeface="Open Sans"/>
                <a:cs typeface="Open Sans"/>
                <a:sym typeface="Open Sans"/>
              </a:defRPr>
            </a:lvl7pPr>
            <a:lvl8pPr marL="3657600" lvl="7" indent="-330200">
              <a:lnSpc>
                <a:spcPct val="100000"/>
              </a:lnSpc>
              <a:spcBef>
                <a:spcPts val="0"/>
              </a:spcBef>
              <a:spcAft>
                <a:spcPts val="0"/>
              </a:spcAft>
              <a:buSzPts val="1600"/>
              <a:buFont typeface="Open Sans"/>
              <a:buChar char="○"/>
              <a:defRPr sz="1600">
                <a:latin typeface="Open Sans"/>
                <a:ea typeface="Open Sans"/>
                <a:cs typeface="Open Sans"/>
                <a:sym typeface="Open Sans"/>
              </a:defRPr>
            </a:lvl8pPr>
            <a:lvl9pPr marL="4114800" lvl="8" indent="-330200">
              <a:lnSpc>
                <a:spcPct val="100000"/>
              </a:lnSpc>
              <a:spcBef>
                <a:spcPts val="0"/>
              </a:spcBef>
              <a:spcAft>
                <a:spcPts val="0"/>
              </a:spcAft>
              <a:buSzPts val="1600"/>
              <a:buFont typeface="Open Sans"/>
              <a:buChar char="■"/>
              <a:defRPr sz="1600">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58" r:id="rId8"/>
    <p:sldLayoutId id="2147483659" r:id="rId9"/>
    <p:sldLayoutId id="2147483661" r:id="rId10"/>
    <p:sldLayoutId id="2147483663" r:id="rId11"/>
    <p:sldLayoutId id="2147483666" r:id="rId12"/>
    <p:sldLayoutId id="2147483667" r:id="rId13"/>
    <p:sldLayoutId id="2147483669" r:id="rId14"/>
    <p:sldLayoutId id="2147483674" r:id="rId15"/>
    <p:sldLayoutId id="2147483678" r:id="rId16"/>
    <p:sldLayoutId id="2147483679" r:id="rId17"/>
    <p:sldLayoutId id="214748368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6" name="Google Shape;566;p42"/>
          <p:cNvSpPr txBox="1">
            <a:spLocks noGrp="1"/>
          </p:cNvSpPr>
          <p:nvPr>
            <p:ph type="ctrTitle"/>
          </p:nvPr>
        </p:nvSpPr>
        <p:spPr>
          <a:xfrm>
            <a:off x="2006928" y="936785"/>
            <a:ext cx="51303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5400" dirty="0" smtClean="0"/>
              <a:t>¿Comprendo </a:t>
            </a:r>
            <a:br>
              <a:rPr lang="es-MX" sz="5400" dirty="0" smtClean="0"/>
            </a:br>
            <a:r>
              <a:rPr lang="es-MX" sz="5400" dirty="0" smtClean="0"/>
              <a:t>lo que leo? </a:t>
            </a:r>
            <a:endParaRPr sz="5400" dirty="0"/>
          </a:p>
        </p:txBody>
      </p:sp>
      <p:sp>
        <p:nvSpPr>
          <p:cNvPr id="2" name="Subtítulo 1"/>
          <p:cNvSpPr>
            <a:spLocks noGrp="1"/>
          </p:cNvSpPr>
          <p:nvPr>
            <p:ph type="subTitle" idx="1"/>
          </p:nvPr>
        </p:nvSpPr>
        <p:spPr/>
        <p:txBody>
          <a:bodyPr/>
          <a:lstStyle/>
          <a:p>
            <a:r>
              <a:rPr lang="es-CL" dirty="0" smtClean="0"/>
              <a:t>Profesora María Jesús </a:t>
            </a:r>
            <a:r>
              <a:rPr lang="es-CL" dirty="0" err="1" smtClean="0"/>
              <a:t>Huenuñir</a:t>
            </a:r>
            <a:r>
              <a:rPr lang="es-CL" dirty="0" smtClean="0"/>
              <a:t> </a:t>
            </a:r>
            <a:endParaRPr lang="es-C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1022" name="Google Shape;1022;p59"/>
          <p:cNvSpPr txBox="1">
            <a:spLocks noGrp="1"/>
          </p:cNvSpPr>
          <p:nvPr>
            <p:ph type="title"/>
          </p:nvPr>
        </p:nvSpPr>
        <p:spPr>
          <a:xfrm>
            <a:off x="1074145" y="292371"/>
            <a:ext cx="7755300" cy="659400"/>
          </a:xfrm>
          <a:prstGeom prst="rect">
            <a:avLst/>
          </a:prstGeom>
        </p:spPr>
        <p:txBody>
          <a:bodyPr spcFirstLastPara="1" wrap="square" lIns="91425" tIns="91425" rIns="91425" bIns="91425" anchor="t" anchorCtr="0">
            <a:noAutofit/>
          </a:bodyPr>
          <a:lstStyle/>
          <a:p>
            <a:pPr algn="l">
              <a:lnSpc>
                <a:spcPct val="115000"/>
              </a:lnSpc>
              <a:spcAft>
                <a:spcPts val="800"/>
              </a:spcAft>
            </a:pPr>
            <a:r>
              <a:rPr lang="es-ES" sz="2400" b="1" dirty="0" smtClean="0">
                <a:latin typeface="Luckiest Guy" panose="020B0604020202020204" charset="0"/>
                <a:ea typeface="Open Sans" panose="020B0604020202020204" charset="0"/>
                <a:cs typeface="Open Sans" panose="020B0604020202020204" charset="0"/>
              </a:rPr>
              <a:t>¿Para qué nos sirve conocerlos?</a:t>
            </a:r>
            <a:endParaRPr lang="en-US" sz="2000" dirty="0">
              <a:latin typeface="Luckiest Guy" panose="020B0604020202020204" charset="0"/>
              <a:ea typeface="Open Sans" panose="020B0604020202020204" charset="0"/>
              <a:cs typeface="Open Sans" panose="020B0604020202020204" charset="0"/>
            </a:endParaRPr>
          </a:p>
        </p:txBody>
      </p:sp>
      <p:sp>
        <p:nvSpPr>
          <p:cNvPr id="1026" name="Google Shape;1026;p59"/>
          <p:cNvSpPr/>
          <p:nvPr/>
        </p:nvSpPr>
        <p:spPr>
          <a:xfrm>
            <a:off x="453449" y="1005114"/>
            <a:ext cx="146400" cy="146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Rectángulo 30"/>
          <p:cNvSpPr/>
          <p:nvPr/>
        </p:nvSpPr>
        <p:spPr>
          <a:xfrm>
            <a:off x="1060697" y="1005114"/>
            <a:ext cx="6834606" cy="523220"/>
          </a:xfrm>
          <a:prstGeom prst="rect">
            <a:avLst/>
          </a:prstGeom>
        </p:spPr>
        <p:txBody>
          <a:bodyPr wrap="square">
            <a:spAutoFit/>
          </a:bodyPr>
          <a:lstStyle/>
          <a:p>
            <a:r>
              <a:rPr lang="es-CL" dirty="0">
                <a:latin typeface="Open Sans" panose="020B0604020202020204" charset="0"/>
                <a:ea typeface="Open Sans" panose="020B0604020202020204" charset="0"/>
                <a:cs typeface="Open Sans" panose="020B0604020202020204" charset="0"/>
              </a:rPr>
              <a:t>Estas palabras sirven para reemplazar a otras; y, por ende</a:t>
            </a:r>
            <a:r>
              <a:rPr lang="es-CL" b="1" dirty="0">
                <a:latin typeface="Open Sans" panose="020B0604020202020204" charset="0"/>
                <a:ea typeface="Open Sans" panose="020B0604020202020204" charset="0"/>
                <a:cs typeface="Open Sans" panose="020B0604020202020204" charset="0"/>
              </a:rPr>
              <a:t>, nos pueden ayudar a descubrir los significados que desconocemos</a:t>
            </a:r>
            <a:endParaRPr lang="en-US" b="1" dirty="0">
              <a:latin typeface="Open Sans" panose="020B0604020202020204" charset="0"/>
              <a:ea typeface="Open Sans" panose="020B0604020202020204" charset="0"/>
              <a:cs typeface="Open Sans" panose="020B0604020202020204" charset="0"/>
            </a:endParaRPr>
          </a:p>
        </p:txBody>
      </p:sp>
      <p:sp>
        <p:nvSpPr>
          <p:cNvPr id="103" name="55 Rectángulo"/>
          <p:cNvSpPr/>
          <p:nvPr/>
        </p:nvSpPr>
        <p:spPr>
          <a:xfrm>
            <a:off x="776605" y="7712075"/>
            <a:ext cx="201930" cy="84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37" name="Rectangle 3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grpSp>
        <p:nvGrpSpPr>
          <p:cNvPr id="12" name="Google Shape;10700;p81"/>
          <p:cNvGrpSpPr/>
          <p:nvPr/>
        </p:nvGrpSpPr>
        <p:grpSpPr>
          <a:xfrm>
            <a:off x="257660" y="3656231"/>
            <a:ext cx="1037890" cy="1096128"/>
            <a:chOff x="2659458" y="1500275"/>
            <a:chExt cx="332261" cy="359232"/>
          </a:xfrm>
        </p:grpSpPr>
        <p:sp>
          <p:nvSpPr>
            <p:cNvPr id="13" name="Google Shape;10701;p81"/>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02;p81"/>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703;p81"/>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704;p81"/>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705;p81"/>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706;p81"/>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707;p81"/>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708;p81"/>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709;p81"/>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710;p81"/>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711;p81"/>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712;p81"/>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713;p81"/>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714;p81"/>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715;p81"/>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716;p81"/>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717;p81"/>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718;p81"/>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719;p81"/>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720;p81"/>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791042" y="2550923"/>
            <a:ext cx="4572000" cy="553357"/>
          </a:xfrm>
          <a:prstGeom prst="rect">
            <a:avLst/>
          </a:prstGeom>
        </p:spPr>
        <p:txBody>
          <a:bodyPr>
            <a:spAutoFit/>
          </a:bodyPr>
          <a:lstStyle/>
          <a:p>
            <a:pPr marL="342900" lvl="0" indent="-342900" algn="just">
              <a:lnSpc>
                <a:spcPct val="107000"/>
              </a:lnSpc>
              <a:spcAft>
                <a:spcPts val="800"/>
              </a:spcAft>
              <a:buFont typeface="+mj-lt"/>
              <a:buAutoNum type="arabicPeriod"/>
            </a:pPr>
            <a:r>
              <a:rPr lang="es-ES" dirty="0" smtClean="0">
                <a:latin typeface="Open Sans" panose="020B0604020202020204" charset="0"/>
                <a:ea typeface="Open Sans" panose="020B0604020202020204" charset="0"/>
                <a:cs typeface="Open Sans" panose="020B0604020202020204" charset="0"/>
              </a:rPr>
              <a:t>Escribe en tu cuaderno </a:t>
            </a:r>
            <a:r>
              <a:rPr lang="es-ES" b="1" dirty="0">
                <a:latin typeface="Open Sans" panose="020B0604020202020204" charset="0"/>
                <a:ea typeface="Open Sans" panose="020B0604020202020204" charset="0"/>
                <a:cs typeface="Open Sans" panose="020B0604020202020204" charset="0"/>
              </a:rPr>
              <a:t>un</a:t>
            </a:r>
            <a:r>
              <a:rPr lang="es-ES" dirty="0">
                <a:latin typeface="Open Sans" panose="020B0604020202020204" charset="0"/>
                <a:ea typeface="Open Sans" panose="020B0604020202020204" charset="0"/>
                <a:cs typeface="Open Sans" panose="020B0604020202020204" charset="0"/>
              </a:rPr>
              <a:t> hiperónimo </a:t>
            </a:r>
            <a:r>
              <a:rPr lang="es-ES" b="1" dirty="0">
                <a:latin typeface="Open Sans" panose="020B0604020202020204" charset="0"/>
                <a:ea typeface="Open Sans" panose="020B0604020202020204" charset="0"/>
                <a:cs typeface="Open Sans" panose="020B0604020202020204" charset="0"/>
              </a:rPr>
              <a:t>con sus respectivos </a:t>
            </a:r>
            <a:r>
              <a:rPr lang="es-ES" b="1" dirty="0" err="1" smtClean="0">
                <a:latin typeface="Open Sans" panose="020B0604020202020204" charset="0"/>
                <a:ea typeface="Open Sans" panose="020B0604020202020204" charset="0"/>
                <a:cs typeface="Open Sans" panose="020B0604020202020204" charset="0"/>
              </a:rPr>
              <a:t>hipónimos</a:t>
            </a:r>
            <a:r>
              <a:rPr lang="es-ES" dirty="0">
                <a:latin typeface="Open Sans" panose="020B0604020202020204" charset="0"/>
                <a:ea typeface="Open Sans" panose="020B0604020202020204" charset="0"/>
                <a:cs typeface="Open Sans" panose="020B0604020202020204" charset="0"/>
              </a:rPr>
              <a:t>.</a:t>
            </a:r>
            <a:endParaRPr lang="en-US" sz="1200" dirty="0">
              <a:effectLst/>
              <a:latin typeface="Open Sans" panose="020B0604020202020204" charset="0"/>
              <a:ea typeface="Open Sans" panose="020B0604020202020204" charset="0"/>
              <a:cs typeface="Open Sans" panose="020B0604020202020204" charset="0"/>
            </a:endParaRPr>
          </a:p>
        </p:txBody>
      </p:sp>
      <p:sp>
        <p:nvSpPr>
          <p:cNvPr id="39" name="Google Shape;1022;p59"/>
          <p:cNvSpPr txBox="1">
            <a:spLocks/>
          </p:cNvSpPr>
          <p:nvPr/>
        </p:nvSpPr>
        <p:spPr>
          <a:xfrm>
            <a:off x="1074145" y="1903266"/>
            <a:ext cx="7755300" cy="65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C78D8"/>
              </a:buClr>
              <a:buSzPts val="3100"/>
              <a:buFont typeface="Luckiest Guy"/>
              <a:buNone/>
              <a:defRPr sz="3100" b="0" i="0" u="none" strike="noStrike" cap="none">
                <a:solidFill>
                  <a:srgbClr val="3C78D8"/>
                </a:solidFill>
                <a:latin typeface="Luckiest Guy"/>
                <a:ea typeface="Luckiest Guy"/>
                <a:cs typeface="Luckiest Guy"/>
                <a:sym typeface="Luckiest Guy"/>
              </a:defRPr>
            </a:lvl1pPr>
            <a:lvl2pPr marR="0" lvl="1" algn="l" rtl="0">
              <a:lnSpc>
                <a:spcPct val="100000"/>
              </a:lnSpc>
              <a:spcBef>
                <a:spcPts val="0"/>
              </a:spcBef>
              <a:spcAft>
                <a:spcPts val="0"/>
              </a:spcAft>
              <a:buClr>
                <a:srgbClr val="3C78D8"/>
              </a:buClr>
              <a:buSzPts val="3100"/>
              <a:buFont typeface="Luckiest Guy"/>
              <a:buNone/>
              <a:defRPr sz="3100" b="0" i="0" u="none" strike="noStrike" cap="none">
                <a:solidFill>
                  <a:srgbClr val="3C78D8"/>
                </a:solidFill>
                <a:latin typeface="Luckiest Guy"/>
                <a:ea typeface="Luckiest Guy"/>
                <a:cs typeface="Luckiest Guy"/>
                <a:sym typeface="Luckiest Guy"/>
              </a:defRPr>
            </a:lvl2pPr>
            <a:lvl3pPr marR="0" lvl="2" algn="l" rtl="0">
              <a:lnSpc>
                <a:spcPct val="100000"/>
              </a:lnSpc>
              <a:spcBef>
                <a:spcPts val="0"/>
              </a:spcBef>
              <a:spcAft>
                <a:spcPts val="0"/>
              </a:spcAft>
              <a:buClr>
                <a:srgbClr val="3C78D8"/>
              </a:buClr>
              <a:buSzPts val="3100"/>
              <a:buFont typeface="Luckiest Guy"/>
              <a:buNone/>
              <a:defRPr sz="3100" b="0" i="0" u="none" strike="noStrike" cap="none">
                <a:solidFill>
                  <a:srgbClr val="3C78D8"/>
                </a:solidFill>
                <a:latin typeface="Luckiest Guy"/>
                <a:ea typeface="Luckiest Guy"/>
                <a:cs typeface="Luckiest Guy"/>
                <a:sym typeface="Luckiest Guy"/>
              </a:defRPr>
            </a:lvl3pPr>
            <a:lvl4pPr marR="0" lvl="3" algn="l" rtl="0">
              <a:lnSpc>
                <a:spcPct val="100000"/>
              </a:lnSpc>
              <a:spcBef>
                <a:spcPts val="0"/>
              </a:spcBef>
              <a:spcAft>
                <a:spcPts val="0"/>
              </a:spcAft>
              <a:buClr>
                <a:srgbClr val="3C78D8"/>
              </a:buClr>
              <a:buSzPts val="3100"/>
              <a:buFont typeface="Luckiest Guy"/>
              <a:buNone/>
              <a:defRPr sz="3100" b="0" i="0" u="none" strike="noStrike" cap="none">
                <a:solidFill>
                  <a:srgbClr val="3C78D8"/>
                </a:solidFill>
                <a:latin typeface="Luckiest Guy"/>
                <a:ea typeface="Luckiest Guy"/>
                <a:cs typeface="Luckiest Guy"/>
                <a:sym typeface="Luckiest Guy"/>
              </a:defRPr>
            </a:lvl4pPr>
            <a:lvl5pPr marR="0" lvl="4" algn="l" rtl="0">
              <a:lnSpc>
                <a:spcPct val="100000"/>
              </a:lnSpc>
              <a:spcBef>
                <a:spcPts val="0"/>
              </a:spcBef>
              <a:spcAft>
                <a:spcPts val="0"/>
              </a:spcAft>
              <a:buClr>
                <a:srgbClr val="3C78D8"/>
              </a:buClr>
              <a:buSzPts val="3100"/>
              <a:buFont typeface="Luckiest Guy"/>
              <a:buNone/>
              <a:defRPr sz="3100" b="0" i="0" u="none" strike="noStrike" cap="none">
                <a:solidFill>
                  <a:srgbClr val="3C78D8"/>
                </a:solidFill>
                <a:latin typeface="Luckiest Guy"/>
                <a:ea typeface="Luckiest Guy"/>
                <a:cs typeface="Luckiest Guy"/>
                <a:sym typeface="Luckiest Guy"/>
              </a:defRPr>
            </a:lvl5pPr>
            <a:lvl6pPr marR="0" lvl="5" algn="l" rtl="0">
              <a:lnSpc>
                <a:spcPct val="100000"/>
              </a:lnSpc>
              <a:spcBef>
                <a:spcPts val="0"/>
              </a:spcBef>
              <a:spcAft>
                <a:spcPts val="0"/>
              </a:spcAft>
              <a:buClr>
                <a:srgbClr val="3C78D8"/>
              </a:buClr>
              <a:buSzPts val="3100"/>
              <a:buFont typeface="Luckiest Guy"/>
              <a:buNone/>
              <a:defRPr sz="3100" b="0" i="0" u="none" strike="noStrike" cap="none">
                <a:solidFill>
                  <a:srgbClr val="3C78D8"/>
                </a:solidFill>
                <a:latin typeface="Luckiest Guy"/>
                <a:ea typeface="Luckiest Guy"/>
                <a:cs typeface="Luckiest Guy"/>
                <a:sym typeface="Luckiest Guy"/>
              </a:defRPr>
            </a:lvl6pPr>
            <a:lvl7pPr marR="0" lvl="6" algn="l" rtl="0">
              <a:lnSpc>
                <a:spcPct val="100000"/>
              </a:lnSpc>
              <a:spcBef>
                <a:spcPts val="0"/>
              </a:spcBef>
              <a:spcAft>
                <a:spcPts val="0"/>
              </a:spcAft>
              <a:buClr>
                <a:srgbClr val="3C78D8"/>
              </a:buClr>
              <a:buSzPts val="3100"/>
              <a:buFont typeface="Luckiest Guy"/>
              <a:buNone/>
              <a:defRPr sz="3100" b="0" i="0" u="none" strike="noStrike" cap="none">
                <a:solidFill>
                  <a:srgbClr val="3C78D8"/>
                </a:solidFill>
                <a:latin typeface="Luckiest Guy"/>
                <a:ea typeface="Luckiest Guy"/>
                <a:cs typeface="Luckiest Guy"/>
                <a:sym typeface="Luckiest Guy"/>
              </a:defRPr>
            </a:lvl7pPr>
            <a:lvl8pPr marR="0" lvl="7" algn="l" rtl="0">
              <a:lnSpc>
                <a:spcPct val="100000"/>
              </a:lnSpc>
              <a:spcBef>
                <a:spcPts val="0"/>
              </a:spcBef>
              <a:spcAft>
                <a:spcPts val="0"/>
              </a:spcAft>
              <a:buClr>
                <a:srgbClr val="3C78D8"/>
              </a:buClr>
              <a:buSzPts val="3100"/>
              <a:buFont typeface="Luckiest Guy"/>
              <a:buNone/>
              <a:defRPr sz="3100" b="0" i="0" u="none" strike="noStrike" cap="none">
                <a:solidFill>
                  <a:srgbClr val="3C78D8"/>
                </a:solidFill>
                <a:latin typeface="Luckiest Guy"/>
                <a:ea typeface="Luckiest Guy"/>
                <a:cs typeface="Luckiest Guy"/>
                <a:sym typeface="Luckiest Guy"/>
              </a:defRPr>
            </a:lvl8pPr>
            <a:lvl9pPr marR="0" lvl="8" algn="l" rtl="0">
              <a:lnSpc>
                <a:spcPct val="100000"/>
              </a:lnSpc>
              <a:spcBef>
                <a:spcPts val="0"/>
              </a:spcBef>
              <a:spcAft>
                <a:spcPts val="0"/>
              </a:spcAft>
              <a:buClr>
                <a:srgbClr val="3C78D8"/>
              </a:buClr>
              <a:buSzPts val="3100"/>
              <a:buFont typeface="Luckiest Guy"/>
              <a:buNone/>
              <a:defRPr sz="3100" b="0" i="0" u="none" strike="noStrike" cap="none">
                <a:solidFill>
                  <a:srgbClr val="3C78D8"/>
                </a:solidFill>
                <a:latin typeface="Luckiest Guy"/>
                <a:ea typeface="Luckiest Guy"/>
                <a:cs typeface="Luckiest Guy"/>
                <a:sym typeface="Luckiest Guy"/>
              </a:defRPr>
            </a:lvl9pPr>
          </a:lstStyle>
          <a:p>
            <a:pPr algn="l">
              <a:lnSpc>
                <a:spcPct val="115000"/>
              </a:lnSpc>
              <a:spcAft>
                <a:spcPts val="800"/>
              </a:spcAft>
            </a:pPr>
            <a:r>
              <a:rPr lang="es-ES" sz="2400" b="1" dirty="0" smtClean="0">
                <a:latin typeface="Luckiest Guy" panose="020B0604020202020204" charset="0"/>
                <a:ea typeface="Open Sans" panose="020B0604020202020204" charset="0"/>
                <a:cs typeface="Open Sans" panose="020B0604020202020204" charset="0"/>
              </a:rPr>
              <a:t>Actividad i</a:t>
            </a:r>
            <a:endParaRPr lang="en-US" sz="2000" dirty="0">
              <a:latin typeface="Luckiest Guy" panose="020B0604020202020204" charset="0"/>
              <a:ea typeface="Open Sans" panose="020B0604020202020204" charset="0"/>
              <a:cs typeface="Open Sans" panose="020B060402020202020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grpSp>
        <p:nvGrpSpPr>
          <p:cNvPr id="979" name="Google Shape;979;p59"/>
          <p:cNvGrpSpPr/>
          <p:nvPr/>
        </p:nvGrpSpPr>
        <p:grpSpPr>
          <a:xfrm>
            <a:off x="-295796" y="1176125"/>
            <a:ext cx="3083206" cy="3607045"/>
            <a:chOff x="2111525" y="827850"/>
            <a:chExt cx="3313850" cy="3876875"/>
          </a:xfrm>
        </p:grpSpPr>
        <p:sp>
          <p:nvSpPr>
            <p:cNvPr id="980" name="Google Shape;980;p59"/>
            <p:cNvSpPr/>
            <p:nvPr/>
          </p:nvSpPr>
          <p:spPr>
            <a:xfrm>
              <a:off x="3061375" y="2885500"/>
              <a:ext cx="1648675" cy="1819225"/>
            </a:xfrm>
            <a:custGeom>
              <a:avLst/>
              <a:gdLst/>
              <a:ahLst/>
              <a:cxnLst/>
              <a:rect l="l" t="t" r="r" b="b"/>
              <a:pathLst>
                <a:path w="65947" h="72769" extrusionOk="0">
                  <a:moveTo>
                    <a:pt x="17053" y="1"/>
                  </a:moveTo>
                  <a:lnTo>
                    <a:pt x="17053" y="12737"/>
                  </a:lnTo>
                  <a:cubicBezTo>
                    <a:pt x="17053" y="12737"/>
                    <a:pt x="22706" y="23637"/>
                    <a:pt x="21132" y="24090"/>
                  </a:cubicBezTo>
                  <a:cubicBezTo>
                    <a:pt x="21054" y="24112"/>
                    <a:pt x="20960" y="24123"/>
                    <a:pt x="20851" y="24123"/>
                  </a:cubicBezTo>
                  <a:cubicBezTo>
                    <a:pt x="18761" y="24123"/>
                    <a:pt x="11273" y="20169"/>
                    <a:pt x="9731" y="19081"/>
                  </a:cubicBezTo>
                  <a:cubicBezTo>
                    <a:pt x="8133" y="17913"/>
                    <a:pt x="1813" y="6560"/>
                    <a:pt x="1813" y="6560"/>
                  </a:cubicBezTo>
                  <a:lnTo>
                    <a:pt x="0" y="6560"/>
                  </a:lnTo>
                  <a:cubicBezTo>
                    <a:pt x="0" y="6560"/>
                    <a:pt x="4317" y="18604"/>
                    <a:pt x="4770" y="19749"/>
                  </a:cubicBezTo>
                  <a:cubicBezTo>
                    <a:pt x="5200" y="20870"/>
                    <a:pt x="13643" y="25664"/>
                    <a:pt x="17053" y="29075"/>
                  </a:cubicBezTo>
                  <a:cubicBezTo>
                    <a:pt x="20440" y="32509"/>
                    <a:pt x="19558" y="56837"/>
                    <a:pt x="18866" y="64111"/>
                  </a:cubicBezTo>
                  <a:cubicBezTo>
                    <a:pt x="18174" y="71385"/>
                    <a:pt x="9087" y="72745"/>
                    <a:pt x="9087" y="72745"/>
                  </a:cubicBezTo>
                  <a:cubicBezTo>
                    <a:pt x="15565" y="71915"/>
                    <a:pt x="21640" y="71638"/>
                    <a:pt x="26869" y="71638"/>
                  </a:cubicBezTo>
                  <a:cubicBezTo>
                    <a:pt x="37425" y="71638"/>
                    <a:pt x="44529" y="72769"/>
                    <a:pt x="44529" y="72769"/>
                  </a:cubicBezTo>
                  <a:cubicBezTo>
                    <a:pt x="44529" y="72769"/>
                    <a:pt x="35704" y="68690"/>
                    <a:pt x="34870" y="63777"/>
                  </a:cubicBezTo>
                  <a:cubicBezTo>
                    <a:pt x="34416" y="61154"/>
                    <a:pt x="34106" y="30720"/>
                    <a:pt x="34536" y="29576"/>
                  </a:cubicBezTo>
                  <a:cubicBezTo>
                    <a:pt x="34989" y="28455"/>
                    <a:pt x="50253" y="27524"/>
                    <a:pt x="51827" y="27071"/>
                  </a:cubicBezTo>
                  <a:cubicBezTo>
                    <a:pt x="53425" y="26594"/>
                    <a:pt x="65947" y="15241"/>
                    <a:pt x="65947" y="15241"/>
                  </a:cubicBezTo>
                  <a:lnTo>
                    <a:pt x="65016" y="13667"/>
                  </a:lnTo>
                  <a:lnTo>
                    <a:pt x="51350" y="23875"/>
                  </a:lnTo>
                  <a:cubicBezTo>
                    <a:pt x="51350" y="23875"/>
                    <a:pt x="33820" y="23446"/>
                    <a:pt x="33391" y="22397"/>
                  </a:cubicBezTo>
                  <a:cubicBezTo>
                    <a:pt x="32938" y="21323"/>
                    <a:pt x="47033" y="5010"/>
                    <a:pt x="47033" y="5010"/>
                  </a:cubicBezTo>
                  <a:lnTo>
                    <a:pt x="45221" y="3435"/>
                  </a:lnTo>
                  <a:cubicBezTo>
                    <a:pt x="45221" y="3435"/>
                    <a:pt x="29980" y="21180"/>
                    <a:pt x="27715" y="22397"/>
                  </a:cubicBezTo>
                  <a:cubicBezTo>
                    <a:pt x="27579" y="22469"/>
                    <a:pt x="27435" y="22504"/>
                    <a:pt x="27284" y="22504"/>
                  </a:cubicBezTo>
                  <a:cubicBezTo>
                    <a:pt x="24916" y="22504"/>
                    <a:pt x="20825" y="14029"/>
                    <a:pt x="19748" y="12976"/>
                  </a:cubicBezTo>
                  <a:cubicBezTo>
                    <a:pt x="18628" y="11831"/>
                    <a:pt x="18628" y="1"/>
                    <a:pt x="18628" y="1"/>
                  </a:cubicBezTo>
                  <a:close/>
                </a:path>
              </a:pathLst>
            </a:custGeom>
            <a:solidFill>
              <a:srgbClr val="6549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9"/>
            <p:cNvSpPr/>
            <p:nvPr/>
          </p:nvSpPr>
          <p:spPr>
            <a:xfrm>
              <a:off x="3510350" y="3525300"/>
              <a:ext cx="253450" cy="1116225"/>
            </a:xfrm>
            <a:custGeom>
              <a:avLst/>
              <a:gdLst/>
              <a:ahLst/>
              <a:cxnLst/>
              <a:rect l="l" t="t" r="r" b="b"/>
              <a:pathLst>
                <a:path w="10138" h="44649" extrusionOk="0">
                  <a:moveTo>
                    <a:pt x="7681" y="1"/>
                  </a:moveTo>
                  <a:lnTo>
                    <a:pt x="7681" y="1"/>
                  </a:lnTo>
                  <a:lnTo>
                    <a:pt x="7681" y="1"/>
                  </a:lnTo>
                  <a:cubicBezTo>
                    <a:pt x="7681" y="1"/>
                    <a:pt x="7681" y="1"/>
                    <a:pt x="7681" y="1"/>
                  </a:cubicBezTo>
                  <a:close/>
                  <a:moveTo>
                    <a:pt x="7681" y="1"/>
                  </a:moveTo>
                  <a:lnTo>
                    <a:pt x="7681" y="1"/>
                  </a:lnTo>
                  <a:cubicBezTo>
                    <a:pt x="7661" y="58"/>
                    <a:pt x="3543" y="3292"/>
                    <a:pt x="1312" y="3387"/>
                  </a:cubicBezTo>
                  <a:cubicBezTo>
                    <a:pt x="1312" y="3387"/>
                    <a:pt x="3650" y="7561"/>
                    <a:pt x="3650" y="17411"/>
                  </a:cubicBezTo>
                  <a:cubicBezTo>
                    <a:pt x="3650" y="27238"/>
                    <a:pt x="3817" y="42717"/>
                    <a:pt x="1" y="44649"/>
                  </a:cubicBezTo>
                  <a:cubicBezTo>
                    <a:pt x="1" y="44649"/>
                    <a:pt x="6317" y="43630"/>
                    <a:pt x="9505" y="43630"/>
                  </a:cubicBezTo>
                  <a:cubicBezTo>
                    <a:pt x="9733" y="43630"/>
                    <a:pt x="9945" y="43636"/>
                    <a:pt x="10137" y="43647"/>
                  </a:cubicBezTo>
                  <a:lnTo>
                    <a:pt x="7681" y="1"/>
                  </a:lnTo>
                  <a:close/>
                </a:path>
              </a:pathLst>
            </a:custGeom>
            <a:solidFill>
              <a:srgbClr val="745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9"/>
            <p:cNvSpPr/>
            <p:nvPr/>
          </p:nvSpPr>
          <p:spPr>
            <a:xfrm>
              <a:off x="2111525" y="827850"/>
              <a:ext cx="3313850" cy="2719450"/>
            </a:xfrm>
            <a:custGeom>
              <a:avLst/>
              <a:gdLst/>
              <a:ahLst/>
              <a:cxnLst/>
              <a:rect l="l" t="t" r="r" b="b"/>
              <a:pathLst>
                <a:path w="132554" h="108778" extrusionOk="0">
                  <a:moveTo>
                    <a:pt x="61837" y="0"/>
                  </a:moveTo>
                  <a:cubicBezTo>
                    <a:pt x="60152" y="0"/>
                    <a:pt x="58314" y="183"/>
                    <a:pt x="56311" y="595"/>
                  </a:cubicBezTo>
                  <a:cubicBezTo>
                    <a:pt x="40642" y="3839"/>
                    <a:pt x="38877" y="18030"/>
                    <a:pt x="41810" y="24613"/>
                  </a:cubicBezTo>
                  <a:cubicBezTo>
                    <a:pt x="41810" y="24613"/>
                    <a:pt x="41389" y="24583"/>
                    <a:pt x="40660" y="24583"/>
                  </a:cubicBezTo>
                  <a:cubicBezTo>
                    <a:pt x="36732" y="24583"/>
                    <a:pt x="23862" y="25448"/>
                    <a:pt x="19558" y="36490"/>
                  </a:cubicBezTo>
                  <a:cubicBezTo>
                    <a:pt x="13095" y="53186"/>
                    <a:pt x="25664" y="62368"/>
                    <a:pt x="25664" y="62368"/>
                  </a:cubicBezTo>
                  <a:cubicBezTo>
                    <a:pt x="25664" y="62368"/>
                    <a:pt x="1" y="65874"/>
                    <a:pt x="8086" y="89558"/>
                  </a:cubicBezTo>
                  <a:cubicBezTo>
                    <a:pt x="8086" y="89558"/>
                    <a:pt x="11449" y="98843"/>
                    <a:pt x="21286" y="98843"/>
                  </a:cubicBezTo>
                  <a:cubicBezTo>
                    <a:pt x="22440" y="98843"/>
                    <a:pt x="23683" y="98715"/>
                    <a:pt x="25020" y="98430"/>
                  </a:cubicBezTo>
                  <a:cubicBezTo>
                    <a:pt x="37565" y="95759"/>
                    <a:pt x="40165" y="88270"/>
                    <a:pt x="40165" y="88270"/>
                  </a:cubicBezTo>
                  <a:cubicBezTo>
                    <a:pt x="40165" y="88270"/>
                    <a:pt x="44420" y="92685"/>
                    <a:pt x="52263" y="92685"/>
                  </a:cubicBezTo>
                  <a:cubicBezTo>
                    <a:pt x="53996" y="92685"/>
                    <a:pt x="55904" y="92469"/>
                    <a:pt x="57981" y="91943"/>
                  </a:cubicBezTo>
                  <a:cubicBezTo>
                    <a:pt x="69476" y="89009"/>
                    <a:pt x="72386" y="80948"/>
                    <a:pt x="72387" y="80947"/>
                  </a:cubicBezTo>
                  <a:lnTo>
                    <a:pt x="72387" y="80947"/>
                  </a:lnTo>
                  <a:cubicBezTo>
                    <a:pt x="72387" y="80948"/>
                    <a:pt x="71552" y="90750"/>
                    <a:pt x="81402" y="95258"/>
                  </a:cubicBezTo>
                  <a:cubicBezTo>
                    <a:pt x="85875" y="97304"/>
                    <a:pt x="89678" y="97860"/>
                    <a:pt x="92490" y="97860"/>
                  </a:cubicBezTo>
                  <a:cubicBezTo>
                    <a:pt x="95841" y="97860"/>
                    <a:pt x="97787" y="97070"/>
                    <a:pt x="97787" y="97070"/>
                  </a:cubicBezTo>
                  <a:lnTo>
                    <a:pt x="97787" y="97070"/>
                  </a:lnTo>
                  <a:cubicBezTo>
                    <a:pt x="97787" y="97071"/>
                    <a:pt x="96571" y="105561"/>
                    <a:pt x="109498" y="108399"/>
                  </a:cubicBezTo>
                  <a:cubicBezTo>
                    <a:pt x="110668" y="108656"/>
                    <a:pt x="111817" y="108777"/>
                    <a:pt x="112937" y="108777"/>
                  </a:cubicBezTo>
                  <a:cubicBezTo>
                    <a:pt x="124209" y="108777"/>
                    <a:pt x="132554" y="96468"/>
                    <a:pt x="130558" y="85598"/>
                  </a:cubicBezTo>
                  <a:cubicBezTo>
                    <a:pt x="128340" y="73625"/>
                    <a:pt x="118776" y="68975"/>
                    <a:pt x="118776" y="68975"/>
                  </a:cubicBezTo>
                  <a:cubicBezTo>
                    <a:pt x="118776" y="68975"/>
                    <a:pt x="128435" y="60818"/>
                    <a:pt x="122830" y="48296"/>
                  </a:cubicBezTo>
                  <a:cubicBezTo>
                    <a:pt x="118418" y="38441"/>
                    <a:pt x="109810" y="37391"/>
                    <a:pt x="106345" y="37391"/>
                  </a:cubicBezTo>
                  <a:cubicBezTo>
                    <a:pt x="105408" y="37391"/>
                    <a:pt x="104847" y="37468"/>
                    <a:pt x="104847" y="37468"/>
                  </a:cubicBezTo>
                  <a:cubicBezTo>
                    <a:pt x="104847" y="37468"/>
                    <a:pt x="110022" y="26115"/>
                    <a:pt x="101436" y="16957"/>
                  </a:cubicBezTo>
                  <a:cubicBezTo>
                    <a:pt x="96427" y="11627"/>
                    <a:pt x="90977" y="10307"/>
                    <a:pt x="86590" y="10307"/>
                  </a:cubicBezTo>
                  <a:cubicBezTo>
                    <a:pt x="83143" y="10307"/>
                    <a:pt x="80352" y="11122"/>
                    <a:pt x="78945" y="11447"/>
                  </a:cubicBezTo>
                  <a:cubicBezTo>
                    <a:pt x="78945" y="11447"/>
                    <a:pt x="75167" y="0"/>
                    <a:pt x="61837" y="0"/>
                  </a:cubicBezTo>
                  <a:close/>
                </a:path>
              </a:pathLst>
            </a:custGeom>
            <a:solidFill>
              <a:srgbClr val="A4C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9"/>
            <p:cNvSpPr/>
            <p:nvPr/>
          </p:nvSpPr>
          <p:spPr>
            <a:xfrm>
              <a:off x="2300425" y="1689775"/>
              <a:ext cx="2341050" cy="1920175"/>
            </a:xfrm>
            <a:custGeom>
              <a:avLst/>
              <a:gdLst/>
              <a:ahLst/>
              <a:cxnLst/>
              <a:rect l="l" t="t" r="r" b="b"/>
              <a:pathLst>
                <a:path w="93642" h="76807" extrusionOk="0">
                  <a:moveTo>
                    <a:pt x="49956" y="0"/>
                  </a:moveTo>
                  <a:cubicBezTo>
                    <a:pt x="40529" y="0"/>
                    <a:pt x="37856" y="8095"/>
                    <a:pt x="37856" y="8095"/>
                  </a:cubicBezTo>
                  <a:cubicBezTo>
                    <a:pt x="36868" y="7864"/>
                    <a:pt x="34900" y="7286"/>
                    <a:pt x="32467" y="7286"/>
                  </a:cubicBezTo>
                  <a:cubicBezTo>
                    <a:pt x="29375" y="7286"/>
                    <a:pt x="25532" y="8219"/>
                    <a:pt x="21995" y="11983"/>
                  </a:cubicBezTo>
                  <a:cubicBezTo>
                    <a:pt x="15914" y="18470"/>
                    <a:pt x="19563" y="26484"/>
                    <a:pt x="19563" y="26484"/>
                  </a:cubicBezTo>
                  <a:cubicBezTo>
                    <a:pt x="19563" y="26484"/>
                    <a:pt x="19157" y="26427"/>
                    <a:pt x="18480" y="26427"/>
                  </a:cubicBezTo>
                  <a:cubicBezTo>
                    <a:pt x="16020" y="26427"/>
                    <a:pt x="9980" y="27176"/>
                    <a:pt x="6874" y="34116"/>
                  </a:cubicBezTo>
                  <a:cubicBezTo>
                    <a:pt x="2915" y="42941"/>
                    <a:pt x="9736" y="48712"/>
                    <a:pt x="9736" y="48712"/>
                  </a:cubicBezTo>
                  <a:cubicBezTo>
                    <a:pt x="9736" y="48712"/>
                    <a:pt x="2963" y="51980"/>
                    <a:pt x="1413" y="60447"/>
                  </a:cubicBezTo>
                  <a:cubicBezTo>
                    <a:pt x="1" y="68113"/>
                    <a:pt x="5906" y="76807"/>
                    <a:pt x="13887" y="76807"/>
                  </a:cubicBezTo>
                  <a:cubicBezTo>
                    <a:pt x="14671" y="76807"/>
                    <a:pt x="15476" y="76723"/>
                    <a:pt x="16295" y="76546"/>
                  </a:cubicBezTo>
                  <a:cubicBezTo>
                    <a:pt x="25454" y="74543"/>
                    <a:pt x="24571" y="68556"/>
                    <a:pt x="24571" y="68556"/>
                  </a:cubicBezTo>
                  <a:lnTo>
                    <a:pt x="24571" y="68556"/>
                  </a:lnTo>
                  <a:cubicBezTo>
                    <a:pt x="24571" y="68556"/>
                    <a:pt x="25963" y="69121"/>
                    <a:pt x="28346" y="69121"/>
                  </a:cubicBezTo>
                  <a:cubicBezTo>
                    <a:pt x="30342" y="69121"/>
                    <a:pt x="33034" y="68725"/>
                    <a:pt x="36186" y="67268"/>
                  </a:cubicBezTo>
                  <a:cubicBezTo>
                    <a:pt x="43103" y="64072"/>
                    <a:pt x="42531" y="57156"/>
                    <a:pt x="42531" y="57155"/>
                  </a:cubicBezTo>
                  <a:lnTo>
                    <a:pt x="42531" y="57155"/>
                  </a:lnTo>
                  <a:cubicBezTo>
                    <a:pt x="42531" y="57156"/>
                    <a:pt x="44582" y="62856"/>
                    <a:pt x="52691" y="64907"/>
                  </a:cubicBezTo>
                  <a:cubicBezTo>
                    <a:pt x="54164" y="65284"/>
                    <a:pt x="55517" y="65438"/>
                    <a:pt x="56745" y="65438"/>
                  </a:cubicBezTo>
                  <a:cubicBezTo>
                    <a:pt x="62281" y="65438"/>
                    <a:pt x="65284" y="62307"/>
                    <a:pt x="65284" y="62307"/>
                  </a:cubicBezTo>
                  <a:cubicBezTo>
                    <a:pt x="65284" y="62307"/>
                    <a:pt x="67096" y="67602"/>
                    <a:pt x="75969" y="69510"/>
                  </a:cubicBezTo>
                  <a:cubicBezTo>
                    <a:pt x="76918" y="69714"/>
                    <a:pt x="77801" y="69805"/>
                    <a:pt x="78620" y="69805"/>
                  </a:cubicBezTo>
                  <a:cubicBezTo>
                    <a:pt x="85574" y="69805"/>
                    <a:pt x="87942" y="63237"/>
                    <a:pt x="87942" y="63237"/>
                  </a:cubicBezTo>
                  <a:cubicBezTo>
                    <a:pt x="93642" y="46542"/>
                    <a:pt x="75468" y="44038"/>
                    <a:pt x="75468" y="44038"/>
                  </a:cubicBezTo>
                  <a:cubicBezTo>
                    <a:pt x="75468" y="44038"/>
                    <a:pt x="84364" y="37550"/>
                    <a:pt x="79785" y="25768"/>
                  </a:cubicBezTo>
                  <a:cubicBezTo>
                    <a:pt x="76760" y="17997"/>
                    <a:pt x="67747" y="17374"/>
                    <a:pt x="64937" y="17374"/>
                  </a:cubicBezTo>
                  <a:cubicBezTo>
                    <a:pt x="64401" y="17374"/>
                    <a:pt x="64091" y="17397"/>
                    <a:pt x="64091" y="17397"/>
                  </a:cubicBezTo>
                  <a:cubicBezTo>
                    <a:pt x="66142" y="12746"/>
                    <a:pt x="64926" y="2729"/>
                    <a:pt x="53836" y="415"/>
                  </a:cubicBezTo>
                  <a:cubicBezTo>
                    <a:pt x="52431" y="128"/>
                    <a:pt x="51140" y="0"/>
                    <a:pt x="49956" y="0"/>
                  </a:cubicBezTo>
                  <a:close/>
                </a:path>
              </a:pathLst>
            </a:custGeom>
            <a:solidFill>
              <a:srgbClr val="B8D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9"/>
            <p:cNvSpPr/>
            <p:nvPr/>
          </p:nvSpPr>
          <p:spPr>
            <a:xfrm>
              <a:off x="3296675" y="951250"/>
              <a:ext cx="1396075" cy="850575"/>
            </a:xfrm>
            <a:custGeom>
              <a:avLst/>
              <a:gdLst/>
              <a:ahLst/>
              <a:cxnLst/>
              <a:rect l="l" t="t" r="r" b="b"/>
              <a:pathLst>
                <a:path w="55843" h="34023" extrusionOk="0">
                  <a:moveTo>
                    <a:pt x="15083" y="0"/>
                  </a:moveTo>
                  <a:cubicBezTo>
                    <a:pt x="7999" y="0"/>
                    <a:pt x="1321" y="4174"/>
                    <a:pt x="439" y="6845"/>
                  </a:cubicBezTo>
                  <a:cubicBezTo>
                    <a:pt x="0" y="8208"/>
                    <a:pt x="649" y="8692"/>
                    <a:pt x="1887" y="8692"/>
                  </a:cubicBezTo>
                  <a:cubicBezTo>
                    <a:pt x="4353" y="8692"/>
                    <a:pt x="9156" y="6773"/>
                    <a:pt x="12364" y="6058"/>
                  </a:cubicBezTo>
                  <a:cubicBezTo>
                    <a:pt x="12990" y="5924"/>
                    <a:pt x="13632" y="5859"/>
                    <a:pt x="14281" y="5859"/>
                  </a:cubicBezTo>
                  <a:cubicBezTo>
                    <a:pt x="18576" y="5859"/>
                    <a:pt x="23189" y="8677"/>
                    <a:pt x="25696" y="12593"/>
                  </a:cubicBezTo>
                  <a:cubicBezTo>
                    <a:pt x="27094" y="14765"/>
                    <a:pt x="29241" y="15101"/>
                    <a:pt x="31694" y="15101"/>
                  </a:cubicBezTo>
                  <a:cubicBezTo>
                    <a:pt x="32796" y="15101"/>
                    <a:pt x="33959" y="15034"/>
                    <a:pt x="35144" y="15034"/>
                  </a:cubicBezTo>
                  <a:cubicBezTo>
                    <a:pt x="36767" y="15034"/>
                    <a:pt x="38431" y="15161"/>
                    <a:pt x="40030" y="15765"/>
                  </a:cubicBezTo>
                  <a:cubicBezTo>
                    <a:pt x="45396" y="17840"/>
                    <a:pt x="48187" y="24924"/>
                    <a:pt x="47877" y="30004"/>
                  </a:cubicBezTo>
                  <a:cubicBezTo>
                    <a:pt x="47730" y="32602"/>
                    <a:pt x="49378" y="34023"/>
                    <a:pt x="51135" y="34023"/>
                  </a:cubicBezTo>
                  <a:cubicBezTo>
                    <a:pt x="52796" y="34023"/>
                    <a:pt x="54555" y="32752"/>
                    <a:pt x="54984" y="30004"/>
                  </a:cubicBezTo>
                  <a:cubicBezTo>
                    <a:pt x="55843" y="24351"/>
                    <a:pt x="50882" y="12617"/>
                    <a:pt x="43942" y="10447"/>
                  </a:cubicBezTo>
                  <a:cubicBezTo>
                    <a:pt x="41620" y="9723"/>
                    <a:pt x="39187" y="9482"/>
                    <a:pt x="36976" y="9482"/>
                  </a:cubicBezTo>
                  <a:cubicBezTo>
                    <a:pt x="32552" y="9482"/>
                    <a:pt x="29011" y="10447"/>
                    <a:pt x="29011" y="10447"/>
                  </a:cubicBezTo>
                  <a:cubicBezTo>
                    <a:pt x="28415" y="8562"/>
                    <a:pt x="22190" y="0"/>
                    <a:pt x="15083" y="0"/>
                  </a:cubicBezTo>
                  <a:close/>
                </a:path>
              </a:pathLst>
            </a:custGeom>
            <a:solidFill>
              <a:srgbClr val="B4D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9"/>
            <p:cNvSpPr/>
            <p:nvPr/>
          </p:nvSpPr>
          <p:spPr>
            <a:xfrm>
              <a:off x="2818100" y="1778250"/>
              <a:ext cx="986075" cy="600675"/>
            </a:xfrm>
            <a:custGeom>
              <a:avLst/>
              <a:gdLst/>
              <a:ahLst/>
              <a:cxnLst/>
              <a:rect l="l" t="t" r="r" b="b"/>
              <a:pathLst>
                <a:path w="39443" h="24027" extrusionOk="0">
                  <a:moveTo>
                    <a:pt x="28812" y="1"/>
                  </a:moveTo>
                  <a:cubicBezTo>
                    <a:pt x="23803" y="1"/>
                    <a:pt x="19367" y="6035"/>
                    <a:pt x="18961" y="7347"/>
                  </a:cubicBezTo>
                  <a:cubicBezTo>
                    <a:pt x="18961" y="7347"/>
                    <a:pt x="16460" y="6658"/>
                    <a:pt x="13336" y="6658"/>
                  </a:cubicBezTo>
                  <a:cubicBezTo>
                    <a:pt x="11775" y="6658"/>
                    <a:pt x="10057" y="6830"/>
                    <a:pt x="8420" y="7347"/>
                  </a:cubicBezTo>
                  <a:cubicBezTo>
                    <a:pt x="3483" y="8897"/>
                    <a:pt x="0" y="17197"/>
                    <a:pt x="621" y="21180"/>
                  </a:cubicBezTo>
                  <a:cubicBezTo>
                    <a:pt x="933" y="23127"/>
                    <a:pt x="2175" y="24026"/>
                    <a:pt x="3345" y="24026"/>
                  </a:cubicBezTo>
                  <a:cubicBezTo>
                    <a:pt x="4583" y="24026"/>
                    <a:pt x="5739" y="23019"/>
                    <a:pt x="5629" y="21180"/>
                  </a:cubicBezTo>
                  <a:cubicBezTo>
                    <a:pt x="5438" y="17602"/>
                    <a:pt x="7370" y="12594"/>
                    <a:pt x="11162" y="11139"/>
                  </a:cubicBezTo>
                  <a:cubicBezTo>
                    <a:pt x="12287" y="10712"/>
                    <a:pt x="13459" y="10622"/>
                    <a:pt x="14605" y="10622"/>
                  </a:cubicBezTo>
                  <a:cubicBezTo>
                    <a:pt x="15427" y="10622"/>
                    <a:pt x="16235" y="10668"/>
                    <a:pt x="17002" y="10668"/>
                  </a:cubicBezTo>
                  <a:cubicBezTo>
                    <a:pt x="18750" y="10668"/>
                    <a:pt x="20288" y="10431"/>
                    <a:pt x="21299" y="8873"/>
                  </a:cubicBezTo>
                  <a:cubicBezTo>
                    <a:pt x="23086" y="6129"/>
                    <a:pt x="26341" y="4110"/>
                    <a:pt x="29390" y="4110"/>
                  </a:cubicBezTo>
                  <a:cubicBezTo>
                    <a:pt x="29839" y="4110"/>
                    <a:pt x="30285" y="4154"/>
                    <a:pt x="30720" y="4246"/>
                  </a:cubicBezTo>
                  <a:cubicBezTo>
                    <a:pt x="32972" y="4754"/>
                    <a:pt x="36352" y="6094"/>
                    <a:pt x="38098" y="6094"/>
                  </a:cubicBezTo>
                  <a:cubicBezTo>
                    <a:pt x="38978" y="6094"/>
                    <a:pt x="39443" y="5754"/>
                    <a:pt x="39139" y="4795"/>
                  </a:cubicBezTo>
                  <a:cubicBezTo>
                    <a:pt x="38543" y="2910"/>
                    <a:pt x="33820" y="1"/>
                    <a:pt x="28812" y="1"/>
                  </a:cubicBezTo>
                  <a:close/>
                </a:path>
              </a:pathLst>
            </a:custGeom>
            <a:solidFill>
              <a:srgbClr val="C4E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59"/>
          <p:cNvGrpSpPr/>
          <p:nvPr/>
        </p:nvGrpSpPr>
        <p:grpSpPr>
          <a:xfrm rot="-1035540">
            <a:off x="2067099" y="2905690"/>
            <a:ext cx="407561" cy="475813"/>
            <a:chOff x="2549750" y="1918925"/>
            <a:chExt cx="407550" cy="475800"/>
          </a:xfrm>
        </p:grpSpPr>
        <p:sp>
          <p:nvSpPr>
            <p:cNvPr id="987" name="Google Shape;987;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59"/>
          <p:cNvGrpSpPr/>
          <p:nvPr/>
        </p:nvGrpSpPr>
        <p:grpSpPr>
          <a:xfrm rot="1197635">
            <a:off x="884561" y="1431807"/>
            <a:ext cx="407581" cy="475837"/>
            <a:chOff x="2549750" y="1918925"/>
            <a:chExt cx="407550" cy="475800"/>
          </a:xfrm>
        </p:grpSpPr>
        <p:sp>
          <p:nvSpPr>
            <p:cNvPr id="999" name="Google Shape;999;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59"/>
          <p:cNvGrpSpPr/>
          <p:nvPr/>
        </p:nvGrpSpPr>
        <p:grpSpPr>
          <a:xfrm rot="1197635">
            <a:off x="572786" y="2429107"/>
            <a:ext cx="407581" cy="475837"/>
            <a:chOff x="2549750" y="1918925"/>
            <a:chExt cx="407550" cy="475800"/>
          </a:xfrm>
        </p:grpSpPr>
        <p:sp>
          <p:nvSpPr>
            <p:cNvPr id="1011" name="Google Shape;1011;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2" name="Google Shape;1022;p59"/>
          <p:cNvSpPr txBox="1">
            <a:spLocks noGrp="1"/>
          </p:cNvSpPr>
          <p:nvPr>
            <p:ph type="title"/>
          </p:nvPr>
        </p:nvSpPr>
        <p:spPr>
          <a:xfrm>
            <a:off x="717175" y="516725"/>
            <a:ext cx="77553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aCTIVIDAD II </a:t>
            </a:r>
            <a:endParaRPr dirty="0"/>
          </a:p>
        </p:txBody>
      </p:sp>
      <p:sp>
        <p:nvSpPr>
          <p:cNvPr id="1026" name="Google Shape;1026;p59"/>
          <p:cNvSpPr/>
          <p:nvPr/>
        </p:nvSpPr>
        <p:spPr>
          <a:xfrm>
            <a:off x="3135240" y="1406993"/>
            <a:ext cx="146400" cy="146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Cuadro de texto 24"/>
          <p:cNvSpPr txBox="1"/>
          <p:nvPr/>
        </p:nvSpPr>
        <p:spPr>
          <a:xfrm>
            <a:off x="3488389" y="1319074"/>
            <a:ext cx="4869029" cy="733425"/>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419" dirty="0"/>
              <a:t>Lee el siguiente texto y luego responde la pregunta asociada, pensando en los pasos mentales que realizas para llegar a la alternativa que consideras correcta.</a:t>
            </a:r>
            <a:endParaRPr lang="en-US" dirty="0"/>
          </a:p>
          <a:p>
            <a:pPr lvl="0" algn="just">
              <a:lnSpc>
                <a:spcPct val="107000"/>
              </a:lnSpc>
              <a:spcAft>
                <a:spcPts val="800"/>
              </a:spcAft>
            </a:pPr>
            <a:r>
              <a:rPr lang="es-ES" b="1" dirty="0" smtClean="0">
                <a:effectLst/>
                <a:latin typeface="Open Sans" panose="020B0604020202020204" charset="0"/>
                <a:ea typeface="Open Sans" panose="020B0604020202020204" charset="0"/>
                <a:cs typeface="Open Sans" panose="020B0604020202020204" charset="0"/>
              </a:rPr>
              <a:t>.</a:t>
            </a:r>
            <a:endParaRPr lang="en-US" sz="1200" b="1" dirty="0">
              <a:effectLst/>
              <a:latin typeface="Open Sans" panose="020B0604020202020204" charset="0"/>
              <a:ea typeface="Open Sans" panose="020B0604020202020204" charset="0"/>
              <a:cs typeface="Open Sans" panose="020B0604020202020204" charset="0"/>
            </a:endParaRPr>
          </a:p>
        </p:txBody>
      </p:sp>
      <p:cxnSp>
        <p:nvCxnSpPr>
          <p:cNvPr id="3" name="Conector recto 2"/>
          <p:cNvCxnSpPr/>
          <p:nvPr/>
        </p:nvCxnSpPr>
        <p:spPr>
          <a:xfrm>
            <a:off x="3445974" y="2082311"/>
            <a:ext cx="52654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flipV="1">
            <a:off x="8711381" y="-629265"/>
            <a:ext cx="0" cy="2689642"/>
          </a:xfrm>
          <a:prstGeom prst="line">
            <a:avLst/>
          </a:prstGeom>
        </p:spPr>
        <p:style>
          <a:lnRef idx="1">
            <a:schemeClr val="accent1"/>
          </a:lnRef>
          <a:fillRef idx="0">
            <a:schemeClr val="accent1"/>
          </a:fillRef>
          <a:effectRef idx="0">
            <a:schemeClr val="accent1"/>
          </a:effectRef>
          <a:fontRef idx="minor">
            <a:schemeClr val="tx1"/>
          </a:fontRef>
        </p:style>
      </p:cxnSp>
      <p:grpSp>
        <p:nvGrpSpPr>
          <p:cNvPr id="53" name="Google Shape;10700;p81"/>
          <p:cNvGrpSpPr/>
          <p:nvPr/>
        </p:nvGrpSpPr>
        <p:grpSpPr>
          <a:xfrm>
            <a:off x="7434585" y="208040"/>
            <a:ext cx="1037890" cy="1096128"/>
            <a:chOff x="2659458" y="1500275"/>
            <a:chExt cx="332261" cy="359232"/>
          </a:xfrm>
        </p:grpSpPr>
        <p:sp>
          <p:nvSpPr>
            <p:cNvPr id="54" name="Google Shape;10701;p81"/>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702;p81"/>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703;p81"/>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704;p81"/>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05;p81"/>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06;p81"/>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07;p81"/>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08;p81"/>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709;p81"/>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710;p81"/>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711;p81"/>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712;p81"/>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713;p81"/>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714;p81"/>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715;p81"/>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716;p81"/>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717;p81"/>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718;p81"/>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719;p81"/>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720;p81"/>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3560606" y="2082311"/>
            <a:ext cx="4572000" cy="311239"/>
          </a:xfrm>
          <a:prstGeom prst="rect">
            <a:avLst/>
          </a:prstGeom>
        </p:spPr>
        <p:txBody>
          <a:bodyPr>
            <a:spAutoFit/>
          </a:bodyPr>
          <a:lstStyle/>
          <a:p>
            <a:pPr algn="ctr">
              <a:lnSpc>
                <a:spcPct val="107000"/>
              </a:lnSpc>
              <a:spcAft>
                <a:spcPts val="800"/>
              </a:spcAft>
            </a:pPr>
            <a:r>
              <a:rPr lang="es-CL" b="1" u="sng" dirty="0" smtClean="0">
                <a:latin typeface="Arial" panose="020B0604020202020204" pitchFamily="34" charset="0"/>
                <a:ea typeface="Calibri" panose="020F0502020204030204" pitchFamily="34" charset="0"/>
                <a:cs typeface="Times New Roman" panose="02020603050405020304" pitchFamily="18" charset="0"/>
              </a:rPr>
              <a:t>Un </a:t>
            </a:r>
            <a:r>
              <a:rPr lang="es-CL" b="1" u="sng" dirty="0">
                <a:latin typeface="Arial" panose="020B0604020202020204" pitchFamily="34" charset="0"/>
                <a:ea typeface="Calibri" panose="020F0502020204030204" pitchFamily="34" charset="0"/>
                <a:cs typeface="Times New Roman" panose="02020603050405020304" pitchFamily="18" charset="0"/>
              </a:rPr>
              <a:t>buen </a:t>
            </a:r>
            <a:r>
              <a:rPr lang="es-CL" b="1" u="sng" dirty="0" smtClean="0">
                <a:latin typeface="Arial" panose="020B0604020202020204" pitchFamily="34" charset="0"/>
                <a:ea typeface="Calibri" panose="020F0502020204030204" pitchFamily="34" charset="0"/>
                <a:cs typeface="Times New Roman" panose="02020603050405020304" pitchFamily="18" charset="0"/>
              </a:rPr>
              <a:t>susto</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3636903" y="2583688"/>
            <a:ext cx="4572000" cy="1936428"/>
          </a:xfrm>
          <a:prstGeom prst="rect">
            <a:avLst/>
          </a:prstGeom>
        </p:spPr>
        <p:txBody>
          <a:bodyPr>
            <a:spAutoFit/>
          </a:bodyPr>
          <a:lstStyle/>
          <a:p>
            <a:pPr algn="just">
              <a:lnSpc>
                <a:spcPct val="107000"/>
              </a:lnSpc>
              <a:spcAft>
                <a:spcPts val="800"/>
              </a:spcAft>
            </a:pPr>
            <a:r>
              <a:rPr lang="es-CL" dirty="0">
                <a:latin typeface="Open Sans" panose="020B0604020202020204" charset="0"/>
                <a:ea typeface="Open Sans" panose="020B0604020202020204" charset="0"/>
                <a:cs typeface="Open Sans" panose="020B0604020202020204" charset="0"/>
              </a:rPr>
              <a:t>Desperté muy enfermo y mi papá no me creía, hasta que me escuchó toser. Decidió que teníamos que ir al hospital para ver qué era lo que tenía. El doctor me indicó que tenía un resfrío simple; por suerte, porque me dijo podría haber sido una tuberculosis que daña a los pulmones gravemente. Por eso es una </a:t>
            </a:r>
            <a:r>
              <a:rPr lang="es-CL" b="1" dirty="0">
                <a:latin typeface="Open Sans" panose="020B0604020202020204" charset="0"/>
                <a:ea typeface="Open Sans" panose="020B0604020202020204" charset="0"/>
                <a:cs typeface="Open Sans" panose="020B0604020202020204" charset="0"/>
              </a:rPr>
              <a:t>enfermedad</a:t>
            </a:r>
            <a:r>
              <a:rPr lang="es-CL" dirty="0">
                <a:latin typeface="Open Sans" panose="020B0604020202020204" charset="0"/>
                <a:ea typeface="Open Sans" panose="020B0604020202020204" charset="0"/>
                <a:cs typeface="Open Sans" panose="020B0604020202020204" charset="0"/>
              </a:rPr>
              <a:t> muy seria. Me fui contento a casa, sabiendo que podría seguir haciendo mis cosas.</a:t>
            </a:r>
            <a:endParaRPr lang="en-US" sz="12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77193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5" name="Google Shape;695;p49"/>
          <p:cNvSpPr/>
          <p:nvPr/>
        </p:nvSpPr>
        <p:spPr>
          <a:xfrm rot="2567732">
            <a:off x="-195807" y="164552"/>
            <a:ext cx="1613938" cy="286357"/>
          </a:xfrm>
          <a:custGeom>
            <a:avLst/>
            <a:gdLst/>
            <a:ahLst/>
            <a:cxnLst/>
            <a:rect l="l" t="t" r="r" b="b"/>
            <a:pathLst>
              <a:path w="64556" h="11454" extrusionOk="0">
                <a:moveTo>
                  <a:pt x="207" y="0"/>
                </a:moveTo>
                <a:cubicBezTo>
                  <a:pt x="156" y="0"/>
                  <a:pt x="109" y="21"/>
                  <a:pt x="82" y="61"/>
                </a:cubicBezTo>
                <a:cubicBezTo>
                  <a:pt x="0" y="116"/>
                  <a:pt x="0" y="251"/>
                  <a:pt x="82" y="333"/>
                </a:cubicBezTo>
                <a:cubicBezTo>
                  <a:pt x="353" y="604"/>
                  <a:pt x="597" y="875"/>
                  <a:pt x="868" y="1146"/>
                </a:cubicBezTo>
                <a:cubicBezTo>
                  <a:pt x="896" y="1173"/>
                  <a:pt x="950" y="1201"/>
                  <a:pt x="1004" y="1201"/>
                </a:cubicBezTo>
                <a:cubicBezTo>
                  <a:pt x="1058" y="1201"/>
                  <a:pt x="1085" y="1201"/>
                  <a:pt x="1140" y="1146"/>
                </a:cubicBezTo>
                <a:cubicBezTo>
                  <a:pt x="1194" y="1065"/>
                  <a:pt x="1194" y="929"/>
                  <a:pt x="1140" y="875"/>
                </a:cubicBezTo>
                <a:cubicBezTo>
                  <a:pt x="868" y="604"/>
                  <a:pt x="597" y="333"/>
                  <a:pt x="353" y="61"/>
                </a:cubicBezTo>
                <a:cubicBezTo>
                  <a:pt x="312" y="21"/>
                  <a:pt x="258" y="0"/>
                  <a:pt x="207" y="0"/>
                </a:cubicBezTo>
                <a:close/>
                <a:moveTo>
                  <a:pt x="1774" y="1628"/>
                </a:moveTo>
                <a:cubicBezTo>
                  <a:pt x="1723" y="1628"/>
                  <a:pt x="1669" y="1648"/>
                  <a:pt x="1628" y="1689"/>
                </a:cubicBezTo>
                <a:cubicBezTo>
                  <a:pt x="1574" y="1743"/>
                  <a:pt x="1574" y="1879"/>
                  <a:pt x="1628" y="1960"/>
                </a:cubicBezTo>
                <a:cubicBezTo>
                  <a:pt x="1899" y="2231"/>
                  <a:pt x="2225" y="2475"/>
                  <a:pt x="2496" y="2692"/>
                </a:cubicBezTo>
                <a:cubicBezTo>
                  <a:pt x="2523" y="2747"/>
                  <a:pt x="2577" y="2747"/>
                  <a:pt x="2631" y="2747"/>
                </a:cubicBezTo>
                <a:cubicBezTo>
                  <a:pt x="2686" y="2747"/>
                  <a:pt x="2740" y="2692"/>
                  <a:pt x="2740" y="2692"/>
                </a:cubicBezTo>
                <a:cubicBezTo>
                  <a:pt x="2821" y="2611"/>
                  <a:pt x="2794" y="2503"/>
                  <a:pt x="2713" y="2421"/>
                </a:cubicBezTo>
                <a:cubicBezTo>
                  <a:pt x="2442" y="2204"/>
                  <a:pt x="2170" y="1933"/>
                  <a:pt x="1899" y="1689"/>
                </a:cubicBezTo>
                <a:cubicBezTo>
                  <a:pt x="1872" y="1648"/>
                  <a:pt x="1825" y="1628"/>
                  <a:pt x="1774" y="1628"/>
                </a:cubicBezTo>
                <a:close/>
                <a:moveTo>
                  <a:pt x="48118" y="2557"/>
                </a:moveTo>
                <a:cubicBezTo>
                  <a:pt x="48010" y="2611"/>
                  <a:pt x="47955" y="2665"/>
                  <a:pt x="47955" y="2774"/>
                </a:cubicBezTo>
                <a:cubicBezTo>
                  <a:pt x="47955" y="2882"/>
                  <a:pt x="48010" y="2937"/>
                  <a:pt x="48118" y="2937"/>
                </a:cubicBezTo>
                <a:lnTo>
                  <a:pt x="48254" y="2937"/>
                </a:lnTo>
                <a:cubicBezTo>
                  <a:pt x="48606" y="2937"/>
                  <a:pt x="48905" y="2964"/>
                  <a:pt x="49230" y="2964"/>
                </a:cubicBezTo>
                <a:cubicBezTo>
                  <a:pt x="49339" y="2964"/>
                  <a:pt x="49420" y="2909"/>
                  <a:pt x="49420" y="2801"/>
                </a:cubicBezTo>
                <a:cubicBezTo>
                  <a:pt x="49420" y="2692"/>
                  <a:pt x="49339" y="2611"/>
                  <a:pt x="49230" y="2611"/>
                </a:cubicBezTo>
                <a:cubicBezTo>
                  <a:pt x="48905" y="2557"/>
                  <a:pt x="48606" y="2557"/>
                  <a:pt x="48254" y="2557"/>
                </a:cubicBezTo>
                <a:close/>
                <a:moveTo>
                  <a:pt x="47006" y="2611"/>
                </a:moveTo>
                <a:lnTo>
                  <a:pt x="45894" y="2692"/>
                </a:lnTo>
                <a:cubicBezTo>
                  <a:pt x="45786" y="2692"/>
                  <a:pt x="45704" y="2801"/>
                  <a:pt x="45704" y="2909"/>
                </a:cubicBezTo>
                <a:cubicBezTo>
                  <a:pt x="45704" y="3018"/>
                  <a:pt x="45786" y="3072"/>
                  <a:pt x="45894" y="3072"/>
                </a:cubicBezTo>
                <a:cubicBezTo>
                  <a:pt x="46301" y="3045"/>
                  <a:pt x="46654" y="3018"/>
                  <a:pt x="47033" y="2964"/>
                </a:cubicBezTo>
                <a:cubicBezTo>
                  <a:pt x="47142" y="2964"/>
                  <a:pt x="47196" y="2882"/>
                  <a:pt x="47196" y="2774"/>
                </a:cubicBezTo>
                <a:cubicBezTo>
                  <a:pt x="47196" y="2665"/>
                  <a:pt x="47088" y="2611"/>
                  <a:pt x="47006" y="2611"/>
                </a:cubicBezTo>
                <a:close/>
                <a:moveTo>
                  <a:pt x="50369" y="2692"/>
                </a:moveTo>
                <a:cubicBezTo>
                  <a:pt x="50261" y="2692"/>
                  <a:pt x="50153" y="2774"/>
                  <a:pt x="50153" y="2882"/>
                </a:cubicBezTo>
                <a:cubicBezTo>
                  <a:pt x="50153" y="2964"/>
                  <a:pt x="50234" y="3072"/>
                  <a:pt x="50315" y="3072"/>
                </a:cubicBezTo>
                <a:lnTo>
                  <a:pt x="50397" y="3072"/>
                </a:lnTo>
                <a:cubicBezTo>
                  <a:pt x="50722" y="3099"/>
                  <a:pt x="51075" y="3181"/>
                  <a:pt x="51400" y="3235"/>
                </a:cubicBezTo>
                <a:lnTo>
                  <a:pt x="51454" y="3235"/>
                </a:lnTo>
                <a:cubicBezTo>
                  <a:pt x="51536" y="3235"/>
                  <a:pt x="51617" y="3181"/>
                  <a:pt x="51617" y="3072"/>
                </a:cubicBezTo>
                <a:cubicBezTo>
                  <a:pt x="51644" y="2964"/>
                  <a:pt x="51590" y="2909"/>
                  <a:pt x="51482" y="2882"/>
                </a:cubicBezTo>
                <a:cubicBezTo>
                  <a:pt x="51129" y="2801"/>
                  <a:pt x="50776" y="2747"/>
                  <a:pt x="50424" y="2692"/>
                </a:cubicBezTo>
                <a:close/>
                <a:moveTo>
                  <a:pt x="44755" y="2882"/>
                </a:moveTo>
                <a:lnTo>
                  <a:pt x="43643" y="3072"/>
                </a:lnTo>
                <a:cubicBezTo>
                  <a:pt x="43534" y="3072"/>
                  <a:pt x="43480" y="3181"/>
                  <a:pt x="43507" y="3289"/>
                </a:cubicBezTo>
                <a:cubicBezTo>
                  <a:pt x="43507" y="3343"/>
                  <a:pt x="43589" y="3425"/>
                  <a:pt x="43670" y="3425"/>
                </a:cubicBezTo>
                <a:cubicBezTo>
                  <a:pt x="43724" y="3425"/>
                  <a:pt x="43724" y="3425"/>
                  <a:pt x="43697" y="3452"/>
                </a:cubicBezTo>
                <a:cubicBezTo>
                  <a:pt x="44077" y="3343"/>
                  <a:pt x="44429" y="3316"/>
                  <a:pt x="44809" y="3235"/>
                </a:cubicBezTo>
                <a:cubicBezTo>
                  <a:pt x="44890" y="3235"/>
                  <a:pt x="44972" y="3154"/>
                  <a:pt x="44972" y="3045"/>
                </a:cubicBezTo>
                <a:cubicBezTo>
                  <a:pt x="44972" y="2937"/>
                  <a:pt x="44863" y="2882"/>
                  <a:pt x="44755" y="2882"/>
                </a:cubicBezTo>
                <a:close/>
                <a:moveTo>
                  <a:pt x="52526" y="3136"/>
                </a:moveTo>
                <a:cubicBezTo>
                  <a:pt x="52451" y="3136"/>
                  <a:pt x="52392" y="3204"/>
                  <a:pt x="52350" y="3289"/>
                </a:cubicBezTo>
                <a:cubicBezTo>
                  <a:pt x="52322" y="3371"/>
                  <a:pt x="52404" y="3479"/>
                  <a:pt x="52485" y="3506"/>
                </a:cubicBezTo>
                <a:cubicBezTo>
                  <a:pt x="52838" y="3588"/>
                  <a:pt x="53163" y="3696"/>
                  <a:pt x="53543" y="3832"/>
                </a:cubicBezTo>
                <a:lnTo>
                  <a:pt x="53624" y="3832"/>
                </a:lnTo>
                <a:cubicBezTo>
                  <a:pt x="53679" y="3832"/>
                  <a:pt x="53760" y="3777"/>
                  <a:pt x="53787" y="3723"/>
                </a:cubicBezTo>
                <a:cubicBezTo>
                  <a:pt x="53814" y="3615"/>
                  <a:pt x="53787" y="3506"/>
                  <a:pt x="53679" y="3479"/>
                </a:cubicBezTo>
                <a:cubicBezTo>
                  <a:pt x="53299" y="3343"/>
                  <a:pt x="52946" y="3235"/>
                  <a:pt x="52594" y="3154"/>
                </a:cubicBezTo>
                <a:cubicBezTo>
                  <a:pt x="52570" y="3142"/>
                  <a:pt x="52547" y="3136"/>
                  <a:pt x="52526" y="3136"/>
                </a:cubicBezTo>
                <a:close/>
                <a:moveTo>
                  <a:pt x="42628" y="3272"/>
                </a:moveTo>
                <a:cubicBezTo>
                  <a:pt x="42605" y="3272"/>
                  <a:pt x="42582" y="3277"/>
                  <a:pt x="42558" y="3289"/>
                </a:cubicBezTo>
                <a:cubicBezTo>
                  <a:pt x="42178" y="3371"/>
                  <a:pt x="41853" y="3452"/>
                  <a:pt x="41473" y="3560"/>
                </a:cubicBezTo>
                <a:cubicBezTo>
                  <a:pt x="41364" y="3588"/>
                  <a:pt x="41310" y="3696"/>
                  <a:pt x="41337" y="3777"/>
                </a:cubicBezTo>
                <a:cubicBezTo>
                  <a:pt x="41337" y="3859"/>
                  <a:pt x="41446" y="3913"/>
                  <a:pt x="41500" y="3913"/>
                </a:cubicBezTo>
                <a:lnTo>
                  <a:pt x="41581" y="3913"/>
                </a:lnTo>
                <a:cubicBezTo>
                  <a:pt x="41961" y="3832"/>
                  <a:pt x="42287" y="3723"/>
                  <a:pt x="42666" y="3642"/>
                </a:cubicBezTo>
                <a:cubicBezTo>
                  <a:pt x="42775" y="3615"/>
                  <a:pt x="42829" y="3506"/>
                  <a:pt x="42802" y="3425"/>
                </a:cubicBezTo>
                <a:cubicBezTo>
                  <a:pt x="42781" y="3340"/>
                  <a:pt x="42710" y="3272"/>
                  <a:pt x="42628" y="3272"/>
                </a:cubicBezTo>
                <a:close/>
                <a:moveTo>
                  <a:pt x="3487" y="3043"/>
                </a:moveTo>
                <a:cubicBezTo>
                  <a:pt x="3424" y="3043"/>
                  <a:pt x="3370" y="3066"/>
                  <a:pt x="3337" y="3099"/>
                </a:cubicBezTo>
                <a:cubicBezTo>
                  <a:pt x="3255" y="3208"/>
                  <a:pt x="3310" y="3316"/>
                  <a:pt x="3364" y="3371"/>
                </a:cubicBezTo>
                <a:cubicBezTo>
                  <a:pt x="3662" y="3615"/>
                  <a:pt x="3988" y="3859"/>
                  <a:pt x="4286" y="4049"/>
                </a:cubicBezTo>
                <a:cubicBezTo>
                  <a:pt x="4313" y="4103"/>
                  <a:pt x="4340" y="4103"/>
                  <a:pt x="4395" y="4103"/>
                </a:cubicBezTo>
                <a:cubicBezTo>
                  <a:pt x="4449" y="4103"/>
                  <a:pt x="4530" y="4103"/>
                  <a:pt x="4530" y="4021"/>
                </a:cubicBezTo>
                <a:cubicBezTo>
                  <a:pt x="4584" y="3913"/>
                  <a:pt x="4557" y="3832"/>
                  <a:pt x="4476" y="3750"/>
                </a:cubicBezTo>
                <a:cubicBezTo>
                  <a:pt x="4178" y="3506"/>
                  <a:pt x="3906" y="3316"/>
                  <a:pt x="3608" y="3072"/>
                </a:cubicBezTo>
                <a:cubicBezTo>
                  <a:pt x="3566" y="3051"/>
                  <a:pt x="3525" y="3043"/>
                  <a:pt x="3487" y="3043"/>
                </a:cubicBezTo>
                <a:close/>
                <a:moveTo>
                  <a:pt x="40470" y="3852"/>
                </a:moveTo>
                <a:cubicBezTo>
                  <a:pt x="40452" y="3852"/>
                  <a:pt x="40434" y="3854"/>
                  <a:pt x="40415" y="3859"/>
                </a:cubicBezTo>
                <a:cubicBezTo>
                  <a:pt x="40035" y="3967"/>
                  <a:pt x="39683" y="4049"/>
                  <a:pt x="39330" y="4157"/>
                </a:cubicBezTo>
                <a:cubicBezTo>
                  <a:pt x="39249" y="4184"/>
                  <a:pt x="39167" y="4293"/>
                  <a:pt x="39194" y="4401"/>
                </a:cubicBezTo>
                <a:cubicBezTo>
                  <a:pt x="39194" y="4455"/>
                  <a:pt x="39303" y="4537"/>
                  <a:pt x="39357" y="4537"/>
                </a:cubicBezTo>
                <a:lnTo>
                  <a:pt x="39466" y="4537"/>
                </a:lnTo>
                <a:cubicBezTo>
                  <a:pt x="39818" y="4428"/>
                  <a:pt x="40198" y="4320"/>
                  <a:pt x="40524" y="4238"/>
                </a:cubicBezTo>
                <a:cubicBezTo>
                  <a:pt x="40632" y="4184"/>
                  <a:pt x="40686" y="4103"/>
                  <a:pt x="40659" y="3994"/>
                </a:cubicBezTo>
                <a:cubicBezTo>
                  <a:pt x="40637" y="3904"/>
                  <a:pt x="40558" y="3852"/>
                  <a:pt x="40470" y="3852"/>
                </a:cubicBezTo>
                <a:close/>
                <a:moveTo>
                  <a:pt x="54661" y="3849"/>
                </a:moveTo>
                <a:cubicBezTo>
                  <a:pt x="54581" y="3849"/>
                  <a:pt x="54513" y="3884"/>
                  <a:pt x="54492" y="3967"/>
                </a:cubicBezTo>
                <a:cubicBezTo>
                  <a:pt x="54465" y="4049"/>
                  <a:pt x="54492" y="4157"/>
                  <a:pt x="54601" y="4184"/>
                </a:cubicBezTo>
                <a:cubicBezTo>
                  <a:pt x="54926" y="4320"/>
                  <a:pt x="55279" y="4510"/>
                  <a:pt x="55604" y="4645"/>
                </a:cubicBezTo>
                <a:lnTo>
                  <a:pt x="55686" y="4645"/>
                </a:lnTo>
                <a:cubicBezTo>
                  <a:pt x="55740" y="4645"/>
                  <a:pt x="55821" y="4591"/>
                  <a:pt x="55876" y="4537"/>
                </a:cubicBezTo>
                <a:cubicBezTo>
                  <a:pt x="55930" y="4428"/>
                  <a:pt x="55876" y="4320"/>
                  <a:pt x="55794" y="4293"/>
                </a:cubicBezTo>
                <a:cubicBezTo>
                  <a:pt x="55415" y="4130"/>
                  <a:pt x="55062" y="3994"/>
                  <a:pt x="54736" y="3859"/>
                </a:cubicBezTo>
                <a:cubicBezTo>
                  <a:pt x="54711" y="3852"/>
                  <a:pt x="54685" y="3849"/>
                  <a:pt x="54661" y="3849"/>
                </a:cubicBezTo>
                <a:close/>
                <a:moveTo>
                  <a:pt x="38320" y="4492"/>
                </a:moveTo>
                <a:cubicBezTo>
                  <a:pt x="38296" y="4492"/>
                  <a:pt x="38270" y="4497"/>
                  <a:pt x="38245" y="4510"/>
                </a:cubicBezTo>
                <a:lnTo>
                  <a:pt x="37323" y="4808"/>
                </a:lnTo>
                <a:lnTo>
                  <a:pt x="37214" y="4835"/>
                </a:lnTo>
                <a:cubicBezTo>
                  <a:pt x="37133" y="4862"/>
                  <a:pt x="37079" y="4971"/>
                  <a:pt x="37106" y="5079"/>
                </a:cubicBezTo>
                <a:cubicBezTo>
                  <a:pt x="37133" y="5188"/>
                  <a:pt x="37214" y="5215"/>
                  <a:pt x="37269" y="5215"/>
                </a:cubicBezTo>
                <a:cubicBezTo>
                  <a:pt x="37269" y="5215"/>
                  <a:pt x="37296" y="5215"/>
                  <a:pt x="37350" y="5188"/>
                </a:cubicBezTo>
                <a:lnTo>
                  <a:pt x="37486" y="5134"/>
                </a:lnTo>
                <a:lnTo>
                  <a:pt x="38381" y="4835"/>
                </a:lnTo>
                <a:cubicBezTo>
                  <a:pt x="38462" y="4808"/>
                  <a:pt x="38516" y="4700"/>
                  <a:pt x="38489" y="4591"/>
                </a:cubicBezTo>
                <a:cubicBezTo>
                  <a:pt x="38468" y="4549"/>
                  <a:pt x="38400" y="4492"/>
                  <a:pt x="38320" y="4492"/>
                </a:cubicBezTo>
                <a:close/>
                <a:moveTo>
                  <a:pt x="5298" y="4305"/>
                </a:moveTo>
                <a:cubicBezTo>
                  <a:pt x="5235" y="4305"/>
                  <a:pt x="5181" y="4329"/>
                  <a:pt x="5127" y="4401"/>
                </a:cubicBezTo>
                <a:cubicBezTo>
                  <a:pt x="5100" y="4510"/>
                  <a:pt x="5100" y="4591"/>
                  <a:pt x="5208" y="4672"/>
                </a:cubicBezTo>
                <a:cubicBezTo>
                  <a:pt x="5507" y="4862"/>
                  <a:pt x="5832" y="5079"/>
                  <a:pt x="6158" y="5269"/>
                </a:cubicBezTo>
                <a:cubicBezTo>
                  <a:pt x="6185" y="5323"/>
                  <a:pt x="6212" y="5323"/>
                  <a:pt x="6239" y="5323"/>
                </a:cubicBezTo>
                <a:cubicBezTo>
                  <a:pt x="6320" y="5323"/>
                  <a:pt x="6375" y="5269"/>
                  <a:pt x="6429" y="5188"/>
                </a:cubicBezTo>
                <a:cubicBezTo>
                  <a:pt x="6456" y="5079"/>
                  <a:pt x="6456" y="4971"/>
                  <a:pt x="6347" y="4917"/>
                </a:cubicBezTo>
                <a:cubicBezTo>
                  <a:pt x="6022" y="4727"/>
                  <a:pt x="5696" y="4537"/>
                  <a:pt x="5398" y="4320"/>
                </a:cubicBezTo>
                <a:cubicBezTo>
                  <a:pt x="5362" y="4311"/>
                  <a:pt x="5329" y="4305"/>
                  <a:pt x="5298" y="4305"/>
                </a:cubicBezTo>
                <a:close/>
                <a:moveTo>
                  <a:pt x="56659" y="4734"/>
                </a:moveTo>
                <a:cubicBezTo>
                  <a:pt x="56599" y="4734"/>
                  <a:pt x="56543" y="4770"/>
                  <a:pt x="56527" y="4835"/>
                </a:cubicBezTo>
                <a:cubicBezTo>
                  <a:pt x="56472" y="4917"/>
                  <a:pt x="56499" y="5052"/>
                  <a:pt x="56608" y="5079"/>
                </a:cubicBezTo>
                <a:cubicBezTo>
                  <a:pt x="56933" y="5242"/>
                  <a:pt x="57232" y="5405"/>
                  <a:pt x="57584" y="5595"/>
                </a:cubicBezTo>
                <a:cubicBezTo>
                  <a:pt x="57612" y="5622"/>
                  <a:pt x="57639" y="5622"/>
                  <a:pt x="57693" y="5622"/>
                </a:cubicBezTo>
                <a:cubicBezTo>
                  <a:pt x="57747" y="5622"/>
                  <a:pt x="57829" y="5595"/>
                  <a:pt x="57829" y="5513"/>
                </a:cubicBezTo>
                <a:cubicBezTo>
                  <a:pt x="57883" y="5459"/>
                  <a:pt x="57856" y="5323"/>
                  <a:pt x="57747" y="5269"/>
                </a:cubicBezTo>
                <a:cubicBezTo>
                  <a:pt x="57449" y="5106"/>
                  <a:pt x="57096" y="4944"/>
                  <a:pt x="56771" y="4781"/>
                </a:cubicBezTo>
                <a:cubicBezTo>
                  <a:pt x="56739" y="4749"/>
                  <a:pt x="56698" y="4734"/>
                  <a:pt x="56659" y="4734"/>
                </a:cubicBezTo>
                <a:close/>
                <a:moveTo>
                  <a:pt x="36218" y="5205"/>
                </a:moveTo>
                <a:cubicBezTo>
                  <a:pt x="36197" y="5205"/>
                  <a:pt x="36176" y="5209"/>
                  <a:pt x="36157" y="5215"/>
                </a:cubicBezTo>
                <a:lnTo>
                  <a:pt x="35099" y="5595"/>
                </a:lnTo>
                <a:cubicBezTo>
                  <a:pt x="34990" y="5622"/>
                  <a:pt x="34963" y="5730"/>
                  <a:pt x="34990" y="5812"/>
                </a:cubicBezTo>
                <a:cubicBezTo>
                  <a:pt x="35045" y="5920"/>
                  <a:pt x="35099" y="5947"/>
                  <a:pt x="35180" y="5947"/>
                </a:cubicBezTo>
                <a:cubicBezTo>
                  <a:pt x="35180" y="5947"/>
                  <a:pt x="35207" y="5947"/>
                  <a:pt x="35234" y="5920"/>
                </a:cubicBezTo>
                <a:lnTo>
                  <a:pt x="36292" y="5540"/>
                </a:lnTo>
                <a:cubicBezTo>
                  <a:pt x="36401" y="5513"/>
                  <a:pt x="36428" y="5405"/>
                  <a:pt x="36401" y="5323"/>
                </a:cubicBezTo>
                <a:cubicBezTo>
                  <a:pt x="36359" y="5241"/>
                  <a:pt x="36286" y="5205"/>
                  <a:pt x="36218" y="5205"/>
                </a:cubicBezTo>
                <a:close/>
                <a:moveTo>
                  <a:pt x="7249" y="5513"/>
                </a:moveTo>
                <a:cubicBezTo>
                  <a:pt x="7188" y="5513"/>
                  <a:pt x="7116" y="5549"/>
                  <a:pt x="7080" y="5622"/>
                </a:cubicBezTo>
                <a:cubicBezTo>
                  <a:pt x="7026" y="5676"/>
                  <a:pt x="7053" y="5812"/>
                  <a:pt x="7161" y="5866"/>
                </a:cubicBezTo>
                <a:cubicBezTo>
                  <a:pt x="7460" y="6029"/>
                  <a:pt x="7812" y="6191"/>
                  <a:pt x="8138" y="6354"/>
                </a:cubicBezTo>
                <a:cubicBezTo>
                  <a:pt x="8138" y="6408"/>
                  <a:pt x="8165" y="6408"/>
                  <a:pt x="8219" y="6408"/>
                </a:cubicBezTo>
                <a:cubicBezTo>
                  <a:pt x="8273" y="6408"/>
                  <a:pt x="8355" y="6354"/>
                  <a:pt x="8382" y="6300"/>
                </a:cubicBezTo>
                <a:cubicBezTo>
                  <a:pt x="8436" y="6219"/>
                  <a:pt x="8409" y="6083"/>
                  <a:pt x="8300" y="6056"/>
                </a:cubicBezTo>
                <a:cubicBezTo>
                  <a:pt x="7975" y="5893"/>
                  <a:pt x="7677" y="5730"/>
                  <a:pt x="7324" y="5540"/>
                </a:cubicBezTo>
                <a:cubicBezTo>
                  <a:pt x="7306" y="5522"/>
                  <a:pt x="7279" y="5513"/>
                  <a:pt x="7249" y="5513"/>
                </a:cubicBezTo>
                <a:close/>
                <a:moveTo>
                  <a:pt x="34117" y="5937"/>
                </a:moveTo>
                <a:cubicBezTo>
                  <a:pt x="34092" y="5937"/>
                  <a:pt x="34067" y="5941"/>
                  <a:pt x="34041" y="5947"/>
                </a:cubicBezTo>
                <a:cubicBezTo>
                  <a:pt x="33715" y="6083"/>
                  <a:pt x="33336" y="6191"/>
                  <a:pt x="33010" y="6327"/>
                </a:cubicBezTo>
                <a:cubicBezTo>
                  <a:pt x="32902" y="6354"/>
                  <a:pt x="32875" y="6463"/>
                  <a:pt x="32902" y="6571"/>
                </a:cubicBezTo>
                <a:cubicBezTo>
                  <a:pt x="32929" y="6680"/>
                  <a:pt x="33010" y="6707"/>
                  <a:pt x="33064" y="6707"/>
                </a:cubicBezTo>
                <a:cubicBezTo>
                  <a:pt x="33064" y="6707"/>
                  <a:pt x="33092" y="6707"/>
                  <a:pt x="33146" y="6680"/>
                </a:cubicBezTo>
                <a:cubicBezTo>
                  <a:pt x="33471" y="6544"/>
                  <a:pt x="33851" y="6436"/>
                  <a:pt x="34177" y="6300"/>
                </a:cubicBezTo>
                <a:cubicBezTo>
                  <a:pt x="34285" y="6273"/>
                  <a:pt x="34312" y="6164"/>
                  <a:pt x="34285" y="6056"/>
                </a:cubicBezTo>
                <a:cubicBezTo>
                  <a:pt x="34264" y="5973"/>
                  <a:pt x="34196" y="5937"/>
                  <a:pt x="34117" y="5937"/>
                </a:cubicBezTo>
                <a:close/>
                <a:moveTo>
                  <a:pt x="58663" y="5797"/>
                </a:moveTo>
                <a:cubicBezTo>
                  <a:pt x="58603" y="5797"/>
                  <a:pt x="58543" y="5821"/>
                  <a:pt x="58507" y="5893"/>
                </a:cubicBezTo>
                <a:cubicBezTo>
                  <a:pt x="58452" y="6002"/>
                  <a:pt x="58452" y="6083"/>
                  <a:pt x="58561" y="6164"/>
                </a:cubicBezTo>
                <a:lnTo>
                  <a:pt x="59483" y="6761"/>
                </a:lnTo>
                <a:cubicBezTo>
                  <a:pt x="59510" y="6815"/>
                  <a:pt x="59537" y="6815"/>
                  <a:pt x="59592" y="6815"/>
                </a:cubicBezTo>
                <a:cubicBezTo>
                  <a:pt x="59646" y="6815"/>
                  <a:pt x="59673" y="6761"/>
                  <a:pt x="59754" y="6707"/>
                </a:cubicBezTo>
                <a:cubicBezTo>
                  <a:pt x="59809" y="6598"/>
                  <a:pt x="59781" y="6490"/>
                  <a:pt x="59700" y="6436"/>
                </a:cubicBezTo>
                <a:cubicBezTo>
                  <a:pt x="59402" y="6219"/>
                  <a:pt x="59076" y="6029"/>
                  <a:pt x="58751" y="5812"/>
                </a:cubicBezTo>
                <a:cubicBezTo>
                  <a:pt x="58724" y="5803"/>
                  <a:pt x="58694" y="5797"/>
                  <a:pt x="58663" y="5797"/>
                </a:cubicBezTo>
                <a:close/>
                <a:moveTo>
                  <a:pt x="9215" y="6522"/>
                </a:moveTo>
                <a:cubicBezTo>
                  <a:pt x="9141" y="6522"/>
                  <a:pt x="9079" y="6567"/>
                  <a:pt x="9060" y="6625"/>
                </a:cubicBezTo>
                <a:cubicBezTo>
                  <a:pt x="9033" y="6734"/>
                  <a:pt x="9060" y="6842"/>
                  <a:pt x="9168" y="6869"/>
                </a:cubicBezTo>
                <a:cubicBezTo>
                  <a:pt x="9494" y="7032"/>
                  <a:pt x="9846" y="7168"/>
                  <a:pt x="10172" y="7303"/>
                </a:cubicBezTo>
                <a:lnTo>
                  <a:pt x="10253" y="7303"/>
                </a:lnTo>
                <a:cubicBezTo>
                  <a:pt x="10308" y="7303"/>
                  <a:pt x="10389" y="7249"/>
                  <a:pt x="10416" y="7222"/>
                </a:cubicBezTo>
                <a:cubicBezTo>
                  <a:pt x="10443" y="7114"/>
                  <a:pt x="10416" y="7005"/>
                  <a:pt x="10308" y="6978"/>
                </a:cubicBezTo>
                <a:cubicBezTo>
                  <a:pt x="9982" y="6842"/>
                  <a:pt x="9629" y="6680"/>
                  <a:pt x="9304" y="6544"/>
                </a:cubicBezTo>
                <a:cubicBezTo>
                  <a:pt x="9274" y="6529"/>
                  <a:pt x="9243" y="6522"/>
                  <a:pt x="9215" y="6522"/>
                </a:cubicBezTo>
                <a:close/>
                <a:moveTo>
                  <a:pt x="31955" y="6700"/>
                </a:moveTo>
                <a:cubicBezTo>
                  <a:pt x="31937" y="6700"/>
                  <a:pt x="31917" y="6702"/>
                  <a:pt x="31898" y="6707"/>
                </a:cubicBezTo>
                <a:cubicBezTo>
                  <a:pt x="31573" y="6815"/>
                  <a:pt x="31193" y="6951"/>
                  <a:pt x="30867" y="7032"/>
                </a:cubicBezTo>
                <a:cubicBezTo>
                  <a:pt x="30786" y="7086"/>
                  <a:pt x="30732" y="7168"/>
                  <a:pt x="30759" y="7276"/>
                </a:cubicBezTo>
                <a:cubicBezTo>
                  <a:pt x="30786" y="7385"/>
                  <a:pt x="30867" y="7412"/>
                  <a:pt x="30922" y="7412"/>
                </a:cubicBezTo>
                <a:cubicBezTo>
                  <a:pt x="30976" y="7412"/>
                  <a:pt x="31003" y="7412"/>
                  <a:pt x="31003" y="7385"/>
                </a:cubicBezTo>
                <a:cubicBezTo>
                  <a:pt x="31329" y="7276"/>
                  <a:pt x="31708" y="7168"/>
                  <a:pt x="32061" y="7032"/>
                </a:cubicBezTo>
                <a:cubicBezTo>
                  <a:pt x="32115" y="7005"/>
                  <a:pt x="32196" y="6897"/>
                  <a:pt x="32142" y="6815"/>
                </a:cubicBezTo>
                <a:cubicBezTo>
                  <a:pt x="32120" y="6748"/>
                  <a:pt x="32043" y="6700"/>
                  <a:pt x="31955" y="6700"/>
                </a:cubicBezTo>
                <a:close/>
                <a:moveTo>
                  <a:pt x="11293" y="7375"/>
                </a:moveTo>
                <a:cubicBezTo>
                  <a:pt x="11220" y="7375"/>
                  <a:pt x="11163" y="7410"/>
                  <a:pt x="11121" y="7493"/>
                </a:cubicBezTo>
                <a:cubicBezTo>
                  <a:pt x="11094" y="7575"/>
                  <a:pt x="11121" y="7683"/>
                  <a:pt x="11230" y="7710"/>
                </a:cubicBezTo>
                <a:cubicBezTo>
                  <a:pt x="11555" y="7819"/>
                  <a:pt x="11908" y="7954"/>
                  <a:pt x="12288" y="8063"/>
                </a:cubicBezTo>
                <a:lnTo>
                  <a:pt x="12342" y="8063"/>
                </a:lnTo>
                <a:cubicBezTo>
                  <a:pt x="12423" y="8063"/>
                  <a:pt x="12477" y="7982"/>
                  <a:pt x="12559" y="7954"/>
                </a:cubicBezTo>
                <a:cubicBezTo>
                  <a:pt x="12559" y="7846"/>
                  <a:pt x="12532" y="7765"/>
                  <a:pt x="12423" y="7710"/>
                </a:cubicBezTo>
                <a:cubicBezTo>
                  <a:pt x="12071" y="7629"/>
                  <a:pt x="11718" y="7520"/>
                  <a:pt x="11365" y="7385"/>
                </a:cubicBezTo>
                <a:cubicBezTo>
                  <a:pt x="11340" y="7378"/>
                  <a:pt x="11316" y="7375"/>
                  <a:pt x="11293" y="7375"/>
                </a:cubicBezTo>
                <a:close/>
                <a:moveTo>
                  <a:pt x="29892" y="7405"/>
                </a:moveTo>
                <a:cubicBezTo>
                  <a:pt x="29874" y="7405"/>
                  <a:pt x="29855" y="7407"/>
                  <a:pt x="29837" y="7412"/>
                </a:cubicBezTo>
                <a:cubicBezTo>
                  <a:pt x="29511" y="7520"/>
                  <a:pt x="29131" y="7629"/>
                  <a:pt x="28806" y="7710"/>
                </a:cubicBezTo>
                <a:cubicBezTo>
                  <a:pt x="28698" y="7765"/>
                  <a:pt x="28616" y="7846"/>
                  <a:pt x="28670" y="7954"/>
                </a:cubicBezTo>
                <a:cubicBezTo>
                  <a:pt x="28670" y="8036"/>
                  <a:pt x="28752" y="8090"/>
                  <a:pt x="28833" y="8090"/>
                </a:cubicBezTo>
                <a:lnTo>
                  <a:pt x="28860" y="8090"/>
                </a:lnTo>
                <a:cubicBezTo>
                  <a:pt x="29240" y="7982"/>
                  <a:pt x="29565" y="7900"/>
                  <a:pt x="29945" y="7792"/>
                </a:cubicBezTo>
                <a:cubicBezTo>
                  <a:pt x="30054" y="7765"/>
                  <a:pt x="30108" y="7656"/>
                  <a:pt x="30081" y="7548"/>
                </a:cubicBezTo>
                <a:cubicBezTo>
                  <a:pt x="30058" y="7458"/>
                  <a:pt x="29980" y="7405"/>
                  <a:pt x="29892" y="7405"/>
                </a:cubicBezTo>
                <a:close/>
                <a:moveTo>
                  <a:pt x="60485" y="7072"/>
                </a:moveTo>
                <a:cubicBezTo>
                  <a:pt x="60427" y="7072"/>
                  <a:pt x="60375" y="7106"/>
                  <a:pt x="60324" y="7141"/>
                </a:cubicBezTo>
                <a:cubicBezTo>
                  <a:pt x="60270" y="7249"/>
                  <a:pt x="60297" y="7358"/>
                  <a:pt x="60351" y="7412"/>
                </a:cubicBezTo>
                <a:cubicBezTo>
                  <a:pt x="60622" y="7629"/>
                  <a:pt x="60948" y="7846"/>
                  <a:pt x="61219" y="8090"/>
                </a:cubicBezTo>
                <a:cubicBezTo>
                  <a:pt x="61273" y="8117"/>
                  <a:pt x="61300" y="8117"/>
                  <a:pt x="61355" y="8117"/>
                </a:cubicBezTo>
                <a:cubicBezTo>
                  <a:pt x="61409" y="8117"/>
                  <a:pt x="61490" y="8090"/>
                  <a:pt x="61517" y="8090"/>
                </a:cubicBezTo>
                <a:cubicBezTo>
                  <a:pt x="61572" y="7982"/>
                  <a:pt x="61545" y="7873"/>
                  <a:pt x="61490" y="7819"/>
                </a:cubicBezTo>
                <a:cubicBezTo>
                  <a:pt x="61219" y="7575"/>
                  <a:pt x="60894" y="7331"/>
                  <a:pt x="60595" y="7114"/>
                </a:cubicBezTo>
                <a:cubicBezTo>
                  <a:pt x="60555" y="7084"/>
                  <a:pt x="60519" y="7072"/>
                  <a:pt x="60485" y="7072"/>
                </a:cubicBezTo>
                <a:close/>
                <a:moveTo>
                  <a:pt x="13426" y="7975"/>
                </a:moveTo>
                <a:cubicBezTo>
                  <a:pt x="13338" y="7975"/>
                  <a:pt x="13259" y="8027"/>
                  <a:pt x="13237" y="8117"/>
                </a:cubicBezTo>
                <a:cubicBezTo>
                  <a:pt x="13183" y="8226"/>
                  <a:pt x="13264" y="8334"/>
                  <a:pt x="13373" y="8361"/>
                </a:cubicBezTo>
                <a:cubicBezTo>
                  <a:pt x="13725" y="8470"/>
                  <a:pt x="14078" y="8578"/>
                  <a:pt x="14457" y="8633"/>
                </a:cubicBezTo>
                <a:lnTo>
                  <a:pt x="14485" y="8633"/>
                </a:lnTo>
                <a:cubicBezTo>
                  <a:pt x="14593" y="8633"/>
                  <a:pt x="14647" y="8578"/>
                  <a:pt x="14702" y="8497"/>
                </a:cubicBezTo>
                <a:cubicBezTo>
                  <a:pt x="14729" y="8388"/>
                  <a:pt x="14647" y="8307"/>
                  <a:pt x="14566" y="8253"/>
                </a:cubicBezTo>
                <a:cubicBezTo>
                  <a:pt x="14186" y="8171"/>
                  <a:pt x="13807" y="8090"/>
                  <a:pt x="13481" y="7982"/>
                </a:cubicBezTo>
                <a:cubicBezTo>
                  <a:pt x="13462" y="7977"/>
                  <a:pt x="13444" y="7975"/>
                  <a:pt x="13426" y="7975"/>
                </a:cubicBezTo>
                <a:close/>
                <a:moveTo>
                  <a:pt x="27765" y="7975"/>
                </a:moveTo>
                <a:cubicBezTo>
                  <a:pt x="27750" y="7975"/>
                  <a:pt x="27735" y="7977"/>
                  <a:pt x="27721" y="7982"/>
                </a:cubicBezTo>
                <a:cubicBezTo>
                  <a:pt x="27341" y="8090"/>
                  <a:pt x="26989" y="8199"/>
                  <a:pt x="26609" y="8253"/>
                </a:cubicBezTo>
                <a:cubicBezTo>
                  <a:pt x="26528" y="8307"/>
                  <a:pt x="26446" y="8388"/>
                  <a:pt x="26473" y="8497"/>
                </a:cubicBezTo>
                <a:cubicBezTo>
                  <a:pt x="26473" y="8578"/>
                  <a:pt x="26555" y="8633"/>
                  <a:pt x="26663" y="8633"/>
                </a:cubicBezTo>
                <a:lnTo>
                  <a:pt x="26717" y="8633"/>
                </a:lnTo>
                <a:cubicBezTo>
                  <a:pt x="27097" y="8524"/>
                  <a:pt x="27450" y="8470"/>
                  <a:pt x="27802" y="8361"/>
                </a:cubicBezTo>
                <a:cubicBezTo>
                  <a:pt x="27911" y="8334"/>
                  <a:pt x="27992" y="8226"/>
                  <a:pt x="27938" y="8117"/>
                </a:cubicBezTo>
                <a:cubicBezTo>
                  <a:pt x="27916" y="8027"/>
                  <a:pt x="27837" y="7975"/>
                  <a:pt x="27765" y="7975"/>
                </a:cubicBezTo>
                <a:close/>
                <a:moveTo>
                  <a:pt x="15609" y="8519"/>
                </a:moveTo>
                <a:cubicBezTo>
                  <a:pt x="15522" y="8519"/>
                  <a:pt x="15457" y="8589"/>
                  <a:pt x="15434" y="8660"/>
                </a:cubicBezTo>
                <a:cubicBezTo>
                  <a:pt x="15407" y="8768"/>
                  <a:pt x="15461" y="8850"/>
                  <a:pt x="15570" y="8877"/>
                </a:cubicBezTo>
                <a:cubicBezTo>
                  <a:pt x="15922" y="8931"/>
                  <a:pt x="16275" y="8985"/>
                  <a:pt x="16682" y="9039"/>
                </a:cubicBezTo>
                <a:cubicBezTo>
                  <a:pt x="16790" y="9039"/>
                  <a:pt x="16872" y="8985"/>
                  <a:pt x="16899" y="8904"/>
                </a:cubicBezTo>
                <a:cubicBezTo>
                  <a:pt x="16899" y="8795"/>
                  <a:pt x="16817" y="8714"/>
                  <a:pt x="16736" y="8714"/>
                </a:cubicBezTo>
                <a:cubicBezTo>
                  <a:pt x="16356" y="8660"/>
                  <a:pt x="16004" y="8605"/>
                  <a:pt x="15651" y="8524"/>
                </a:cubicBezTo>
                <a:cubicBezTo>
                  <a:pt x="15636" y="8520"/>
                  <a:pt x="15622" y="8519"/>
                  <a:pt x="15609" y="8519"/>
                </a:cubicBezTo>
                <a:close/>
                <a:moveTo>
                  <a:pt x="25631" y="8463"/>
                </a:moveTo>
                <a:cubicBezTo>
                  <a:pt x="25615" y="8463"/>
                  <a:pt x="25597" y="8465"/>
                  <a:pt x="25578" y="8470"/>
                </a:cubicBezTo>
                <a:cubicBezTo>
                  <a:pt x="25253" y="8524"/>
                  <a:pt x="24954" y="8605"/>
                  <a:pt x="24656" y="8633"/>
                </a:cubicBezTo>
                <a:lnTo>
                  <a:pt x="24439" y="8660"/>
                </a:lnTo>
                <a:cubicBezTo>
                  <a:pt x="24358" y="8660"/>
                  <a:pt x="24276" y="8768"/>
                  <a:pt x="24276" y="8877"/>
                </a:cubicBezTo>
                <a:cubicBezTo>
                  <a:pt x="24276" y="8985"/>
                  <a:pt x="24358" y="9039"/>
                  <a:pt x="24439" y="9039"/>
                </a:cubicBezTo>
                <a:lnTo>
                  <a:pt x="24737" y="8985"/>
                </a:lnTo>
                <a:cubicBezTo>
                  <a:pt x="25036" y="8904"/>
                  <a:pt x="25334" y="8877"/>
                  <a:pt x="25633" y="8795"/>
                </a:cubicBezTo>
                <a:cubicBezTo>
                  <a:pt x="25741" y="8795"/>
                  <a:pt x="25822" y="8714"/>
                  <a:pt x="25768" y="8605"/>
                </a:cubicBezTo>
                <a:cubicBezTo>
                  <a:pt x="25768" y="8516"/>
                  <a:pt x="25712" y="8463"/>
                  <a:pt x="25631" y="8463"/>
                </a:cubicBezTo>
                <a:close/>
                <a:moveTo>
                  <a:pt x="17821" y="8795"/>
                </a:moveTo>
                <a:cubicBezTo>
                  <a:pt x="17712" y="8795"/>
                  <a:pt x="17604" y="8877"/>
                  <a:pt x="17604" y="8985"/>
                </a:cubicBezTo>
                <a:cubicBezTo>
                  <a:pt x="17604" y="9067"/>
                  <a:pt x="17685" y="9175"/>
                  <a:pt x="17767" y="9175"/>
                </a:cubicBezTo>
                <a:lnTo>
                  <a:pt x="18906" y="9284"/>
                </a:lnTo>
                <a:cubicBezTo>
                  <a:pt x="18987" y="9284"/>
                  <a:pt x="19096" y="9202"/>
                  <a:pt x="19096" y="9121"/>
                </a:cubicBezTo>
                <a:cubicBezTo>
                  <a:pt x="19096" y="9012"/>
                  <a:pt x="19014" y="8904"/>
                  <a:pt x="18933" y="8904"/>
                </a:cubicBezTo>
                <a:lnTo>
                  <a:pt x="17821" y="8795"/>
                </a:lnTo>
                <a:close/>
                <a:moveTo>
                  <a:pt x="23354" y="8795"/>
                </a:moveTo>
                <a:lnTo>
                  <a:pt x="22242" y="8904"/>
                </a:lnTo>
                <a:cubicBezTo>
                  <a:pt x="22161" y="8904"/>
                  <a:pt x="22079" y="9012"/>
                  <a:pt x="22079" y="9121"/>
                </a:cubicBezTo>
                <a:cubicBezTo>
                  <a:pt x="22079" y="9202"/>
                  <a:pt x="22161" y="9284"/>
                  <a:pt x="22242" y="9284"/>
                </a:cubicBezTo>
                <a:cubicBezTo>
                  <a:pt x="22622" y="9256"/>
                  <a:pt x="23002" y="9202"/>
                  <a:pt x="23408" y="9175"/>
                </a:cubicBezTo>
                <a:cubicBezTo>
                  <a:pt x="23490" y="9175"/>
                  <a:pt x="23571" y="9067"/>
                  <a:pt x="23571" y="8985"/>
                </a:cubicBezTo>
                <a:cubicBezTo>
                  <a:pt x="23571" y="8877"/>
                  <a:pt x="23463" y="8795"/>
                  <a:pt x="23354" y="8795"/>
                </a:cubicBezTo>
                <a:close/>
                <a:moveTo>
                  <a:pt x="20005" y="8927"/>
                </a:moveTo>
                <a:cubicBezTo>
                  <a:pt x="19899" y="8927"/>
                  <a:pt x="19855" y="9024"/>
                  <a:pt x="19855" y="9121"/>
                </a:cubicBezTo>
                <a:cubicBezTo>
                  <a:pt x="19855" y="9202"/>
                  <a:pt x="19909" y="9311"/>
                  <a:pt x="20018" y="9311"/>
                </a:cubicBezTo>
                <a:lnTo>
                  <a:pt x="21157" y="9311"/>
                </a:lnTo>
                <a:cubicBezTo>
                  <a:pt x="21266" y="9311"/>
                  <a:pt x="21347" y="9202"/>
                  <a:pt x="21347" y="9121"/>
                </a:cubicBezTo>
                <a:cubicBezTo>
                  <a:pt x="21347" y="9012"/>
                  <a:pt x="21266" y="8931"/>
                  <a:pt x="21157" y="8931"/>
                </a:cubicBezTo>
                <a:lnTo>
                  <a:pt x="20045" y="8931"/>
                </a:lnTo>
                <a:cubicBezTo>
                  <a:pt x="20031" y="8928"/>
                  <a:pt x="20017" y="8927"/>
                  <a:pt x="20005" y="8927"/>
                </a:cubicBezTo>
                <a:close/>
                <a:moveTo>
                  <a:pt x="62185" y="8517"/>
                </a:moveTo>
                <a:cubicBezTo>
                  <a:pt x="62134" y="8517"/>
                  <a:pt x="62087" y="8538"/>
                  <a:pt x="62060" y="8578"/>
                </a:cubicBezTo>
                <a:cubicBezTo>
                  <a:pt x="61979" y="8633"/>
                  <a:pt x="61979" y="8768"/>
                  <a:pt x="62060" y="8850"/>
                </a:cubicBezTo>
                <a:cubicBezTo>
                  <a:pt x="62331" y="9067"/>
                  <a:pt x="62602" y="9338"/>
                  <a:pt x="62846" y="9609"/>
                </a:cubicBezTo>
                <a:cubicBezTo>
                  <a:pt x="62874" y="9663"/>
                  <a:pt x="62928" y="9690"/>
                  <a:pt x="62982" y="9690"/>
                </a:cubicBezTo>
                <a:cubicBezTo>
                  <a:pt x="63009" y="9690"/>
                  <a:pt x="63063" y="9663"/>
                  <a:pt x="63118" y="9663"/>
                </a:cubicBezTo>
                <a:cubicBezTo>
                  <a:pt x="63172" y="9582"/>
                  <a:pt x="63172" y="9446"/>
                  <a:pt x="63118" y="9392"/>
                </a:cubicBezTo>
                <a:cubicBezTo>
                  <a:pt x="62874" y="9121"/>
                  <a:pt x="62602" y="8850"/>
                  <a:pt x="62331" y="8578"/>
                </a:cubicBezTo>
                <a:cubicBezTo>
                  <a:pt x="62290" y="8538"/>
                  <a:pt x="62236" y="8517"/>
                  <a:pt x="62185" y="8517"/>
                </a:cubicBezTo>
                <a:close/>
                <a:moveTo>
                  <a:pt x="63680" y="10123"/>
                </a:moveTo>
                <a:cubicBezTo>
                  <a:pt x="63643" y="10123"/>
                  <a:pt x="63608" y="10132"/>
                  <a:pt x="63579" y="10151"/>
                </a:cubicBezTo>
                <a:cubicBezTo>
                  <a:pt x="63525" y="10233"/>
                  <a:pt x="63470" y="10368"/>
                  <a:pt x="63552" y="10423"/>
                </a:cubicBezTo>
                <a:cubicBezTo>
                  <a:pt x="63742" y="10721"/>
                  <a:pt x="63986" y="11047"/>
                  <a:pt x="64148" y="11345"/>
                </a:cubicBezTo>
                <a:cubicBezTo>
                  <a:pt x="64203" y="11426"/>
                  <a:pt x="64257" y="11453"/>
                  <a:pt x="64338" y="11453"/>
                </a:cubicBezTo>
                <a:cubicBezTo>
                  <a:pt x="64365" y="11453"/>
                  <a:pt x="64393" y="11426"/>
                  <a:pt x="64420" y="11372"/>
                </a:cubicBezTo>
                <a:cubicBezTo>
                  <a:pt x="64528" y="11318"/>
                  <a:pt x="64555" y="11209"/>
                  <a:pt x="64501" y="11101"/>
                </a:cubicBezTo>
                <a:cubicBezTo>
                  <a:pt x="64284" y="10802"/>
                  <a:pt x="64094" y="10504"/>
                  <a:pt x="63850" y="10206"/>
                </a:cubicBezTo>
                <a:cubicBezTo>
                  <a:pt x="63815" y="10153"/>
                  <a:pt x="63746" y="10123"/>
                  <a:pt x="63680" y="10123"/>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9"/>
          <p:cNvSpPr/>
          <p:nvPr/>
        </p:nvSpPr>
        <p:spPr>
          <a:xfrm>
            <a:off x="996800" y="979538"/>
            <a:ext cx="146400" cy="1464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7" name="Google Shape;697;p49"/>
          <p:cNvGrpSpPr/>
          <p:nvPr/>
        </p:nvGrpSpPr>
        <p:grpSpPr>
          <a:xfrm>
            <a:off x="7867375" y="4300398"/>
            <a:ext cx="771072" cy="531597"/>
            <a:chOff x="7867375" y="4300398"/>
            <a:chExt cx="771072" cy="531597"/>
          </a:xfrm>
        </p:grpSpPr>
        <p:grpSp>
          <p:nvGrpSpPr>
            <p:cNvPr id="698" name="Google Shape;698;p49"/>
            <p:cNvGrpSpPr/>
            <p:nvPr/>
          </p:nvGrpSpPr>
          <p:grpSpPr>
            <a:xfrm rot="517948">
              <a:off x="8197484" y="4328289"/>
              <a:ext cx="407562" cy="475814"/>
              <a:chOff x="2549750" y="1918925"/>
              <a:chExt cx="407550" cy="475800"/>
            </a:xfrm>
          </p:grpSpPr>
          <p:sp>
            <p:nvSpPr>
              <p:cNvPr id="699" name="Google Shape;699;p4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49"/>
            <p:cNvGrpSpPr/>
            <p:nvPr/>
          </p:nvGrpSpPr>
          <p:grpSpPr>
            <a:xfrm>
              <a:off x="7867375" y="4328125"/>
              <a:ext cx="407550" cy="475800"/>
              <a:chOff x="2549750" y="1918925"/>
              <a:chExt cx="407550" cy="475800"/>
            </a:xfrm>
          </p:grpSpPr>
          <p:sp>
            <p:nvSpPr>
              <p:cNvPr id="711" name="Google Shape;711;p4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ángulo 2"/>
          <p:cNvSpPr/>
          <p:nvPr/>
        </p:nvSpPr>
        <p:spPr>
          <a:xfrm>
            <a:off x="4196607" y="668571"/>
            <a:ext cx="4572000" cy="1600438"/>
          </a:xfrm>
          <a:prstGeom prst="rect">
            <a:avLst/>
          </a:prstGeom>
        </p:spPr>
        <p:txBody>
          <a:bodyPr>
            <a:spAutoFit/>
          </a:bodyPr>
          <a:lstStyle/>
          <a:p>
            <a:r>
              <a:rPr lang="es-ES" b="1" dirty="0" smtClean="0"/>
              <a:t>¿Cuál </a:t>
            </a:r>
            <a:r>
              <a:rPr lang="es-ES" b="1" dirty="0"/>
              <a:t>es el </a:t>
            </a:r>
            <a:r>
              <a:rPr lang="es-ES" b="1" dirty="0" err="1"/>
              <a:t>hipónimo</a:t>
            </a:r>
            <a:r>
              <a:rPr lang="es-ES" b="1" dirty="0"/>
              <a:t> de la palabra “enfermedad”, utilizada en el texto?</a:t>
            </a:r>
            <a:endParaRPr lang="en-US" dirty="0"/>
          </a:p>
          <a:p>
            <a:r>
              <a:rPr lang="es-ES" dirty="0"/>
              <a:t> </a:t>
            </a:r>
            <a:endParaRPr lang="en-US" dirty="0"/>
          </a:p>
          <a:p>
            <a:pPr marL="342900" lvl="0" indent="-342900">
              <a:buFont typeface="+mj-lt"/>
              <a:buAutoNum type="alphaLcParenR"/>
            </a:pPr>
            <a:r>
              <a:rPr lang="es-ES" dirty="0"/>
              <a:t>Resfrío.</a:t>
            </a:r>
            <a:endParaRPr lang="en-US" dirty="0"/>
          </a:p>
          <a:p>
            <a:pPr marL="342900" lvl="0" indent="-342900">
              <a:buFont typeface="+mj-lt"/>
              <a:buAutoNum type="alphaLcParenR"/>
            </a:pPr>
            <a:r>
              <a:rPr lang="es-ES" dirty="0"/>
              <a:t>Pulmones.</a:t>
            </a:r>
            <a:endParaRPr lang="en-US" dirty="0"/>
          </a:p>
          <a:p>
            <a:pPr marL="342900" lvl="0" indent="-342900">
              <a:buFont typeface="+mj-lt"/>
              <a:buAutoNum type="alphaLcParenR"/>
            </a:pPr>
            <a:r>
              <a:rPr lang="es-ES" dirty="0"/>
              <a:t>Tuberculosis.</a:t>
            </a:r>
            <a:endParaRPr lang="en-US" dirty="0"/>
          </a:p>
          <a:p>
            <a:pPr marL="342900" lvl="0" indent="-342900">
              <a:buFont typeface="+mj-lt"/>
              <a:buAutoNum type="alphaLcParenR"/>
            </a:pPr>
            <a:r>
              <a:rPr lang="es-ES" dirty="0"/>
              <a:t>Cosas.</a:t>
            </a:r>
            <a:endParaRPr lang="en-US" dirty="0"/>
          </a:p>
        </p:txBody>
      </p:sp>
      <p:pic>
        <p:nvPicPr>
          <p:cNvPr id="35" name="Google Shape;1423;p67"/>
          <p:cNvPicPr preferRelativeResize="0"/>
          <p:nvPr/>
        </p:nvPicPr>
        <p:blipFill rotWithShape="1">
          <a:blip r:embed="rId3">
            <a:alphaModFix/>
          </a:blip>
          <a:srcRect l="26244" r="26244"/>
          <a:stretch/>
        </p:blipFill>
        <p:spPr>
          <a:xfrm rot="15">
            <a:off x="-296975" y="14"/>
            <a:ext cx="4344437" cy="5143478"/>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56"/>
          <p:cNvSpPr txBox="1">
            <a:spLocks noGrp="1"/>
          </p:cNvSpPr>
          <p:nvPr>
            <p:ph type="title"/>
          </p:nvPr>
        </p:nvSpPr>
        <p:spPr>
          <a:xfrm>
            <a:off x="1351308" y="1462637"/>
            <a:ext cx="6622800" cy="9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dirty="0" smtClean="0"/>
              <a:t>Aprendamos una estrategia</a:t>
            </a:r>
            <a:endParaRPr dirty="0"/>
          </a:p>
          <a:p>
            <a:pPr marL="0" lvl="0" indent="0" algn="ctr" rtl="0">
              <a:spcBef>
                <a:spcPts val="0"/>
              </a:spcBef>
              <a:spcAft>
                <a:spcPts val="0"/>
              </a:spcAft>
              <a:buNone/>
            </a:pPr>
            <a:endParaRPr dirty="0"/>
          </a:p>
        </p:txBody>
      </p:sp>
      <p:grpSp>
        <p:nvGrpSpPr>
          <p:cNvPr id="873" name="Google Shape;873;p56"/>
          <p:cNvGrpSpPr/>
          <p:nvPr/>
        </p:nvGrpSpPr>
        <p:grpSpPr>
          <a:xfrm>
            <a:off x="6581171" y="4106303"/>
            <a:ext cx="1261800" cy="654989"/>
            <a:chOff x="103411" y="3896691"/>
            <a:chExt cx="1581004" cy="820892"/>
          </a:xfrm>
        </p:grpSpPr>
        <p:sp>
          <p:nvSpPr>
            <p:cNvPr id="874" name="Google Shape;874;p56"/>
            <p:cNvSpPr/>
            <p:nvPr/>
          </p:nvSpPr>
          <p:spPr>
            <a:xfrm>
              <a:off x="103411" y="3898199"/>
              <a:ext cx="804956" cy="163635"/>
            </a:xfrm>
            <a:custGeom>
              <a:avLst/>
              <a:gdLst/>
              <a:ahLst/>
              <a:cxnLst/>
              <a:rect l="l" t="t" r="r" b="b"/>
              <a:pathLst>
                <a:path w="18147" h="3689" extrusionOk="0">
                  <a:moveTo>
                    <a:pt x="1655" y="0"/>
                  </a:moveTo>
                  <a:cubicBezTo>
                    <a:pt x="461" y="0"/>
                    <a:pt x="0" y="3689"/>
                    <a:pt x="1736" y="3689"/>
                  </a:cubicBezTo>
                  <a:lnTo>
                    <a:pt x="18092" y="3689"/>
                  </a:lnTo>
                  <a:lnTo>
                    <a:pt x="1814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6"/>
            <p:cNvSpPr/>
            <p:nvPr/>
          </p:nvSpPr>
          <p:spPr>
            <a:xfrm>
              <a:off x="819260" y="3896691"/>
              <a:ext cx="726753" cy="168780"/>
            </a:xfrm>
            <a:custGeom>
              <a:avLst/>
              <a:gdLst/>
              <a:ahLst/>
              <a:cxnLst/>
              <a:rect l="l" t="t" r="r" b="b"/>
              <a:pathLst>
                <a:path w="16384" h="3805" extrusionOk="0">
                  <a:moveTo>
                    <a:pt x="5276" y="1"/>
                  </a:moveTo>
                  <a:cubicBezTo>
                    <a:pt x="3018" y="1"/>
                    <a:pt x="1258" y="16"/>
                    <a:pt x="1059" y="61"/>
                  </a:cubicBezTo>
                  <a:cubicBezTo>
                    <a:pt x="543" y="170"/>
                    <a:pt x="1" y="821"/>
                    <a:pt x="1" y="1906"/>
                  </a:cubicBezTo>
                  <a:cubicBezTo>
                    <a:pt x="1" y="2991"/>
                    <a:pt x="706" y="3804"/>
                    <a:pt x="1493" y="3804"/>
                  </a:cubicBezTo>
                  <a:lnTo>
                    <a:pt x="16384" y="3804"/>
                  </a:lnTo>
                  <a:lnTo>
                    <a:pt x="16384" y="3316"/>
                  </a:lnTo>
                  <a:lnTo>
                    <a:pt x="1656" y="3316"/>
                  </a:lnTo>
                  <a:lnTo>
                    <a:pt x="1656" y="604"/>
                  </a:lnTo>
                  <a:lnTo>
                    <a:pt x="15896" y="468"/>
                  </a:lnTo>
                  <a:lnTo>
                    <a:pt x="16302" y="468"/>
                  </a:lnTo>
                  <a:lnTo>
                    <a:pt x="16302" y="61"/>
                  </a:lnTo>
                  <a:cubicBezTo>
                    <a:pt x="16302" y="61"/>
                    <a:pt x="9793" y="1"/>
                    <a:pt x="527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6"/>
            <p:cNvSpPr/>
            <p:nvPr/>
          </p:nvSpPr>
          <p:spPr>
            <a:xfrm>
              <a:off x="843346" y="3907204"/>
              <a:ext cx="682218" cy="143807"/>
            </a:xfrm>
            <a:custGeom>
              <a:avLst/>
              <a:gdLst/>
              <a:ahLst/>
              <a:cxnLst/>
              <a:rect l="l" t="t" r="r" b="b"/>
              <a:pathLst>
                <a:path w="15380" h="3242" extrusionOk="0">
                  <a:moveTo>
                    <a:pt x="1326" y="0"/>
                  </a:moveTo>
                  <a:cubicBezTo>
                    <a:pt x="1248" y="0"/>
                    <a:pt x="1167" y="14"/>
                    <a:pt x="1085" y="41"/>
                  </a:cubicBezTo>
                  <a:cubicBezTo>
                    <a:pt x="977" y="68"/>
                    <a:pt x="841" y="95"/>
                    <a:pt x="733" y="177"/>
                  </a:cubicBezTo>
                  <a:cubicBezTo>
                    <a:pt x="299" y="394"/>
                    <a:pt x="0" y="990"/>
                    <a:pt x="28" y="1750"/>
                  </a:cubicBezTo>
                  <a:cubicBezTo>
                    <a:pt x="55" y="2482"/>
                    <a:pt x="380" y="2916"/>
                    <a:pt x="733" y="3106"/>
                  </a:cubicBezTo>
                  <a:cubicBezTo>
                    <a:pt x="868" y="3188"/>
                    <a:pt x="1004" y="3242"/>
                    <a:pt x="1140" y="3242"/>
                  </a:cubicBezTo>
                  <a:cubicBezTo>
                    <a:pt x="1302" y="3242"/>
                    <a:pt x="1492" y="3242"/>
                    <a:pt x="1628" y="3215"/>
                  </a:cubicBezTo>
                  <a:cubicBezTo>
                    <a:pt x="2333" y="3106"/>
                    <a:pt x="3038" y="2998"/>
                    <a:pt x="3771" y="2998"/>
                  </a:cubicBezTo>
                  <a:lnTo>
                    <a:pt x="15325" y="2998"/>
                  </a:lnTo>
                  <a:cubicBezTo>
                    <a:pt x="15325" y="2998"/>
                    <a:pt x="15190" y="2808"/>
                    <a:pt x="15081" y="2537"/>
                  </a:cubicBezTo>
                  <a:cubicBezTo>
                    <a:pt x="15054" y="2482"/>
                    <a:pt x="15027" y="2401"/>
                    <a:pt x="15054" y="2265"/>
                  </a:cubicBezTo>
                  <a:cubicBezTo>
                    <a:pt x="15000" y="2157"/>
                    <a:pt x="15000" y="2021"/>
                    <a:pt x="14973" y="1886"/>
                  </a:cubicBezTo>
                  <a:cubicBezTo>
                    <a:pt x="14946" y="1831"/>
                    <a:pt x="14946" y="1750"/>
                    <a:pt x="14946" y="1696"/>
                  </a:cubicBezTo>
                  <a:lnTo>
                    <a:pt x="14946" y="1533"/>
                  </a:lnTo>
                  <a:lnTo>
                    <a:pt x="14946" y="1343"/>
                  </a:lnTo>
                  <a:cubicBezTo>
                    <a:pt x="14946" y="1289"/>
                    <a:pt x="14973" y="1180"/>
                    <a:pt x="14973" y="1126"/>
                  </a:cubicBezTo>
                  <a:cubicBezTo>
                    <a:pt x="15027" y="990"/>
                    <a:pt x="15054" y="882"/>
                    <a:pt x="15081" y="773"/>
                  </a:cubicBezTo>
                  <a:cubicBezTo>
                    <a:pt x="15108" y="665"/>
                    <a:pt x="15163" y="584"/>
                    <a:pt x="15190" y="502"/>
                  </a:cubicBezTo>
                  <a:cubicBezTo>
                    <a:pt x="15298" y="312"/>
                    <a:pt x="15380" y="204"/>
                    <a:pt x="15380" y="204"/>
                  </a:cubicBezTo>
                  <a:lnTo>
                    <a:pt x="3771" y="204"/>
                  </a:lnTo>
                  <a:cubicBezTo>
                    <a:pt x="3011" y="204"/>
                    <a:pt x="2306" y="123"/>
                    <a:pt x="1547" y="41"/>
                  </a:cubicBezTo>
                  <a:cubicBezTo>
                    <a:pt x="1479" y="14"/>
                    <a:pt x="140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6"/>
            <p:cNvSpPr/>
            <p:nvPr/>
          </p:nvSpPr>
          <p:spPr>
            <a:xfrm>
              <a:off x="862597" y="3940295"/>
              <a:ext cx="187721" cy="11001"/>
            </a:xfrm>
            <a:custGeom>
              <a:avLst/>
              <a:gdLst/>
              <a:ahLst/>
              <a:cxnLst/>
              <a:rect l="l" t="t" r="r" b="b"/>
              <a:pathLst>
                <a:path w="4232" h="248" extrusionOk="0">
                  <a:moveTo>
                    <a:pt x="163" y="0"/>
                  </a:moveTo>
                  <a:lnTo>
                    <a:pt x="0" y="244"/>
                  </a:lnTo>
                  <a:cubicBezTo>
                    <a:pt x="0" y="244"/>
                    <a:pt x="220" y="247"/>
                    <a:pt x="597" y="247"/>
                  </a:cubicBezTo>
                  <a:cubicBezTo>
                    <a:pt x="1351" y="247"/>
                    <a:pt x="2731" y="235"/>
                    <a:pt x="4232" y="163"/>
                  </a:cubicBezTo>
                  <a:cubicBezTo>
                    <a:pt x="3527" y="136"/>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6"/>
            <p:cNvSpPr/>
            <p:nvPr/>
          </p:nvSpPr>
          <p:spPr>
            <a:xfrm>
              <a:off x="863795" y="3965535"/>
              <a:ext cx="150461" cy="12154"/>
            </a:xfrm>
            <a:custGeom>
              <a:avLst/>
              <a:gdLst/>
              <a:ahLst/>
              <a:cxnLst/>
              <a:rect l="l" t="t" r="r" b="b"/>
              <a:pathLst>
                <a:path w="3392" h="274" extrusionOk="0">
                  <a:moveTo>
                    <a:pt x="136" y="1"/>
                  </a:moveTo>
                  <a:lnTo>
                    <a:pt x="1" y="272"/>
                  </a:lnTo>
                  <a:cubicBezTo>
                    <a:pt x="1" y="272"/>
                    <a:pt x="99" y="274"/>
                    <a:pt x="275" y="274"/>
                  </a:cubicBezTo>
                  <a:cubicBezTo>
                    <a:pt x="802" y="274"/>
                    <a:pt x="2028" y="259"/>
                    <a:pt x="3391" y="137"/>
                  </a:cubicBezTo>
                  <a:cubicBezTo>
                    <a:pt x="2686" y="82"/>
                    <a:pt x="136" y="1"/>
                    <a:pt x="136"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6"/>
            <p:cNvSpPr/>
            <p:nvPr/>
          </p:nvSpPr>
          <p:spPr>
            <a:xfrm>
              <a:off x="856565" y="4000445"/>
              <a:ext cx="127572" cy="11089"/>
            </a:xfrm>
            <a:custGeom>
              <a:avLst/>
              <a:gdLst/>
              <a:ahLst/>
              <a:cxnLst/>
              <a:rect l="l" t="t" r="r" b="b"/>
              <a:pathLst>
                <a:path w="2876" h="250" extrusionOk="0">
                  <a:moveTo>
                    <a:pt x="164" y="1"/>
                  </a:moveTo>
                  <a:lnTo>
                    <a:pt x="1" y="245"/>
                  </a:lnTo>
                  <a:cubicBezTo>
                    <a:pt x="1" y="245"/>
                    <a:pt x="119" y="250"/>
                    <a:pt x="330" y="250"/>
                  </a:cubicBezTo>
                  <a:cubicBezTo>
                    <a:pt x="805" y="250"/>
                    <a:pt x="1749" y="224"/>
                    <a:pt x="2876" y="55"/>
                  </a:cubicBezTo>
                  <a:cubicBezTo>
                    <a:pt x="2171" y="28"/>
                    <a:pt x="164" y="1"/>
                    <a:pt x="164"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6"/>
            <p:cNvSpPr/>
            <p:nvPr/>
          </p:nvSpPr>
          <p:spPr>
            <a:xfrm>
              <a:off x="1194661" y="3930669"/>
              <a:ext cx="321281" cy="12553"/>
            </a:xfrm>
            <a:custGeom>
              <a:avLst/>
              <a:gdLst/>
              <a:ahLst/>
              <a:cxnLst/>
              <a:rect l="l" t="t" r="r" b="b"/>
              <a:pathLst>
                <a:path w="7243" h="283" extrusionOk="0">
                  <a:moveTo>
                    <a:pt x="7243" y="0"/>
                  </a:moveTo>
                  <a:cubicBezTo>
                    <a:pt x="5507" y="0"/>
                    <a:pt x="1221" y="0"/>
                    <a:pt x="1" y="190"/>
                  </a:cubicBezTo>
                  <a:cubicBezTo>
                    <a:pt x="483" y="266"/>
                    <a:pt x="2037" y="282"/>
                    <a:pt x="3653" y="282"/>
                  </a:cubicBezTo>
                  <a:cubicBezTo>
                    <a:pt x="4946" y="282"/>
                    <a:pt x="6278" y="272"/>
                    <a:pt x="7134" y="272"/>
                  </a:cubicBezTo>
                  <a:cubicBezTo>
                    <a:pt x="7161" y="190"/>
                    <a:pt x="7188" y="82"/>
                    <a:pt x="724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6"/>
            <p:cNvSpPr/>
            <p:nvPr/>
          </p:nvSpPr>
          <p:spPr>
            <a:xfrm>
              <a:off x="1337848" y="3957151"/>
              <a:ext cx="167272" cy="9670"/>
            </a:xfrm>
            <a:custGeom>
              <a:avLst/>
              <a:gdLst/>
              <a:ahLst/>
              <a:cxnLst/>
              <a:rect l="l" t="t" r="r" b="b"/>
              <a:pathLst>
                <a:path w="3771" h="218" extrusionOk="0">
                  <a:moveTo>
                    <a:pt x="3771" y="0"/>
                  </a:moveTo>
                  <a:lnTo>
                    <a:pt x="3771" y="0"/>
                  </a:lnTo>
                  <a:cubicBezTo>
                    <a:pt x="2252" y="27"/>
                    <a:pt x="678" y="54"/>
                    <a:pt x="0" y="136"/>
                  </a:cubicBezTo>
                  <a:cubicBezTo>
                    <a:pt x="489" y="190"/>
                    <a:pt x="2062" y="217"/>
                    <a:pt x="3743" y="217"/>
                  </a:cubicBezTo>
                  <a:cubicBezTo>
                    <a:pt x="3743" y="163"/>
                    <a:pt x="3771" y="54"/>
                    <a:pt x="377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6"/>
            <p:cNvSpPr/>
            <p:nvPr/>
          </p:nvSpPr>
          <p:spPr>
            <a:xfrm>
              <a:off x="1407623" y="3982391"/>
              <a:ext cx="97498" cy="10868"/>
            </a:xfrm>
            <a:custGeom>
              <a:avLst/>
              <a:gdLst/>
              <a:ahLst/>
              <a:cxnLst/>
              <a:rect l="l" t="t" r="r" b="b"/>
              <a:pathLst>
                <a:path w="2198" h="245" extrusionOk="0">
                  <a:moveTo>
                    <a:pt x="2198" y="1"/>
                  </a:moveTo>
                  <a:cubicBezTo>
                    <a:pt x="1248" y="28"/>
                    <a:pt x="435" y="55"/>
                    <a:pt x="1" y="136"/>
                  </a:cubicBezTo>
                  <a:cubicBezTo>
                    <a:pt x="299" y="191"/>
                    <a:pt x="1167" y="245"/>
                    <a:pt x="2198" y="245"/>
                  </a:cubicBezTo>
                  <a:cubicBezTo>
                    <a:pt x="2198" y="163"/>
                    <a:pt x="2170" y="109"/>
                    <a:pt x="2198"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6"/>
            <p:cNvSpPr/>
            <p:nvPr/>
          </p:nvSpPr>
          <p:spPr>
            <a:xfrm>
              <a:off x="1264436" y="4007675"/>
              <a:ext cx="247914" cy="12065"/>
            </a:xfrm>
            <a:custGeom>
              <a:avLst/>
              <a:gdLst/>
              <a:ahLst/>
              <a:cxnLst/>
              <a:rect l="l" t="t" r="r" b="b"/>
              <a:pathLst>
                <a:path w="5589" h="272" extrusionOk="0">
                  <a:moveTo>
                    <a:pt x="5480" y="0"/>
                  </a:moveTo>
                  <a:cubicBezTo>
                    <a:pt x="3527" y="0"/>
                    <a:pt x="923" y="27"/>
                    <a:pt x="1" y="163"/>
                  </a:cubicBezTo>
                  <a:cubicBezTo>
                    <a:pt x="679" y="272"/>
                    <a:pt x="3500" y="272"/>
                    <a:pt x="5588" y="272"/>
                  </a:cubicBezTo>
                  <a:cubicBezTo>
                    <a:pt x="5561" y="217"/>
                    <a:pt x="5534" y="136"/>
                    <a:pt x="548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6"/>
            <p:cNvSpPr/>
            <p:nvPr/>
          </p:nvSpPr>
          <p:spPr>
            <a:xfrm>
              <a:off x="839753" y="3916209"/>
              <a:ext cx="34909" cy="131209"/>
            </a:xfrm>
            <a:custGeom>
              <a:avLst/>
              <a:gdLst/>
              <a:ahLst/>
              <a:cxnLst/>
              <a:rect l="l" t="t" r="r" b="b"/>
              <a:pathLst>
                <a:path w="787" h="2958" extrusionOk="0">
                  <a:moveTo>
                    <a:pt x="787" y="1"/>
                  </a:moveTo>
                  <a:cubicBezTo>
                    <a:pt x="353" y="245"/>
                    <a:pt x="0" y="787"/>
                    <a:pt x="81" y="1601"/>
                  </a:cubicBezTo>
                  <a:cubicBezTo>
                    <a:pt x="109" y="2306"/>
                    <a:pt x="407" y="2740"/>
                    <a:pt x="787" y="2957"/>
                  </a:cubicBezTo>
                  <a:lnTo>
                    <a:pt x="787"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6"/>
            <p:cNvSpPr/>
            <p:nvPr/>
          </p:nvSpPr>
          <p:spPr>
            <a:xfrm>
              <a:off x="406598" y="3944775"/>
              <a:ext cx="347763" cy="72569"/>
            </a:xfrm>
            <a:custGeom>
              <a:avLst/>
              <a:gdLst/>
              <a:ahLst/>
              <a:cxnLst/>
              <a:rect l="l" t="t" r="r" b="b"/>
              <a:pathLst>
                <a:path w="7840" h="1636" extrusionOk="0">
                  <a:moveTo>
                    <a:pt x="379" y="1"/>
                  </a:moveTo>
                  <a:cubicBezTo>
                    <a:pt x="351" y="1"/>
                    <a:pt x="77" y="256"/>
                    <a:pt x="28" y="849"/>
                  </a:cubicBezTo>
                  <a:cubicBezTo>
                    <a:pt x="0" y="1310"/>
                    <a:pt x="434" y="1635"/>
                    <a:pt x="624" y="1635"/>
                  </a:cubicBezTo>
                  <a:lnTo>
                    <a:pt x="7839" y="1635"/>
                  </a:lnTo>
                  <a:cubicBezTo>
                    <a:pt x="7839" y="1635"/>
                    <a:pt x="7568" y="1147"/>
                    <a:pt x="7568" y="767"/>
                  </a:cubicBezTo>
                  <a:cubicBezTo>
                    <a:pt x="7568" y="360"/>
                    <a:pt x="7812" y="8"/>
                    <a:pt x="7812" y="8"/>
                  </a:cubicBezTo>
                  <a:lnTo>
                    <a:pt x="380" y="8"/>
                  </a:lnTo>
                  <a:cubicBezTo>
                    <a:pt x="383" y="3"/>
                    <a:pt x="382" y="1"/>
                    <a:pt x="379"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6"/>
            <p:cNvSpPr/>
            <p:nvPr/>
          </p:nvSpPr>
          <p:spPr>
            <a:xfrm>
              <a:off x="103411" y="3899397"/>
              <a:ext cx="161240" cy="163635"/>
            </a:xfrm>
            <a:custGeom>
              <a:avLst/>
              <a:gdLst/>
              <a:ahLst/>
              <a:cxnLst/>
              <a:rect l="l" t="t" r="r" b="b"/>
              <a:pathLst>
                <a:path w="3635" h="3689" extrusionOk="0">
                  <a:moveTo>
                    <a:pt x="1655" y="0"/>
                  </a:moveTo>
                  <a:cubicBezTo>
                    <a:pt x="461" y="0"/>
                    <a:pt x="0" y="3689"/>
                    <a:pt x="1736" y="3689"/>
                  </a:cubicBezTo>
                  <a:lnTo>
                    <a:pt x="3445" y="3689"/>
                  </a:lnTo>
                  <a:cubicBezTo>
                    <a:pt x="2631" y="1980"/>
                    <a:pt x="3147" y="705"/>
                    <a:pt x="3635"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6"/>
            <p:cNvSpPr/>
            <p:nvPr/>
          </p:nvSpPr>
          <p:spPr>
            <a:xfrm>
              <a:off x="202063" y="4061792"/>
              <a:ext cx="806153" cy="163679"/>
            </a:xfrm>
            <a:custGeom>
              <a:avLst/>
              <a:gdLst/>
              <a:ahLst/>
              <a:cxnLst/>
              <a:rect l="l" t="t" r="r" b="b"/>
              <a:pathLst>
                <a:path w="18174" h="3690" extrusionOk="0">
                  <a:moveTo>
                    <a:pt x="1682" y="1"/>
                  </a:moveTo>
                  <a:cubicBezTo>
                    <a:pt x="489" y="1"/>
                    <a:pt x="0" y="3690"/>
                    <a:pt x="1736" y="3690"/>
                  </a:cubicBezTo>
                  <a:lnTo>
                    <a:pt x="18146" y="3690"/>
                  </a:lnTo>
                  <a:lnTo>
                    <a:pt x="18173" y="1"/>
                  </a:ln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6"/>
            <p:cNvSpPr/>
            <p:nvPr/>
          </p:nvSpPr>
          <p:spPr>
            <a:xfrm>
              <a:off x="920351" y="4059131"/>
              <a:ext cx="725556" cy="168736"/>
            </a:xfrm>
            <a:custGeom>
              <a:avLst/>
              <a:gdLst/>
              <a:ahLst/>
              <a:cxnLst/>
              <a:rect l="l" t="t" r="r" b="b"/>
              <a:pathLst>
                <a:path w="16357" h="3804" extrusionOk="0">
                  <a:moveTo>
                    <a:pt x="5267" y="1"/>
                  </a:moveTo>
                  <a:cubicBezTo>
                    <a:pt x="3005" y="1"/>
                    <a:pt x="1239" y="16"/>
                    <a:pt x="1031" y="61"/>
                  </a:cubicBezTo>
                  <a:cubicBezTo>
                    <a:pt x="543" y="169"/>
                    <a:pt x="0" y="820"/>
                    <a:pt x="0" y="1905"/>
                  </a:cubicBezTo>
                  <a:cubicBezTo>
                    <a:pt x="0" y="2936"/>
                    <a:pt x="706" y="3804"/>
                    <a:pt x="1492" y="3804"/>
                  </a:cubicBezTo>
                  <a:lnTo>
                    <a:pt x="16356" y="3804"/>
                  </a:lnTo>
                  <a:lnTo>
                    <a:pt x="16356" y="3316"/>
                  </a:lnTo>
                  <a:lnTo>
                    <a:pt x="1655" y="3316"/>
                  </a:lnTo>
                  <a:lnTo>
                    <a:pt x="1655" y="603"/>
                  </a:lnTo>
                  <a:lnTo>
                    <a:pt x="15895" y="468"/>
                  </a:lnTo>
                  <a:lnTo>
                    <a:pt x="16302" y="468"/>
                  </a:lnTo>
                  <a:lnTo>
                    <a:pt x="16302" y="61"/>
                  </a:lnTo>
                  <a:cubicBezTo>
                    <a:pt x="16302" y="61"/>
                    <a:pt x="9792" y="1"/>
                    <a:pt x="526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6"/>
            <p:cNvSpPr/>
            <p:nvPr/>
          </p:nvSpPr>
          <p:spPr>
            <a:xfrm>
              <a:off x="944393" y="4072926"/>
              <a:ext cx="682263" cy="142920"/>
            </a:xfrm>
            <a:custGeom>
              <a:avLst/>
              <a:gdLst/>
              <a:ahLst/>
              <a:cxnLst/>
              <a:rect l="l" t="t" r="r" b="b"/>
              <a:pathLst>
                <a:path w="15381" h="3222" extrusionOk="0">
                  <a:moveTo>
                    <a:pt x="1327" y="1"/>
                  </a:moveTo>
                  <a:cubicBezTo>
                    <a:pt x="1249" y="1"/>
                    <a:pt x="1167" y="8"/>
                    <a:pt x="1086" y="21"/>
                  </a:cubicBezTo>
                  <a:cubicBezTo>
                    <a:pt x="977" y="21"/>
                    <a:pt x="842" y="48"/>
                    <a:pt x="733" y="130"/>
                  </a:cubicBezTo>
                  <a:cubicBezTo>
                    <a:pt x="299" y="374"/>
                    <a:pt x="1" y="943"/>
                    <a:pt x="28" y="1730"/>
                  </a:cubicBezTo>
                  <a:cubicBezTo>
                    <a:pt x="55" y="2435"/>
                    <a:pt x="353" y="2869"/>
                    <a:pt x="733" y="3086"/>
                  </a:cubicBezTo>
                  <a:cubicBezTo>
                    <a:pt x="869" y="3140"/>
                    <a:pt x="1004" y="3222"/>
                    <a:pt x="1140" y="3222"/>
                  </a:cubicBezTo>
                  <a:cubicBezTo>
                    <a:pt x="1303" y="3222"/>
                    <a:pt x="1493" y="3222"/>
                    <a:pt x="1628" y="3167"/>
                  </a:cubicBezTo>
                  <a:cubicBezTo>
                    <a:pt x="2334" y="3086"/>
                    <a:pt x="3039" y="2978"/>
                    <a:pt x="3744" y="2978"/>
                  </a:cubicBezTo>
                  <a:lnTo>
                    <a:pt x="15326" y="2978"/>
                  </a:lnTo>
                  <a:cubicBezTo>
                    <a:pt x="15326" y="2978"/>
                    <a:pt x="15190" y="2761"/>
                    <a:pt x="15082" y="2489"/>
                  </a:cubicBezTo>
                  <a:cubicBezTo>
                    <a:pt x="15055" y="2435"/>
                    <a:pt x="15000" y="2327"/>
                    <a:pt x="15000" y="2272"/>
                  </a:cubicBezTo>
                  <a:cubicBezTo>
                    <a:pt x="14973" y="2164"/>
                    <a:pt x="14973" y="2028"/>
                    <a:pt x="14946" y="1893"/>
                  </a:cubicBezTo>
                  <a:cubicBezTo>
                    <a:pt x="14919" y="1811"/>
                    <a:pt x="14919" y="1757"/>
                    <a:pt x="14919" y="1676"/>
                  </a:cubicBezTo>
                  <a:lnTo>
                    <a:pt x="14919" y="1513"/>
                  </a:lnTo>
                  <a:lnTo>
                    <a:pt x="14919" y="1350"/>
                  </a:lnTo>
                  <a:cubicBezTo>
                    <a:pt x="14919" y="1269"/>
                    <a:pt x="14946" y="1187"/>
                    <a:pt x="14946" y="1106"/>
                  </a:cubicBezTo>
                  <a:cubicBezTo>
                    <a:pt x="14973" y="970"/>
                    <a:pt x="15000" y="862"/>
                    <a:pt x="15055" y="781"/>
                  </a:cubicBezTo>
                  <a:cubicBezTo>
                    <a:pt x="15109" y="672"/>
                    <a:pt x="15136" y="564"/>
                    <a:pt x="15190" y="509"/>
                  </a:cubicBezTo>
                  <a:cubicBezTo>
                    <a:pt x="15272" y="292"/>
                    <a:pt x="15380" y="184"/>
                    <a:pt x="15380" y="184"/>
                  </a:cubicBezTo>
                  <a:lnTo>
                    <a:pt x="3744" y="184"/>
                  </a:lnTo>
                  <a:cubicBezTo>
                    <a:pt x="3012" y="184"/>
                    <a:pt x="2306" y="130"/>
                    <a:pt x="1547" y="21"/>
                  </a:cubicBezTo>
                  <a:cubicBezTo>
                    <a:pt x="1479" y="8"/>
                    <a:pt x="1405" y="1"/>
                    <a:pt x="1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6"/>
            <p:cNvSpPr/>
            <p:nvPr/>
          </p:nvSpPr>
          <p:spPr>
            <a:xfrm>
              <a:off x="963645" y="4103933"/>
              <a:ext cx="187765" cy="11001"/>
            </a:xfrm>
            <a:custGeom>
              <a:avLst/>
              <a:gdLst/>
              <a:ahLst/>
              <a:cxnLst/>
              <a:rect l="l" t="t" r="r" b="b"/>
              <a:pathLst>
                <a:path w="4233" h="248" extrusionOk="0">
                  <a:moveTo>
                    <a:pt x="164" y="0"/>
                  </a:moveTo>
                  <a:lnTo>
                    <a:pt x="1" y="244"/>
                  </a:lnTo>
                  <a:cubicBezTo>
                    <a:pt x="1" y="244"/>
                    <a:pt x="218" y="247"/>
                    <a:pt x="592" y="247"/>
                  </a:cubicBezTo>
                  <a:cubicBezTo>
                    <a:pt x="1339" y="247"/>
                    <a:pt x="2713" y="235"/>
                    <a:pt x="4232" y="163"/>
                  </a:cubicBezTo>
                  <a:cubicBezTo>
                    <a:pt x="3527" y="136"/>
                    <a:pt x="164" y="0"/>
                    <a:pt x="164"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6"/>
            <p:cNvSpPr/>
            <p:nvPr/>
          </p:nvSpPr>
          <p:spPr>
            <a:xfrm>
              <a:off x="964842" y="4129173"/>
              <a:ext cx="150461" cy="12420"/>
            </a:xfrm>
            <a:custGeom>
              <a:avLst/>
              <a:gdLst/>
              <a:ahLst/>
              <a:cxnLst/>
              <a:rect l="l" t="t" r="r" b="b"/>
              <a:pathLst>
                <a:path w="3392" h="280" extrusionOk="0">
                  <a:moveTo>
                    <a:pt x="137" y="1"/>
                  </a:moveTo>
                  <a:lnTo>
                    <a:pt x="1" y="272"/>
                  </a:lnTo>
                  <a:cubicBezTo>
                    <a:pt x="1" y="272"/>
                    <a:pt x="209" y="279"/>
                    <a:pt x="561" y="279"/>
                  </a:cubicBezTo>
                  <a:cubicBezTo>
                    <a:pt x="1177" y="279"/>
                    <a:pt x="2235" y="257"/>
                    <a:pt x="3391" y="136"/>
                  </a:cubicBezTo>
                  <a:cubicBezTo>
                    <a:pt x="2686" y="82"/>
                    <a:pt x="137" y="1"/>
                    <a:pt x="137"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6"/>
            <p:cNvSpPr/>
            <p:nvPr/>
          </p:nvSpPr>
          <p:spPr>
            <a:xfrm>
              <a:off x="957656" y="4162885"/>
              <a:ext cx="127572" cy="11089"/>
            </a:xfrm>
            <a:custGeom>
              <a:avLst/>
              <a:gdLst/>
              <a:ahLst/>
              <a:cxnLst/>
              <a:rect l="l" t="t" r="r" b="b"/>
              <a:pathLst>
                <a:path w="2876" h="250" extrusionOk="0">
                  <a:moveTo>
                    <a:pt x="163" y="0"/>
                  </a:moveTo>
                  <a:lnTo>
                    <a:pt x="0" y="244"/>
                  </a:lnTo>
                  <a:cubicBezTo>
                    <a:pt x="0" y="244"/>
                    <a:pt x="118" y="250"/>
                    <a:pt x="329" y="250"/>
                  </a:cubicBezTo>
                  <a:cubicBezTo>
                    <a:pt x="804" y="250"/>
                    <a:pt x="1749" y="224"/>
                    <a:pt x="2875" y="55"/>
                  </a:cubicBezTo>
                  <a:cubicBezTo>
                    <a:pt x="2170" y="27"/>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6"/>
            <p:cNvSpPr/>
            <p:nvPr/>
          </p:nvSpPr>
          <p:spPr>
            <a:xfrm>
              <a:off x="1294511" y="4094174"/>
              <a:ext cx="321281" cy="13485"/>
            </a:xfrm>
            <a:custGeom>
              <a:avLst/>
              <a:gdLst/>
              <a:ahLst/>
              <a:cxnLst/>
              <a:rect l="l" t="t" r="r" b="b"/>
              <a:pathLst>
                <a:path w="7243" h="304" extrusionOk="0">
                  <a:moveTo>
                    <a:pt x="4883" y="0"/>
                  </a:moveTo>
                  <a:cubicBezTo>
                    <a:pt x="3015" y="0"/>
                    <a:pt x="833" y="48"/>
                    <a:pt x="1" y="193"/>
                  </a:cubicBezTo>
                  <a:cubicBezTo>
                    <a:pt x="602" y="290"/>
                    <a:pt x="2987" y="304"/>
                    <a:pt x="5003" y="304"/>
                  </a:cubicBezTo>
                  <a:cubicBezTo>
                    <a:pt x="5810" y="304"/>
                    <a:pt x="6557" y="302"/>
                    <a:pt x="7107" y="302"/>
                  </a:cubicBezTo>
                  <a:cubicBezTo>
                    <a:pt x="7189" y="193"/>
                    <a:pt x="7216" y="85"/>
                    <a:pt x="7243" y="30"/>
                  </a:cubicBezTo>
                  <a:cubicBezTo>
                    <a:pt x="6673" y="12"/>
                    <a:pt x="5817" y="0"/>
                    <a:pt x="488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6"/>
            <p:cNvSpPr/>
            <p:nvPr/>
          </p:nvSpPr>
          <p:spPr>
            <a:xfrm>
              <a:off x="1440093" y="4120745"/>
              <a:ext cx="167316" cy="10912"/>
            </a:xfrm>
            <a:custGeom>
              <a:avLst/>
              <a:gdLst/>
              <a:ahLst/>
              <a:cxnLst/>
              <a:rect l="l" t="t" r="r" b="b"/>
              <a:pathLst>
                <a:path w="3772" h="246" extrusionOk="0">
                  <a:moveTo>
                    <a:pt x="3771" y="1"/>
                  </a:moveTo>
                  <a:cubicBezTo>
                    <a:pt x="2198" y="28"/>
                    <a:pt x="652" y="55"/>
                    <a:pt x="1" y="137"/>
                  </a:cubicBezTo>
                  <a:cubicBezTo>
                    <a:pt x="489" y="191"/>
                    <a:pt x="2062" y="245"/>
                    <a:pt x="3744" y="245"/>
                  </a:cubicBezTo>
                  <a:cubicBezTo>
                    <a:pt x="3744" y="164"/>
                    <a:pt x="3771" y="55"/>
                    <a:pt x="377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6"/>
            <p:cNvSpPr/>
            <p:nvPr/>
          </p:nvSpPr>
          <p:spPr>
            <a:xfrm>
              <a:off x="1507473" y="4144831"/>
              <a:ext cx="98695" cy="10868"/>
            </a:xfrm>
            <a:custGeom>
              <a:avLst/>
              <a:gdLst/>
              <a:ahLst/>
              <a:cxnLst/>
              <a:rect l="l" t="t" r="r" b="b"/>
              <a:pathLst>
                <a:path w="2225" h="245" extrusionOk="0">
                  <a:moveTo>
                    <a:pt x="2225" y="0"/>
                  </a:moveTo>
                  <a:lnTo>
                    <a:pt x="2225" y="0"/>
                  </a:lnTo>
                  <a:cubicBezTo>
                    <a:pt x="1276" y="28"/>
                    <a:pt x="462" y="55"/>
                    <a:pt x="1" y="136"/>
                  </a:cubicBezTo>
                  <a:cubicBezTo>
                    <a:pt x="326" y="190"/>
                    <a:pt x="1194" y="245"/>
                    <a:pt x="2225" y="245"/>
                  </a:cubicBezTo>
                  <a:cubicBezTo>
                    <a:pt x="2225" y="190"/>
                    <a:pt x="2171" y="109"/>
                    <a:pt x="2225"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6"/>
            <p:cNvSpPr/>
            <p:nvPr/>
          </p:nvSpPr>
          <p:spPr>
            <a:xfrm>
              <a:off x="1365528" y="4171313"/>
              <a:ext cx="247870" cy="12065"/>
            </a:xfrm>
            <a:custGeom>
              <a:avLst/>
              <a:gdLst/>
              <a:ahLst/>
              <a:cxnLst/>
              <a:rect l="l" t="t" r="r" b="b"/>
              <a:pathLst>
                <a:path w="5588" h="272" extrusionOk="0">
                  <a:moveTo>
                    <a:pt x="5479" y="0"/>
                  </a:moveTo>
                  <a:cubicBezTo>
                    <a:pt x="3526" y="0"/>
                    <a:pt x="895" y="54"/>
                    <a:pt x="0" y="190"/>
                  </a:cubicBezTo>
                  <a:cubicBezTo>
                    <a:pt x="678" y="271"/>
                    <a:pt x="3472" y="271"/>
                    <a:pt x="5588" y="271"/>
                  </a:cubicBezTo>
                  <a:cubicBezTo>
                    <a:pt x="5561" y="217"/>
                    <a:pt x="5506" y="109"/>
                    <a:pt x="5479"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941998" y="4078649"/>
              <a:ext cx="33756" cy="131209"/>
            </a:xfrm>
            <a:custGeom>
              <a:avLst/>
              <a:gdLst/>
              <a:ahLst/>
              <a:cxnLst/>
              <a:rect l="l" t="t" r="r" b="b"/>
              <a:pathLst>
                <a:path w="761" h="2958" extrusionOk="0">
                  <a:moveTo>
                    <a:pt x="760" y="1"/>
                  </a:moveTo>
                  <a:cubicBezTo>
                    <a:pt x="326" y="272"/>
                    <a:pt x="1" y="814"/>
                    <a:pt x="55" y="1601"/>
                  </a:cubicBezTo>
                  <a:cubicBezTo>
                    <a:pt x="82" y="2306"/>
                    <a:pt x="380" y="2740"/>
                    <a:pt x="760" y="2957"/>
                  </a:cubicBezTo>
                  <a:lnTo>
                    <a:pt x="760"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6"/>
            <p:cNvSpPr/>
            <p:nvPr/>
          </p:nvSpPr>
          <p:spPr>
            <a:xfrm>
              <a:off x="507645" y="4107526"/>
              <a:ext cx="347763" cy="72214"/>
            </a:xfrm>
            <a:custGeom>
              <a:avLst/>
              <a:gdLst/>
              <a:ahLst/>
              <a:cxnLst/>
              <a:rect l="l" t="t" r="r" b="b"/>
              <a:pathLst>
                <a:path w="7840" h="1628" extrusionOk="0">
                  <a:moveTo>
                    <a:pt x="408" y="1"/>
                  </a:moveTo>
                  <a:cubicBezTo>
                    <a:pt x="408" y="1"/>
                    <a:pt x="82" y="190"/>
                    <a:pt x="28" y="841"/>
                  </a:cubicBezTo>
                  <a:cubicBezTo>
                    <a:pt x="1" y="1303"/>
                    <a:pt x="435" y="1628"/>
                    <a:pt x="625" y="1628"/>
                  </a:cubicBezTo>
                  <a:lnTo>
                    <a:pt x="7840" y="1628"/>
                  </a:lnTo>
                  <a:cubicBezTo>
                    <a:pt x="7840" y="1628"/>
                    <a:pt x="7568" y="1140"/>
                    <a:pt x="7568" y="760"/>
                  </a:cubicBezTo>
                  <a:cubicBezTo>
                    <a:pt x="7568" y="353"/>
                    <a:pt x="7813" y="1"/>
                    <a:pt x="7813"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6"/>
            <p:cNvSpPr/>
            <p:nvPr/>
          </p:nvSpPr>
          <p:spPr>
            <a:xfrm>
              <a:off x="204458" y="4061792"/>
              <a:ext cx="160086" cy="163679"/>
            </a:xfrm>
            <a:custGeom>
              <a:avLst/>
              <a:gdLst/>
              <a:ahLst/>
              <a:cxnLst/>
              <a:rect l="l" t="t" r="r" b="b"/>
              <a:pathLst>
                <a:path w="3609" h="3690" extrusionOk="0">
                  <a:moveTo>
                    <a:pt x="1655" y="1"/>
                  </a:moveTo>
                  <a:cubicBezTo>
                    <a:pt x="462" y="1"/>
                    <a:pt x="1" y="3690"/>
                    <a:pt x="1709" y="3690"/>
                  </a:cubicBezTo>
                  <a:lnTo>
                    <a:pt x="3445" y="3690"/>
                  </a:lnTo>
                  <a:cubicBezTo>
                    <a:pt x="2632" y="2008"/>
                    <a:pt x="3147" y="706"/>
                    <a:pt x="360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872223" y="4224233"/>
              <a:ext cx="804956" cy="163679"/>
            </a:xfrm>
            <a:custGeom>
              <a:avLst/>
              <a:gdLst/>
              <a:ahLst/>
              <a:cxnLst/>
              <a:rect l="l" t="t" r="r" b="b"/>
              <a:pathLst>
                <a:path w="18147" h="3690" extrusionOk="0">
                  <a:moveTo>
                    <a:pt x="0" y="1"/>
                  </a:moveTo>
                  <a:lnTo>
                    <a:pt x="28" y="3689"/>
                  </a:lnTo>
                  <a:lnTo>
                    <a:pt x="16437" y="3689"/>
                  </a:lnTo>
                  <a:cubicBezTo>
                    <a:pt x="18146" y="3689"/>
                    <a:pt x="17685" y="1"/>
                    <a:pt x="16492" y="1"/>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234533" y="4221571"/>
              <a:ext cx="725556" cy="168736"/>
            </a:xfrm>
            <a:custGeom>
              <a:avLst/>
              <a:gdLst/>
              <a:ahLst/>
              <a:cxnLst/>
              <a:rect l="l" t="t" r="r" b="b"/>
              <a:pathLst>
                <a:path w="16357" h="3804" extrusionOk="0">
                  <a:moveTo>
                    <a:pt x="11089" y="0"/>
                  </a:moveTo>
                  <a:cubicBezTo>
                    <a:pt x="6565" y="0"/>
                    <a:pt x="55" y="61"/>
                    <a:pt x="55" y="61"/>
                  </a:cubicBezTo>
                  <a:lnTo>
                    <a:pt x="55" y="467"/>
                  </a:lnTo>
                  <a:lnTo>
                    <a:pt x="462" y="467"/>
                  </a:lnTo>
                  <a:lnTo>
                    <a:pt x="14702" y="603"/>
                  </a:lnTo>
                  <a:lnTo>
                    <a:pt x="14702" y="3315"/>
                  </a:lnTo>
                  <a:lnTo>
                    <a:pt x="1" y="3315"/>
                  </a:lnTo>
                  <a:lnTo>
                    <a:pt x="1" y="3804"/>
                  </a:lnTo>
                  <a:lnTo>
                    <a:pt x="14865" y="3804"/>
                  </a:lnTo>
                  <a:cubicBezTo>
                    <a:pt x="15651" y="3804"/>
                    <a:pt x="16356" y="2990"/>
                    <a:pt x="16356" y="1905"/>
                  </a:cubicBezTo>
                  <a:cubicBezTo>
                    <a:pt x="16356" y="820"/>
                    <a:pt x="15814" y="169"/>
                    <a:pt x="15326" y="61"/>
                  </a:cubicBezTo>
                  <a:cubicBezTo>
                    <a:pt x="15118" y="15"/>
                    <a:pt x="13352" y="0"/>
                    <a:pt x="11089" y="0"/>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254982" y="4234169"/>
              <a:ext cx="683460" cy="144118"/>
            </a:xfrm>
            <a:custGeom>
              <a:avLst/>
              <a:gdLst/>
              <a:ahLst/>
              <a:cxnLst/>
              <a:rect l="l" t="t" r="r" b="b"/>
              <a:pathLst>
                <a:path w="15408" h="3249" extrusionOk="0">
                  <a:moveTo>
                    <a:pt x="14058" y="0"/>
                  </a:moveTo>
                  <a:cubicBezTo>
                    <a:pt x="13976" y="0"/>
                    <a:pt x="13902" y="7"/>
                    <a:pt x="13834" y="21"/>
                  </a:cubicBezTo>
                  <a:cubicBezTo>
                    <a:pt x="13102" y="129"/>
                    <a:pt x="12369" y="183"/>
                    <a:pt x="11637" y="183"/>
                  </a:cubicBezTo>
                  <a:lnTo>
                    <a:pt x="1" y="183"/>
                  </a:lnTo>
                  <a:cubicBezTo>
                    <a:pt x="1" y="183"/>
                    <a:pt x="109" y="292"/>
                    <a:pt x="218" y="482"/>
                  </a:cubicBezTo>
                  <a:cubicBezTo>
                    <a:pt x="245" y="563"/>
                    <a:pt x="272" y="672"/>
                    <a:pt x="299" y="753"/>
                  </a:cubicBezTo>
                  <a:cubicBezTo>
                    <a:pt x="353" y="862"/>
                    <a:pt x="381" y="970"/>
                    <a:pt x="408" y="1106"/>
                  </a:cubicBezTo>
                  <a:cubicBezTo>
                    <a:pt x="408" y="1160"/>
                    <a:pt x="435" y="1268"/>
                    <a:pt x="435" y="1350"/>
                  </a:cubicBezTo>
                  <a:lnTo>
                    <a:pt x="435" y="1513"/>
                  </a:lnTo>
                  <a:lnTo>
                    <a:pt x="435" y="1675"/>
                  </a:lnTo>
                  <a:cubicBezTo>
                    <a:pt x="435" y="1757"/>
                    <a:pt x="435" y="1811"/>
                    <a:pt x="408" y="1892"/>
                  </a:cubicBezTo>
                  <a:cubicBezTo>
                    <a:pt x="381" y="2028"/>
                    <a:pt x="381" y="2163"/>
                    <a:pt x="353" y="2245"/>
                  </a:cubicBezTo>
                  <a:cubicBezTo>
                    <a:pt x="353" y="2353"/>
                    <a:pt x="299" y="2462"/>
                    <a:pt x="299" y="2516"/>
                  </a:cubicBezTo>
                  <a:cubicBezTo>
                    <a:pt x="218" y="2787"/>
                    <a:pt x="82" y="3004"/>
                    <a:pt x="82" y="3004"/>
                  </a:cubicBezTo>
                  <a:lnTo>
                    <a:pt x="11637" y="3004"/>
                  </a:lnTo>
                  <a:cubicBezTo>
                    <a:pt x="12342" y="3004"/>
                    <a:pt x="13047" y="3113"/>
                    <a:pt x="13780" y="3194"/>
                  </a:cubicBezTo>
                  <a:cubicBezTo>
                    <a:pt x="13915" y="3248"/>
                    <a:pt x="14078" y="3248"/>
                    <a:pt x="14241" y="3248"/>
                  </a:cubicBezTo>
                  <a:cubicBezTo>
                    <a:pt x="14377" y="3248"/>
                    <a:pt x="14512" y="3167"/>
                    <a:pt x="14648" y="3113"/>
                  </a:cubicBezTo>
                  <a:cubicBezTo>
                    <a:pt x="15028" y="2896"/>
                    <a:pt x="15326" y="2462"/>
                    <a:pt x="15353" y="1757"/>
                  </a:cubicBezTo>
                  <a:cubicBezTo>
                    <a:pt x="15407" y="970"/>
                    <a:pt x="15082" y="400"/>
                    <a:pt x="14648" y="156"/>
                  </a:cubicBezTo>
                  <a:cubicBezTo>
                    <a:pt x="14539" y="75"/>
                    <a:pt x="14404" y="48"/>
                    <a:pt x="14322" y="21"/>
                  </a:cubicBezTo>
                  <a:cubicBezTo>
                    <a:pt x="14227" y="7"/>
                    <a:pt x="14139" y="0"/>
                    <a:pt x="1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6"/>
            <p:cNvSpPr/>
            <p:nvPr/>
          </p:nvSpPr>
          <p:spPr>
            <a:xfrm>
              <a:off x="729036" y="4266329"/>
              <a:ext cx="187765" cy="11045"/>
            </a:xfrm>
            <a:custGeom>
              <a:avLst/>
              <a:gdLst/>
              <a:ahLst/>
              <a:cxnLst/>
              <a:rect l="l" t="t" r="r" b="b"/>
              <a:pathLst>
                <a:path w="4233" h="249" extrusionOk="0">
                  <a:moveTo>
                    <a:pt x="4069" y="1"/>
                  </a:moveTo>
                  <a:cubicBezTo>
                    <a:pt x="4069" y="1"/>
                    <a:pt x="706" y="137"/>
                    <a:pt x="1" y="164"/>
                  </a:cubicBezTo>
                  <a:cubicBezTo>
                    <a:pt x="1520" y="236"/>
                    <a:pt x="2894"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6"/>
            <p:cNvSpPr/>
            <p:nvPr/>
          </p:nvSpPr>
          <p:spPr>
            <a:xfrm>
              <a:off x="765143" y="4291613"/>
              <a:ext cx="150416" cy="12376"/>
            </a:xfrm>
            <a:custGeom>
              <a:avLst/>
              <a:gdLst/>
              <a:ahLst/>
              <a:cxnLst/>
              <a:rect l="l" t="t" r="r" b="b"/>
              <a:pathLst>
                <a:path w="3391" h="279" extrusionOk="0">
                  <a:moveTo>
                    <a:pt x="3255" y="1"/>
                  </a:moveTo>
                  <a:cubicBezTo>
                    <a:pt x="3255" y="1"/>
                    <a:pt x="706" y="82"/>
                    <a:pt x="0" y="136"/>
                  </a:cubicBezTo>
                  <a:cubicBezTo>
                    <a:pt x="1157" y="257"/>
                    <a:pt x="2214" y="279"/>
                    <a:pt x="2831" y="279"/>
                  </a:cubicBezTo>
                  <a:cubicBezTo>
                    <a:pt x="3183" y="279"/>
                    <a:pt x="3391" y="272"/>
                    <a:pt x="3391" y="272"/>
                  </a:cubicBezTo>
                  <a:lnTo>
                    <a:pt x="3255"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796415" y="4325281"/>
              <a:ext cx="127572" cy="11134"/>
            </a:xfrm>
            <a:custGeom>
              <a:avLst/>
              <a:gdLst/>
              <a:ahLst/>
              <a:cxnLst/>
              <a:rect l="l" t="t" r="r" b="b"/>
              <a:pathLst>
                <a:path w="2876" h="251" extrusionOk="0">
                  <a:moveTo>
                    <a:pt x="2713" y="1"/>
                  </a:moveTo>
                  <a:cubicBezTo>
                    <a:pt x="2713" y="1"/>
                    <a:pt x="706" y="28"/>
                    <a:pt x="1" y="55"/>
                  </a:cubicBezTo>
                  <a:cubicBezTo>
                    <a:pt x="1127" y="224"/>
                    <a:pt x="2072" y="250"/>
                    <a:pt x="2547" y="250"/>
                  </a:cubicBezTo>
                  <a:cubicBezTo>
                    <a:pt x="2758" y="250"/>
                    <a:pt x="2876" y="245"/>
                    <a:pt x="2876"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6"/>
            <p:cNvSpPr/>
            <p:nvPr/>
          </p:nvSpPr>
          <p:spPr>
            <a:xfrm>
              <a:off x="265806" y="4256570"/>
              <a:ext cx="320084" cy="13529"/>
            </a:xfrm>
            <a:custGeom>
              <a:avLst/>
              <a:gdLst/>
              <a:ahLst/>
              <a:cxnLst/>
              <a:rect l="l" t="t" r="r" b="b"/>
              <a:pathLst>
                <a:path w="7216" h="305" extrusionOk="0">
                  <a:moveTo>
                    <a:pt x="2372" y="1"/>
                  </a:moveTo>
                  <a:cubicBezTo>
                    <a:pt x="1439" y="1"/>
                    <a:pt x="580" y="13"/>
                    <a:pt x="1" y="31"/>
                  </a:cubicBezTo>
                  <a:cubicBezTo>
                    <a:pt x="28" y="85"/>
                    <a:pt x="55" y="194"/>
                    <a:pt x="109" y="302"/>
                  </a:cubicBezTo>
                  <a:cubicBezTo>
                    <a:pt x="660" y="302"/>
                    <a:pt x="1407" y="305"/>
                    <a:pt x="2213" y="305"/>
                  </a:cubicBezTo>
                  <a:cubicBezTo>
                    <a:pt x="4230" y="305"/>
                    <a:pt x="6615" y="291"/>
                    <a:pt x="7216" y="194"/>
                  </a:cubicBezTo>
                  <a:cubicBezTo>
                    <a:pt x="6402" y="49"/>
                    <a:pt x="4238" y="1"/>
                    <a:pt x="2372"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6"/>
            <p:cNvSpPr/>
            <p:nvPr/>
          </p:nvSpPr>
          <p:spPr>
            <a:xfrm>
              <a:off x="274234" y="4283185"/>
              <a:ext cx="167316" cy="10868"/>
            </a:xfrm>
            <a:custGeom>
              <a:avLst/>
              <a:gdLst/>
              <a:ahLst/>
              <a:cxnLst/>
              <a:rect l="l" t="t" r="r" b="b"/>
              <a:pathLst>
                <a:path w="3772" h="245" extrusionOk="0">
                  <a:moveTo>
                    <a:pt x="1" y="1"/>
                  </a:moveTo>
                  <a:cubicBezTo>
                    <a:pt x="1" y="55"/>
                    <a:pt x="55" y="163"/>
                    <a:pt x="55" y="245"/>
                  </a:cubicBezTo>
                  <a:cubicBezTo>
                    <a:pt x="1710" y="245"/>
                    <a:pt x="3310" y="191"/>
                    <a:pt x="3771" y="136"/>
                  </a:cubicBezTo>
                  <a:cubicBezTo>
                    <a:pt x="3093" y="55"/>
                    <a:pt x="1574"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6"/>
            <p:cNvSpPr/>
            <p:nvPr/>
          </p:nvSpPr>
          <p:spPr>
            <a:xfrm>
              <a:off x="274234" y="4307271"/>
              <a:ext cx="98740" cy="10868"/>
            </a:xfrm>
            <a:custGeom>
              <a:avLst/>
              <a:gdLst/>
              <a:ahLst/>
              <a:cxnLst/>
              <a:rect l="l" t="t" r="r" b="b"/>
              <a:pathLst>
                <a:path w="2226" h="245" extrusionOk="0">
                  <a:moveTo>
                    <a:pt x="1" y="0"/>
                  </a:moveTo>
                  <a:lnTo>
                    <a:pt x="1" y="0"/>
                  </a:lnTo>
                  <a:cubicBezTo>
                    <a:pt x="55" y="109"/>
                    <a:pt x="55" y="163"/>
                    <a:pt x="1" y="244"/>
                  </a:cubicBezTo>
                  <a:cubicBezTo>
                    <a:pt x="1032" y="244"/>
                    <a:pt x="1900" y="190"/>
                    <a:pt x="2225" y="136"/>
                  </a:cubicBezTo>
                  <a:cubicBezTo>
                    <a:pt x="1764" y="54"/>
                    <a:pt x="950" y="27"/>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268245" y="4333709"/>
              <a:ext cx="249067" cy="12110"/>
            </a:xfrm>
            <a:custGeom>
              <a:avLst/>
              <a:gdLst/>
              <a:ahLst/>
              <a:cxnLst/>
              <a:rect l="l" t="t" r="r" b="b"/>
              <a:pathLst>
                <a:path w="5615" h="273" extrusionOk="0">
                  <a:moveTo>
                    <a:pt x="109" y="1"/>
                  </a:moveTo>
                  <a:cubicBezTo>
                    <a:pt x="54" y="109"/>
                    <a:pt x="0" y="218"/>
                    <a:pt x="0" y="272"/>
                  </a:cubicBezTo>
                  <a:cubicBezTo>
                    <a:pt x="2116" y="272"/>
                    <a:pt x="4937" y="272"/>
                    <a:pt x="5615" y="191"/>
                  </a:cubicBezTo>
                  <a:cubicBezTo>
                    <a:pt x="4693" y="55"/>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905891" y="4241089"/>
              <a:ext cx="33756" cy="131165"/>
            </a:xfrm>
            <a:custGeom>
              <a:avLst/>
              <a:gdLst/>
              <a:ahLst/>
              <a:cxnLst/>
              <a:rect l="l" t="t" r="r" b="b"/>
              <a:pathLst>
                <a:path w="761" h="2957" extrusionOk="0">
                  <a:moveTo>
                    <a:pt x="1" y="0"/>
                  </a:moveTo>
                  <a:lnTo>
                    <a:pt x="1" y="2957"/>
                  </a:lnTo>
                  <a:cubicBezTo>
                    <a:pt x="381" y="2740"/>
                    <a:pt x="679" y="2306"/>
                    <a:pt x="733" y="1601"/>
                  </a:cubicBezTo>
                  <a:cubicBezTo>
                    <a:pt x="760" y="814"/>
                    <a:pt x="462" y="244"/>
                    <a:pt x="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6"/>
            <p:cNvSpPr/>
            <p:nvPr/>
          </p:nvSpPr>
          <p:spPr>
            <a:xfrm>
              <a:off x="1025036" y="4269966"/>
              <a:ext cx="347718" cy="72214"/>
            </a:xfrm>
            <a:custGeom>
              <a:avLst/>
              <a:gdLst/>
              <a:ahLst/>
              <a:cxnLst/>
              <a:rect l="l" t="t" r="r" b="b"/>
              <a:pathLst>
                <a:path w="7839" h="1628" extrusionOk="0">
                  <a:moveTo>
                    <a:pt x="27" y="0"/>
                  </a:moveTo>
                  <a:cubicBezTo>
                    <a:pt x="27" y="0"/>
                    <a:pt x="271" y="407"/>
                    <a:pt x="271" y="760"/>
                  </a:cubicBezTo>
                  <a:cubicBezTo>
                    <a:pt x="271" y="1139"/>
                    <a:pt x="0" y="1628"/>
                    <a:pt x="0" y="1628"/>
                  </a:cubicBezTo>
                  <a:lnTo>
                    <a:pt x="7215" y="1628"/>
                  </a:lnTo>
                  <a:cubicBezTo>
                    <a:pt x="7405" y="1628"/>
                    <a:pt x="7839" y="1302"/>
                    <a:pt x="7812" y="841"/>
                  </a:cubicBezTo>
                  <a:cubicBezTo>
                    <a:pt x="7758" y="190"/>
                    <a:pt x="7432" y="0"/>
                    <a:pt x="7459"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6"/>
            <p:cNvSpPr/>
            <p:nvPr/>
          </p:nvSpPr>
          <p:spPr>
            <a:xfrm>
              <a:off x="1517099" y="4224233"/>
              <a:ext cx="161284" cy="163679"/>
            </a:xfrm>
            <a:custGeom>
              <a:avLst/>
              <a:gdLst/>
              <a:ahLst/>
              <a:cxnLst/>
              <a:rect l="l" t="t" r="r" b="b"/>
              <a:pathLst>
                <a:path w="3636" h="3690" extrusionOk="0">
                  <a:moveTo>
                    <a:pt x="1" y="1"/>
                  </a:moveTo>
                  <a:cubicBezTo>
                    <a:pt x="462" y="706"/>
                    <a:pt x="950" y="2008"/>
                    <a:pt x="164" y="3689"/>
                  </a:cubicBezTo>
                  <a:lnTo>
                    <a:pt x="1899" y="3689"/>
                  </a:lnTo>
                  <a:cubicBezTo>
                    <a:pt x="3635" y="3689"/>
                    <a:pt x="3147" y="1"/>
                    <a:pt x="1954"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6"/>
            <p:cNvSpPr/>
            <p:nvPr/>
          </p:nvSpPr>
          <p:spPr>
            <a:xfrm>
              <a:off x="878256" y="4550310"/>
              <a:ext cx="806153" cy="164877"/>
            </a:xfrm>
            <a:custGeom>
              <a:avLst/>
              <a:gdLst/>
              <a:ahLst/>
              <a:cxnLst/>
              <a:rect l="l" t="t" r="r" b="b"/>
              <a:pathLst>
                <a:path w="18174" h="3717" extrusionOk="0">
                  <a:moveTo>
                    <a:pt x="0" y="0"/>
                  </a:moveTo>
                  <a:lnTo>
                    <a:pt x="27" y="3716"/>
                  </a:lnTo>
                  <a:lnTo>
                    <a:pt x="16437" y="3716"/>
                  </a:lnTo>
                  <a:cubicBezTo>
                    <a:pt x="18173" y="3716"/>
                    <a:pt x="17685" y="0"/>
                    <a:pt x="16491"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a:off x="241763" y="4550044"/>
              <a:ext cx="726753" cy="167538"/>
            </a:xfrm>
            <a:custGeom>
              <a:avLst/>
              <a:gdLst/>
              <a:ahLst/>
              <a:cxnLst/>
              <a:rect l="l" t="t" r="r" b="b"/>
              <a:pathLst>
                <a:path w="16384" h="3777" extrusionOk="0">
                  <a:moveTo>
                    <a:pt x="11089" y="0"/>
                  </a:moveTo>
                  <a:cubicBezTo>
                    <a:pt x="6564" y="0"/>
                    <a:pt x="55" y="60"/>
                    <a:pt x="55" y="60"/>
                  </a:cubicBezTo>
                  <a:lnTo>
                    <a:pt x="55" y="467"/>
                  </a:lnTo>
                  <a:lnTo>
                    <a:pt x="462" y="467"/>
                  </a:lnTo>
                  <a:lnTo>
                    <a:pt x="14702" y="603"/>
                  </a:lnTo>
                  <a:lnTo>
                    <a:pt x="14702" y="3315"/>
                  </a:lnTo>
                  <a:lnTo>
                    <a:pt x="1" y="3315"/>
                  </a:lnTo>
                  <a:lnTo>
                    <a:pt x="1" y="3776"/>
                  </a:lnTo>
                  <a:lnTo>
                    <a:pt x="14892" y="3776"/>
                  </a:lnTo>
                  <a:cubicBezTo>
                    <a:pt x="15651" y="3776"/>
                    <a:pt x="16383" y="2936"/>
                    <a:pt x="16383" y="1878"/>
                  </a:cubicBezTo>
                  <a:cubicBezTo>
                    <a:pt x="16383" y="793"/>
                    <a:pt x="15841" y="142"/>
                    <a:pt x="15326" y="60"/>
                  </a:cubicBezTo>
                  <a:cubicBezTo>
                    <a:pt x="15118" y="15"/>
                    <a:pt x="13351" y="0"/>
                    <a:pt x="1108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6"/>
            <p:cNvSpPr/>
            <p:nvPr/>
          </p:nvSpPr>
          <p:spPr>
            <a:xfrm>
              <a:off x="261015" y="4561444"/>
              <a:ext cx="683416" cy="142876"/>
            </a:xfrm>
            <a:custGeom>
              <a:avLst/>
              <a:gdLst/>
              <a:ahLst/>
              <a:cxnLst/>
              <a:rect l="l" t="t" r="r" b="b"/>
              <a:pathLst>
                <a:path w="15407" h="3221" extrusionOk="0">
                  <a:moveTo>
                    <a:pt x="14057" y="0"/>
                  </a:moveTo>
                  <a:cubicBezTo>
                    <a:pt x="13976" y="0"/>
                    <a:pt x="13901" y="7"/>
                    <a:pt x="13834" y="20"/>
                  </a:cubicBezTo>
                  <a:cubicBezTo>
                    <a:pt x="13101" y="129"/>
                    <a:pt x="12369" y="210"/>
                    <a:pt x="11637" y="210"/>
                  </a:cubicBezTo>
                  <a:lnTo>
                    <a:pt x="0" y="210"/>
                  </a:lnTo>
                  <a:cubicBezTo>
                    <a:pt x="0" y="210"/>
                    <a:pt x="109" y="292"/>
                    <a:pt x="217" y="509"/>
                  </a:cubicBezTo>
                  <a:cubicBezTo>
                    <a:pt x="245" y="563"/>
                    <a:pt x="272" y="671"/>
                    <a:pt x="299" y="780"/>
                  </a:cubicBezTo>
                  <a:cubicBezTo>
                    <a:pt x="353" y="888"/>
                    <a:pt x="380" y="970"/>
                    <a:pt x="407" y="1105"/>
                  </a:cubicBezTo>
                  <a:cubicBezTo>
                    <a:pt x="407" y="1187"/>
                    <a:pt x="434" y="1295"/>
                    <a:pt x="434" y="1349"/>
                  </a:cubicBezTo>
                  <a:lnTo>
                    <a:pt x="434" y="1512"/>
                  </a:lnTo>
                  <a:lnTo>
                    <a:pt x="434" y="1702"/>
                  </a:lnTo>
                  <a:cubicBezTo>
                    <a:pt x="434" y="1756"/>
                    <a:pt x="434" y="1838"/>
                    <a:pt x="407" y="1892"/>
                  </a:cubicBezTo>
                  <a:cubicBezTo>
                    <a:pt x="380" y="2028"/>
                    <a:pt x="380" y="2163"/>
                    <a:pt x="353" y="2272"/>
                  </a:cubicBezTo>
                  <a:cubicBezTo>
                    <a:pt x="380" y="2380"/>
                    <a:pt x="353" y="2434"/>
                    <a:pt x="299" y="2516"/>
                  </a:cubicBezTo>
                  <a:cubicBezTo>
                    <a:pt x="217" y="2787"/>
                    <a:pt x="82" y="2977"/>
                    <a:pt x="82" y="2977"/>
                  </a:cubicBezTo>
                  <a:lnTo>
                    <a:pt x="11637" y="2977"/>
                  </a:lnTo>
                  <a:cubicBezTo>
                    <a:pt x="12342" y="2977"/>
                    <a:pt x="13047" y="3085"/>
                    <a:pt x="13779" y="3194"/>
                  </a:cubicBezTo>
                  <a:cubicBezTo>
                    <a:pt x="13915" y="3221"/>
                    <a:pt x="14078" y="3221"/>
                    <a:pt x="14241" y="3221"/>
                  </a:cubicBezTo>
                  <a:cubicBezTo>
                    <a:pt x="14376" y="3221"/>
                    <a:pt x="14512" y="3140"/>
                    <a:pt x="14647" y="3085"/>
                  </a:cubicBezTo>
                  <a:cubicBezTo>
                    <a:pt x="15027" y="2868"/>
                    <a:pt x="15325" y="2434"/>
                    <a:pt x="15353" y="1729"/>
                  </a:cubicBezTo>
                  <a:cubicBezTo>
                    <a:pt x="15407" y="943"/>
                    <a:pt x="15081" y="373"/>
                    <a:pt x="14647" y="129"/>
                  </a:cubicBezTo>
                  <a:cubicBezTo>
                    <a:pt x="14539" y="75"/>
                    <a:pt x="14403" y="20"/>
                    <a:pt x="14322" y="20"/>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6"/>
            <p:cNvSpPr/>
            <p:nvPr/>
          </p:nvSpPr>
          <p:spPr>
            <a:xfrm>
              <a:off x="736266" y="4592406"/>
              <a:ext cx="187721" cy="11045"/>
            </a:xfrm>
            <a:custGeom>
              <a:avLst/>
              <a:gdLst/>
              <a:ahLst/>
              <a:cxnLst/>
              <a:rect l="l" t="t" r="r" b="b"/>
              <a:pathLst>
                <a:path w="4232" h="249" extrusionOk="0">
                  <a:moveTo>
                    <a:pt x="4069" y="0"/>
                  </a:moveTo>
                  <a:cubicBezTo>
                    <a:pt x="4069" y="0"/>
                    <a:pt x="706" y="136"/>
                    <a:pt x="0" y="190"/>
                  </a:cubicBezTo>
                  <a:cubicBezTo>
                    <a:pt x="1367" y="239"/>
                    <a:pt x="2617" y="249"/>
                    <a:pt x="3399" y="249"/>
                  </a:cubicBezTo>
                  <a:cubicBezTo>
                    <a:pt x="3919" y="249"/>
                    <a:pt x="4232" y="245"/>
                    <a:pt x="4232" y="245"/>
                  </a:cubicBezTo>
                  <a:lnTo>
                    <a:pt x="4069"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6"/>
            <p:cNvSpPr/>
            <p:nvPr/>
          </p:nvSpPr>
          <p:spPr>
            <a:xfrm>
              <a:off x="772373" y="4618888"/>
              <a:ext cx="150416" cy="11222"/>
            </a:xfrm>
            <a:custGeom>
              <a:avLst/>
              <a:gdLst/>
              <a:ahLst/>
              <a:cxnLst/>
              <a:rect l="l" t="t" r="r" b="b"/>
              <a:pathLst>
                <a:path w="3391" h="253" extrusionOk="0">
                  <a:moveTo>
                    <a:pt x="3255" y="0"/>
                  </a:moveTo>
                  <a:cubicBezTo>
                    <a:pt x="3255" y="0"/>
                    <a:pt x="705" y="54"/>
                    <a:pt x="0" y="136"/>
                  </a:cubicBezTo>
                  <a:cubicBezTo>
                    <a:pt x="1107" y="233"/>
                    <a:pt x="2106" y="253"/>
                    <a:pt x="2728" y="253"/>
                  </a:cubicBezTo>
                  <a:cubicBezTo>
                    <a:pt x="3143" y="253"/>
                    <a:pt x="3391" y="244"/>
                    <a:pt x="3391" y="244"/>
                  </a:cubicBezTo>
                  <a:lnTo>
                    <a:pt x="3255"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6"/>
            <p:cNvSpPr/>
            <p:nvPr/>
          </p:nvSpPr>
          <p:spPr>
            <a:xfrm>
              <a:off x="802448" y="4652556"/>
              <a:ext cx="127572" cy="11444"/>
            </a:xfrm>
            <a:custGeom>
              <a:avLst/>
              <a:gdLst/>
              <a:ahLst/>
              <a:cxnLst/>
              <a:rect l="l" t="t" r="r" b="b"/>
              <a:pathLst>
                <a:path w="2876" h="258" extrusionOk="0">
                  <a:moveTo>
                    <a:pt x="2713" y="1"/>
                  </a:moveTo>
                  <a:cubicBezTo>
                    <a:pt x="2713" y="1"/>
                    <a:pt x="705" y="55"/>
                    <a:pt x="0" y="82"/>
                  </a:cubicBezTo>
                  <a:cubicBezTo>
                    <a:pt x="977" y="228"/>
                    <a:pt x="1816" y="258"/>
                    <a:pt x="2332" y="258"/>
                  </a:cubicBezTo>
                  <a:cubicBezTo>
                    <a:pt x="2676" y="258"/>
                    <a:pt x="2875" y="245"/>
                    <a:pt x="2875"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6"/>
            <p:cNvSpPr/>
            <p:nvPr/>
          </p:nvSpPr>
          <p:spPr>
            <a:xfrm>
              <a:off x="271838" y="4583978"/>
              <a:ext cx="320084" cy="12198"/>
            </a:xfrm>
            <a:custGeom>
              <a:avLst/>
              <a:gdLst/>
              <a:ahLst/>
              <a:cxnLst/>
              <a:rect l="l" t="t" r="r" b="b"/>
              <a:pathLst>
                <a:path w="7216" h="275" extrusionOk="0">
                  <a:moveTo>
                    <a:pt x="1" y="1"/>
                  </a:moveTo>
                  <a:cubicBezTo>
                    <a:pt x="28" y="55"/>
                    <a:pt x="55" y="163"/>
                    <a:pt x="109" y="272"/>
                  </a:cubicBezTo>
                  <a:cubicBezTo>
                    <a:pt x="659" y="272"/>
                    <a:pt x="1407" y="274"/>
                    <a:pt x="2213" y="274"/>
                  </a:cubicBezTo>
                  <a:cubicBezTo>
                    <a:pt x="4229" y="274"/>
                    <a:pt x="6615" y="260"/>
                    <a:pt x="7216" y="163"/>
                  </a:cubicBezTo>
                  <a:cubicBezTo>
                    <a:pt x="5995" y="1"/>
                    <a:pt x="1709" y="1"/>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6"/>
            <p:cNvSpPr/>
            <p:nvPr/>
          </p:nvSpPr>
          <p:spPr>
            <a:xfrm>
              <a:off x="280266" y="4609263"/>
              <a:ext cx="167272" cy="10868"/>
            </a:xfrm>
            <a:custGeom>
              <a:avLst/>
              <a:gdLst/>
              <a:ahLst/>
              <a:cxnLst/>
              <a:rect l="l" t="t" r="r" b="b"/>
              <a:pathLst>
                <a:path w="3771" h="245" extrusionOk="0">
                  <a:moveTo>
                    <a:pt x="0" y="0"/>
                  </a:moveTo>
                  <a:cubicBezTo>
                    <a:pt x="0" y="82"/>
                    <a:pt x="28" y="163"/>
                    <a:pt x="28" y="244"/>
                  </a:cubicBezTo>
                  <a:cubicBezTo>
                    <a:pt x="1709" y="244"/>
                    <a:pt x="3282" y="217"/>
                    <a:pt x="3771" y="136"/>
                  </a:cubicBezTo>
                  <a:cubicBezTo>
                    <a:pt x="3120" y="82"/>
                    <a:pt x="1574" y="27"/>
                    <a:pt x="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6"/>
            <p:cNvSpPr/>
            <p:nvPr/>
          </p:nvSpPr>
          <p:spPr>
            <a:xfrm>
              <a:off x="282662" y="4634502"/>
              <a:ext cx="97498" cy="10868"/>
            </a:xfrm>
            <a:custGeom>
              <a:avLst/>
              <a:gdLst/>
              <a:ahLst/>
              <a:cxnLst/>
              <a:rect l="l" t="t" r="r" b="b"/>
              <a:pathLst>
                <a:path w="2198" h="245" extrusionOk="0">
                  <a:moveTo>
                    <a:pt x="1" y="1"/>
                  </a:moveTo>
                  <a:lnTo>
                    <a:pt x="1" y="245"/>
                  </a:lnTo>
                  <a:cubicBezTo>
                    <a:pt x="1004" y="245"/>
                    <a:pt x="1899" y="218"/>
                    <a:pt x="2198" y="136"/>
                  </a:cubicBezTo>
                  <a:cubicBezTo>
                    <a:pt x="1764" y="82"/>
                    <a:pt x="950" y="55"/>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6"/>
            <p:cNvSpPr/>
            <p:nvPr/>
          </p:nvSpPr>
          <p:spPr>
            <a:xfrm>
              <a:off x="274234" y="4660984"/>
              <a:ext cx="249112" cy="12065"/>
            </a:xfrm>
            <a:custGeom>
              <a:avLst/>
              <a:gdLst/>
              <a:ahLst/>
              <a:cxnLst/>
              <a:rect l="l" t="t" r="r" b="b"/>
              <a:pathLst>
                <a:path w="5616" h="272" extrusionOk="0">
                  <a:moveTo>
                    <a:pt x="109" y="1"/>
                  </a:moveTo>
                  <a:cubicBezTo>
                    <a:pt x="82" y="136"/>
                    <a:pt x="55" y="190"/>
                    <a:pt x="1" y="272"/>
                  </a:cubicBezTo>
                  <a:cubicBezTo>
                    <a:pt x="2117" y="272"/>
                    <a:pt x="4937" y="272"/>
                    <a:pt x="5615" y="163"/>
                  </a:cubicBezTo>
                  <a:cubicBezTo>
                    <a:pt x="4693" y="28"/>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6"/>
            <p:cNvSpPr/>
            <p:nvPr/>
          </p:nvSpPr>
          <p:spPr>
            <a:xfrm>
              <a:off x="911923" y="4568320"/>
              <a:ext cx="33712" cy="131209"/>
            </a:xfrm>
            <a:custGeom>
              <a:avLst/>
              <a:gdLst/>
              <a:ahLst/>
              <a:cxnLst/>
              <a:rect l="l" t="t" r="r" b="b"/>
              <a:pathLst>
                <a:path w="760" h="2958" extrusionOk="0">
                  <a:moveTo>
                    <a:pt x="1" y="1"/>
                  </a:moveTo>
                  <a:lnTo>
                    <a:pt x="1" y="2957"/>
                  </a:lnTo>
                  <a:cubicBezTo>
                    <a:pt x="380" y="2740"/>
                    <a:pt x="679" y="2307"/>
                    <a:pt x="733" y="1601"/>
                  </a:cubicBezTo>
                  <a:cubicBezTo>
                    <a:pt x="760" y="788"/>
                    <a:pt x="462" y="245"/>
                    <a:pt x="1"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6"/>
            <p:cNvSpPr/>
            <p:nvPr/>
          </p:nvSpPr>
          <p:spPr>
            <a:xfrm>
              <a:off x="1031024" y="4597108"/>
              <a:ext cx="347763" cy="72347"/>
            </a:xfrm>
            <a:custGeom>
              <a:avLst/>
              <a:gdLst/>
              <a:ahLst/>
              <a:cxnLst/>
              <a:rect l="l" t="t" r="r" b="b"/>
              <a:pathLst>
                <a:path w="7840" h="1631" extrusionOk="0">
                  <a:moveTo>
                    <a:pt x="7458" y="1"/>
                  </a:moveTo>
                  <a:cubicBezTo>
                    <a:pt x="7458" y="1"/>
                    <a:pt x="7458" y="2"/>
                    <a:pt x="7460" y="3"/>
                  </a:cubicBezTo>
                  <a:lnTo>
                    <a:pt x="28" y="3"/>
                  </a:lnTo>
                  <a:cubicBezTo>
                    <a:pt x="28" y="3"/>
                    <a:pt x="272" y="383"/>
                    <a:pt x="272" y="790"/>
                  </a:cubicBezTo>
                  <a:cubicBezTo>
                    <a:pt x="272" y="1169"/>
                    <a:pt x="1" y="1630"/>
                    <a:pt x="1" y="1630"/>
                  </a:cubicBezTo>
                  <a:lnTo>
                    <a:pt x="7216" y="1630"/>
                  </a:lnTo>
                  <a:cubicBezTo>
                    <a:pt x="7406" y="1630"/>
                    <a:pt x="7840" y="1332"/>
                    <a:pt x="7812" y="844"/>
                  </a:cubicBezTo>
                  <a:cubicBezTo>
                    <a:pt x="7761" y="251"/>
                    <a:pt x="7464" y="1"/>
                    <a:pt x="7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6"/>
            <p:cNvSpPr/>
            <p:nvPr/>
          </p:nvSpPr>
          <p:spPr>
            <a:xfrm>
              <a:off x="1523131" y="4552706"/>
              <a:ext cx="161284" cy="163679"/>
            </a:xfrm>
            <a:custGeom>
              <a:avLst/>
              <a:gdLst/>
              <a:ahLst/>
              <a:cxnLst/>
              <a:rect l="l" t="t" r="r" b="b"/>
              <a:pathLst>
                <a:path w="3636" h="3690" extrusionOk="0">
                  <a:moveTo>
                    <a:pt x="0" y="0"/>
                  </a:moveTo>
                  <a:cubicBezTo>
                    <a:pt x="462" y="706"/>
                    <a:pt x="950" y="1953"/>
                    <a:pt x="163" y="3689"/>
                  </a:cubicBezTo>
                  <a:lnTo>
                    <a:pt x="1899" y="3689"/>
                  </a:lnTo>
                  <a:cubicBezTo>
                    <a:pt x="3635" y="3689"/>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6"/>
            <p:cNvSpPr/>
            <p:nvPr/>
          </p:nvSpPr>
          <p:spPr>
            <a:xfrm>
              <a:off x="771176" y="4386673"/>
              <a:ext cx="806153" cy="163679"/>
            </a:xfrm>
            <a:custGeom>
              <a:avLst/>
              <a:gdLst/>
              <a:ahLst/>
              <a:cxnLst/>
              <a:rect l="l" t="t" r="r" b="b"/>
              <a:pathLst>
                <a:path w="18174" h="3690" extrusionOk="0">
                  <a:moveTo>
                    <a:pt x="0" y="0"/>
                  </a:moveTo>
                  <a:lnTo>
                    <a:pt x="27" y="3689"/>
                  </a:lnTo>
                  <a:lnTo>
                    <a:pt x="16437" y="3689"/>
                  </a:lnTo>
                  <a:cubicBezTo>
                    <a:pt x="18173" y="3689"/>
                    <a:pt x="17685" y="0"/>
                    <a:pt x="16491"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6"/>
            <p:cNvSpPr/>
            <p:nvPr/>
          </p:nvSpPr>
          <p:spPr>
            <a:xfrm>
              <a:off x="133486" y="4385209"/>
              <a:ext cx="726753" cy="168736"/>
            </a:xfrm>
            <a:custGeom>
              <a:avLst/>
              <a:gdLst/>
              <a:ahLst/>
              <a:cxnLst/>
              <a:rect l="l" t="t" r="r" b="b"/>
              <a:pathLst>
                <a:path w="16384" h="3804" extrusionOk="0">
                  <a:moveTo>
                    <a:pt x="11089" y="0"/>
                  </a:moveTo>
                  <a:cubicBezTo>
                    <a:pt x="6564" y="0"/>
                    <a:pt x="55" y="60"/>
                    <a:pt x="55" y="60"/>
                  </a:cubicBezTo>
                  <a:lnTo>
                    <a:pt x="55" y="467"/>
                  </a:lnTo>
                  <a:lnTo>
                    <a:pt x="461" y="467"/>
                  </a:lnTo>
                  <a:lnTo>
                    <a:pt x="14702" y="603"/>
                  </a:lnTo>
                  <a:lnTo>
                    <a:pt x="14702" y="3315"/>
                  </a:lnTo>
                  <a:lnTo>
                    <a:pt x="0" y="3315"/>
                  </a:lnTo>
                  <a:lnTo>
                    <a:pt x="0" y="3804"/>
                  </a:lnTo>
                  <a:lnTo>
                    <a:pt x="14891" y="3804"/>
                  </a:lnTo>
                  <a:cubicBezTo>
                    <a:pt x="15651" y="3804"/>
                    <a:pt x="16383" y="2963"/>
                    <a:pt x="16383" y="1905"/>
                  </a:cubicBezTo>
                  <a:cubicBezTo>
                    <a:pt x="16383" y="820"/>
                    <a:pt x="15841" y="169"/>
                    <a:pt x="15325" y="60"/>
                  </a:cubicBezTo>
                  <a:cubicBezTo>
                    <a:pt x="15117" y="15"/>
                    <a:pt x="13351" y="0"/>
                    <a:pt x="11089"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6"/>
            <p:cNvSpPr/>
            <p:nvPr/>
          </p:nvSpPr>
          <p:spPr>
            <a:xfrm>
              <a:off x="152737" y="4399004"/>
              <a:ext cx="683416" cy="142920"/>
            </a:xfrm>
            <a:custGeom>
              <a:avLst/>
              <a:gdLst/>
              <a:ahLst/>
              <a:cxnLst/>
              <a:rect l="l" t="t" r="r" b="b"/>
              <a:pathLst>
                <a:path w="15407" h="3222" extrusionOk="0">
                  <a:moveTo>
                    <a:pt x="14057" y="0"/>
                  </a:moveTo>
                  <a:cubicBezTo>
                    <a:pt x="13976" y="0"/>
                    <a:pt x="13901" y="7"/>
                    <a:pt x="13834" y="21"/>
                  </a:cubicBezTo>
                  <a:cubicBezTo>
                    <a:pt x="13101" y="129"/>
                    <a:pt x="12369" y="211"/>
                    <a:pt x="11636" y="211"/>
                  </a:cubicBezTo>
                  <a:lnTo>
                    <a:pt x="0" y="211"/>
                  </a:lnTo>
                  <a:cubicBezTo>
                    <a:pt x="0" y="211"/>
                    <a:pt x="109" y="292"/>
                    <a:pt x="190" y="509"/>
                  </a:cubicBezTo>
                  <a:cubicBezTo>
                    <a:pt x="244" y="563"/>
                    <a:pt x="272" y="672"/>
                    <a:pt x="326" y="780"/>
                  </a:cubicBezTo>
                  <a:cubicBezTo>
                    <a:pt x="380" y="889"/>
                    <a:pt x="407" y="970"/>
                    <a:pt x="434" y="1106"/>
                  </a:cubicBezTo>
                  <a:cubicBezTo>
                    <a:pt x="434" y="1187"/>
                    <a:pt x="489" y="1295"/>
                    <a:pt x="489" y="1350"/>
                  </a:cubicBezTo>
                  <a:lnTo>
                    <a:pt x="489" y="1512"/>
                  </a:lnTo>
                  <a:lnTo>
                    <a:pt x="489" y="1702"/>
                  </a:lnTo>
                  <a:cubicBezTo>
                    <a:pt x="489" y="1757"/>
                    <a:pt x="489" y="1838"/>
                    <a:pt x="434" y="1892"/>
                  </a:cubicBezTo>
                  <a:cubicBezTo>
                    <a:pt x="407" y="2028"/>
                    <a:pt x="407" y="2163"/>
                    <a:pt x="380" y="2272"/>
                  </a:cubicBezTo>
                  <a:cubicBezTo>
                    <a:pt x="380" y="2326"/>
                    <a:pt x="326" y="2408"/>
                    <a:pt x="299" y="2516"/>
                  </a:cubicBezTo>
                  <a:cubicBezTo>
                    <a:pt x="190" y="2787"/>
                    <a:pt x="82" y="2977"/>
                    <a:pt x="82" y="2977"/>
                  </a:cubicBezTo>
                  <a:lnTo>
                    <a:pt x="11636" y="2977"/>
                  </a:lnTo>
                  <a:cubicBezTo>
                    <a:pt x="12342" y="2977"/>
                    <a:pt x="13047" y="3086"/>
                    <a:pt x="13779" y="3194"/>
                  </a:cubicBezTo>
                  <a:cubicBezTo>
                    <a:pt x="13915" y="3221"/>
                    <a:pt x="14078" y="3221"/>
                    <a:pt x="14240" y="3221"/>
                  </a:cubicBezTo>
                  <a:cubicBezTo>
                    <a:pt x="14376" y="3221"/>
                    <a:pt x="14512" y="3140"/>
                    <a:pt x="14647" y="3086"/>
                  </a:cubicBezTo>
                  <a:cubicBezTo>
                    <a:pt x="15027" y="2869"/>
                    <a:pt x="15325" y="2435"/>
                    <a:pt x="15352" y="1729"/>
                  </a:cubicBezTo>
                  <a:cubicBezTo>
                    <a:pt x="15407" y="943"/>
                    <a:pt x="15081" y="373"/>
                    <a:pt x="14647" y="129"/>
                  </a:cubicBezTo>
                  <a:cubicBezTo>
                    <a:pt x="14539" y="75"/>
                    <a:pt x="14403" y="21"/>
                    <a:pt x="14322" y="21"/>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6"/>
            <p:cNvSpPr/>
            <p:nvPr/>
          </p:nvSpPr>
          <p:spPr>
            <a:xfrm>
              <a:off x="627988" y="4428769"/>
              <a:ext cx="187721" cy="11001"/>
            </a:xfrm>
            <a:custGeom>
              <a:avLst/>
              <a:gdLst/>
              <a:ahLst/>
              <a:cxnLst/>
              <a:rect l="l" t="t" r="r" b="b"/>
              <a:pathLst>
                <a:path w="4232" h="248" extrusionOk="0">
                  <a:moveTo>
                    <a:pt x="4069" y="1"/>
                  </a:moveTo>
                  <a:cubicBezTo>
                    <a:pt x="4069" y="1"/>
                    <a:pt x="705" y="136"/>
                    <a:pt x="0" y="163"/>
                  </a:cubicBezTo>
                  <a:cubicBezTo>
                    <a:pt x="1519" y="236"/>
                    <a:pt x="2893"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6"/>
            <p:cNvSpPr/>
            <p:nvPr/>
          </p:nvSpPr>
          <p:spPr>
            <a:xfrm>
              <a:off x="664051" y="4454053"/>
              <a:ext cx="150461" cy="12376"/>
            </a:xfrm>
            <a:custGeom>
              <a:avLst/>
              <a:gdLst/>
              <a:ahLst/>
              <a:cxnLst/>
              <a:rect l="l" t="t" r="r" b="b"/>
              <a:pathLst>
                <a:path w="3392" h="279" extrusionOk="0">
                  <a:moveTo>
                    <a:pt x="3256" y="0"/>
                  </a:moveTo>
                  <a:cubicBezTo>
                    <a:pt x="3256" y="0"/>
                    <a:pt x="706" y="82"/>
                    <a:pt x="1" y="136"/>
                  </a:cubicBezTo>
                  <a:cubicBezTo>
                    <a:pt x="1175" y="257"/>
                    <a:pt x="2228" y="279"/>
                    <a:pt x="2838" y="279"/>
                  </a:cubicBezTo>
                  <a:cubicBezTo>
                    <a:pt x="3187" y="279"/>
                    <a:pt x="3391" y="271"/>
                    <a:pt x="3391" y="271"/>
                  </a:cubicBezTo>
                  <a:lnTo>
                    <a:pt x="3256"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6"/>
            <p:cNvSpPr/>
            <p:nvPr/>
          </p:nvSpPr>
          <p:spPr>
            <a:xfrm>
              <a:off x="695368" y="4488918"/>
              <a:ext cx="128770" cy="11134"/>
            </a:xfrm>
            <a:custGeom>
              <a:avLst/>
              <a:gdLst/>
              <a:ahLst/>
              <a:cxnLst/>
              <a:rect l="l" t="t" r="r" b="b"/>
              <a:pathLst>
                <a:path w="2903" h="251" extrusionOk="0">
                  <a:moveTo>
                    <a:pt x="2713" y="1"/>
                  </a:moveTo>
                  <a:cubicBezTo>
                    <a:pt x="2713" y="1"/>
                    <a:pt x="733" y="28"/>
                    <a:pt x="0" y="82"/>
                  </a:cubicBezTo>
                  <a:cubicBezTo>
                    <a:pt x="1085" y="227"/>
                    <a:pt x="2013" y="251"/>
                    <a:pt x="2512" y="251"/>
                  </a:cubicBezTo>
                  <a:cubicBezTo>
                    <a:pt x="2761" y="251"/>
                    <a:pt x="2902" y="245"/>
                    <a:pt x="2902"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6"/>
            <p:cNvSpPr/>
            <p:nvPr/>
          </p:nvSpPr>
          <p:spPr>
            <a:xfrm>
              <a:off x="163560" y="4420341"/>
              <a:ext cx="321281" cy="12198"/>
            </a:xfrm>
            <a:custGeom>
              <a:avLst/>
              <a:gdLst/>
              <a:ahLst/>
              <a:cxnLst/>
              <a:rect l="l" t="t" r="r" b="b"/>
              <a:pathLst>
                <a:path w="7243" h="275" extrusionOk="0">
                  <a:moveTo>
                    <a:pt x="0" y="1"/>
                  </a:moveTo>
                  <a:cubicBezTo>
                    <a:pt x="28" y="55"/>
                    <a:pt x="55" y="164"/>
                    <a:pt x="136" y="272"/>
                  </a:cubicBezTo>
                  <a:cubicBezTo>
                    <a:pt x="686" y="272"/>
                    <a:pt x="1434" y="274"/>
                    <a:pt x="2240" y="274"/>
                  </a:cubicBezTo>
                  <a:cubicBezTo>
                    <a:pt x="4256" y="274"/>
                    <a:pt x="6642" y="260"/>
                    <a:pt x="7243" y="164"/>
                  </a:cubicBezTo>
                  <a:cubicBezTo>
                    <a:pt x="6022" y="1"/>
                    <a:pt x="1764" y="1"/>
                    <a:pt x="0"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6"/>
            <p:cNvSpPr/>
            <p:nvPr/>
          </p:nvSpPr>
          <p:spPr>
            <a:xfrm>
              <a:off x="174384" y="4446822"/>
              <a:ext cx="166074" cy="10868"/>
            </a:xfrm>
            <a:custGeom>
              <a:avLst/>
              <a:gdLst/>
              <a:ahLst/>
              <a:cxnLst/>
              <a:rect l="l" t="t" r="r" b="b"/>
              <a:pathLst>
                <a:path w="3744" h="245" extrusionOk="0">
                  <a:moveTo>
                    <a:pt x="1" y="0"/>
                  </a:moveTo>
                  <a:cubicBezTo>
                    <a:pt x="1" y="82"/>
                    <a:pt x="28" y="163"/>
                    <a:pt x="28" y="245"/>
                  </a:cubicBezTo>
                  <a:cubicBezTo>
                    <a:pt x="1682" y="245"/>
                    <a:pt x="3283" y="217"/>
                    <a:pt x="3744" y="136"/>
                  </a:cubicBezTo>
                  <a:cubicBezTo>
                    <a:pt x="3066" y="28"/>
                    <a:pt x="1547" y="0"/>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6"/>
            <p:cNvSpPr/>
            <p:nvPr/>
          </p:nvSpPr>
          <p:spPr>
            <a:xfrm>
              <a:off x="174384" y="4470865"/>
              <a:ext cx="97498" cy="10912"/>
            </a:xfrm>
            <a:custGeom>
              <a:avLst/>
              <a:gdLst/>
              <a:ahLst/>
              <a:cxnLst/>
              <a:rect l="l" t="t" r="r" b="b"/>
              <a:pathLst>
                <a:path w="2198" h="246" extrusionOk="0">
                  <a:moveTo>
                    <a:pt x="1" y="1"/>
                  </a:moveTo>
                  <a:lnTo>
                    <a:pt x="1" y="1"/>
                  </a:lnTo>
                  <a:cubicBezTo>
                    <a:pt x="28" y="109"/>
                    <a:pt x="28" y="164"/>
                    <a:pt x="1" y="245"/>
                  </a:cubicBezTo>
                  <a:cubicBezTo>
                    <a:pt x="1004" y="245"/>
                    <a:pt x="1872" y="218"/>
                    <a:pt x="2198" y="137"/>
                  </a:cubicBezTo>
                  <a:cubicBezTo>
                    <a:pt x="1737" y="82"/>
                    <a:pt x="950"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6"/>
            <p:cNvSpPr/>
            <p:nvPr/>
          </p:nvSpPr>
          <p:spPr>
            <a:xfrm>
              <a:off x="165956" y="4498544"/>
              <a:ext cx="249112" cy="12110"/>
            </a:xfrm>
            <a:custGeom>
              <a:avLst/>
              <a:gdLst/>
              <a:ahLst/>
              <a:cxnLst/>
              <a:rect l="l" t="t" r="r" b="b"/>
              <a:pathLst>
                <a:path w="5616" h="273" extrusionOk="0">
                  <a:moveTo>
                    <a:pt x="109" y="1"/>
                  </a:moveTo>
                  <a:cubicBezTo>
                    <a:pt x="82" y="82"/>
                    <a:pt x="28" y="164"/>
                    <a:pt x="1" y="272"/>
                  </a:cubicBezTo>
                  <a:cubicBezTo>
                    <a:pt x="2116" y="272"/>
                    <a:pt x="4937" y="272"/>
                    <a:pt x="5615" y="164"/>
                  </a:cubicBezTo>
                  <a:cubicBezTo>
                    <a:pt x="4693" y="28"/>
                    <a:pt x="2062"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6"/>
            <p:cNvSpPr/>
            <p:nvPr/>
          </p:nvSpPr>
          <p:spPr>
            <a:xfrm>
              <a:off x="803646" y="4404726"/>
              <a:ext cx="34909" cy="131165"/>
            </a:xfrm>
            <a:custGeom>
              <a:avLst/>
              <a:gdLst/>
              <a:ahLst/>
              <a:cxnLst/>
              <a:rect l="l" t="t" r="r" b="b"/>
              <a:pathLst>
                <a:path w="787" h="2957" extrusionOk="0">
                  <a:moveTo>
                    <a:pt x="0" y="0"/>
                  </a:moveTo>
                  <a:lnTo>
                    <a:pt x="0" y="2957"/>
                  </a:lnTo>
                  <a:cubicBezTo>
                    <a:pt x="380" y="2740"/>
                    <a:pt x="678" y="2306"/>
                    <a:pt x="733" y="1600"/>
                  </a:cubicBezTo>
                  <a:cubicBezTo>
                    <a:pt x="787" y="814"/>
                    <a:pt x="489" y="244"/>
                    <a:pt x="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6"/>
            <p:cNvSpPr/>
            <p:nvPr/>
          </p:nvSpPr>
          <p:spPr>
            <a:xfrm>
              <a:off x="923944" y="4433604"/>
              <a:ext cx="347763" cy="72214"/>
            </a:xfrm>
            <a:custGeom>
              <a:avLst/>
              <a:gdLst/>
              <a:ahLst/>
              <a:cxnLst/>
              <a:rect l="l" t="t" r="r" b="b"/>
              <a:pathLst>
                <a:path w="7840" h="1628" extrusionOk="0">
                  <a:moveTo>
                    <a:pt x="55" y="0"/>
                  </a:moveTo>
                  <a:cubicBezTo>
                    <a:pt x="55" y="0"/>
                    <a:pt x="272" y="407"/>
                    <a:pt x="272" y="787"/>
                  </a:cubicBezTo>
                  <a:cubicBezTo>
                    <a:pt x="272" y="1139"/>
                    <a:pt x="1" y="1628"/>
                    <a:pt x="1" y="1628"/>
                  </a:cubicBezTo>
                  <a:lnTo>
                    <a:pt x="7243" y="1628"/>
                  </a:lnTo>
                  <a:cubicBezTo>
                    <a:pt x="7406" y="1628"/>
                    <a:pt x="7840" y="1302"/>
                    <a:pt x="7812" y="841"/>
                  </a:cubicBezTo>
                  <a:cubicBezTo>
                    <a:pt x="7785" y="190"/>
                    <a:pt x="7433" y="0"/>
                    <a:pt x="7460"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6"/>
            <p:cNvSpPr/>
            <p:nvPr/>
          </p:nvSpPr>
          <p:spPr>
            <a:xfrm>
              <a:off x="1416051" y="4387870"/>
              <a:ext cx="161284" cy="164877"/>
            </a:xfrm>
            <a:custGeom>
              <a:avLst/>
              <a:gdLst/>
              <a:ahLst/>
              <a:cxnLst/>
              <a:rect l="l" t="t" r="r" b="b"/>
              <a:pathLst>
                <a:path w="3636" h="3717" extrusionOk="0">
                  <a:moveTo>
                    <a:pt x="0" y="0"/>
                  </a:moveTo>
                  <a:cubicBezTo>
                    <a:pt x="489" y="733"/>
                    <a:pt x="950" y="1980"/>
                    <a:pt x="163" y="3716"/>
                  </a:cubicBezTo>
                  <a:lnTo>
                    <a:pt x="1899" y="3716"/>
                  </a:lnTo>
                  <a:cubicBezTo>
                    <a:pt x="3635" y="3716"/>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56"/>
          <p:cNvGrpSpPr/>
          <p:nvPr/>
        </p:nvGrpSpPr>
        <p:grpSpPr>
          <a:xfrm flipH="1">
            <a:off x="5076525" y="398879"/>
            <a:ext cx="3127818" cy="1123849"/>
            <a:chOff x="428325" y="398879"/>
            <a:chExt cx="3127818" cy="1123849"/>
          </a:xfrm>
        </p:grpSpPr>
        <p:grpSp>
          <p:nvGrpSpPr>
            <p:cNvPr id="940" name="Google Shape;940;p56"/>
            <p:cNvGrpSpPr/>
            <p:nvPr/>
          </p:nvGrpSpPr>
          <p:grpSpPr>
            <a:xfrm rot="532637">
              <a:off x="461005" y="484552"/>
              <a:ext cx="1150147" cy="512806"/>
              <a:chOff x="638811" y="2327472"/>
              <a:chExt cx="1566541" cy="698461"/>
            </a:xfrm>
          </p:grpSpPr>
          <p:sp>
            <p:nvSpPr>
              <p:cNvPr id="941" name="Google Shape;941;p56"/>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6"/>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6"/>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6"/>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6"/>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6"/>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6"/>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6"/>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6"/>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6"/>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6"/>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6"/>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56"/>
            <p:cNvSpPr/>
            <p:nvPr/>
          </p:nvSpPr>
          <p:spPr>
            <a:xfrm rot="885366">
              <a:off x="1671576" y="904906"/>
              <a:ext cx="1866114" cy="386542"/>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ítulo 1"/>
          <p:cNvSpPr>
            <a:spLocks noGrp="1"/>
          </p:cNvSpPr>
          <p:nvPr>
            <p:ph type="subTitle" idx="1"/>
          </p:nvPr>
        </p:nvSpPr>
        <p:spPr/>
        <p:txBody>
          <a:bodyPr/>
          <a:lstStyle/>
          <a:p>
            <a:endParaRPr lang="es-CL"/>
          </a:p>
        </p:txBody>
      </p:sp>
    </p:spTree>
    <p:extLst>
      <p:ext uri="{BB962C8B-B14F-4D97-AF65-F5344CB8AC3E}">
        <p14:creationId xmlns:p14="http://schemas.microsoft.com/office/powerpoint/2010/main" val="2496559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9" name="Google Shape;729;p50"/>
          <p:cNvSpPr txBox="1">
            <a:spLocks noGrp="1"/>
          </p:cNvSpPr>
          <p:nvPr>
            <p:ph type="title"/>
          </p:nvPr>
        </p:nvSpPr>
        <p:spPr>
          <a:xfrm>
            <a:off x="697543" y="428697"/>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Pasito a pasito</a:t>
            </a:r>
            <a:endParaRPr dirty="0"/>
          </a:p>
        </p:txBody>
      </p:sp>
      <p:sp>
        <p:nvSpPr>
          <p:cNvPr id="734" name="Google Shape;734;p50"/>
          <p:cNvSpPr/>
          <p:nvPr/>
        </p:nvSpPr>
        <p:spPr>
          <a:xfrm rot="-2353035">
            <a:off x="8143742" y="846074"/>
            <a:ext cx="1866260" cy="386573"/>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0"/>
          <p:cNvSpPr/>
          <p:nvPr/>
        </p:nvSpPr>
        <p:spPr>
          <a:xfrm rot="-2224884">
            <a:off x="8300999" y="1716494"/>
            <a:ext cx="146281" cy="146281"/>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 name="Google Shape;736;p50"/>
          <p:cNvGrpSpPr/>
          <p:nvPr/>
        </p:nvGrpSpPr>
        <p:grpSpPr>
          <a:xfrm flipH="1">
            <a:off x="423575" y="3824748"/>
            <a:ext cx="708457" cy="898127"/>
            <a:chOff x="5032925" y="3565425"/>
            <a:chExt cx="832050" cy="1072775"/>
          </a:xfrm>
        </p:grpSpPr>
        <p:sp>
          <p:nvSpPr>
            <p:cNvPr id="737" name="Google Shape;737;p50"/>
            <p:cNvSpPr/>
            <p:nvPr/>
          </p:nvSpPr>
          <p:spPr>
            <a:xfrm>
              <a:off x="5365200" y="4275375"/>
              <a:ext cx="130900" cy="66475"/>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0"/>
            <p:cNvSpPr/>
            <p:nvPr/>
          </p:nvSpPr>
          <p:spPr>
            <a:xfrm>
              <a:off x="5415375" y="3748500"/>
              <a:ext cx="372975" cy="737125"/>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a:off x="5467600" y="4428625"/>
              <a:ext cx="151225" cy="57000"/>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a:off x="5519800" y="3970250"/>
              <a:ext cx="268550" cy="380425"/>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a:off x="5567950" y="4052450"/>
              <a:ext cx="248900" cy="226850"/>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a:off x="5635075" y="4107900"/>
              <a:ext cx="115300" cy="115300"/>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a:off x="5670350" y="4143825"/>
              <a:ext cx="44100" cy="44100"/>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a:off x="5083125" y="4361500"/>
              <a:ext cx="168850" cy="44775"/>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a:off x="5141425" y="4388625"/>
              <a:ext cx="45475" cy="109200"/>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a:off x="5032925" y="4473400"/>
              <a:ext cx="832050" cy="164800"/>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a:off x="5032925" y="4560175"/>
              <a:ext cx="832050" cy="78025"/>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0"/>
            <p:cNvSpPr/>
            <p:nvPr/>
          </p:nvSpPr>
          <p:spPr>
            <a:xfrm>
              <a:off x="5072275" y="4165525"/>
              <a:ext cx="283450" cy="225150"/>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0"/>
            <p:cNvSpPr/>
            <p:nvPr/>
          </p:nvSpPr>
          <p:spPr>
            <a:xfrm>
              <a:off x="5062775" y="4106550"/>
              <a:ext cx="353300" cy="282100"/>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0"/>
            <p:cNvSpPr/>
            <p:nvPr/>
          </p:nvSpPr>
          <p:spPr>
            <a:xfrm>
              <a:off x="5124475" y="4149925"/>
              <a:ext cx="67850" cy="71925"/>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0"/>
            <p:cNvSpPr/>
            <p:nvPr/>
          </p:nvSpPr>
          <p:spPr>
            <a:xfrm>
              <a:off x="5226200" y="4223175"/>
              <a:ext cx="189875" cy="165475"/>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0"/>
            <p:cNvSpPr/>
            <p:nvPr/>
          </p:nvSpPr>
          <p:spPr>
            <a:xfrm>
              <a:off x="5551000" y="3565425"/>
              <a:ext cx="168875" cy="169550"/>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0"/>
            <p:cNvSpPr/>
            <p:nvPr/>
          </p:nvSpPr>
          <p:spPr>
            <a:xfrm>
              <a:off x="5551000" y="3631875"/>
              <a:ext cx="113950" cy="103100"/>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0"/>
            <p:cNvSpPr/>
            <p:nvPr/>
          </p:nvSpPr>
          <p:spPr>
            <a:xfrm>
              <a:off x="5584225" y="3593900"/>
              <a:ext cx="115975" cy="130225"/>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0"/>
            <p:cNvSpPr/>
            <p:nvPr/>
          </p:nvSpPr>
          <p:spPr>
            <a:xfrm>
              <a:off x="5320450" y="3642725"/>
              <a:ext cx="339075" cy="364825"/>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0"/>
            <p:cNvSpPr/>
            <p:nvPr/>
          </p:nvSpPr>
          <p:spPr>
            <a:xfrm>
              <a:off x="5320450" y="3642725"/>
              <a:ext cx="246175" cy="288900"/>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0"/>
            <p:cNvSpPr/>
            <p:nvPr/>
          </p:nvSpPr>
          <p:spPr>
            <a:xfrm>
              <a:off x="5390975" y="3700350"/>
              <a:ext cx="268550" cy="307200"/>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0"/>
            <p:cNvSpPr/>
            <p:nvPr/>
          </p:nvSpPr>
          <p:spPr>
            <a:xfrm>
              <a:off x="5282475" y="3954650"/>
              <a:ext cx="132250" cy="96225"/>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0"/>
            <p:cNvSpPr/>
            <p:nvPr/>
          </p:nvSpPr>
          <p:spPr>
            <a:xfrm>
              <a:off x="5265525" y="3878700"/>
              <a:ext cx="204125" cy="191250"/>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0"/>
            <p:cNvSpPr/>
            <p:nvPr/>
          </p:nvSpPr>
          <p:spPr>
            <a:xfrm>
              <a:off x="5265525" y="3878700"/>
              <a:ext cx="87500" cy="96325"/>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0"/>
            <p:cNvSpPr/>
            <p:nvPr/>
          </p:nvSpPr>
          <p:spPr>
            <a:xfrm>
              <a:off x="5355700" y="3953300"/>
              <a:ext cx="93600" cy="100375"/>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0"/>
            <p:cNvSpPr/>
            <p:nvPr/>
          </p:nvSpPr>
          <p:spPr>
            <a:xfrm>
              <a:off x="5304175" y="3912600"/>
              <a:ext cx="77325" cy="85475"/>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0"/>
            <p:cNvSpPr/>
            <p:nvPr/>
          </p:nvSpPr>
          <p:spPr>
            <a:xfrm>
              <a:off x="5509625" y="3636625"/>
              <a:ext cx="156000" cy="145125"/>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0"/>
            <p:cNvSpPr/>
            <p:nvPr/>
          </p:nvSpPr>
          <p:spPr>
            <a:xfrm>
              <a:off x="5543550" y="3665100"/>
              <a:ext cx="57650" cy="64450"/>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0"/>
            <p:cNvSpPr/>
            <p:nvPr/>
          </p:nvSpPr>
          <p:spPr>
            <a:xfrm>
              <a:off x="5588975" y="3704425"/>
              <a:ext cx="76650" cy="77325"/>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50"/>
          <p:cNvGrpSpPr/>
          <p:nvPr/>
        </p:nvGrpSpPr>
        <p:grpSpPr>
          <a:xfrm>
            <a:off x="6429231" y="4506657"/>
            <a:ext cx="944131" cy="351709"/>
            <a:chOff x="4697275" y="2132600"/>
            <a:chExt cx="704575" cy="262450"/>
          </a:xfrm>
        </p:grpSpPr>
        <p:sp>
          <p:nvSpPr>
            <p:cNvPr id="767" name="Google Shape;767;p50"/>
            <p:cNvSpPr/>
            <p:nvPr/>
          </p:nvSpPr>
          <p:spPr>
            <a:xfrm>
              <a:off x="4697275" y="2239075"/>
              <a:ext cx="671350" cy="132250"/>
            </a:xfrm>
            <a:custGeom>
              <a:avLst/>
              <a:gdLst/>
              <a:ahLst/>
              <a:cxnLst/>
              <a:rect l="l" t="t" r="r" b="b"/>
              <a:pathLst>
                <a:path w="26854" h="5290" extrusionOk="0">
                  <a:moveTo>
                    <a:pt x="26853" y="0"/>
                  </a:moveTo>
                  <a:cubicBezTo>
                    <a:pt x="26853" y="0"/>
                    <a:pt x="10036" y="922"/>
                    <a:pt x="3906" y="1329"/>
                  </a:cubicBezTo>
                  <a:cubicBezTo>
                    <a:pt x="2550" y="1438"/>
                    <a:pt x="1330" y="2143"/>
                    <a:pt x="733" y="3228"/>
                  </a:cubicBezTo>
                  <a:cubicBezTo>
                    <a:pt x="516" y="3608"/>
                    <a:pt x="353" y="3933"/>
                    <a:pt x="218" y="4231"/>
                  </a:cubicBezTo>
                  <a:cubicBezTo>
                    <a:pt x="1" y="4747"/>
                    <a:pt x="407" y="5289"/>
                    <a:pt x="1058" y="5289"/>
                  </a:cubicBezTo>
                  <a:cubicBezTo>
                    <a:pt x="1438" y="5289"/>
                    <a:pt x="1764" y="5099"/>
                    <a:pt x="1899" y="4747"/>
                  </a:cubicBezTo>
                  <a:lnTo>
                    <a:pt x="1981" y="4584"/>
                  </a:lnTo>
                  <a:cubicBezTo>
                    <a:pt x="2496" y="3255"/>
                    <a:pt x="3852" y="2306"/>
                    <a:pt x="5425" y="2251"/>
                  </a:cubicBezTo>
                  <a:lnTo>
                    <a:pt x="26853" y="1085"/>
                  </a:lnTo>
                  <a:lnTo>
                    <a:pt x="26853"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0"/>
            <p:cNvSpPr/>
            <p:nvPr/>
          </p:nvSpPr>
          <p:spPr>
            <a:xfrm>
              <a:off x="4730500" y="2239075"/>
              <a:ext cx="671350" cy="132250"/>
            </a:xfrm>
            <a:custGeom>
              <a:avLst/>
              <a:gdLst/>
              <a:ahLst/>
              <a:cxnLst/>
              <a:rect l="l" t="t" r="r" b="b"/>
              <a:pathLst>
                <a:path w="26854" h="5290" extrusionOk="0">
                  <a:moveTo>
                    <a:pt x="1" y="0"/>
                  </a:moveTo>
                  <a:lnTo>
                    <a:pt x="1" y="1085"/>
                  </a:lnTo>
                  <a:lnTo>
                    <a:pt x="21429" y="2251"/>
                  </a:lnTo>
                  <a:cubicBezTo>
                    <a:pt x="23029" y="2306"/>
                    <a:pt x="24385" y="3255"/>
                    <a:pt x="24900" y="4584"/>
                  </a:cubicBezTo>
                  <a:lnTo>
                    <a:pt x="24955" y="4747"/>
                  </a:lnTo>
                  <a:cubicBezTo>
                    <a:pt x="25090" y="5099"/>
                    <a:pt x="25443" y="5289"/>
                    <a:pt x="25795" y="5289"/>
                  </a:cubicBezTo>
                  <a:cubicBezTo>
                    <a:pt x="26446" y="5289"/>
                    <a:pt x="26853" y="4747"/>
                    <a:pt x="26663" y="4231"/>
                  </a:cubicBezTo>
                  <a:cubicBezTo>
                    <a:pt x="26528" y="3933"/>
                    <a:pt x="26338" y="3608"/>
                    <a:pt x="26148" y="3228"/>
                  </a:cubicBezTo>
                  <a:cubicBezTo>
                    <a:pt x="25524" y="2143"/>
                    <a:pt x="24304" y="1438"/>
                    <a:pt x="22947" y="1329"/>
                  </a:cubicBezTo>
                  <a:cubicBezTo>
                    <a:pt x="16817" y="922"/>
                    <a:pt x="1" y="0"/>
                    <a:pt x="1"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0"/>
            <p:cNvSpPr/>
            <p:nvPr/>
          </p:nvSpPr>
          <p:spPr>
            <a:xfrm>
              <a:off x="4999025" y="2225500"/>
              <a:ext cx="88175" cy="44100"/>
            </a:xfrm>
            <a:custGeom>
              <a:avLst/>
              <a:gdLst/>
              <a:ahLst/>
              <a:cxnLst/>
              <a:rect l="l" t="t" r="r" b="b"/>
              <a:pathLst>
                <a:path w="3527" h="1764" extrusionOk="0">
                  <a:moveTo>
                    <a:pt x="1764" y="1"/>
                  </a:moveTo>
                  <a:cubicBezTo>
                    <a:pt x="760" y="1"/>
                    <a:pt x="1" y="516"/>
                    <a:pt x="1" y="516"/>
                  </a:cubicBezTo>
                  <a:lnTo>
                    <a:pt x="82" y="923"/>
                  </a:lnTo>
                  <a:lnTo>
                    <a:pt x="163" y="1628"/>
                  </a:lnTo>
                  <a:cubicBezTo>
                    <a:pt x="163" y="1628"/>
                    <a:pt x="1086" y="1248"/>
                    <a:pt x="1764" y="1248"/>
                  </a:cubicBezTo>
                  <a:cubicBezTo>
                    <a:pt x="2442" y="1248"/>
                    <a:pt x="3418" y="1764"/>
                    <a:pt x="3418" y="1764"/>
                  </a:cubicBezTo>
                  <a:lnTo>
                    <a:pt x="3500" y="977"/>
                  </a:lnTo>
                  <a:lnTo>
                    <a:pt x="3527" y="543"/>
                  </a:lnTo>
                  <a:cubicBezTo>
                    <a:pt x="3527" y="543"/>
                    <a:pt x="2794" y="28"/>
                    <a:pt x="1764"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0"/>
            <p:cNvSpPr/>
            <p:nvPr/>
          </p:nvSpPr>
          <p:spPr>
            <a:xfrm>
              <a:off x="4999025" y="2225500"/>
              <a:ext cx="88175" cy="24450"/>
            </a:xfrm>
            <a:custGeom>
              <a:avLst/>
              <a:gdLst/>
              <a:ahLst/>
              <a:cxnLst/>
              <a:rect l="l" t="t" r="r" b="b"/>
              <a:pathLst>
                <a:path w="3527" h="978" extrusionOk="0">
                  <a:moveTo>
                    <a:pt x="1764" y="1"/>
                  </a:moveTo>
                  <a:cubicBezTo>
                    <a:pt x="760" y="1"/>
                    <a:pt x="1" y="516"/>
                    <a:pt x="1" y="516"/>
                  </a:cubicBezTo>
                  <a:lnTo>
                    <a:pt x="82" y="923"/>
                  </a:lnTo>
                  <a:cubicBezTo>
                    <a:pt x="469" y="718"/>
                    <a:pt x="990" y="551"/>
                    <a:pt x="1533" y="551"/>
                  </a:cubicBezTo>
                  <a:cubicBezTo>
                    <a:pt x="1636" y="551"/>
                    <a:pt x="1741" y="557"/>
                    <a:pt x="1845" y="570"/>
                  </a:cubicBezTo>
                  <a:cubicBezTo>
                    <a:pt x="2496" y="679"/>
                    <a:pt x="3066" y="841"/>
                    <a:pt x="3500" y="977"/>
                  </a:cubicBezTo>
                  <a:lnTo>
                    <a:pt x="3527" y="543"/>
                  </a:lnTo>
                  <a:cubicBezTo>
                    <a:pt x="3527" y="543"/>
                    <a:pt x="2794" y="28"/>
                    <a:pt x="176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0"/>
            <p:cNvSpPr/>
            <p:nvPr/>
          </p:nvSpPr>
          <p:spPr>
            <a:xfrm>
              <a:off x="4716275" y="2239075"/>
              <a:ext cx="48825" cy="30525"/>
            </a:xfrm>
            <a:custGeom>
              <a:avLst/>
              <a:gdLst/>
              <a:ahLst/>
              <a:cxnLst/>
              <a:rect l="l" t="t" r="r" b="b"/>
              <a:pathLst>
                <a:path w="1953" h="1221" extrusionOk="0">
                  <a:moveTo>
                    <a:pt x="597" y="0"/>
                  </a:moveTo>
                  <a:cubicBezTo>
                    <a:pt x="271" y="0"/>
                    <a:pt x="0" y="271"/>
                    <a:pt x="0" y="597"/>
                  </a:cubicBezTo>
                  <a:cubicBezTo>
                    <a:pt x="0" y="949"/>
                    <a:pt x="271" y="1221"/>
                    <a:pt x="597" y="1221"/>
                  </a:cubicBezTo>
                  <a:lnTo>
                    <a:pt x="1926" y="1221"/>
                  </a:lnTo>
                  <a:lnTo>
                    <a:pt x="1953"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0"/>
            <p:cNvSpPr/>
            <p:nvPr/>
          </p:nvSpPr>
          <p:spPr>
            <a:xfrm>
              <a:off x="4752875" y="2132600"/>
              <a:ext cx="262450" cy="262450"/>
            </a:xfrm>
            <a:custGeom>
              <a:avLst/>
              <a:gdLst/>
              <a:ahLst/>
              <a:cxnLst/>
              <a:rect l="l" t="t" r="r" b="b"/>
              <a:pathLst>
                <a:path w="10498" h="10498" extrusionOk="0">
                  <a:moveTo>
                    <a:pt x="5236" y="1"/>
                  </a:moveTo>
                  <a:cubicBezTo>
                    <a:pt x="2333" y="1"/>
                    <a:pt x="1" y="2333"/>
                    <a:pt x="1" y="5236"/>
                  </a:cubicBezTo>
                  <a:lnTo>
                    <a:pt x="1" y="5371"/>
                  </a:lnTo>
                  <a:cubicBezTo>
                    <a:pt x="55" y="8219"/>
                    <a:pt x="2388" y="10498"/>
                    <a:pt x="5236" y="10498"/>
                  </a:cubicBezTo>
                  <a:cubicBezTo>
                    <a:pt x="8165" y="10498"/>
                    <a:pt x="10498" y="8165"/>
                    <a:pt x="10498" y="5236"/>
                  </a:cubicBezTo>
                  <a:lnTo>
                    <a:pt x="10498" y="5208"/>
                  </a:lnTo>
                  <a:cubicBezTo>
                    <a:pt x="10471" y="2333"/>
                    <a:pt x="8138" y="1"/>
                    <a:pt x="5236"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0"/>
            <p:cNvSpPr/>
            <p:nvPr/>
          </p:nvSpPr>
          <p:spPr>
            <a:xfrm>
              <a:off x="4783400" y="2163125"/>
              <a:ext cx="201425" cy="201400"/>
            </a:xfrm>
            <a:custGeom>
              <a:avLst/>
              <a:gdLst/>
              <a:ahLst/>
              <a:cxnLst/>
              <a:rect l="l" t="t" r="r" b="b"/>
              <a:pathLst>
                <a:path w="8057" h="8056" extrusionOk="0">
                  <a:moveTo>
                    <a:pt x="4015" y="0"/>
                  </a:moveTo>
                  <a:cubicBezTo>
                    <a:pt x="1899" y="0"/>
                    <a:pt x="163" y="1628"/>
                    <a:pt x="0" y="3716"/>
                  </a:cubicBezTo>
                  <a:lnTo>
                    <a:pt x="0" y="4015"/>
                  </a:lnTo>
                  <a:cubicBezTo>
                    <a:pt x="0" y="4828"/>
                    <a:pt x="217" y="5588"/>
                    <a:pt x="624" y="6239"/>
                  </a:cubicBezTo>
                  <a:cubicBezTo>
                    <a:pt x="950" y="6673"/>
                    <a:pt x="1275" y="7052"/>
                    <a:pt x="1709" y="7351"/>
                  </a:cubicBezTo>
                  <a:cubicBezTo>
                    <a:pt x="2360" y="7785"/>
                    <a:pt x="3174" y="8056"/>
                    <a:pt x="4015" y="8056"/>
                  </a:cubicBezTo>
                  <a:lnTo>
                    <a:pt x="4150" y="8056"/>
                  </a:lnTo>
                  <a:cubicBezTo>
                    <a:pt x="6320" y="8002"/>
                    <a:pt x="8056" y="6184"/>
                    <a:pt x="8056" y="4015"/>
                  </a:cubicBezTo>
                  <a:cubicBezTo>
                    <a:pt x="8056" y="3716"/>
                    <a:pt x="8029" y="3391"/>
                    <a:pt x="7948" y="3119"/>
                  </a:cubicBezTo>
                  <a:cubicBezTo>
                    <a:pt x="7812" y="2604"/>
                    <a:pt x="7622" y="2143"/>
                    <a:pt x="7351" y="1763"/>
                  </a:cubicBezTo>
                  <a:cubicBezTo>
                    <a:pt x="7107" y="1411"/>
                    <a:pt x="6808" y="1112"/>
                    <a:pt x="6456" y="841"/>
                  </a:cubicBezTo>
                  <a:cubicBezTo>
                    <a:pt x="6076" y="543"/>
                    <a:pt x="5615" y="299"/>
                    <a:pt x="5154" y="163"/>
                  </a:cubicBezTo>
                  <a:cubicBezTo>
                    <a:pt x="4801" y="54"/>
                    <a:pt x="4394" y="0"/>
                    <a:pt x="4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0"/>
            <p:cNvSpPr/>
            <p:nvPr/>
          </p:nvSpPr>
          <p:spPr>
            <a:xfrm>
              <a:off x="4752875" y="2262125"/>
              <a:ext cx="262450" cy="132925"/>
            </a:xfrm>
            <a:custGeom>
              <a:avLst/>
              <a:gdLst/>
              <a:ahLst/>
              <a:cxnLst/>
              <a:rect l="l" t="t" r="r" b="b"/>
              <a:pathLst>
                <a:path w="10498" h="5317" extrusionOk="0">
                  <a:moveTo>
                    <a:pt x="10498" y="0"/>
                  </a:moveTo>
                  <a:cubicBezTo>
                    <a:pt x="10009" y="109"/>
                    <a:pt x="9820" y="1058"/>
                    <a:pt x="9087" y="2550"/>
                  </a:cubicBezTo>
                  <a:cubicBezTo>
                    <a:pt x="8463" y="3719"/>
                    <a:pt x="7069" y="4707"/>
                    <a:pt x="5388" y="4707"/>
                  </a:cubicBezTo>
                  <a:cubicBezTo>
                    <a:pt x="4730" y="4707"/>
                    <a:pt x="4027" y="4556"/>
                    <a:pt x="3310" y="4205"/>
                  </a:cubicBezTo>
                  <a:cubicBezTo>
                    <a:pt x="760" y="2957"/>
                    <a:pt x="950" y="733"/>
                    <a:pt x="462" y="299"/>
                  </a:cubicBezTo>
                  <a:cubicBezTo>
                    <a:pt x="347" y="184"/>
                    <a:pt x="262" y="139"/>
                    <a:pt x="177" y="139"/>
                  </a:cubicBezTo>
                  <a:cubicBezTo>
                    <a:pt x="121" y="139"/>
                    <a:pt x="65" y="158"/>
                    <a:pt x="1" y="190"/>
                  </a:cubicBezTo>
                  <a:cubicBezTo>
                    <a:pt x="55" y="3038"/>
                    <a:pt x="2388" y="5317"/>
                    <a:pt x="5236" y="5317"/>
                  </a:cubicBezTo>
                  <a:cubicBezTo>
                    <a:pt x="8165" y="5317"/>
                    <a:pt x="10498" y="2984"/>
                    <a:pt x="10498" y="55"/>
                  </a:cubicBezTo>
                  <a:lnTo>
                    <a:pt x="10498"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p:nvPr/>
          </p:nvSpPr>
          <p:spPr>
            <a:xfrm>
              <a:off x="4776625" y="2144625"/>
              <a:ext cx="116650" cy="73875"/>
            </a:xfrm>
            <a:custGeom>
              <a:avLst/>
              <a:gdLst/>
              <a:ahLst/>
              <a:cxnLst/>
              <a:rect l="l" t="t" r="r" b="b"/>
              <a:pathLst>
                <a:path w="4666" h="2955" extrusionOk="0">
                  <a:moveTo>
                    <a:pt x="4103" y="0"/>
                  </a:moveTo>
                  <a:cubicBezTo>
                    <a:pt x="3233" y="0"/>
                    <a:pt x="2449" y="247"/>
                    <a:pt x="1709" y="740"/>
                  </a:cubicBezTo>
                  <a:cubicBezTo>
                    <a:pt x="1031" y="1174"/>
                    <a:pt x="54" y="1961"/>
                    <a:pt x="0" y="2802"/>
                  </a:cubicBezTo>
                  <a:cubicBezTo>
                    <a:pt x="0" y="2886"/>
                    <a:pt x="50" y="2955"/>
                    <a:pt x="123" y="2955"/>
                  </a:cubicBezTo>
                  <a:cubicBezTo>
                    <a:pt x="144" y="2955"/>
                    <a:pt x="166" y="2949"/>
                    <a:pt x="190" y="2937"/>
                  </a:cubicBezTo>
                  <a:cubicBezTo>
                    <a:pt x="787" y="2422"/>
                    <a:pt x="1085" y="1690"/>
                    <a:pt x="1790" y="1283"/>
                  </a:cubicBezTo>
                  <a:cubicBezTo>
                    <a:pt x="2577" y="794"/>
                    <a:pt x="3445" y="550"/>
                    <a:pt x="4367" y="523"/>
                  </a:cubicBezTo>
                  <a:cubicBezTo>
                    <a:pt x="4638" y="496"/>
                    <a:pt x="4665" y="8"/>
                    <a:pt x="4367" y="8"/>
                  </a:cubicBezTo>
                  <a:cubicBezTo>
                    <a:pt x="4278" y="3"/>
                    <a:pt x="4190" y="0"/>
                    <a:pt x="4103"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0"/>
            <p:cNvSpPr/>
            <p:nvPr/>
          </p:nvSpPr>
          <p:spPr>
            <a:xfrm>
              <a:off x="4968875" y="2184275"/>
              <a:ext cx="28825" cy="50775"/>
            </a:xfrm>
            <a:custGeom>
              <a:avLst/>
              <a:gdLst/>
              <a:ahLst/>
              <a:cxnLst/>
              <a:rect l="l" t="t" r="r" b="b"/>
              <a:pathLst>
                <a:path w="1153" h="2031" extrusionOk="0">
                  <a:moveTo>
                    <a:pt x="108" y="1"/>
                  </a:moveTo>
                  <a:cubicBezTo>
                    <a:pt x="48" y="1"/>
                    <a:pt x="1" y="51"/>
                    <a:pt x="40" y="131"/>
                  </a:cubicBezTo>
                  <a:cubicBezTo>
                    <a:pt x="474" y="700"/>
                    <a:pt x="529" y="1406"/>
                    <a:pt x="908" y="2002"/>
                  </a:cubicBezTo>
                  <a:cubicBezTo>
                    <a:pt x="918" y="2021"/>
                    <a:pt x="938" y="2030"/>
                    <a:pt x="959" y="2030"/>
                  </a:cubicBezTo>
                  <a:cubicBezTo>
                    <a:pt x="999" y="2030"/>
                    <a:pt x="1044" y="2001"/>
                    <a:pt x="1044" y="1948"/>
                  </a:cubicBezTo>
                  <a:cubicBezTo>
                    <a:pt x="1152" y="1216"/>
                    <a:pt x="610" y="565"/>
                    <a:pt x="176" y="22"/>
                  </a:cubicBezTo>
                  <a:cubicBezTo>
                    <a:pt x="154" y="8"/>
                    <a:pt x="130" y="1"/>
                    <a:pt x="108"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0"/>
            <p:cNvSpPr/>
            <p:nvPr/>
          </p:nvSpPr>
          <p:spPr>
            <a:xfrm>
              <a:off x="4783400" y="2167175"/>
              <a:ext cx="161400" cy="151925"/>
            </a:xfrm>
            <a:custGeom>
              <a:avLst/>
              <a:gdLst/>
              <a:ahLst/>
              <a:cxnLst/>
              <a:rect l="l" t="t" r="r" b="b"/>
              <a:pathLst>
                <a:path w="6456" h="6077" extrusionOk="0">
                  <a:moveTo>
                    <a:pt x="5154" y="1"/>
                  </a:moveTo>
                  <a:lnTo>
                    <a:pt x="0" y="3554"/>
                  </a:lnTo>
                  <a:lnTo>
                    <a:pt x="0" y="3853"/>
                  </a:lnTo>
                  <a:cubicBezTo>
                    <a:pt x="0" y="4666"/>
                    <a:pt x="217" y="5426"/>
                    <a:pt x="624" y="6077"/>
                  </a:cubicBezTo>
                  <a:lnTo>
                    <a:pt x="6456" y="679"/>
                  </a:lnTo>
                  <a:cubicBezTo>
                    <a:pt x="6049" y="381"/>
                    <a:pt x="5615" y="137"/>
                    <a:pt x="5154"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0"/>
            <p:cNvSpPr/>
            <p:nvPr/>
          </p:nvSpPr>
          <p:spPr>
            <a:xfrm>
              <a:off x="4826125" y="2207200"/>
              <a:ext cx="155300" cy="157325"/>
            </a:xfrm>
            <a:custGeom>
              <a:avLst/>
              <a:gdLst/>
              <a:ahLst/>
              <a:cxnLst/>
              <a:rect l="l" t="t" r="r" b="b"/>
              <a:pathLst>
                <a:path w="6212" h="6293" extrusionOk="0">
                  <a:moveTo>
                    <a:pt x="5642" y="0"/>
                  </a:moveTo>
                  <a:lnTo>
                    <a:pt x="0" y="5588"/>
                  </a:lnTo>
                  <a:cubicBezTo>
                    <a:pt x="651" y="6022"/>
                    <a:pt x="1465" y="6293"/>
                    <a:pt x="2306" y="6293"/>
                  </a:cubicBezTo>
                  <a:lnTo>
                    <a:pt x="2441" y="6293"/>
                  </a:lnTo>
                  <a:lnTo>
                    <a:pt x="6211" y="1356"/>
                  </a:lnTo>
                  <a:cubicBezTo>
                    <a:pt x="6103" y="841"/>
                    <a:pt x="5913" y="407"/>
                    <a:pt x="5642"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0"/>
            <p:cNvSpPr/>
            <p:nvPr/>
          </p:nvSpPr>
          <p:spPr>
            <a:xfrm>
              <a:off x="5334700" y="2239075"/>
              <a:ext cx="49525" cy="30525"/>
            </a:xfrm>
            <a:custGeom>
              <a:avLst/>
              <a:gdLst/>
              <a:ahLst/>
              <a:cxnLst/>
              <a:rect l="l" t="t" r="r" b="b"/>
              <a:pathLst>
                <a:path w="1981" h="1221" extrusionOk="0">
                  <a:moveTo>
                    <a:pt x="54" y="0"/>
                  </a:moveTo>
                  <a:lnTo>
                    <a:pt x="0" y="1221"/>
                  </a:lnTo>
                  <a:lnTo>
                    <a:pt x="1356" y="1221"/>
                  </a:lnTo>
                  <a:cubicBezTo>
                    <a:pt x="1709" y="1221"/>
                    <a:pt x="1980" y="949"/>
                    <a:pt x="1980" y="624"/>
                  </a:cubicBezTo>
                  <a:cubicBezTo>
                    <a:pt x="1980" y="271"/>
                    <a:pt x="1709" y="0"/>
                    <a:pt x="135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0"/>
            <p:cNvSpPr/>
            <p:nvPr/>
          </p:nvSpPr>
          <p:spPr>
            <a:xfrm>
              <a:off x="5079725" y="2132600"/>
              <a:ext cx="263125" cy="262450"/>
            </a:xfrm>
            <a:custGeom>
              <a:avLst/>
              <a:gdLst/>
              <a:ahLst/>
              <a:cxnLst/>
              <a:rect l="l" t="t" r="r" b="b"/>
              <a:pathLst>
                <a:path w="10525" h="10498" extrusionOk="0">
                  <a:moveTo>
                    <a:pt x="5262" y="1"/>
                  </a:moveTo>
                  <a:cubicBezTo>
                    <a:pt x="2333" y="1"/>
                    <a:pt x="0" y="2333"/>
                    <a:pt x="0" y="5236"/>
                  </a:cubicBezTo>
                  <a:lnTo>
                    <a:pt x="0" y="5371"/>
                  </a:lnTo>
                  <a:cubicBezTo>
                    <a:pt x="82" y="8219"/>
                    <a:pt x="2414" y="10498"/>
                    <a:pt x="5262" y="10498"/>
                  </a:cubicBezTo>
                  <a:cubicBezTo>
                    <a:pt x="8165" y="10498"/>
                    <a:pt x="10525" y="8165"/>
                    <a:pt x="10525" y="5236"/>
                  </a:cubicBezTo>
                  <a:lnTo>
                    <a:pt x="10525" y="5208"/>
                  </a:lnTo>
                  <a:cubicBezTo>
                    <a:pt x="10470" y="2333"/>
                    <a:pt x="8138" y="1"/>
                    <a:pt x="5262"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0"/>
            <p:cNvSpPr/>
            <p:nvPr/>
          </p:nvSpPr>
          <p:spPr>
            <a:xfrm>
              <a:off x="5112275" y="2164475"/>
              <a:ext cx="198700" cy="199375"/>
            </a:xfrm>
            <a:custGeom>
              <a:avLst/>
              <a:gdLst/>
              <a:ahLst/>
              <a:cxnLst/>
              <a:rect l="l" t="t" r="r" b="b"/>
              <a:pathLst>
                <a:path w="7948" h="7975" extrusionOk="0">
                  <a:moveTo>
                    <a:pt x="3988" y="0"/>
                  </a:moveTo>
                  <a:cubicBezTo>
                    <a:pt x="1845" y="0"/>
                    <a:pt x="163" y="1628"/>
                    <a:pt x="0" y="3689"/>
                  </a:cubicBezTo>
                  <a:lnTo>
                    <a:pt x="0" y="4015"/>
                  </a:lnTo>
                  <a:cubicBezTo>
                    <a:pt x="0" y="4774"/>
                    <a:pt x="217" y="5534"/>
                    <a:pt x="624" y="6185"/>
                  </a:cubicBezTo>
                  <a:cubicBezTo>
                    <a:pt x="895" y="6592"/>
                    <a:pt x="1275" y="6944"/>
                    <a:pt x="1682" y="7270"/>
                  </a:cubicBezTo>
                  <a:cubicBezTo>
                    <a:pt x="2333" y="7704"/>
                    <a:pt x="3120" y="7975"/>
                    <a:pt x="3960" y="7975"/>
                  </a:cubicBezTo>
                  <a:lnTo>
                    <a:pt x="4096" y="7975"/>
                  </a:lnTo>
                  <a:cubicBezTo>
                    <a:pt x="6239" y="7894"/>
                    <a:pt x="7948" y="6130"/>
                    <a:pt x="7948" y="3961"/>
                  </a:cubicBezTo>
                  <a:cubicBezTo>
                    <a:pt x="7948" y="3662"/>
                    <a:pt x="7921" y="3364"/>
                    <a:pt x="7839" y="3093"/>
                  </a:cubicBezTo>
                  <a:cubicBezTo>
                    <a:pt x="7758" y="2604"/>
                    <a:pt x="7541" y="2170"/>
                    <a:pt x="7270" y="1764"/>
                  </a:cubicBezTo>
                  <a:cubicBezTo>
                    <a:pt x="7025" y="1438"/>
                    <a:pt x="6754" y="1085"/>
                    <a:pt x="6429" y="841"/>
                  </a:cubicBezTo>
                  <a:cubicBezTo>
                    <a:pt x="6022" y="543"/>
                    <a:pt x="5588" y="299"/>
                    <a:pt x="5100" y="163"/>
                  </a:cubicBezTo>
                  <a:cubicBezTo>
                    <a:pt x="4747" y="82"/>
                    <a:pt x="4367" y="0"/>
                    <a:pt x="3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0"/>
            <p:cNvSpPr/>
            <p:nvPr/>
          </p:nvSpPr>
          <p:spPr>
            <a:xfrm>
              <a:off x="5079725" y="2262125"/>
              <a:ext cx="263125" cy="132925"/>
            </a:xfrm>
            <a:custGeom>
              <a:avLst/>
              <a:gdLst/>
              <a:ahLst/>
              <a:cxnLst/>
              <a:rect l="l" t="t" r="r" b="b"/>
              <a:pathLst>
                <a:path w="10525" h="5317" extrusionOk="0">
                  <a:moveTo>
                    <a:pt x="10525" y="0"/>
                  </a:moveTo>
                  <a:cubicBezTo>
                    <a:pt x="10036" y="109"/>
                    <a:pt x="9846" y="1058"/>
                    <a:pt x="9087" y="2550"/>
                  </a:cubicBezTo>
                  <a:cubicBezTo>
                    <a:pt x="8483" y="3719"/>
                    <a:pt x="7080" y="4707"/>
                    <a:pt x="5402" y="4707"/>
                  </a:cubicBezTo>
                  <a:cubicBezTo>
                    <a:pt x="4745" y="4707"/>
                    <a:pt x="4046" y="4556"/>
                    <a:pt x="3337" y="4205"/>
                  </a:cubicBezTo>
                  <a:cubicBezTo>
                    <a:pt x="787" y="2957"/>
                    <a:pt x="1058" y="1818"/>
                    <a:pt x="624" y="868"/>
                  </a:cubicBezTo>
                  <a:cubicBezTo>
                    <a:pt x="499" y="617"/>
                    <a:pt x="211" y="181"/>
                    <a:pt x="40" y="181"/>
                  </a:cubicBezTo>
                  <a:cubicBezTo>
                    <a:pt x="26" y="181"/>
                    <a:pt x="13" y="184"/>
                    <a:pt x="0" y="190"/>
                  </a:cubicBezTo>
                  <a:cubicBezTo>
                    <a:pt x="82" y="3038"/>
                    <a:pt x="2414" y="5317"/>
                    <a:pt x="5262" y="5317"/>
                  </a:cubicBezTo>
                  <a:cubicBezTo>
                    <a:pt x="8165" y="5317"/>
                    <a:pt x="10525" y="2984"/>
                    <a:pt x="10525" y="55"/>
                  </a:cubicBezTo>
                  <a:lnTo>
                    <a:pt x="105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0"/>
            <p:cNvSpPr/>
            <p:nvPr/>
          </p:nvSpPr>
          <p:spPr>
            <a:xfrm>
              <a:off x="5102775" y="2148025"/>
              <a:ext cx="115975" cy="73875"/>
            </a:xfrm>
            <a:custGeom>
              <a:avLst/>
              <a:gdLst/>
              <a:ahLst/>
              <a:cxnLst/>
              <a:rect l="l" t="t" r="r" b="b"/>
              <a:pathLst>
                <a:path w="4639" h="2955" extrusionOk="0">
                  <a:moveTo>
                    <a:pt x="4105" y="0"/>
                  </a:moveTo>
                  <a:cubicBezTo>
                    <a:pt x="3238" y="0"/>
                    <a:pt x="2476" y="247"/>
                    <a:pt x="1737" y="740"/>
                  </a:cubicBezTo>
                  <a:cubicBezTo>
                    <a:pt x="1059" y="1174"/>
                    <a:pt x="55" y="1960"/>
                    <a:pt x="1" y="2801"/>
                  </a:cubicBezTo>
                  <a:cubicBezTo>
                    <a:pt x="1" y="2886"/>
                    <a:pt x="50" y="2954"/>
                    <a:pt x="124" y="2954"/>
                  </a:cubicBezTo>
                  <a:cubicBezTo>
                    <a:pt x="144" y="2954"/>
                    <a:pt x="167" y="2949"/>
                    <a:pt x="191" y="2937"/>
                  </a:cubicBezTo>
                  <a:cubicBezTo>
                    <a:pt x="814" y="2422"/>
                    <a:pt x="1086" y="1689"/>
                    <a:pt x="1791" y="1282"/>
                  </a:cubicBezTo>
                  <a:cubicBezTo>
                    <a:pt x="2577" y="794"/>
                    <a:pt x="3445" y="550"/>
                    <a:pt x="4368" y="523"/>
                  </a:cubicBezTo>
                  <a:cubicBezTo>
                    <a:pt x="4639" y="496"/>
                    <a:pt x="4639" y="62"/>
                    <a:pt x="4368" y="8"/>
                  </a:cubicBezTo>
                  <a:cubicBezTo>
                    <a:pt x="4279" y="3"/>
                    <a:pt x="4191" y="0"/>
                    <a:pt x="4105"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5296225" y="2184275"/>
              <a:ext cx="29675" cy="50775"/>
            </a:xfrm>
            <a:custGeom>
              <a:avLst/>
              <a:gdLst/>
              <a:ahLst/>
              <a:cxnLst/>
              <a:rect l="l" t="t" r="r" b="b"/>
              <a:pathLst>
                <a:path w="1187" h="2031" extrusionOk="0">
                  <a:moveTo>
                    <a:pt x="104" y="1"/>
                  </a:moveTo>
                  <a:cubicBezTo>
                    <a:pt x="53" y="1"/>
                    <a:pt x="0" y="51"/>
                    <a:pt x="20" y="131"/>
                  </a:cubicBezTo>
                  <a:cubicBezTo>
                    <a:pt x="454" y="700"/>
                    <a:pt x="535" y="1406"/>
                    <a:pt x="915" y="2002"/>
                  </a:cubicBezTo>
                  <a:cubicBezTo>
                    <a:pt x="925" y="2021"/>
                    <a:pt x="945" y="2030"/>
                    <a:pt x="966" y="2030"/>
                  </a:cubicBezTo>
                  <a:cubicBezTo>
                    <a:pt x="1006" y="2030"/>
                    <a:pt x="1051" y="2001"/>
                    <a:pt x="1051" y="1948"/>
                  </a:cubicBezTo>
                  <a:cubicBezTo>
                    <a:pt x="1186" y="1216"/>
                    <a:pt x="644" y="565"/>
                    <a:pt x="156" y="22"/>
                  </a:cubicBezTo>
                  <a:cubicBezTo>
                    <a:pt x="141" y="8"/>
                    <a:pt x="123" y="1"/>
                    <a:pt x="10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5112275" y="2168550"/>
              <a:ext cx="160050" cy="150550"/>
            </a:xfrm>
            <a:custGeom>
              <a:avLst/>
              <a:gdLst/>
              <a:ahLst/>
              <a:cxnLst/>
              <a:rect l="l" t="t" r="r" b="b"/>
              <a:pathLst>
                <a:path w="6402" h="6022" extrusionOk="0">
                  <a:moveTo>
                    <a:pt x="5073" y="0"/>
                  </a:moveTo>
                  <a:lnTo>
                    <a:pt x="0" y="3526"/>
                  </a:lnTo>
                  <a:lnTo>
                    <a:pt x="0" y="3852"/>
                  </a:lnTo>
                  <a:cubicBezTo>
                    <a:pt x="0" y="4611"/>
                    <a:pt x="217" y="5371"/>
                    <a:pt x="624" y="6022"/>
                  </a:cubicBezTo>
                  <a:lnTo>
                    <a:pt x="6402" y="651"/>
                  </a:lnTo>
                  <a:cubicBezTo>
                    <a:pt x="6022" y="353"/>
                    <a:pt x="5561" y="109"/>
                    <a:pt x="5073"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5155000" y="2207875"/>
              <a:ext cx="153950" cy="155975"/>
            </a:xfrm>
            <a:custGeom>
              <a:avLst/>
              <a:gdLst/>
              <a:ahLst/>
              <a:cxnLst/>
              <a:rect l="l" t="t" r="r" b="b"/>
              <a:pathLst>
                <a:path w="6158" h="6239" extrusionOk="0">
                  <a:moveTo>
                    <a:pt x="5615" y="0"/>
                  </a:moveTo>
                  <a:lnTo>
                    <a:pt x="0" y="5534"/>
                  </a:lnTo>
                  <a:cubicBezTo>
                    <a:pt x="651" y="5968"/>
                    <a:pt x="1438" y="6239"/>
                    <a:pt x="2279" y="6239"/>
                  </a:cubicBezTo>
                  <a:lnTo>
                    <a:pt x="2414" y="6239"/>
                  </a:lnTo>
                  <a:lnTo>
                    <a:pt x="6157" y="1329"/>
                  </a:lnTo>
                  <a:cubicBezTo>
                    <a:pt x="6049" y="841"/>
                    <a:pt x="5832" y="380"/>
                    <a:pt x="5615"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CuadroTexto 6"/>
          <p:cNvSpPr txBox="1"/>
          <p:nvPr/>
        </p:nvSpPr>
        <p:spPr>
          <a:xfrm>
            <a:off x="1174187" y="1346821"/>
            <a:ext cx="6580886" cy="523220"/>
          </a:xfrm>
          <a:prstGeom prst="rect">
            <a:avLst/>
          </a:prstGeom>
          <a:noFill/>
        </p:spPr>
        <p:txBody>
          <a:bodyPr wrap="square" rtlCol="0">
            <a:spAutoFit/>
          </a:bodyPr>
          <a:lstStyle/>
          <a:p>
            <a:r>
              <a:rPr lang="es-ES" b="1" dirty="0">
                <a:latin typeface="Open Sans" panose="020B0604020202020204" charset="0"/>
                <a:ea typeface="Open Sans" panose="020B0604020202020204" charset="0"/>
                <a:cs typeface="Open Sans" panose="020B0604020202020204" charset="0"/>
              </a:rPr>
              <a:t>Paso 1:</a:t>
            </a:r>
            <a:r>
              <a:rPr lang="es-ES" dirty="0">
                <a:latin typeface="Open Sans" panose="020B0604020202020204" charset="0"/>
                <a:ea typeface="Open Sans" panose="020B0604020202020204" charset="0"/>
                <a:cs typeface="Open Sans" panose="020B0604020202020204" charset="0"/>
              </a:rPr>
              <a:t> Siempre que leas una pregunta, subraya las palabras claves, como en el ejemplo que te presentamos a continuación:</a:t>
            </a:r>
            <a:endParaRPr lang="es-CL" dirty="0">
              <a:latin typeface="Open Sans" panose="020B0604020202020204" charset="0"/>
              <a:ea typeface="Open Sans" panose="020B0604020202020204" charset="0"/>
              <a:cs typeface="Open Sans" panose="020B0604020202020204" charset="0"/>
            </a:endParaRPr>
          </a:p>
        </p:txBody>
      </p:sp>
      <p:grpSp>
        <p:nvGrpSpPr>
          <p:cNvPr id="58" name="Google Shape;10700;p81"/>
          <p:cNvGrpSpPr/>
          <p:nvPr/>
        </p:nvGrpSpPr>
        <p:grpSpPr>
          <a:xfrm>
            <a:off x="7933898" y="3675550"/>
            <a:ext cx="1037890" cy="1096128"/>
            <a:chOff x="2659458" y="1500275"/>
            <a:chExt cx="332261" cy="359232"/>
          </a:xfrm>
        </p:grpSpPr>
        <p:sp>
          <p:nvSpPr>
            <p:cNvPr id="59" name="Google Shape;10701;p81"/>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02;p81"/>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03;p81"/>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04;p81"/>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05;p81"/>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706;p81"/>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707;p81"/>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708;p81"/>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709;p81"/>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710;p81"/>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711;p81"/>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712;p81"/>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713;p81"/>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714;p81"/>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715;p81"/>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716;p81"/>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717;p81"/>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718;p81"/>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719;p81"/>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720;p81"/>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Cuadro de texto 34"/>
          <p:cNvSpPr txBox="1"/>
          <p:nvPr/>
        </p:nvSpPr>
        <p:spPr>
          <a:xfrm>
            <a:off x="1812943" y="2114228"/>
            <a:ext cx="5524500" cy="914400"/>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es-ES" sz="1200" b="1">
                <a:effectLst/>
                <a:latin typeface="Arial" panose="020B0604020202020204" pitchFamily="34" charset="0"/>
                <a:ea typeface="Calibri" panose="020F0502020204030204" pitchFamily="34" charset="0"/>
                <a:cs typeface="Times New Roman" panose="02020603050405020304" pitchFamily="18" charset="0"/>
              </a:rPr>
              <a:t>¿Cuál es el </a:t>
            </a:r>
            <a:r>
              <a:rPr lang="es-ES" sz="1200" b="1" u="sng">
                <a:solidFill>
                  <a:srgbClr val="00B0F0"/>
                </a:solidFill>
                <a:effectLst/>
                <a:latin typeface="Arial" panose="020B0604020202020204" pitchFamily="34" charset="0"/>
                <a:ea typeface="Calibri" panose="020F0502020204030204" pitchFamily="34" charset="0"/>
                <a:cs typeface="Times New Roman" panose="02020603050405020304" pitchFamily="18" charset="0"/>
              </a:rPr>
              <a:t>hipónimo</a:t>
            </a:r>
            <a:r>
              <a:rPr lang="es-ES" sz="1200" b="1">
                <a:effectLst/>
                <a:latin typeface="Arial" panose="020B0604020202020204" pitchFamily="34" charset="0"/>
                <a:ea typeface="Calibri" panose="020F0502020204030204" pitchFamily="34" charset="0"/>
                <a:cs typeface="Times New Roman" panose="02020603050405020304" pitchFamily="18" charset="0"/>
              </a:rPr>
              <a:t> de la palabra </a:t>
            </a:r>
            <a:r>
              <a:rPr lang="es-ES" sz="1200" b="1" u="sng">
                <a:solidFill>
                  <a:srgbClr val="00B0F0"/>
                </a:solidFill>
                <a:effectLst/>
                <a:latin typeface="Arial" panose="020B0604020202020204" pitchFamily="34" charset="0"/>
                <a:ea typeface="Calibri" panose="020F0502020204030204" pitchFamily="34" charset="0"/>
                <a:cs typeface="Times New Roman" panose="02020603050405020304" pitchFamily="18" charset="0"/>
              </a:rPr>
              <a:t>“enfermedad”</a:t>
            </a:r>
            <a:r>
              <a:rPr lang="es-ES" sz="1200" b="1">
                <a:effectLst/>
                <a:latin typeface="Arial" panose="020B0604020202020204" pitchFamily="34" charset="0"/>
                <a:ea typeface="Calibri" panose="020F0502020204030204" pitchFamily="34" charset="0"/>
                <a:cs typeface="Times New Roman" panose="02020603050405020304" pitchFamily="18" charset="0"/>
              </a:rPr>
              <a:t>, utilizada en el texto?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800"/>
              </a:spcAft>
            </a:pPr>
            <a:r>
              <a:rPr lang="es-E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419" sz="110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Cuadro de texto 44"/>
          <p:cNvSpPr txBox="1"/>
          <p:nvPr/>
        </p:nvSpPr>
        <p:spPr>
          <a:xfrm>
            <a:off x="2447925" y="2390775"/>
            <a:ext cx="1666875" cy="504825"/>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S" sz="1100">
                <a:effectLst/>
                <a:latin typeface="Calibri" panose="020F0502020204030204" pitchFamily="34" charset="0"/>
                <a:ea typeface="Calibri" panose="020F0502020204030204" pitchFamily="34" charset="0"/>
                <a:cs typeface="Times New Roman" panose="02020603050405020304" pitchFamily="18" charset="0"/>
              </a:rPr>
              <a:t>Especie perteneciente a una categoría.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Cuadro de texto 45"/>
          <p:cNvSpPr txBox="1"/>
          <p:nvPr/>
        </p:nvSpPr>
        <p:spPr>
          <a:xfrm>
            <a:off x="4400550" y="2390775"/>
            <a:ext cx="1771650" cy="504825"/>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S" sz="1100">
                <a:effectLst/>
                <a:latin typeface="Calibri" panose="020F0502020204030204" pitchFamily="34" charset="0"/>
                <a:ea typeface="Calibri" panose="020F0502020204030204" pitchFamily="34" charset="0"/>
                <a:cs typeface="Times New Roman" panose="02020603050405020304" pitchFamily="18" charset="0"/>
              </a:rPr>
              <a:t>Palabra de la que requieres ubicar su hipónimo.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1174186" y="3291266"/>
            <a:ext cx="6217413" cy="523220"/>
          </a:xfrm>
          <a:prstGeom prst="rect">
            <a:avLst/>
          </a:prstGeom>
        </p:spPr>
        <p:txBody>
          <a:bodyPr wrap="square">
            <a:spAutoFit/>
          </a:bodyPr>
          <a:lstStyle/>
          <a:p>
            <a:r>
              <a:rPr lang="es-ES" b="1" dirty="0">
                <a:latin typeface="Arial" panose="020B0604020202020204" pitchFamily="34" charset="0"/>
                <a:ea typeface="Calibri" panose="020F0502020204030204" pitchFamily="34" charset="0"/>
              </a:rPr>
              <a:t>Paso 2:</a:t>
            </a:r>
            <a:r>
              <a:rPr lang="es-ES" dirty="0">
                <a:latin typeface="Arial" panose="020B0604020202020204" pitchFamily="34" charset="0"/>
                <a:ea typeface="Calibri" panose="020F0502020204030204" pitchFamily="34" charset="0"/>
              </a:rPr>
              <a:t> Ubica la palabra por la que se te pregunta y subráyala. Realiza esta actividad en el texto </a:t>
            </a:r>
            <a:endParaRPr lang="es-C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7" name="Rectángulo 6"/>
          <p:cNvSpPr/>
          <p:nvPr/>
        </p:nvSpPr>
        <p:spPr>
          <a:xfrm>
            <a:off x="1022555" y="1603536"/>
            <a:ext cx="7354529" cy="1244893"/>
          </a:xfrm>
          <a:prstGeom prst="rect">
            <a:avLst/>
          </a:prstGeom>
        </p:spPr>
        <p:txBody>
          <a:bodyPr wrap="square">
            <a:spAutoFit/>
          </a:bodyPr>
          <a:lstStyle/>
          <a:p>
            <a:pPr algn="just">
              <a:lnSpc>
                <a:spcPct val="107000"/>
              </a:lnSpc>
              <a:spcAft>
                <a:spcPts val="800"/>
              </a:spcAft>
            </a:pPr>
            <a:r>
              <a:rPr lang="es-CL" dirty="0">
                <a:latin typeface="Arial" panose="020B0604020202020204" pitchFamily="34" charset="0"/>
                <a:ea typeface="Calibri" panose="020F0502020204030204" pitchFamily="34" charset="0"/>
                <a:cs typeface="Times New Roman" panose="02020603050405020304" pitchFamily="18" charset="0"/>
              </a:rPr>
              <a:t>Desperté muy enfermo y mi papá no me creía, hasta que me escuchó toser. Decidió que teníamos que ir al hospital para ver qué era lo que tenía. El doctor me indicó que tenía un resfrío simple; por suerte, porque me dijo podría haber sido una tuberculosis que daña a los pulmones gravemente. Por eso es una </a:t>
            </a:r>
            <a:r>
              <a:rPr lang="es-CL" b="1" u="sng" dirty="0">
                <a:latin typeface="Arial" panose="020B0604020202020204" pitchFamily="34" charset="0"/>
                <a:ea typeface="Calibri" panose="020F0502020204030204" pitchFamily="34" charset="0"/>
                <a:cs typeface="Times New Roman" panose="02020603050405020304" pitchFamily="18" charset="0"/>
              </a:rPr>
              <a:t>enfermedad</a:t>
            </a:r>
            <a:r>
              <a:rPr lang="es-CL" dirty="0">
                <a:latin typeface="Arial" panose="020B0604020202020204" pitchFamily="34" charset="0"/>
                <a:ea typeface="Calibri" panose="020F0502020204030204" pitchFamily="34" charset="0"/>
                <a:cs typeface="Times New Roman" panose="02020603050405020304" pitchFamily="18" charset="0"/>
              </a:rPr>
              <a:t> muy seria. Me fui contento a casa, sabiendo que podría seguir haciendo mis cosas.</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6816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9" name="Google Shape;729;p50"/>
          <p:cNvSpPr txBox="1">
            <a:spLocks noGrp="1"/>
          </p:cNvSpPr>
          <p:nvPr>
            <p:ph type="title"/>
          </p:nvPr>
        </p:nvSpPr>
        <p:spPr>
          <a:xfrm>
            <a:off x="697543" y="428697"/>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Pasito a pasito</a:t>
            </a:r>
            <a:endParaRPr dirty="0"/>
          </a:p>
        </p:txBody>
      </p:sp>
      <p:sp>
        <p:nvSpPr>
          <p:cNvPr id="734" name="Google Shape;734;p50"/>
          <p:cNvSpPr/>
          <p:nvPr/>
        </p:nvSpPr>
        <p:spPr>
          <a:xfrm rot="-2353035">
            <a:off x="8303414" y="622070"/>
            <a:ext cx="1866260" cy="386573"/>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0"/>
          <p:cNvSpPr/>
          <p:nvPr/>
        </p:nvSpPr>
        <p:spPr>
          <a:xfrm rot="-2224884">
            <a:off x="8591720" y="1440971"/>
            <a:ext cx="146281" cy="146281"/>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 name="Google Shape;736;p50"/>
          <p:cNvGrpSpPr/>
          <p:nvPr/>
        </p:nvGrpSpPr>
        <p:grpSpPr>
          <a:xfrm flipH="1">
            <a:off x="423575" y="3824748"/>
            <a:ext cx="708457" cy="898127"/>
            <a:chOff x="5032925" y="3565425"/>
            <a:chExt cx="832050" cy="1072775"/>
          </a:xfrm>
        </p:grpSpPr>
        <p:sp>
          <p:nvSpPr>
            <p:cNvPr id="737" name="Google Shape;737;p50"/>
            <p:cNvSpPr/>
            <p:nvPr/>
          </p:nvSpPr>
          <p:spPr>
            <a:xfrm>
              <a:off x="5365200" y="4275375"/>
              <a:ext cx="130900" cy="66475"/>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0"/>
            <p:cNvSpPr/>
            <p:nvPr/>
          </p:nvSpPr>
          <p:spPr>
            <a:xfrm>
              <a:off x="5415375" y="3748500"/>
              <a:ext cx="372975" cy="737125"/>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a:off x="5467600" y="4428625"/>
              <a:ext cx="151225" cy="57000"/>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a:off x="5519800" y="3970250"/>
              <a:ext cx="268550" cy="380425"/>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a:off x="5567950" y="4052450"/>
              <a:ext cx="248900" cy="226850"/>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a:off x="5635075" y="4107900"/>
              <a:ext cx="115300" cy="115300"/>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a:off x="5670350" y="4143825"/>
              <a:ext cx="44100" cy="44100"/>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a:off x="5083125" y="4361500"/>
              <a:ext cx="168850" cy="44775"/>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a:off x="5141425" y="4388625"/>
              <a:ext cx="45475" cy="109200"/>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a:off x="5032925" y="4473400"/>
              <a:ext cx="832050" cy="164800"/>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a:off x="5032925" y="4560175"/>
              <a:ext cx="832050" cy="78025"/>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0"/>
            <p:cNvSpPr/>
            <p:nvPr/>
          </p:nvSpPr>
          <p:spPr>
            <a:xfrm>
              <a:off x="5072275" y="4165525"/>
              <a:ext cx="283450" cy="225150"/>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0"/>
            <p:cNvSpPr/>
            <p:nvPr/>
          </p:nvSpPr>
          <p:spPr>
            <a:xfrm>
              <a:off x="5062775" y="4106550"/>
              <a:ext cx="353300" cy="282100"/>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0"/>
            <p:cNvSpPr/>
            <p:nvPr/>
          </p:nvSpPr>
          <p:spPr>
            <a:xfrm>
              <a:off x="5124475" y="4149925"/>
              <a:ext cx="67850" cy="71925"/>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0"/>
            <p:cNvSpPr/>
            <p:nvPr/>
          </p:nvSpPr>
          <p:spPr>
            <a:xfrm>
              <a:off x="5226200" y="4223175"/>
              <a:ext cx="189875" cy="165475"/>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0"/>
            <p:cNvSpPr/>
            <p:nvPr/>
          </p:nvSpPr>
          <p:spPr>
            <a:xfrm>
              <a:off x="5551000" y="3565425"/>
              <a:ext cx="168875" cy="169550"/>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0"/>
            <p:cNvSpPr/>
            <p:nvPr/>
          </p:nvSpPr>
          <p:spPr>
            <a:xfrm>
              <a:off x="5551000" y="3631875"/>
              <a:ext cx="113950" cy="103100"/>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0"/>
            <p:cNvSpPr/>
            <p:nvPr/>
          </p:nvSpPr>
          <p:spPr>
            <a:xfrm>
              <a:off x="5584225" y="3593900"/>
              <a:ext cx="115975" cy="130225"/>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0"/>
            <p:cNvSpPr/>
            <p:nvPr/>
          </p:nvSpPr>
          <p:spPr>
            <a:xfrm>
              <a:off x="5320450" y="3642725"/>
              <a:ext cx="339075" cy="364825"/>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0"/>
            <p:cNvSpPr/>
            <p:nvPr/>
          </p:nvSpPr>
          <p:spPr>
            <a:xfrm>
              <a:off x="5320450" y="3642725"/>
              <a:ext cx="246175" cy="288900"/>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0"/>
            <p:cNvSpPr/>
            <p:nvPr/>
          </p:nvSpPr>
          <p:spPr>
            <a:xfrm>
              <a:off x="5390975" y="3700350"/>
              <a:ext cx="268550" cy="307200"/>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0"/>
            <p:cNvSpPr/>
            <p:nvPr/>
          </p:nvSpPr>
          <p:spPr>
            <a:xfrm>
              <a:off x="5282475" y="3954650"/>
              <a:ext cx="132250" cy="96225"/>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0"/>
            <p:cNvSpPr/>
            <p:nvPr/>
          </p:nvSpPr>
          <p:spPr>
            <a:xfrm>
              <a:off x="5265525" y="3878700"/>
              <a:ext cx="204125" cy="191250"/>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0"/>
            <p:cNvSpPr/>
            <p:nvPr/>
          </p:nvSpPr>
          <p:spPr>
            <a:xfrm>
              <a:off x="5265525" y="3878700"/>
              <a:ext cx="87500" cy="96325"/>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0"/>
            <p:cNvSpPr/>
            <p:nvPr/>
          </p:nvSpPr>
          <p:spPr>
            <a:xfrm>
              <a:off x="5355700" y="3953300"/>
              <a:ext cx="93600" cy="100375"/>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0"/>
            <p:cNvSpPr/>
            <p:nvPr/>
          </p:nvSpPr>
          <p:spPr>
            <a:xfrm>
              <a:off x="5304175" y="3912600"/>
              <a:ext cx="77325" cy="85475"/>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0"/>
            <p:cNvSpPr/>
            <p:nvPr/>
          </p:nvSpPr>
          <p:spPr>
            <a:xfrm>
              <a:off x="5509625" y="3636625"/>
              <a:ext cx="156000" cy="145125"/>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0"/>
            <p:cNvSpPr/>
            <p:nvPr/>
          </p:nvSpPr>
          <p:spPr>
            <a:xfrm>
              <a:off x="5543550" y="3665100"/>
              <a:ext cx="57650" cy="64450"/>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0"/>
            <p:cNvSpPr/>
            <p:nvPr/>
          </p:nvSpPr>
          <p:spPr>
            <a:xfrm>
              <a:off x="5588975" y="3704425"/>
              <a:ext cx="76650" cy="77325"/>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50"/>
          <p:cNvGrpSpPr/>
          <p:nvPr/>
        </p:nvGrpSpPr>
        <p:grpSpPr>
          <a:xfrm>
            <a:off x="6429231" y="4506657"/>
            <a:ext cx="944131" cy="351709"/>
            <a:chOff x="4697275" y="2132600"/>
            <a:chExt cx="704575" cy="262450"/>
          </a:xfrm>
        </p:grpSpPr>
        <p:sp>
          <p:nvSpPr>
            <p:cNvPr id="767" name="Google Shape;767;p50"/>
            <p:cNvSpPr/>
            <p:nvPr/>
          </p:nvSpPr>
          <p:spPr>
            <a:xfrm>
              <a:off x="4697275" y="2239075"/>
              <a:ext cx="671350" cy="132250"/>
            </a:xfrm>
            <a:custGeom>
              <a:avLst/>
              <a:gdLst/>
              <a:ahLst/>
              <a:cxnLst/>
              <a:rect l="l" t="t" r="r" b="b"/>
              <a:pathLst>
                <a:path w="26854" h="5290" extrusionOk="0">
                  <a:moveTo>
                    <a:pt x="26853" y="0"/>
                  </a:moveTo>
                  <a:cubicBezTo>
                    <a:pt x="26853" y="0"/>
                    <a:pt x="10036" y="922"/>
                    <a:pt x="3906" y="1329"/>
                  </a:cubicBezTo>
                  <a:cubicBezTo>
                    <a:pt x="2550" y="1438"/>
                    <a:pt x="1330" y="2143"/>
                    <a:pt x="733" y="3228"/>
                  </a:cubicBezTo>
                  <a:cubicBezTo>
                    <a:pt x="516" y="3608"/>
                    <a:pt x="353" y="3933"/>
                    <a:pt x="218" y="4231"/>
                  </a:cubicBezTo>
                  <a:cubicBezTo>
                    <a:pt x="1" y="4747"/>
                    <a:pt x="407" y="5289"/>
                    <a:pt x="1058" y="5289"/>
                  </a:cubicBezTo>
                  <a:cubicBezTo>
                    <a:pt x="1438" y="5289"/>
                    <a:pt x="1764" y="5099"/>
                    <a:pt x="1899" y="4747"/>
                  </a:cubicBezTo>
                  <a:lnTo>
                    <a:pt x="1981" y="4584"/>
                  </a:lnTo>
                  <a:cubicBezTo>
                    <a:pt x="2496" y="3255"/>
                    <a:pt x="3852" y="2306"/>
                    <a:pt x="5425" y="2251"/>
                  </a:cubicBezTo>
                  <a:lnTo>
                    <a:pt x="26853" y="1085"/>
                  </a:lnTo>
                  <a:lnTo>
                    <a:pt x="26853"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0"/>
            <p:cNvSpPr/>
            <p:nvPr/>
          </p:nvSpPr>
          <p:spPr>
            <a:xfrm>
              <a:off x="4730500" y="2239075"/>
              <a:ext cx="671350" cy="132250"/>
            </a:xfrm>
            <a:custGeom>
              <a:avLst/>
              <a:gdLst/>
              <a:ahLst/>
              <a:cxnLst/>
              <a:rect l="l" t="t" r="r" b="b"/>
              <a:pathLst>
                <a:path w="26854" h="5290" extrusionOk="0">
                  <a:moveTo>
                    <a:pt x="1" y="0"/>
                  </a:moveTo>
                  <a:lnTo>
                    <a:pt x="1" y="1085"/>
                  </a:lnTo>
                  <a:lnTo>
                    <a:pt x="21429" y="2251"/>
                  </a:lnTo>
                  <a:cubicBezTo>
                    <a:pt x="23029" y="2306"/>
                    <a:pt x="24385" y="3255"/>
                    <a:pt x="24900" y="4584"/>
                  </a:cubicBezTo>
                  <a:lnTo>
                    <a:pt x="24955" y="4747"/>
                  </a:lnTo>
                  <a:cubicBezTo>
                    <a:pt x="25090" y="5099"/>
                    <a:pt x="25443" y="5289"/>
                    <a:pt x="25795" y="5289"/>
                  </a:cubicBezTo>
                  <a:cubicBezTo>
                    <a:pt x="26446" y="5289"/>
                    <a:pt x="26853" y="4747"/>
                    <a:pt x="26663" y="4231"/>
                  </a:cubicBezTo>
                  <a:cubicBezTo>
                    <a:pt x="26528" y="3933"/>
                    <a:pt x="26338" y="3608"/>
                    <a:pt x="26148" y="3228"/>
                  </a:cubicBezTo>
                  <a:cubicBezTo>
                    <a:pt x="25524" y="2143"/>
                    <a:pt x="24304" y="1438"/>
                    <a:pt x="22947" y="1329"/>
                  </a:cubicBezTo>
                  <a:cubicBezTo>
                    <a:pt x="16817" y="922"/>
                    <a:pt x="1" y="0"/>
                    <a:pt x="1"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0"/>
            <p:cNvSpPr/>
            <p:nvPr/>
          </p:nvSpPr>
          <p:spPr>
            <a:xfrm>
              <a:off x="4999025" y="2225500"/>
              <a:ext cx="88175" cy="44100"/>
            </a:xfrm>
            <a:custGeom>
              <a:avLst/>
              <a:gdLst/>
              <a:ahLst/>
              <a:cxnLst/>
              <a:rect l="l" t="t" r="r" b="b"/>
              <a:pathLst>
                <a:path w="3527" h="1764" extrusionOk="0">
                  <a:moveTo>
                    <a:pt x="1764" y="1"/>
                  </a:moveTo>
                  <a:cubicBezTo>
                    <a:pt x="760" y="1"/>
                    <a:pt x="1" y="516"/>
                    <a:pt x="1" y="516"/>
                  </a:cubicBezTo>
                  <a:lnTo>
                    <a:pt x="82" y="923"/>
                  </a:lnTo>
                  <a:lnTo>
                    <a:pt x="163" y="1628"/>
                  </a:lnTo>
                  <a:cubicBezTo>
                    <a:pt x="163" y="1628"/>
                    <a:pt x="1086" y="1248"/>
                    <a:pt x="1764" y="1248"/>
                  </a:cubicBezTo>
                  <a:cubicBezTo>
                    <a:pt x="2442" y="1248"/>
                    <a:pt x="3418" y="1764"/>
                    <a:pt x="3418" y="1764"/>
                  </a:cubicBezTo>
                  <a:lnTo>
                    <a:pt x="3500" y="977"/>
                  </a:lnTo>
                  <a:lnTo>
                    <a:pt x="3527" y="543"/>
                  </a:lnTo>
                  <a:cubicBezTo>
                    <a:pt x="3527" y="543"/>
                    <a:pt x="2794" y="28"/>
                    <a:pt x="1764"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0"/>
            <p:cNvSpPr/>
            <p:nvPr/>
          </p:nvSpPr>
          <p:spPr>
            <a:xfrm>
              <a:off x="4999025" y="2225500"/>
              <a:ext cx="88175" cy="24450"/>
            </a:xfrm>
            <a:custGeom>
              <a:avLst/>
              <a:gdLst/>
              <a:ahLst/>
              <a:cxnLst/>
              <a:rect l="l" t="t" r="r" b="b"/>
              <a:pathLst>
                <a:path w="3527" h="978" extrusionOk="0">
                  <a:moveTo>
                    <a:pt x="1764" y="1"/>
                  </a:moveTo>
                  <a:cubicBezTo>
                    <a:pt x="760" y="1"/>
                    <a:pt x="1" y="516"/>
                    <a:pt x="1" y="516"/>
                  </a:cubicBezTo>
                  <a:lnTo>
                    <a:pt x="82" y="923"/>
                  </a:lnTo>
                  <a:cubicBezTo>
                    <a:pt x="469" y="718"/>
                    <a:pt x="990" y="551"/>
                    <a:pt x="1533" y="551"/>
                  </a:cubicBezTo>
                  <a:cubicBezTo>
                    <a:pt x="1636" y="551"/>
                    <a:pt x="1741" y="557"/>
                    <a:pt x="1845" y="570"/>
                  </a:cubicBezTo>
                  <a:cubicBezTo>
                    <a:pt x="2496" y="679"/>
                    <a:pt x="3066" y="841"/>
                    <a:pt x="3500" y="977"/>
                  </a:cubicBezTo>
                  <a:lnTo>
                    <a:pt x="3527" y="543"/>
                  </a:lnTo>
                  <a:cubicBezTo>
                    <a:pt x="3527" y="543"/>
                    <a:pt x="2794" y="28"/>
                    <a:pt x="176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0"/>
            <p:cNvSpPr/>
            <p:nvPr/>
          </p:nvSpPr>
          <p:spPr>
            <a:xfrm>
              <a:off x="4716275" y="2239075"/>
              <a:ext cx="48825" cy="30525"/>
            </a:xfrm>
            <a:custGeom>
              <a:avLst/>
              <a:gdLst/>
              <a:ahLst/>
              <a:cxnLst/>
              <a:rect l="l" t="t" r="r" b="b"/>
              <a:pathLst>
                <a:path w="1953" h="1221" extrusionOk="0">
                  <a:moveTo>
                    <a:pt x="597" y="0"/>
                  </a:moveTo>
                  <a:cubicBezTo>
                    <a:pt x="271" y="0"/>
                    <a:pt x="0" y="271"/>
                    <a:pt x="0" y="597"/>
                  </a:cubicBezTo>
                  <a:cubicBezTo>
                    <a:pt x="0" y="949"/>
                    <a:pt x="271" y="1221"/>
                    <a:pt x="597" y="1221"/>
                  </a:cubicBezTo>
                  <a:lnTo>
                    <a:pt x="1926" y="1221"/>
                  </a:lnTo>
                  <a:lnTo>
                    <a:pt x="1953"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0"/>
            <p:cNvSpPr/>
            <p:nvPr/>
          </p:nvSpPr>
          <p:spPr>
            <a:xfrm>
              <a:off x="4752875" y="2132600"/>
              <a:ext cx="262450" cy="262450"/>
            </a:xfrm>
            <a:custGeom>
              <a:avLst/>
              <a:gdLst/>
              <a:ahLst/>
              <a:cxnLst/>
              <a:rect l="l" t="t" r="r" b="b"/>
              <a:pathLst>
                <a:path w="10498" h="10498" extrusionOk="0">
                  <a:moveTo>
                    <a:pt x="5236" y="1"/>
                  </a:moveTo>
                  <a:cubicBezTo>
                    <a:pt x="2333" y="1"/>
                    <a:pt x="1" y="2333"/>
                    <a:pt x="1" y="5236"/>
                  </a:cubicBezTo>
                  <a:lnTo>
                    <a:pt x="1" y="5371"/>
                  </a:lnTo>
                  <a:cubicBezTo>
                    <a:pt x="55" y="8219"/>
                    <a:pt x="2388" y="10498"/>
                    <a:pt x="5236" y="10498"/>
                  </a:cubicBezTo>
                  <a:cubicBezTo>
                    <a:pt x="8165" y="10498"/>
                    <a:pt x="10498" y="8165"/>
                    <a:pt x="10498" y="5236"/>
                  </a:cubicBezTo>
                  <a:lnTo>
                    <a:pt x="10498" y="5208"/>
                  </a:lnTo>
                  <a:cubicBezTo>
                    <a:pt x="10471" y="2333"/>
                    <a:pt x="8138" y="1"/>
                    <a:pt x="5236"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0"/>
            <p:cNvSpPr/>
            <p:nvPr/>
          </p:nvSpPr>
          <p:spPr>
            <a:xfrm>
              <a:off x="4783400" y="2163125"/>
              <a:ext cx="201425" cy="201400"/>
            </a:xfrm>
            <a:custGeom>
              <a:avLst/>
              <a:gdLst/>
              <a:ahLst/>
              <a:cxnLst/>
              <a:rect l="l" t="t" r="r" b="b"/>
              <a:pathLst>
                <a:path w="8057" h="8056" extrusionOk="0">
                  <a:moveTo>
                    <a:pt x="4015" y="0"/>
                  </a:moveTo>
                  <a:cubicBezTo>
                    <a:pt x="1899" y="0"/>
                    <a:pt x="163" y="1628"/>
                    <a:pt x="0" y="3716"/>
                  </a:cubicBezTo>
                  <a:lnTo>
                    <a:pt x="0" y="4015"/>
                  </a:lnTo>
                  <a:cubicBezTo>
                    <a:pt x="0" y="4828"/>
                    <a:pt x="217" y="5588"/>
                    <a:pt x="624" y="6239"/>
                  </a:cubicBezTo>
                  <a:cubicBezTo>
                    <a:pt x="950" y="6673"/>
                    <a:pt x="1275" y="7052"/>
                    <a:pt x="1709" y="7351"/>
                  </a:cubicBezTo>
                  <a:cubicBezTo>
                    <a:pt x="2360" y="7785"/>
                    <a:pt x="3174" y="8056"/>
                    <a:pt x="4015" y="8056"/>
                  </a:cubicBezTo>
                  <a:lnTo>
                    <a:pt x="4150" y="8056"/>
                  </a:lnTo>
                  <a:cubicBezTo>
                    <a:pt x="6320" y="8002"/>
                    <a:pt x="8056" y="6184"/>
                    <a:pt x="8056" y="4015"/>
                  </a:cubicBezTo>
                  <a:cubicBezTo>
                    <a:pt x="8056" y="3716"/>
                    <a:pt x="8029" y="3391"/>
                    <a:pt x="7948" y="3119"/>
                  </a:cubicBezTo>
                  <a:cubicBezTo>
                    <a:pt x="7812" y="2604"/>
                    <a:pt x="7622" y="2143"/>
                    <a:pt x="7351" y="1763"/>
                  </a:cubicBezTo>
                  <a:cubicBezTo>
                    <a:pt x="7107" y="1411"/>
                    <a:pt x="6808" y="1112"/>
                    <a:pt x="6456" y="841"/>
                  </a:cubicBezTo>
                  <a:cubicBezTo>
                    <a:pt x="6076" y="543"/>
                    <a:pt x="5615" y="299"/>
                    <a:pt x="5154" y="163"/>
                  </a:cubicBezTo>
                  <a:cubicBezTo>
                    <a:pt x="4801" y="54"/>
                    <a:pt x="4394" y="0"/>
                    <a:pt x="4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0"/>
            <p:cNvSpPr/>
            <p:nvPr/>
          </p:nvSpPr>
          <p:spPr>
            <a:xfrm>
              <a:off x="4752875" y="2262125"/>
              <a:ext cx="262450" cy="132925"/>
            </a:xfrm>
            <a:custGeom>
              <a:avLst/>
              <a:gdLst/>
              <a:ahLst/>
              <a:cxnLst/>
              <a:rect l="l" t="t" r="r" b="b"/>
              <a:pathLst>
                <a:path w="10498" h="5317" extrusionOk="0">
                  <a:moveTo>
                    <a:pt x="10498" y="0"/>
                  </a:moveTo>
                  <a:cubicBezTo>
                    <a:pt x="10009" y="109"/>
                    <a:pt x="9820" y="1058"/>
                    <a:pt x="9087" y="2550"/>
                  </a:cubicBezTo>
                  <a:cubicBezTo>
                    <a:pt x="8463" y="3719"/>
                    <a:pt x="7069" y="4707"/>
                    <a:pt x="5388" y="4707"/>
                  </a:cubicBezTo>
                  <a:cubicBezTo>
                    <a:pt x="4730" y="4707"/>
                    <a:pt x="4027" y="4556"/>
                    <a:pt x="3310" y="4205"/>
                  </a:cubicBezTo>
                  <a:cubicBezTo>
                    <a:pt x="760" y="2957"/>
                    <a:pt x="950" y="733"/>
                    <a:pt x="462" y="299"/>
                  </a:cubicBezTo>
                  <a:cubicBezTo>
                    <a:pt x="347" y="184"/>
                    <a:pt x="262" y="139"/>
                    <a:pt x="177" y="139"/>
                  </a:cubicBezTo>
                  <a:cubicBezTo>
                    <a:pt x="121" y="139"/>
                    <a:pt x="65" y="158"/>
                    <a:pt x="1" y="190"/>
                  </a:cubicBezTo>
                  <a:cubicBezTo>
                    <a:pt x="55" y="3038"/>
                    <a:pt x="2388" y="5317"/>
                    <a:pt x="5236" y="5317"/>
                  </a:cubicBezTo>
                  <a:cubicBezTo>
                    <a:pt x="8165" y="5317"/>
                    <a:pt x="10498" y="2984"/>
                    <a:pt x="10498" y="55"/>
                  </a:cubicBezTo>
                  <a:lnTo>
                    <a:pt x="10498"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p:nvPr/>
          </p:nvSpPr>
          <p:spPr>
            <a:xfrm>
              <a:off x="4776625" y="2144625"/>
              <a:ext cx="116650" cy="73875"/>
            </a:xfrm>
            <a:custGeom>
              <a:avLst/>
              <a:gdLst/>
              <a:ahLst/>
              <a:cxnLst/>
              <a:rect l="l" t="t" r="r" b="b"/>
              <a:pathLst>
                <a:path w="4666" h="2955" extrusionOk="0">
                  <a:moveTo>
                    <a:pt x="4103" y="0"/>
                  </a:moveTo>
                  <a:cubicBezTo>
                    <a:pt x="3233" y="0"/>
                    <a:pt x="2449" y="247"/>
                    <a:pt x="1709" y="740"/>
                  </a:cubicBezTo>
                  <a:cubicBezTo>
                    <a:pt x="1031" y="1174"/>
                    <a:pt x="54" y="1961"/>
                    <a:pt x="0" y="2802"/>
                  </a:cubicBezTo>
                  <a:cubicBezTo>
                    <a:pt x="0" y="2886"/>
                    <a:pt x="50" y="2955"/>
                    <a:pt x="123" y="2955"/>
                  </a:cubicBezTo>
                  <a:cubicBezTo>
                    <a:pt x="144" y="2955"/>
                    <a:pt x="166" y="2949"/>
                    <a:pt x="190" y="2937"/>
                  </a:cubicBezTo>
                  <a:cubicBezTo>
                    <a:pt x="787" y="2422"/>
                    <a:pt x="1085" y="1690"/>
                    <a:pt x="1790" y="1283"/>
                  </a:cubicBezTo>
                  <a:cubicBezTo>
                    <a:pt x="2577" y="794"/>
                    <a:pt x="3445" y="550"/>
                    <a:pt x="4367" y="523"/>
                  </a:cubicBezTo>
                  <a:cubicBezTo>
                    <a:pt x="4638" y="496"/>
                    <a:pt x="4665" y="8"/>
                    <a:pt x="4367" y="8"/>
                  </a:cubicBezTo>
                  <a:cubicBezTo>
                    <a:pt x="4278" y="3"/>
                    <a:pt x="4190" y="0"/>
                    <a:pt x="4103"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0"/>
            <p:cNvSpPr/>
            <p:nvPr/>
          </p:nvSpPr>
          <p:spPr>
            <a:xfrm>
              <a:off x="4968875" y="2184275"/>
              <a:ext cx="28825" cy="50775"/>
            </a:xfrm>
            <a:custGeom>
              <a:avLst/>
              <a:gdLst/>
              <a:ahLst/>
              <a:cxnLst/>
              <a:rect l="l" t="t" r="r" b="b"/>
              <a:pathLst>
                <a:path w="1153" h="2031" extrusionOk="0">
                  <a:moveTo>
                    <a:pt x="108" y="1"/>
                  </a:moveTo>
                  <a:cubicBezTo>
                    <a:pt x="48" y="1"/>
                    <a:pt x="1" y="51"/>
                    <a:pt x="40" y="131"/>
                  </a:cubicBezTo>
                  <a:cubicBezTo>
                    <a:pt x="474" y="700"/>
                    <a:pt x="529" y="1406"/>
                    <a:pt x="908" y="2002"/>
                  </a:cubicBezTo>
                  <a:cubicBezTo>
                    <a:pt x="918" y="2021"/>
                    <a:pt x="938" y="2030"/>
                    <a:pt x="959" y="2030"/>
                  </a:cubicBezTo>
                  <a:cubicBezTo>
                    <a:pt x="999" y="2030"/>
                    <a:pt x="1044" y="2001"/>
                    <a:pt x="1044" y="1948"/>
                  </a:cubicBezTo>
                  <a:cubicBezTo>
                    <a:pt x="1152" y="1216"/>
                    <a:pt x="610" y="565"/>
                    <a:pt x="176" y="22"/>
                  </a:cubicBezTo>
                  <a:cubicBezTo>
                    <a:pt x="154" y="8"/>
                    <a:pt x="130" y="1"/>
                    <a:pt x="108"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0"/>
            <p:cNvSpPr/>
            <p:nvPr/>
          </p:nvSpPr>
          <p:spPr>
            <a:xfrm>
              <a:off x="4783400" y="2167175"/>
              <a:ext cx="161400" cy="151925"/>
            </a:xfrm>
            <a:custGeom>
              <a:avLst/>
              <a:gdLst/>
              <a:ahLst/>
              <a:cxnLst/>
              <a:rect l="l" t="t" r="r" b="b"/>
              <a:pathLst>
                <a:path w="6456" h="6077" extrusionOk="0">
                  <a:moveTo>
                    <a:pt x="5154" y="1"/>
                  </a:moveTo>
                  <a:lnTo>
                    <a:pt x="0" y="3554"/>
                  </a:lnTo>
                  <a:lnTo>
                    <a:pt x="0" y="3853"/>
                  </a:lnTo>
                  <a:cubicBezTo>
                    <a:pt x="0" y="4666"/>
                    <a:pt x="217" y="5426"/>
                    <a:pt x="624" y="6077"/>
                  </a:cubicBezTo>
                  <a:lnTo>
                    <a:pt x="6456" y="679"/>
                  </a:lnTo>
                  <a:cubicBezTo>
                    <a:pt x="6049" y="381"/>
                    <a:pt x="5615" y="137"/>
                    <a:pt x="5154"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0"/>
            <p:cNvSpPr/>
            <p:nvPr/>
          </p:nvSpPr>
          <p:spPr>
            <a:xfrm>
              <a:off x="4826125" y="2207200"/>
              <a:ext cx="155300" cy="157325"/>
            </a:xfrm>
            <a:custGeom>
              <a:avLst/>
              <a:gdLst/>
              <a:ahLst/>
              <a:cxnLst/>
              <a:rect l="l" t="t" r="r" b="b"/>
              <a:pathLst>
                <a:path w="6212" h="6293" extrusionOk="0">
                  <a:moveTo>
                    <a:pt x="5642" y="0"/>
                  </a:moveTo>
                  <a:lnTo>
                    <a:pt x="0" y="5588"/>
                  </a:lnTo>
                  <a:cubicBezTo>
                    <a:pt x="651" y="6022"/>
                    <a:pt x="1465" y="6293"/>
                    <a:pt x="2306" y="6293"/>
                  </a:cubicBezTo>
                  <a:lnTo>
                    <a:pt x="2441" y="6293"/>
                  </a:lnTo>
                  <a:lnTo>
                    <a:pt x="6211" y="1356"/>
                  </a:lnTo>
                  <a:cubicBezTo>
                    <a:pt x="6103" y="841"/>
                    <a:pt x="5913" y="407"/>
                    <a:pt x="5642"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0"/>
            <p:cNvSpPr/>
            <p:nvPr/>
          </p:nvSpPr>
          <p:spPr>
            <a:xfrm>
              <a:off x="5334700" y="2239075"/>
              <a:ext cx="49525" cy="30525"/>
            </a:xfrm>
            <a:custGeom>
              <a:avLst/>
              <a:gdLst/>
              <a:ahLst/>
              <a:cxnLst/>
              <a:rect l="l" t="t" r="r" b="b"/>
              <a:pathLst>
                <a:path w="1981" h="1221" extrusionOk="0">
                  <a:moveTo>
                    <a:pt x="54" y="0"/>
                  </a:moveTo>
                  <a:lnTo>
                    <a:pt x="0" y="1221"/>
                  </a:lnTo>
                  <a:lnTo>
                    <a:pt x="1356" y="1221"/>
                  </a:lnTo>
                  <a:cubicBezTo>
                    <a:pt x="1709" y="1221"/>
                    <a:pt x="1980" y="949"/>
                    <a:pt x="1980" y="624"/>
                  </a:cubicBezTo>
                  <a:cubicBezTo>
                    <a:pt x="1980" y="271"/>
                    <a:pt x="1709" y="0"/>
                    <a:pt x="135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0"/>
            <p:cNvSpPr/>
            <p:nvPr/>
          </p:nvSpPr>
          <p:spPr>
            <a:xfrm>
              <a:off x="5079725" y="2132600"/>
              <a:ext cx="263125" cy="262450"/>
            </a:xfrm>
            <a:custGeom>
              <a:avLst/>
              <a:gdLst/>
              <a:ahLst/>
              <a:cxnLst/>
              <a:rect l="l" t="t" r="r" b="b"/>
              <a:pathLst>
                <a:path w="10525" h="10498" extrusionOk="0">
                  <a:moveTo>
                    <a:pt x="5262" y="1"/>
                  </a:moveTo>
                  <a:cubicBezTo>
                    <a:pt x="2333" y="1"/>
                    <a:pt x="0" y="2333"/>
                    <a:pt x="0" y="5236"/>
                  </a:cubicBezTo>
                  <a:lnTo>
                    <a:pt x="0" y="5371"/>
                  </a:lnTo>
                  <a:cubicBezTo>
                    <a:pt x="82" y="8219"/>
                    <a:pt x="2414" y="10498"/>
                    <a:pt x="5262" y="10498"/>
                  </a:cubicBezTo>
                  <a:cubicBezTo>
                    <a:pt x="8165" y="10498"/>
                    <a:pt x="10525" y="8165"/>
                    <a:pt x="10525" y="5236"/>
                  </a:cubicBezTo>
                  <a:lnTo>
                    <a:pt x="10525" y="5208"/>
                  </a:lnTo>
                  <a:cubicBezTo>
                    <a:pt x="10470" y="2333"/>
                    <a:pt x="8138" y="1"/>
                    <a:pt x="5262"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0"/>
            <p:cNvSpPr/>
            <p:nvPr/>
          </p:nvSpPr>
          <p:spPr>
            <a:xfrm>
              <a:off x="5112275" y="2164475"/>
              <a:ext cx="198700" cy="199375"/>
            </a:xfrm>
            <a:custGeom>
              <a:avLst/>
              <a:gdLst/>
              <a:ahLst/>
              <a:cxnLst/>
              <a:rect l="l" t="t" r="r" b="b"/>
              <a:pathLst>
                <a:path w="7948" h="7975" extrusionOk="0">
                  <a:moveTo>
                    <a:pt x="3988" y="0"/>
                  </a:moveTo>
                  <a:cubicBezTo>
                    <a:pt x="1845" y="0"/>
                    <a:pt x="163" y="1628"/>
                    <a:pt x="0" y="3689"/>
                  </a:cubicBezTo>
                  <a:lnTo>
                    <a:pt x="0" y="4015"/>
                  </a:lnTo>
                  <a:cubicBezTo>
                    <a:pt x="0" y="4774"/>
                    <a:pt x="217" y="5534"/>
                    <a:pt x="624" y="6185"/>
                  </a:cubicBezTo>
                  <a:cubicBezTo>
                    <a:pt x="895" y="6592"/>
                    <a:pt x="1275" y="6944"/>
                    <a:pt x="1682" y="7270"/>
                  </a:cubicBezTo>
                  <a:cubicBezTo>
                    <a:pt x="2333" y="7704"/>
                    <a:pt x="3120" y="7975"/>
                    <a:pt x="3960" y="7975"/>
                  </a:cubicBezTo>
                  <a:lnTo>
                    <a:pt x="4096" y="7975"/>
                  </a:lnTo>
                  <a:cubicBezTo>
                    <a:pt x="6239" y="7894"/>
                    <a:pt x="7948" y="6130"/>
                    <a:pt x="7948" y="3961"/>
                  </a:cubicBezTo>
                  <a:cubicBezTo>
                    <a:pt x="7948" y="3662"/>
                    <a:pt x="7921" y="3364"/>
                    <a:pt x="7839" y="3093"/>
                  </a:cubicBezTo>
                  <a:cubicBezTo>
                    <a:pt x="7758" y="2604"/>
                    <a:pt x="7541" y="2170"/>
                    <a:pt x="7270" y="1764"/>
                  </a:cubicBezTo>
                  <a:cubicBezTo>
                    <a:pt x="7025" y="1438"/>
                    <a:pt x="6754" y="1085"/>
                    <a:pt x="6429" y="841"/>
                  </a:cubicBezTo>
                  <a:cubicBezTo>
                    <a:pt x="6022" y="543"/>
                    <a:pt x="5588" y="299"/>
                    <a:pt x="5100" y="163"/>
                  </a:cubicBezTo>
                  <a:cubicBezTo>
                    <a:pt x="4747" y="82"/>
                    <a:pt x="4367" y="0"/>
                    <a:pt x="3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0"/>
            <p:cNvSpPr/>
            <p:nvPr/>
          </p:nvSpPr>
          <p:spPr>
            <a:xfrm>
              <a:off x="5079725" y="2262125"/>
              <a:ext cx="263125" cy="132925"/>
            </a:xfrm>
            <a:custGeom>
              <a:avLst/>
              <a:gdLst/>
              <a:ahLst/>
              <a:cxnLst/>
              <a:rect l="l" t="t" r="r" b="b"/>
              <a:pathLst>
                <a:path w="10525" h="5317" extrusionOk="0">
                  <a:moveTo>
                    <a:pt x="10525" y="0"/>
                  </a:moveTo>
                  <a:cubicBezTo>
                    <a:pt x="10036" y="109"/>
                    <a:pt x="9846" y="1058"/>
                    <a:pt x="9087" y="2550"/>
                  </a:cubicBezTo>
                  <a:cubicBezTo>
                    <a:pt x="8483" y="3719"/>
                    <a:pt x="7080" y="4707"/>
                    <a:pt x="5402" y="4707"/>
                  </a:cubicBezTo>
                  <a:cubicBezTo>
                    <a:pt x="4745" y="4707"/>
                    <a:pt x="4046" y="4556"/>
                    <a:pt x="3337" y="4205"/>
                  </a:cubicBezTo>
                  <a:cubicBezTo>
                    <a:pt x="787" y="2957"/>
                    <a:pt x="1058" y="1818"/>
                    <a:pt x="624" y="868"/>
                  </a:cubicBezTo>
                  <a:cubicBezTo>
                    <a:pt x="499" y="617"/>
                    <a:pt x="211" y="181"/>
                    <a:pt x="40" y="181"/>
                  </a:cubicBezTo>
                  <a:cubicBezTo>
                    <a:pt x="26" y="181"/>
                    <a:pt x="13" y="184"/>
                    <a:pt x="0" y="190"/>
                  </a:cubicBezTo>
                  <a:cubicBezTo>
                    <a:pt x="82" y="3038"/>
                    <a:pt x="2414" y="5317"/>
                    <a:pt x="5262" y="5317"/>
                  </a:cubicBezTo>
                  <a:cubicBezTo>
                    <a:pt x="8165" y="5317"/>
                    <a:pt x="10525" y="2984"/>
                    <a:pt x="10525" y="55"/>
                  </a:cubicBezTo>
                  <a:lnTo>
                    <a:pt x="105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0"/>
            <p:cNvSpPr/>
            <p:nvPr/>
          </p:nvSpPr>
          <p:spPr>
            <a:xfrm>
              <a:off x="5102775" y="2148025"/>
              <a:ext cx="115975" cy="73875"/>
            </a:xfrm>
            <a:custGeom>
              <a:avLst/>
              <a:gdLst/>
              <a:ahLst/>
              <a:cxnLst/>
              <a:rect l="l" t="t" r="r" b="b"/>
              <a:pathLst>
                <a:path w="4639" h="2955" extrusionOk="0">
                  <a:moveTo>
                    <a:pt x="4105" y="0"/>
                  </a:moveTo>
                  <a:cubicBezTo>
                    <a:pt x="3238" y="0"/>
                    <a:pt x="2476" y="247"/>
                    <a:pt x="1737" y="740"/>
                  </a:cubicBezTo>
                  <a:cubicBezTo>
                    <a:pt x="1059" y="1174"/>
                    <a:pt x="55" y="1960"/>
                    <a:pt x="1" y="2801"/>
                  </a:cubicBezTo>
                  <a:cubicBezTo>
                    <a:pt x="1" y="2886"/>
                    <a:pt x="50" y="2954"/>
                    <a:pt x="124" y="2954"/>
                  </a:cubicBezTo>
                  <a:cubicBezTo>
                    <a:pt x="144" y="2954"/>
                    <a:pt x="167" y="2949"/>
                    <a:pt x="191" y="2937"/>
                  </a:cubicBezTo>
                  <a:cubicBezTo>
                    <a:pt x="814" y="2422"/>
                    <a:pt x="1086" y="1689"/>
                    <a:pt x="1791" y="1282"/>
                  </a:cubicBezTo>
                  <a:cubicBezTo>
                    <a:pt x="2577" y="794"/>
                    <a:pt x="3445" y="550"/>
                    <a:pt x="4368" y="523"/>
                  </a:cubicBezTo>
                  <a:cubicBezTo>
                    <a:pt x="4639" y="496"/>
                    <a:pt x="4639" y="62"/>
                    <a:pt x="4368" y="8"/>
                  </a:cubicBezTo>
                  <a:cubicBezTo>
                    <a:pt x="4279" y="3"/>
                    <a:pt x="4191" y="0"/>
                    <a:pt x="4105"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5296225" y="2184275"/>
              <a:ext cx="29675" cy="50775"/>
            </a:xfrm>
            <a:custGeom>
              <a:avLst/>
              <a:gdLst/>
              <a:ahLst/>
              <a:cxnLst/>
              <a:rect l="l" t="t" r="r" b="b"/>
              <a:pathLst>
                <a:path w="1187" h="2031" extrusionOk="0">
                  <a:moveTo>
                    <a:pt x="104" y="1"/>
                  </a:moveTo>
                  <a:cubicBezTo>
                    <a:pt x="53" y="1"/>
                    <a:pt x="0" y="51"/>
                    <a:pt x="20" y="131"/>
                  </a:cubicBezTo>
                  <a:cubicBezTo>
                    <a:pt x="454" y="700"/>
                    <a:pt x="535" y="1406"/>
                    <a:pt x="915" y="2002"/>
                  </a:cubicBezTo>
                  <a:cubicBezTo>
                    <a:pt x="925" y="2021"/>
                    <a:pt x="945" y="2030"/>
                    <a:pt x="966" y="2030"/>
                  </a:cubicBezTo>
                  <a:cubicBezTo>
                    <a:pt x="1006" y="2030"/>
                    <a:pt x="1051" y="2001"/>
                    <a:pt x="1051" y="1948"/>
                  </a:cubicBezTo>
                  <a:cubicBezTo>
                    <a:pt x="1186" y="1216"/>
                    <a:pt x="644" y="565"/>
                    <a:pt x="156" y="22"/>
                  </a:cubicBezTo>
                  <a:cubicBezTo>
                    <a:pt x="141" y="8"/>
                    <a:pt x="123" y="1"/>
                    <a:pt x="10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5112275" y="2168550"/>
              <a:ext cx="160050" cy="150550"/>
            </a:xfrm>
            <a:custGeom>
              <a:avLst/>
              <a:gdLst/>
              <a:ahLst/>
              <a:cxnLst/>
              <a:rect l="l" t="t" r="r" b="b"/>
              <a:pathLst>
                <a:path w="6402" h="6022" extrusionOk="0">
                  <a:moveTo>
                    <a:pt x="5073" y="0"/>
                  </a:moveTo>
                  <a:lnTo>
                    <a:pt x="0" y="3526"/>
                  </a:lnTo>
                  <a:lnTo>
                    <a:pt x="0" y="3852"/>
                  </a:lnTo>
                  <a:cubicBezTo>
                    <a:pt x="0" y="4611"/>
                    <a:pt x="217" y="5371"/>
                    <a:pt x="624" y="6022"/>
                  </a:cubicBezTo>
                  <a:lnTo>
                    <a:pt x="6402" y="651"/>
                  </a:lnTo>
                  <a:cubicBezTo>
                    <a:pt x="6022" y="353"/>
                    <a:pt x="5561" y="109"/>
                    <a:pt x="5073"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5155000" y="2207875"/>
              <a:ext cx="153950" cy="155975"/>
            </a:xfrm>
            <a:custGeom>
              <a:avLst/>
              <a:gdLst/>
              <a:ahLst/>
              <a:cxnLst/>
              <a:rect l="l" t="t" r="r" b="b"/>
              <a:pathLst>
                <a:path w="6158" h="6239" extrusionOk="0">
                  <a:moveTo>
                    <a:pt x="5615" y="0"/>
                  </a:moveTo>
                  <a:lnTo>
                    <a:pt x="0" y="5534"/>
                  </a:lnTo>
                  <a:cubicBezTo>
                    <a:pt x="651" y="5968"/>
                    <a:pt x="1438" y="6239"/>
                    <a:pt x="2279" y="6239"/>
                  </a:cubicBezTo>
                  <a:lnTo>
                    <a:pt x="2414" y="6239"/>
                  </a:lnTo>
                  <a:lnTo>
                    <a:pt x="6157" y="1329"/>
                  </a:lnTo>
                  <a:cubicBezTo>
                    <a:pt x="6049" y="841"/>
                    <a:pt x="5832" y="380"/>
                    <a:pt x="5615"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10700;p81"/>
          <p:cNvGrpSpPr/>
          <p:nvPr/>
        </p:nvGrpSpPr>
        <p:grpSpPr>
          <a:xfrm>
            <a:off x="7933898" y="3675550"/>
            <a:ext cx="1037890" cy="1096128"/>
            <a:chOff x="2659458" y="1500275"/>
            <a:chExt cx="332261" cy="359232"/>
          </a:xfrm>
        </p:grpSpPr>
        <p:sp>
          <p:nvSpPr>
            <p:cNvPr id="59" name="Google Shape;10701;p81"/>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02;p81"/>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03;p81"/>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04;p81"/>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05;p81"/>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706;p81"/>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707;p81"/>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708;p81"/>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709;p81"/>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710;p81"/>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711;p81"/>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712;p81"/>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713;p81"/>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714;p81"/>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715;p81"/>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716;p81"/>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717;p81"/>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718;p81"/>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719;p81"/>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720;p81"/>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939393" y="1134687"/>
            <a:ext cx="7719211" cy="1116972"/>
          </a:xfrm>
          <a:prstGeom prst="rect">
            <a:avLst/>
          </a:prstGeom>
        </p:spPr>
        <p:txBody>
          <a:bodyPr wrap="square">
            <a:spAutoFit/>
          </a:bodyPr>
          <a:lstStyle/>
          <a:p>
            <a:pPr algn="just">
              <a:lnSpc>
                <a:spcPct val="107000"/>
              </a:lnSpc>
              <a:spcAft>
                <a:spcPts val="800"/>
              </a:spcAft>
            </a:pPr>
            <a:r>
              <a:rPr lang="es-ES" b="1" dirty="0">
                <a:latin typeface="Open Sans" panose="020B0604020202020204" charset="0"/>
                <a:ea typeface="Open Sans" panose="020B0604020202020204" charset="0"/>
                <a:cs typeface="Open Sans" panose="020B0604020202020204" charset="0"/>
              </a:rPr>
              <a:t>Paso 3: </a:t>
            </a:r>
            <a:r>
              <a:rPr lang="es-ES" dirty="0">
                <a:latin typeface="Open Sans" panose="020B0604020202020204" charset="0"/>
                <a:ea typeface="Open Sans" panose="020B0604020202020204" charset="0"/>
                <a:cs typeface="Open Sans" panose="020B0604020202020204" charset="0"/>
              </a:rPr>
              <a:t>Busca en la oración anterior o posterior de qué o quiénes se está hablando y enciérralo en un </a:t>
            </a:r>
            <a:r>
              <a:rPr lang="es-ES" dirty="0">
                <a:latin typeface="Open Sans" panose="020B0604020202020204" charset="0"/>
                <a:ea typeface="Open Sans" panose="020B0604020202020204" charset="0"/>
                <a:cs typeface="Open Sans" panose="020B0604020202020204" charset="0"/>
                <a:hlinkClick r:id="rId3" action="ppaction://hlinksldjump"/>
              </a:rPr>
              <a:t>círculo</a:t>
            </a:r>
            <a:r>
              <a:rPr lang="es-ES" dirty="0" smtClean="0">
                <a:latin typeface="Open Sans" panose="020B0604020202020204" charset="0"/>
                <a:ea typeface="Open Sans" panose="020B0604020202020204" charset="0"/>
                <a:cs typeface="Open Sans" panose="020B0604020202020204" charset="0"/>
                <a:hlinkClick r:id="rId3" action="ppaction://hlinksldjump"/>
              </a:rPr>
              <a:t>.</a:t>
            </a:r>
            <a:endParaRPr lang="en-US" dirty="0">
              <a:latin typeface="Open Sans" panose="020B0604020202020204" charset="0"/>
              <a:ea typeface="Open Sans" panose="020B0604020202020204" charset="0"/>
              <a:cs typeface="Open Sans" panose="020B0604020202020204" charset="0"/>
            </a:endParaRPr>
          </a:p>
          <a:p>
            <a:pPr algn="just">
              <a:lnSpc>
                <a:spcPct val="107000"/>
              </a:lnSpc>
              <a:spcAft>
                <a:spcPts val="800"/>
              </a:spcAft>
            </a:pPr>
            <a:r>
              <a:rPr lang="es-ES" b="1" dirty="0">
                <a:latin typeface="Open Sans" panose="020B0604020202020204" charset="0"/>
                <a:ea typeface="Open Sans" panose="020B0604020202020204" charset="0"/>
                <a:cs typeface="Open Sans" panose="020B0604020202020204" charset="0"/>
              </a:rPr>
              <a:t>Paso 4:</a:t>
            </a:r>
            <a:r>
              <a:rPr lang="es-ES" dirty="0">
                <a:latin typeface="Open Sans" panose="020B0604020202020204" charset="0"/>
                <a:ea typeface="Open Sans" panose="020B0604020202020204" charset="0"/>
                <a:cs typeface="Open Sans" panose="020B0604020202020204" charset="0"/>
              </a:rPr>
              <a:t> Revisa el paso 3 y luego, responde: </a:t>
            </a:r>
            <a:r>
              <a:rPr lang="es-ES" b="1" dirty="0">
                <a:latin typeface="Open Sans" panose="020B0604020202020204" charset="0"/>
                <a:ea typeface="Open Sans" panose="020B0604020202020204" charset="0"/>
                <a:cs typeface="Open Sans" panose="020B0604020202020204" charset="0"/>
              </a:rPr>
              <a:t>¿Quién dice la palabra enfermedad? ¿A qué enfermedad se refiere el personaje?</a:t>
            </a:r>
            <a:endParaRPr lang="en-US" b="1" dirty="0">
              <a:effectLst/>
              <a:latin typeface="Open Sans" panose="020B0604020202020204" charset="0"/>
              <a:ea typeface="Open Sans" panose="020B0604020202020204" charset="0"/>
              <a:cs typeface="Open Sans" panose="020B0604020202020204" charset="0"/>
            </a:endParaRPr>
          </a:p>
        </p:txBody>
      </p:sp>
      <p:sp>
        <p:nvSpPr>
          <p:cNvPr id="11" name="Rectangle 10"/>
          <p:cNvSpPr>
            <a:spLocks noChangeArrowheads="1"/>
          </p:cNvSpPr>
          <p:nvPr/>
        </p:nvSpPr>
        <p:spPr bwMode="auto">
          <a:xfrm>
            <a:off x="867754" y="2367122"/>
            <a:ext cx="77380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b="1"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Paso 5:</a:t>
            </a:r>
            <a:r>
              <a:rPr kumimoji="0" lang="es-ES" altLang="en-US"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 Vuelve a leer la pregunta y marca la alternativa correcta guiándote por la respuesta entregada en los pasos anteriores. </a:t>
            </a:r>
            <a:endParaRPr kumimoji="0" lang="en-US" altLang="en-US"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endParaRPr>
          </a:p>
        </p:txBody>
      </p:sp>
      <p:sp>
        <p:nvSpPr>
          <p:cNvPr id="12" name="Cuadro de texto 18"/>
          <p:cNvSpPr txBox="1">
            <a:spLocks noChangeArrowheads="1"/>
          </p:cNvSpPr>
          <p:nvPr/>
        </p:nvSpPr>
        <p:spPr bwMode="auto">
          <a:xfrm>
            <a:off x="1875556" y="2940201"/>
            <a:ext cx="4204393" cy="1382712"/>
          </a:xfrm>
          <a:prstGeom prst="rect">
            <a:avLst/>
          </a:prstGeom>
          <a:no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200" b="1"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¿En el texto la palabra “enfermedad” se está usando como hiper</a:t>
            </a:r>
            <a:r>
              <a:rPr lang="es-ES" altLang="en-US" sz="1200" b="1" dirty="0">
                <a:solidFill>
                  <a:schemeClr val="tx1"/>
                </a:solidFill>
                <a:latin typeface="Open Sans" panose="020B0604020202020204" charset="0"/>
                <a:ea typeface="Open Sans" panose="020B0604020202020204" charset="0"/>
                <a:cs typeface="Open Sans" panose="020B0604020202020204" charset="0"/>
              </a:rPr>
              <a:t>ó</a:t>
            </a:r>
            <a:r>
              <a:rPr kumimoji="0" lang="es-ES" altLang="en-US" sz="1200" b="1"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nimo de qué </a:t>
            </a:r>
            <a:r>
              <a:rPr kumimoji="0" lang="es-ES" altLang="en-US" sz="1200" b="1" i="0" u="none" strike="noStrike" cap="none" normalizeH="0" baseline="0" dirty="0" err="1" smtClean="0">
                <a:ln>
                  <a:noFill/>
                </a:ln>
                <a:solidFill>
                  <a:schemeClr val="tx1"/>
                </a:solidFill>
                <a:effectLst/>
                <a:latin typeface="Open Sans" panose="020B0604020202020204" charset="0"/>
                <a:ea typeface="Open Sans" panose="020B0604020202020204" charset="0"/>
                <a:cs typeface="Open Sans" panose="020B0604020202020204" charset="0"/>
              </a:rPr>
              <a:t>hipónimo</a:t>
            </a:r>
            <a:r>
              <a:rPr kumimoji="0" lang="es-ES" altLang="en-US" sz="1200" b="1"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a:t>
            </a:r>
            <a:endParaRPr kumimoji="0" lang="es-ES" altLang="en-US" sz="12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s-ES" altLang="en-US" sz="12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Resfrío.</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s-ES" altLang="en-US" sz="12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Pulmones.</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s-ES" altLang="en-US" sz="12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Tuberculosis.</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s-ES" altLang="en-US" sz="12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Hospital.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Tree>
    <p:extLst>
      <p:ext uri="{BB962C8B-B14F-4D97-AF65-F5344CB8AC3E}">
        <p14:creationId xmlns:p14="http://schemas.microsoft.com/office/powerpoint/2010/main" val="2053441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9" name="Google Shape;729;p50"/>
          <p:cNvSpPr txBox="1">
            <a:spLocks noGrp="1"/>
          </p:cNvSpPr>
          <p:nvPr>
            <p:ph type="title"/>
          </p:nvPr>
        </p:nvSpPr>
        <p:spPr>
          <a:xfrm>
            <a:off x="697543" y="428697"/>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Pasito a pasito</a:t>
            </a:r>
            <a:endParaRPr dirty="0"/>
          </a:p>
        </p:txBody>
      </p:sp>
      <p:sp>
        <p:nvSpPr>
          <p:cNvPr id="734" name="Google Shape;734;p50"/>
          <p:cNvSpPr/>
          <p:nvPr/>
        </p:nvSpPr>
        <p:spPr>
          <a:xfrm rot="-2353035">
            <a:off x="8303414" y="622070"/>
            <a:ext cx="1866260" cy="386573"/>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0"/>
          <p:cNvSpPr/>
          <p:nvPr/>
        </p:nvSpPr>
        <p:spPr>
          <a:xfrm rot="-2224884">
            <a:off x="8591720" y="1440971"/>
            <a:ext cx="146281" cy="146281"/>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 name="Google Shape;736;p50"/>
          <p:cNvGrpSpPr/>
          <p:nvPr/>
        </p:nvGrpSpPr>
        <p:grpSpPr>
          <a:xfrm flipH="1">
            <a:off x="423575" y="3824748"/>
            <a:ext cx="708457" cy="898127"/>
            <a:chOff x="5032925" y="3565425"/>
            <a:chExt cx="832050" cy="1072775"/>
          </a:xfrm>
        </p:grpSpPr>
        <p:sp>
          <p:nvSpPr>
            <p:cNvPr id="737" name="Google Shape;737;p50"/>
            <p:cNvSpPr/>
            <p:nvPr/>
          </p:nvSpPr>
          <p:spPr>
            <a:xfrm>
              <a:off x="5365200" y="4275375"/>
              <a:ext cx="130900" cy="66475"/>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0"/>
            <p:cNvSpPr/>
            <p:nvPr/>
          </p:nvSpPr>
          <p:spPr>
            <a:xfrm>
              <a:off x="5415375" y="3748500"/>
              <a:ext cx="372975" cy="737125"/>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a:off x="5467600" y="4428625"/>
              <a:ext cx="151225" cy="57000"/>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a:off x="5519800" y="3970250"/>
              <a:ext cx="268550" cy="380425"/>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a:off x="5567950" y="4052450"/>
              <a:ext cx="248900" cy="226850"/>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a:off x="5635075" y="4107900"/>
              <a:ext cx="115300" cy="115300"/>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a:off x="5670350" y="4143825"/>
              <a:ext cx="44100" cy="44100"/>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a:off x="5083125" y="4361500"/>
              <a:ext cx="168850" cy="44775"/>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a:off x="5141425" y="4388625"/>
              <a:ext cx="45475" cy="109200"/>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a:off x="5032925" y="4473400"/>
              <a:ext cx="832050" cy="164800"/>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a:off x="5032925" y="4560175"/>
              <a:ext cx="832050" cy="78025"/>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0"/>
            <p:cNvSpPr/>
            <p:nvPr/>
          </p:nvSpPr>
          <p:spPr>
            <a:xfrm>
              <a:off x="5072275" y="4165525"/>
              <a:ext cx="283450" cy="225150"/>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0"/>
            <p:cNvSpPr/>
            <p:nvPr/>
          </p:nvSpPr>
          <p:spPr>
            <a:xfrm>
              <a:off x="5062775" y="4106550"/>
              <a:ext cx="353300" cy="282100"/>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0"/>
            <p:cNvSpPr/>
            <p:nvPr/>
          </p:nvSpPr>
          <p:spPr>
            <a:xfrm>
              <a:off x="5124475" y="4149925"/>
              <a:ext cx="67850" cy="71925"/>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0"/>
            <p:cNvSpPr/>
            <p:nvPr/>
          </p:nvSpPr>
          <p:spPr>
            <a:xfrm>
              <a:off x="5226200" y="4223175"/>
              <a:ext cx="189875" cy="165475"/>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0"/>
            <p:cNvSpPr/>
            <p:nvPr/>
          </p:nvSpPr>
          <p:spPr>
            <a:xfrm>
              <a:off x="5551000" y="3565425"/>
              <a:ext cx="168875" cy="169550"/>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0"/>
            <p:cNvSpPr/>
            <p:nvPr/>
          </p:nvSpPr>
          <p:spPr>
            <a:xfrm>
              <a:off x="5551000" y="3631875"/>
              <a:ext cx="113950" cy="103100"/>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0"/>
            <p:cNvSpPr/>
            <p:nvPr/>
          </p:nvSpPr>
          <p:spPr>
            <a:xfrm>
              <a:off x="5584225" y="3593900"/>
              <a:ext cx="115975" cy="130225"/>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0"/>
            <p:cNvSpPr/>
            <p:nvPr/>
          </p:nvSpPr>
          <p:spPr>
            <a:xfrm>
              <a:off x="5320450" y="3642725"/>
              <a:ext cx="339075" cy="364825"/>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0"/>
            <p:cNvSpPr/>
            <p:nvPr/>
          </p:nvSpPr>
          <p:spPr>
            <a:xfrm>
              <a:off x="5320450" y="3642725"/>
              <a:ext cx="246175" cy="288900"/>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0"/>
            <p:cNvSpPr/>
            <p:nvPr/>
          </p:nvSpPr>
          <p:spPr>
            <a:xfrm>
              <a:off x="5390975" y="3700350"/>
              <a:ext cx="268550" cy="307200"/>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0"/>
            <p:cNvSpPr/>
            <p:nvPr/>
          </p:nvSpPr>
          <p:spPr>
            <a:xfrm>
              <a:off x="5282475" y="3954650"/>
              <a:ext cx="132250" cy="96225"/>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0"/>
            <p:cNvSpPr/>
            <p:nvPr/>
          </p:nvSpPr>
          <p:spPr>
            <a:xfrm>
              <a:off x="5265525" y="3878700"/>
              <a:ext cx="204125" cy="191250"/>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0"/>
            <p:cNvSpPr/>
            <p:nvPr/>
          </p:nvSpPr>
          <p:spPr>
            <a:xfrm>
              <a:off x="5265525" y="3878700"/>
              <a:ext cx="87500" cy="96325"/>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0"/>
            <p:cNvSpPr/>
            <p:nvPr/>
          </p:nvSpPr>
          <p:spPr>
            <a:xfrm>
              <a:off x="5355700" y="3953300"/>
              <a:ext cx="93600" cy="100375"/>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0"/>
            <p:cNvSpPr/>
            <p:nvPr/>
          </p:nvSpPr>
          <p:spPr>
            <a:xfrm>
              <a:off x="5304175" y="3912600"/>
              <a:ext cx="77325" cy="85475"/>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0"/>
            <p:cNvSpPr/>
            <p:nvPr/>
          </p:nvSpPr>
          <p:spPr>
            <a:xfrm>
              <a:off x="5509625" y="3636625"/>
              <a:ext cx="156000" cy="145125"/>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0"/>
            <p:cNvSpPr/>
            <p:nvPr/>
          </p:nvSpPr>
          <p:spPr>
            <a:xfrm>
              <a:off x="5543550" y="3665100"/>
              <a:ext cx="57650" cy="64450"/>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0"/>
            <p:cNvSpPr/>
            <p:nvPr/>
          </p:nvSpPr>
          <p:spPr>
            <a:xfrm>
              <a:off x="5588975" y="3704425"/>
              <a:ext cx="76650" cy="77325"/>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50"/>
          <p:cNvGrpSpPr/>
          <p:nvPr/>
        </p:nvGrpSpPr>
        <p:grpSpPr>
          <a:xfrm>
            <a:off x="6429231" y="4506657"/>
            <a:ext cx="944131" cy="351709"/>
            <a:chOff x="4697275" y="2132600"/>
            <a:chExt cx="704575" cy="262450"/>
          </a:xfrm>
        </p:grpSpPr>
        <p:sp>
          <p:nvSpPr>
            <p:cNvPr id="767" name="Google Shape;767;p50"/>
            <p:cNvSpPr/>
            <p:nvPr/>
          </p:nvSpPr>
          <p:spPr>
            <a:xfrm>
              <a:off x="4697275" y="2239075"/>
              <a:ext cx="671350" cy="132250"/>
            </a:xfrm>
            <a:custGeom>
              <a:avLst/>
              <a:gdLst/>
              <a:ahLst/>
              <a:cxnLst/>
              <a:rect l="l" t="t" r="r" b="b"/>
              <a:pathLst>
                <a:path w="26854" h="5290" extrusionOk="0">
                  <a:moveTo>
                    <a:pt x="26853" y="0"/>
                  </a:moveTo>
                  <a:cubicBezTo>
                    <a:pt x="26853" y="0"/>
                    <a:pt x="10036" y="922"/>
                    <a:pt x="3906" y="1329"/>
                  </a:cubicBezTo>
                  <a:cubicBezTo>
                    <a:pt x="2550" y="1438"/>
                    <a:pt x="1330" y="2143"/>
                    <a:pt x="733" y="3228"/>
                  </a:cubicBezTo>
                  <a:cubicBezTo>
                    <a:pt x="516" y="3608"/>
                    <a:pt x="353" y="3933"/>
                    <a:pt x="218" y="4231"/>
                  </a:cubicBezTo>
                  <a:cubicBezTo>
                    <a:pt x="1" y="4747"/>
                    <a:pt x="407" y="5289"/>
                    <a:pt x="1058" y="5289"/>
                  </a:cubicBezTo>
                  <a:cubicBezTo>
                    <a:pt x="1438" y="5289"/>
                    <a:pt x="1764" y="5099"/>
                    <a:pt x="1899" y="4747"/>
                  </a:cubicBezTo>
                  <a:lnTo>
                    <a:pt x="1981" y="4584"/>
                  </a:lnTo>
                  <a:cubicBezTo>
                    <a:pt x="2496" y="3255"/>
                    <a:pt x="3852" y="2306"/>
                    <a:pt x="5425" y="2251"/>
                  </a:cubicBezTo>
                  <a:lnTo>
                    <a:pt x="26853" y="1085"/>
                  </a:lnTo>
                  <a:lnTo>
                    <a:pt x="26853"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0"/>
            <p:cNvSpPr/>
            <p:nvPr/>
          </p:nvSpPr>
          <p:spPr>
            <a:xfrm>
              <a:off x="4730500" y="2239075"/>
              <a:ext cx="671350" cy="132250"/>
            </a:xfrm>
            <a:custGeom>
              <a:avLst/>
              <a:gdLst/>
              <a:ahLst/>
              <a:cxnLst/>
              <a:rect l="l" t="t" r="r" b="b"/>
              <a:pathLst>
                <a:path w="26854" h="5290" extrusionOk="0">
                  <a:moveTo>
                    <a:pt x="1" y="0"/>
                  </a:moveTo>
                  <a:lnTo>
                    <a:pt x="1" y="1085"/>
                  </a:lnTo>
                  <a:lnTo>
                    <a:pt x="21429" y="2251"/>
                  </a:lnTo>
                  <a:cubicBezTo>
                    <a:pt x="23029" y="2306"/>
                    <a:pt x="24385" y="3255"/>
                    <a:pt x="24900" y="4584"/>
                  </a:cubicBezTo>
                  <a:lnTo>
                    <a:pt x="24955" y="4747"/>
                  </a:lnTo>
                  <a:cubicBezTo>
                    <a:pt x="25090" y="5099"/>
                    <a:pt x="25443" y="5289"/>
                    <a:pt x="25795" y="5289"/>
                  </a:cubicBezTo>
                  <a:cubicBezTo>
                    <a:pt x="26446" y="5289"/>
                    <a:pt x="26853" y="4747"/>
                    <a:pt x="26663" y="4231"/>
                  </a:cubicBezTo>
                  <a:cubicBezTo>
                    <a:pt x="26528" y="3933"/>
                    <a:pt x="26338" y="3608"/>
                    <a:pt x="26148" y="3228"/>
                  </a:cubicBezTo>
                  <a:cubicBezTo>
                    <a:pt x="25524" y="2143"/>
                    <a:pt x="24304" y="1438"/>
                    <a:pt x="22947" y="1329"/>
                  </a:cubicBezTo>
                  <a:cubicBezTo>
                    <a:pt x="16817" y="922"/>
                    <a:pt x="1" y="0"/>
                    <a:pt x="1"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0"/>
            <p:cNvSpPr/>
            <p:nvPr/>
          </p:nvSpPr>
          <p:spPr>
            <a:xfrm>
              <a:off x="4999025" y="2225500"/>
              <a:ext cx="88175" cy="44100"/>
            </a:xfrm>
            <a:custGeom>
              <a:avLst/>
              <a:gdLst/>
              <a:ahLst/>
              <a:cxnLst/>
              <a:rect l="l" t="t" r="r" b="b"/>
              <a:pathLst>
                <a:path w="3527" h="1764" extrusionOk="0">
                  <a:moveTo>
                    <a:pt x="1764" y="1"/>
                  </a:moveTo>
                  <a:cubicBezTo>
                    <a:pt x="760" y="1"/>
                    <a:pt x="1" y="516"/>
                    <a:pt x="1" y="516"/>
                  </a:cubicBezTo>
                  <a:lnTo>
                    <a:pt x="82" y="923"/>
                  </a:lnTo>
                  <a:lnTo>
                    <a:pt x="163" y="1628"/>
                  </a:lnTo>
                  <a:cubicBezTo>
                    <a:pt x="163" y="1628"/>
                    <a:pt x="1086" y="1248"/>
                    <a:pt x="1764" y="1248"/>
                  </a:cubicBezTo>
                  <a:cubicBezTo>
                    <a:pt x="2442" y="1248"/>
                    <a:pt x="3418" y="1764"/>
                    <a:pt x="3418" y="1764"/>
                  </a:cubicBezTo>
                  <a:lnTo>
                    <a:pt x="3500" y="977"/>
                  </a:lnTo>
                  <a:lnTo>
                    <a:pt x="3527" y="543"/>
                  </a:lnTo>
                  <a:cubicBezTo>
                    <a:pt x="3527" y="543"/>
                    <a:pt x="2794" y="28"/>
                    <a:pt x="1764"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0"/>
            <p:cNvSpPr/>
            <p:nvPr/>
          </p:nvSpPr>
          <p:spPr>
            <a:xfrm>
              <a:off x="4999025" y="2225500"/>
              <a:ext cx="88175" cy="24450"/>
            </a:xfrm>
            <a:custGeom>
              <a:avLst/>
              <a:gdLst/>
              <a:ahLst/>
              <a:cxnLst/>
              <a:rect l="l" t="t" r="r" b="b"/>
              <a:pathLst>
                <a:path w="3527" h="978" extrusionOk="0">
                  <a:moveTo>
                    <a:pt x="1764" y="1"/>
                  </a:moveTo>
                  <a:cubicBezTo>
                    <a:pt x="760" y="1"/>
                    <a:pt x="1" y="516"/>
                    <a:pt x="1" y="516"/>
                  </a:cubicBezTo>
                  <a:lnTo>
                    <a:pt x="82" y="923"/>
                  </a:lnTo>
                  <a:cubicBezTo>
                    <a:pt x="469" y="718"/>
                    <a:pt x="990" y="551"/>
                    <a:pt x="1533" y="551"/>
                  </a:cubicBezTo>
                  <a:cubicBezTo>
                    <a:pt x="1636" y="551"/>
                    <a:pt x="1741" y="557"/>
                    <a:pt x="1845" y="570"/>
                  </a:cubicBezTo>
                  <a:cubicBezTo>
                    <a:pt x="2496" y="679"/>
                    <a:pt x="3066" y="841"/>
                    <a:pt x="3500" y="977"/>
                  </a:cubicBezTo>
                  <a:lnTo>
                    <a:pt x="3527" y="543"/>
                  </a:lnTo>
                  <a:cubicBezTo>
                    <a:pt x="3527" y="543"/>
                    <a:pt x="2794" y="28"/>
                    <a:pt x="176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0"/>
            <p:cNvSpPr/>
            <p:nvPr/>
          </p:nvSpPr>
          <p:spPr>
            <a:xfrm>
              <a:off x="4716275" y="2239075"/>
              <a:ext cx="48825" cy="30525"/>
            </a:xfrm>
            <a:custGeom>
              <a:avLst/>
              <a:gdLst/>
              <a:ahLst/>
              <a:cxnLst/>
              <a:rect l="l" t="t" r="r" b="b"/>
              <a:pathLst>
                <a:path w="1953" h="1221" extrusionOk="0">
                  <a:moveTo>
                    <a:pt x="597" y="0"/>
                  </a:moveTo>
                  <a:cubicBezTo>
                    <a:pt x="271" y="0"/>
                    <a:pt x="0" y="271"/>
                    <a:pt x="0" y="597"/>
                  </a:cubicBezTo>
                  <a:cubicBezTo>
                    <a:pt x="0" y="949"/>
                    <a:pt x="271" y="1221"/>
                    <a:pt x="597" y="1221"/>
                  </a:cubicBezTo>
                  <a:lnTo>
                    <a:pt x="1926" y="1221"/>
                  </a:lnTo>
                  <a:lnTo>
                    <a:pt x="1953"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0"/>
            <p:cNvSpPr/>
            <p:nvPr/>
          </p:nvSpPr>
          <p:spPr>
            <a:xfrm>
              <a:off x="4752875" y="2132600"/>
              <a:ext cx="262450" cy="262450"/>
            </a:xfrm>
            <a:custGeom>
              <a:avLst/>
              <a:gdLst/>
              <a:ahLst/>
              <a:cxnLst/>
              <a:rect l="l" t="t" r="r" b="b"/>
              <a:pathLst>
                <a:path w="10498" h="10498" extrusionOk="0">
                  <a:moveTo>
                    <a:pt x="5236" y="1"/>
                  </a:moveTo>
                  <a:cubicBezTo>
                    <a:pt x="2333" y="1"/>
                    <a:pt x="1" y="2333"/>
                    <a:pt x="1" y="5236"/>
                  </a:cubicBezTo>
                  <a:lnTo>
                    <a:pt x="1" y="5371"/>
                  </a:lnTo>
                  <a:cubicBezTo>
                    <a:pt x="55" y="8219"/>
                    <a:pt x="2388" y="10498"/>
                    <a:pt x="5236" y="10498"/>
                  </a:cubicBezTo>
                  <a:cubicBezTo>
                    <a:pt x="8165" y="10498"/>
                    <a:pt x="10498" y="8165"/>
                    <a:pt x="10498" y="5236"/>
                  </a:cubicBezTo>
                  <a:lnTo>
                    <a:pt x="10498" y="5208"/>
                  </a:lnTo>
                  <a:cubicBezTo>
                    <a:pt x="10471" y="2333"/>
                    <a:pt x="8138" y="1"/>
                    <a:pt x="5236"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0"/>
            <p:cNvSpPr/>
            <p:nvPr/>
          </p:nvSpPr>
          <p:spPr>
            <a:xfrm>
              <a:off x="4783400" y="2163125"/>
              <a:ext cx="201425" cy="201400"/>
            </a:xfrm>
            <a:custGeom>
              <a:avLst/>
              <a:gdLst/>
              <a:ahLst/>
              <a:cxnLst/>
              <a:rect l="l" t="t" r="r" b="b"/>
              <a:pathLst>
                <a:path w="8057" h="8056" extrusionOk="0">
                  <a:moveTo>
                    <a:pt x="4015" y="0"/>
                  </a:moveTo>
                  <a:cubicBezTo>
                    <a:pt x="1899" y="0"/>
                    <a:pt x="163" y="1628"/>
                    <a:pt x="0" y="3716"/>
                  </a:cubicBezTo>
                  <a:lnTo>
                    <a:pt x="0" y="4015"/>
                  </a:lnTo>
                  <a:cubicBezTo>
                    <a:pt x="0" y="4828"/>
                    <a:pt x="217" y="5588"/>
                    <a:pt x="624" y="6239"/>
                  </a:cubicBezTo>
                  <a:cubicBezTo>
                    <a:pt x="950" y="6673"/>
                    <a:pt x="1275" y="7052"/>
                    <a:pt x="1709" y="7351"/>
                  </a:cubicBezTo>
                  <a:cubicBezTo>
                    <a:pt x="2360" y="7785"/>
                    <a:pt x="3174" y="8056"/>
                    <a:pt x="4015" y="8056"/>
                  </a:cubicBezTo>
                  <a:lnTo>
                    <a:pt x="4150" y="8056"/>
                  </a:lnTo>
                  <a:cubicBezTo>
                    <a:pt x="6320" y="8002"/>
                    <a:pt x="8056" y="6184"/>
                    <a:pt x="8056" y="4015"/>
                  </a:cubicBezTo>
                  <a:cubicBezTo>
                    <a:pt x="8056" y="3716"/>
                    <a:pt x="8029" y="3391"/>
                    <a:pt x="7948" y="3119"/>
                  </a:cubicBezTo>
                  <a:cubicBezTo>
                    <a:pt x="7812" y="2604"/>
                    <a:pt x="7622" y="2143"/>
                    <a:pt x="7351" y="1763"/>
                  </a:cubicBezTo>
                  <a:cubicBezTo>
                    <a:pt x="7107" y="1411"/>
                    <a:pt x="6808" y="1112"/>
                    <a:pt x="6456" y="841"/>
                  </a:cubicBezTo>
                  <a:cubicBezTo>
                    <a:pt x="6076" y="543"/>
                    <a:pt x="5615" y="299"/>
                    <a:pt x="5154" y="163"/>
                  </a:cubicBezTo>
                  <a:cubicBezTo>
                    <a:pt x="4801" y="54"/>
                    <a:pt x="4394" y="0"/>
                    <a:pt x="4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0"/>
            <p:cNvSpPr/>
            <p:nvPr/>
          </p:nvSpPr>
          <p:spPr>
            <a:xfrm>
              <a:off x="4752875" y="2262125"/>
              <a:ext cx="262450" cy="132925"/>
            </a:xfrm>
            <a:custGeom>
              <a:avLst/>
              <a:gdLst/>
              <a:ahLst/>
              <a:cxnLst/>
              <a:rect l="l" t="t" r="r" b="b"/>
              <a:pathLst>
                <a:path w="10498" h="5317" extrusionOk="0">
                  <a:moveTo>
                    <a:pt x="10498" y="0"/>
                  </a:moveTo>
                  <a:cubicBezTo>
                    <a:pt x="10009" y="109"/>
                    <a:pt x="9820" y="1058"/>
                    <a:pt x="9087" y="2550"/>
                  </a:cubicBezTo>
                  <a:cubicBezTo>
                    <a:pt x="8463" y="3719"/>
                    <a:pt x="7069" y="4707"/>
                    <a:pt x="5388" y="4707"/>
                  </a:cubicBezTo>
                  <a:cubicBezTo>
                    <a:pt x="4730" y="4707"/>
                    <a:pt x="4027" y="4556"/>
                    <a:pt x="3310" y="4205"/>
                  </a:cubicBezTo>
                  <a:cubicBezTo>
                    <a:pt x="760" y="2957"/>
                    <a:pt x="950" y="733"/>
                    <a:pt x="462" y="299"/>
                  </a:cubicBezTo>
                  <a:cubicBezTo>
                    <a:pt x="347" y="184"/>
                    <a:pt x="262" y="139"/>
                    <a:pt x="177" y="139"/>
                  </a:cubicBezTo>
                  <a:cubicBezTo>
                    <a:pt x="121" y="139"/>
                    <a:pt x="65" y="158"/>
                    <a:pt x="1" y="190"/>
                  </a:cubicBezTo>
                  <a:cubicBezTo>
                    <a:pt x="55" y="3038"/>
                    <a:pt x="2388" y="5317"/>
                    <a:pt x="5236" y="5317"/>
                  </a:cubicBezTo>
                  <a:cubicBezTo>
                    <a:pt x="8165" y="5317"/>
                    <a:pt x="10498" y="2984"/>
                    <a:pt x="10498" y="55"/>
                  </a:cubicBezTo>
                  <a:lnTo>
                    <a:pt x="10498"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p:nvPr/>
          </p:nvSpPr>
          <p:spPr>
            <a:xfrm>
              <a:off x="4776625" y="2144625"/>
              <a:ext cx="116650" cy="73875"/>
            </a:xfrm>
            <a:custGeom>
              <a:avLst/>
              <a:gdLst/>
              <a:ahLst/>
              <a:cxnLst/>
              <a:rect l="l" t="t" r="r" b="b"/>
              <a:pathLst>
                <a:path w="4666" h="2955" extrusionOk="0">
                  <a:moveTo>
                    <a:pt x="4103" y="0"/>
                  </a:moveTo>
                  <a:cubicBezTo>
                    <a:pt x="3233" y="0"/>
                    <a:pt x="2449" y="247"/>
                    <a:pt x="1709" y="740"/>
                  </a:cubicBezTo>
                  <a:cubicBezTo>
                    <a:pt x="1031" y="1174"/>
                    <a:pt x="54" y="1961"/>
                    <a:pt x="0" y="2802"/>
                  </a:cubicBezTo>
                  <a:cubicBezTo>
                    <a:pt x="0" y="2886"/>
                    <a:pt x="50" y="2955"/>
                    <a:pt x="123" y="2955"/>
                  </a:cubicBezTo>
                  <a:cubicBezTo>
                    <a:pt x="144" y="2955"/>
                    <a:pt x="166" y="2949"/>
                    <a:pt x="190" y="2937"/>
                  </a:cubicBezTo>
                  <a:cubicBezTo>
                    <a:pt x="787" y="2422"/>
                    <a:pt x="1085" y="1690"/>
                    <a:pt x="1790" y="1283"/>
                  </a:cubicBezTo>
                  <a:cubicBezTo>
                    <a:pt x="2577" y="794"/>
                    <a:pt x="3445" y="550"/>
                    <a:pt x="4367" y="523"/>
                  </a:cubicBezTo>
                  <a:cubicBezTo>
                    <a:pt x="4638" y="496"/>
                    <a:pt x="4665" y="8"/>
                    <a:pt x="4367" y="8"/>
                  </a:cubicBezTo>
                  <a:cubicBezTo>
                    <a:pt x="4278" y="3"/>
                    <a:pt x="4190" y="0"/>
                    <a:pt x="4103"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0"/>
            <p:cNvSpPr/>
            <p:nvPr/>
          </p:nvSpPr>
          <p:spPr>
            <a:xfrm>
              <a:off x="4968875" y="2184275"/>
              <a:ext cx="28825" cy="50775"/>
            </a:xfrm>
            <a:custGeom>
              <a:avLst/>
              <a:gdLst/>
              <a:ahLst/>
              <a:cxnLst/>
              <a:rect l="l" t="t" r="r" b="b"/>
              <a:pathLst>
                <a:path w="1153" h="2031" extrusionOk="0">
                  <a:moveTo>
                    <a:pt x="108" y="1"/>
                  </a:moveTo>
                  <a:cubicBezTo>
                    <a:pt x="48" y="1"/>
                    <a:pt x="1" y="51"/>
                    <a:pt x="40" y="131"/>
                  </a:cubicBezTo>
                  <a:cubicBezTo>
                    <a:pt x="474" y="700"/>
                    <a:pt x="529" y="1406"/>
                    <a:pt x="908" y="2002"/>
                  </a:cubicBezTo>
                  <a:cubicBezTo>
                    <a:pt x="918" y="2021"/>
                    <a:pt x="938" y="2030"/>
                    <a:pt x="959" y="2030"/>
                  </a:cubicBezTo>
                  <a:cubicBezTo>
                    <a:pt x="999" y="2030"/>
                    <a:pt x="1044" y="2001"/>
                    <a:pt x="1044" y="1948"/>
                  </a:cubicBezTo>
                  <a:cubicBezTo>
                    <a:pt x="1152" y="1216"/>
                    <a:pt x="610" y="565"/>
                    <a:pt x="176" y="22"/>
                  </a:cubicBezTo>
                  <a:cubicBezTo>
                    <a:pt x="154" y="8"/>
                    <a:pt x="130" y="1"/>
                    <a:pt x="108"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0"/>
            <p:cNvSpPr/>
            <p:nvPr/>
          </p:nvSpPr>
          <p:spPr>
            <a:xfrm>
              <a:off x="4783400" y="2167175"/>
              <a:ext cx="161400" cy="151925"/>
            </a:xfrm>
            <a:custGeom>
              <a:avLst/>
              <a:gdLst/>
              <a:ahLst/>
              <a:cxnLst/>
              <a:rect l="l" t="t" r="r" b="b"/>
              <a:pathLst>
                <a:path w="6456" h="6077" extrusionOk="0">
                  <a:moveTo>
                    <a:pt x="5154" y="1"/>
                  </a:moveTo>
                  <a:lnTo>
                    <a:pt x="0" y="3554"/>
                  </a:lnTo>
                  <a:lnTo>
                    <a:pt x="0" y="3853"/>
                  </a:lnTo>
                  <a:cubicBezTo>
                    <a:pt x="0" y="4666"/>
                    <a:pt x="217" y="5426"/>
                    <a:pt x="624" y="6077"/>
                  </a:cubicBezTo>
                  <a:lnTo>
                    <a:pt x="6456" y="679"/>
                  </a:lnTo>
                  <a:cubicBezTo>
                    <a:pt x="6049" y="381"/>
                    <a:pt x="5615" y="137"/>
                    <a:pt x="5154"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0"/>
            <p:cNvSpPr/>
            <p:nvPr/>
          </p:nvSpPr>
          <p:spPr>
            <a:xfrm>
              <a:off x="4826125" y="2207200"/>
              <a:ext cx="155300" cy="157325"/>
            </a:xfrm>
            <a:custGeom>
              <a:avLst/>
              <a:gdLst/>
              <a:ahLst/>
              <a:cxnLst/>
              <a:rect l="l" t="t" r="r" b="b"/>
              <a:pathLst>
                <a:path w="6212" h="6293" extrusionOk="0">
                  <a:moveTo>
                    <a:pt x="5642" y="0"/>
                  </a:moveTo>
                  <a:lnTo>
                    <a:pt x="0" y="5588"/>
                  </a:lnTo>
                  <a:cubicBezTo>
                    <a:pt x="651" y="6022"/>
                    <a:pt x="1465" y="6293"/>
                    <a:pt x="2306" y="6293"/>
                  </a:cubicBezTo>
                  <a:lnTo>
                    <a:pt x="2441" y="6293"/>
                  </a:lnTo>
                  <a:lnTo>
                    <a:pt x="6211" y="1356"/>
                  </a:lnTo>
                  <a:cubicBezTo>
                    <a:pt x="6103" y="841"/>
                    <a:pt x="5913" y="407"/>
                    <a:pt x="5642"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0"/>
            <p:cNvSpPr/>
            <p:nvPr/>
          </p:nvSpPr>
          <p:spPr>
            <a:xfrm>
              <a:off x="5334700" y="2239075"/>
              <a:ext cx="49525" cy="30525"/>
            </a:xfrm>
            <a:custGeom>
              <a:avLst/>
              <a:gdLst/>
              <a:ahLst/>
              <a:cxnLst/>
              <a:rect l="l" t="t" r="r" b="b"/>
              <a:pathLst>
                <a:path w="1981" h="1221" extrusionOk="0">
                  <a:moveTo>
                    <a:pt x="54" y="0"/>
                  </a:moveTo>
                  <a:lnTo>
                    <a:pt x="0" y="1221"/>
                  </a:lnTo>
                  <a:lnTo>
                    <a:pt x="1356" y="1221"/>
                  </a:lnTo>
                  <a:cubicBezTo>
                    <a:pt x="1709" y="1221"/>
                    <a:pt x="1980" y="949"/>
                    <a:pt x="1980" y="624"/>
                  </a:cubicBezTo>
                  <a:cubicBezTo>
                    <a:pt x="1980" y="271"/>
                    <a:pt x="1709" y="0"/>
                    <a:pt x="135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0"/>
            <p:cNvSpPr/>
            <p:nvPr/>
          </p:nvSpPr>
          <p:spPr>
            <a:xfrm>
              <a:off x="5079725" y="2132600"/>
              <a:ext cx="263125" cy="262450"/>
            </a:xfrm>
            <a:custGeom>
              <a:avLst/>
              <a:gdLst/>
              <a:ahLst/>
              <a:cxnLst/>
              <a:rect l="l" t="t" r="r" b="b"/>
              <a:pathLst>
                <a:path w="10525" h="10498" extrusionOk="0">
                  <a:moveTo>
                    <a:pt x="5262" y="1"/>
                  </a:moveTo>
                  <a:cubicBezTo>
                    <a:pt x="2333" y="1"/>
                    <a:pt x="0" y="2333"/>
                    <a:pt x="0" y="5236"/>
                  </a:cubicBezTo>
                  <a:lnTo>
                    <a:pt x="0" y="5371"/>
                  </a:lnTo>
                  <a:cubicBezTo>
                    <a:pt x="82" y="8219"/>
                    <a:pt x="2414" y="10498"/>
                    <a:pt x="5262" y="10498"/>
                  </a:cubicBezTo>
                  <a:cubicBezTo>
                    <a:pt x="8165" y="10498"/>
                    <a:pt x="10525" y="8165"/>
                    <a:pt x="10525" y="5236"/>
                  </a:cubicBezTo>
                  <a:lnTo>
                    <a:pt x="10525" y="5208"/>
                  </a:lnTo>
                  <a:cubicBezTo>
                    <a:pt x="10470" y="2333"/>
                    <a:pt x="8138" y="1"/>
                    <a:pt x="5262"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0"/>
            <p:cNvSpPr/>
            <p:nvPr/>
          </p:nvSpPr>
          <p:spPr>
            <a:xfrm>
              <a:off x="5112275" y="2164475"/>
              <a:ext cx="198700" cy="199375"/>
            </a:xfrm>
            <a:custGeom>
              <a:avLst/>
              <a:gdLst/>
              <a:ahLst/>
              <a:cxnLst/>
              <a:rect l="l" t="t" r="r" b="b"/>
              <a:pathLst>
                <a:path w="7948" h="7975" extrusionOk="0">
                  <a:moveTo>
                    <a:pt x="3988" y="0"/>
                  </a:moveTo>
                  <a:cubicBezTo>
                    <a:pt x="1845" y="0"/>
                    <a:pt x="163" y="1628"/>
                    <a:pt x="0" y="3689"/>
                  </a:cubicBezTo>
                  <a:lnTo>
                    <a:pt x="0" y="4015"/>
                  </a:lnTo>
                  <a:cubicBezTo>
                    <a:pt x="0" y="4774"/>
                    <a:pt x="217" y="5534"/>
                    <a:pt x="624" y="6185"/>
                  </a:cubicBezTo>
                  <a:cubicBezTo>
                    <a:pt x="895" y="6592"/>
                    <a:pt x="1275" y="6944"/>
                    <a:pt x="1682" y="7270"/>
                  </a:cubicBezTo>
                  <a:cubicBezTo>
                    <a:pt x="2333" y="7704"/>
                    <a:pt x="3120" y="7975"/>
                    <a:pt x="3960" y="7975"/>
                  </a:cubicBezTo>
                  <a:lnTo>
                    <a:pt x="4096" y="7975"/>
                  </a:lnTo>
                  <a:cubicBezTo>
                    <a:pt x="6239" y="7894"/>
                    <a:pt x="7948" y="6130"/>
                    <a:pt x="7948" y="3961"/>
                  </a:cubicBezTo>
                  <a:cubicBezTo>
                    <a:pt x="7948" y="3662"/>
                    <a:pt x="7921" y="3364"/>
                    <a:pt x="7839" y="3093"/>
                  </a:cubicBezTo>
                  <a:cubicBezTo>
                    <a:pt x="7758" y="2604"/>
                    <a:pt x="7541" y="2170"/>
                    <a:pt x="7270" y="1764"/>
                  </a:cubicBezTo>
                  <a:cubicBezTo>
                    <a:pt x="7025" y="1438"/>
                    <a:pt x="6754" y="1085"/>
                    <a:pt x="6429" y="841"/>
                  </a:cubicBezTo>
                  <a:cubicBezTo>
                    <a:pt x="6022" y="543"/>
                    <a:pt x="5588" y="299"/>
                    <a:pt x="5100" y="163"/>
                  </a:cubicBezTo>
                  <a:cubicBezTo>
                    <a:pt x="4747" y="82"/>
                    <a:pt x="4367" y="0"/>
                    <a:pt x="3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0"/>
            <p:cNvSpPr/>
            <p:nvPr/>
          </p:nvSpPr>
          <p:spPr>
            <a:xfrm>
              <a:off x="5079725" y="2262125"/>
              <a:ext cx="263125" cy="132925"/>
            </a:xfrm>
            <a:custGeom>
              <a:avLst/>
              <a:gdLst/>
              <a:ahLst/>
              <a:cxnLst/>
              <a:rect l="l" t="t" r="r" b="b"/>
              <a:pathLst>
                <a:path w="10525" h="5317" extrusionOk="0">
                  <a:moveTo>
                    <a:pt x="10525" y="0"/>
                  </a:moveTo>
                  <a:cubicBezTo>
                    <a:pt x="10036" y="109"/>
                    <a:pt x="9846" y="1058"/>
                    <a:pt x="9087" y="2550"/>
                  </a:cubicBezTo>
                  <a:cubicBezTo>
                    <a:pt x="8483" y="3719"/>
                    <a:pt x="7080" y="4707"/>
                    <a:pt x="5402" y="4707"/>
                  </a:cubicBezTo>
                  <a:cubicBezTo>
                    <a:pt x="4745" y="4707"/>
                    <a:pt x="4046" y="4556"/>
                    <a:pt x="3337" y="4205"/>
                  </a:cubicBezTo>
                  <a:cubicBezTo>
                    <a:pt x="787" y="2957"/>
                    <a:pt x="1058" y="1818"/>
                    <a:pt x="624" y="868"/>
                  </a:cubicBezTo>
                  <a:cubicBezTo>
                    <a:pt x="499" y="617"/>
                    <a:pt x="211" y="181"/>
                    <a:pt x="40" y="181"/>
                  </a:cubicBezTo>
                  <a:cubicBezTo>
                    <a:pt x="26" y="181"/>
                    <a:pt x="13" y="184"/>
                    <a:pt x="0" y="190"/>
                  </a:cubicBezTo>
                  <a:cubicBezTo>
                    <a:pt x="82" y="3038"/>
                    <a:pt x="2414" y="5317"/>
                    <a:pt x="5262" y="5317"/>
                  </a:cubicBezTo>
                  <a:cubicBezTo>
                    <a:pt x="8165" y="5317"/>
                    <a:pt x="10525" y="2984"/>
                    <a:pt x="10525" y="55"/>
                  </a:cubicBezTo>
                  <a:lnTo>
                    <a:pt x="105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0"/>
            <p:cNvSpPr/>
            <p:nvPr/>
          </p:nvSpPr>
          <p:spPr>
            <a:xfrm>
              <a:off x="5102775" y="2148025"/>
              <a:ext cx="115975" cy="73875"/>
            </a:xfrm>
            <a:custGeom>
              <a:avLst/>
              <a:gdLst/>
              <a:ahLst/>
              <a:cxnLst/>
              <a:rect l="l" t="t" r="r" b="b"/>
              <a:pathLst>
                <a:path w="4639" h="2955" extrusionOk="0">
                  <a:moveTo>
                    <a:pt x="4105" y="0"/>
                  </a:moveTo>
                  <a:cubicBezTo>
                    <a:pt x="3238" y="0"/>
                    <a:pt x="2476" y="247"/>
                    <a:pt x="1737" y="740"/>
                  </a:cubicBezTo>
                  <a:cubicBezTo>
                    <a:pt x="1059" y="1174"/>
                    <a:pt x="55" y="1960"/>
                    <a:pt x="1" y="2801"/>
                  </a:cubicBezTo>
                  <a:cubicBezTo>
                    <a:pt x="1" y="2886"/>
                    <a:pt x="50" y="2954"/>
                    <a:pt x="124" y="2954"/>
                  </a:cubicBezTo>
                  <a:cubicBezTo>
                    <a:pt x="144" y="2954"/>
                    <a:pt x="167" y="2949"/>
                    <a:pt x="191" y="2937"/>
                  </a:cubicBezTo>
                  <a:cubicBezTo>
                    <a:pt x="814" y="2422"/>
                    <a:pt x="1086" y="1689"/>
                    <a:pt x="1791" y="1282"/>
                  </a:cubicBezTo>
                  <a:cubicBezTo>
                    <a:pt x="2577" y="794"/>
                    <a:pt x="3445" y="550"/>
                    <a:pt x="4368" y="523"/>
                  </a:cubicBezTo>
                  <a:cubicBezTo>
                    <a:pt x="4639" y="496"/>
                    <a:pt x="4639" y="62"/>
                    <a:pt x="4368" y="8"/>
                  </a:cubicBezTo>
                  <a:cubicBezTo>
                    <a:pt x="4279" y="3"/>
                    <a:pt x="4191" y="0"/>
                    <a:pt x="4105"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5296225" y="2184275"/>
              <a:ext cx="29675" cy="50775"/>
            </a:xfrm>
            <a:custGeom>
              <a:avLst/>
              <a:gdLst/>
              <a:ahLst/>
              <a:cxnLst/>
              <a:rect l="l" t="t" r="r" b="b"/>
              <a:pathLst>
                <a:path w="1187" h="2031" extrusionOk="0">
                  <a:moveTo>
                    <a:pt x="104" y="1"/>
                  </a:moveTo>
                  <a:cubicBezTo>
                    <a:pt x="53" y="1"/>
                    <a:pt x="0" y="51"/>
                    <a:pt x="20" y="131"/>
                  </a:cubicBezTo>
                  <a:cubicBezTo>
                    <a:pt x="454" y="700"/>
                    <a:pt x="535" y="1406"/>
                    <a:pt x="915" y="2002"/>
                  </a:cubicBezTo>
                  <a:cubicBezTo>
                    <a:pt x="925" y="2021"/>
                    <a:pt x="945" y="2030"/>
                    <a:pt x="966" y="2030"/>
                  </a:cubicBezTo>
                  <a:cubicBezTo>
                    <a:pt x="1006" y="2030"/>
                    <a:pt x="1051" y="2001"/>
                    <a:pt x="1051" y="1948"/>
                  </a:cubicBezTo>
                  <a:cubicBezTo>
                    <a:pt x="1186" y="1216"/>
                    <a:pt x="644" y="565"/>
                    <a:pt x="156" y="22"/>
                  </a:cubicBezTo>
                  <a:cubicBezTo>
                    <a:pt x="141" y="8"/>
                    <a:pt x="123" y="1"/>
                    <a:pt x="10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5112275" y="2168550"/>
              <a:ext cx="160050" cy="150550"/>
            </a:xfrm>
            <a:custGeom>
              <a:avLst/>
              <a:gdLst/>
              <a:ahLst/>
              <a:cxnLst/>
              <a:rect l="l" t="t" r="r" b="b"/>
              <a:pathLst>
                <a:path w="6402" h="6022" extrusionOk="0">
                  <a:moveTo>
                    <a:pt x="5073" y="0"/>
                  </a:moveTo>
                  <a:lnTo>
                    <a:pt x="0" y="3526"/>
                  </a:lnTo>
                  <a:lnTo>
                    <a:pt x="0" y="3852"/>
                  </a:lnTo>
                  <a:cubicBezTo>
                    <a:pt x="0" y="4611"/>
                    <a:pt x="217" y="5371"/>
                    <a:pt x="624" y="6022"/>
                  </a:cubicBezTo>
                  <a:lnTo>
                    <a:pt x="6402" y="651"/>
                  </a:lnTo>
                  <a:cubicBezTo>
                    <a:pt x="6022" y="353"/>
                    <a:pt x="5561" y="109"/>
                    <a:pt x="5073"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5155000" y="2207875"/>
              <a:ext cx="153950" cy="155975"/>
            </a:xfrm>
            <a:custGeom>
              <a:avLst/>
              <a:gdLst/>
              <a:ahLst/>
              <a:cxnLst/>
              <a:rect l="l" t="t" r="r" b="b"/>
              <a:pathLst>
                <a:path w="6158" h="6239" extrusionOk="0">
                  <a:moveTo>
                    <a:pt x="5615" y="0"/>
                  </a:moveTo>
                  <a:lnTo>
                    <a:pt x="0" y="5534"/>
                  </a:lnTo>
                  <a:cubicBezTo>
                    <a:pt x="651" y="5968"/>
                    <a:pt x="1438" y="6239"/>
                    <a:pt x="2279" y="6239"/>
                  </a:cubicBezTo>
                  <a:lnTo>
                    <a:pt x="2414" y="6239"/>
                  </a:lnTo>
                  <a:lnTo>
                    <a:pt x="6157" y="1329"/>
                  </a:lnTo>
                  <a:cubicBezTo>
                    <a:pt x="6049" y="841"/>
                    <a:pt x="5832" y="380"/>
                    <a:pt x="5615"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10700;p81"/>
          <p:cNvGrpSpPr/>
          <p:nvPr/>
        </p:nvGrpSpPr>
        <p:grpSpPr>
          <a:xfrm>
            <a:off x="7933898" y="3675550"/>
            <a:ext cx="1037890" cy="1096128"/>
            <a:chOff x="2659458" y="1500275"/>
            <a:chExt cx="332261" cy="359232"/>
          </a:xfrm>
        </p:grpSpPr>
        <p:sp>
          <p:nvSpPr>
            <p:cNvPr id="59" name="Google Shape;10701;p81"/>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02;p81"/>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03;p81"/>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04;p81"/>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05;p81"/>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706;p81"/>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707;p81"/>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708;p81"/>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709;p81"/>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710;p81"/>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711;p81"/>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712;p81"/>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713;p81"/>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714;p81"/>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715;p81"/>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716;p81"/>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717;p81"/>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718;p81"/>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719;p81"/>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720;p81"/>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939393" y="1134687"/>
            <a:ext cx="7719211" cy="1116972"/>
          </a:xfrm>
          <a:prstGeom prst="rect">
            <a:avLst/>
          </a:prstGeom>
        </p:spPr>
        <p:txBody>
          <a:bodyPr wrap="square">
            <a:spAutoFit/>
          </a:bodyPr>
          <a:lstStyle/>
          <a:p>
            <a:pPr algn="just">
              <a:lnSpc>
                <a:spcPct val="107000"/>
              </a:lnSpc>
              <a:spcAft>
                <a:spcPts val="800"/>
              </a:spcAft>
            </a:pPr>
            <a:r>
              <a:rPr lang="es-ES" b="1" dirty="0">
                <a:latin typeface="Open Sans" panose="020B0604020202020204" charset="0"/>
                <a:ea typeface="Open Sans" panose="020B0604020202020204" charset="0"/>
                <a:cs typeface="Open Sans" panose="020B0604020202020204" charset="0"/>
              </a:rPr>
              <a:t>Paso 3: </a:t>
            </a:r>
            <a:r>
              <a:rPr lang="es-ES" dirty="0">
                <a:latin typeface="Open Sans" panose="020B0604020202020204" charset="0"/>
                <a:ea typeface="Open Sans" panose="020B0604020202020204" charset="0"/>
                <a:cs typeface="Open Sans" panose="020B0604020202020204" charset="0"/>
              </a:rPr>
              <a:t>Busca en la oración anterior o posterior de qué o quiénes se está hablando y enciérralo en un círculo</a:t>
            </a:r>
            <a:r>
              <a:rPr lang="es-ES" dirty="0" smtClean="0">
                <a:latin typeface="Open Sans" panose="020B0604020202020204" charset="0"/>
                <a:ea typeface="Open Sans" panose="020B0604020202020204" charset="0"/>
                <a:cs typeface="Open Sans" panose="020B0604020202020204" charset="0"/>
              </a:rPr>
              <a:t>.</a:t>
            </a:r>
            <a:endParaRPr lang="en-US" dirty="0">
              <a:latin typeface="Open Sans" panose="020B0604020202020204" charset="0"/>
              <a:ea typeface="Open Sans" panose="020B0604020202020204" charset="0"/>
              <a:cs typeface="Open Sans" panose="020B0604020202020204" charset="0"/>
            </a:endParaRPr>
          </a:p>
          <a:p>
            <a:pPr algn="just">
              <a:lnSpc>
                <a:spcPct val="107000"/>
              </a:lnSpc>
              <a:spcAft>
                <a:spcPts val="800"/>
              </a:spcAft>
            </a:pPr>
            <a:r>
              <a:rPr lang="es-ES" b="1" dirty="0">
                <a:latin typeface="Open Sans" panose="020B0604020202020204" charset="0"/>
                <a:ea typeface="Open Sans" panose="020B0604020202020204" charset="0"/>
                <a:cs typeface="Open Sans" panose="020B0604020202020204" charset="0"/>
              </a:rPr>
              <a:t>Paso 4:</a:t>
            </a:r>
            <a:r>
              <a:rPr lang="es-ES" dirty="0">
                <a:latin typeface="Open Sans" panose="020B0604020202020204" charset="0"/>
                <a:ea typeface="Open Sans" panose="020B0604020202020204" charset="0"/>
                <a:cs typeface="Open Sans" panose="020B0604020202020204" charset="0"/>
              </a:rPr>
              <a:t> Revisa el paso 3 y luego, responde: ¿Quién dice la palabra enfermedad? ¿A qué enfermedad se refiere el personaje?</a:t>
            </a:r>
            <a:endParaRPr lang="en-US" dirty="0">
              <a:effectLst/>
              <a:latin typeface="Open Sans" panose="020B0604020202020204" charset="0"/>
              <a:ea typeface="Open Sans" panose="020B0604020202020204" charset="0"/>
              <a:cs typeface="Open Sans" panose="020B0604020202020204" charset="0"/>
            </a:endParaRPr>
          </a:p>
        </p:txBody>
      </p:sp>
      <p:sp>
        <p:nvSpPr>
          <p:cNvPr id="11" name="Rectangle 10"/>
          <p:cNvSpPr>
            <a:spLocks noChangeArrowheads="1"/>
          </p:cNvSpPr>
          <p:nvPr/>
        </p:nvSpPr>
        <p:spPr bwMode="auto">
          <a:xfrm>
            <a:off x="867754" y="2367122"/>
            <a:ext cx="77380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b="1"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Paso 5:</a:t>
            </a:r>
            <a:r>
              <a:rPr kumimoji="0" lang="es-ES" altLang="en-US"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 Vuelve a leer la pregunta y marca la alternativa correcta guiándote por la respuesta entregada en los pasos anteriores. </a:t>
            </a:r>
            <a:endParaRPr kumimoji="0" lang="en-US" altLang="en-US"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endParaRPr>
          </a:p>
        </p:txBody>
      </p:sp>
      <p:sp>
        <p:nvSpPr>
          <p:cNvPr id="12" name="Cuadro de texto 18"/>
          <p:cNvSpPr txBox="1">
            <a:spLocks noChangeArrowheads="1"/>
          </p:cNvSpPr>
          <p:nvPr/>
        </p:nvSpPr>
        <p:spPr bwMode="auto">
          <a:xfrm>
            <a:off x="1875556" y="2940201"/>
            <a:ext cx="4204393" cy="1382712"/>
          </a:xfrm>
          <a:prstGeom prst="rect">
            <a:avLst/>
          </a:prstGeom>
          <a:no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200" b="1"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¿En el texto la palabra “enfermedad” se está usando como hiper</a:t>
            </a:r>
            <a:r>
              <a:rPr lang="es-ES" altLang="en-US" sz="1200" b="1" dirty="0">
                <a:solidFill>
                  <a:schemeClr val="tx1"/>
                </a:solidFill>
                <a:latin typeface="Open Sans" panose="020B0604020202020204" charset="0"/>
                <a:ea typeface="Open Sans" panose="020B0604020202020204" charset="0"/>
                <a:cs typeface="Open Sans" panose="020B0604020202020204" charset="0"/>
              </a:rPr>
              <a:t>ó</a:t>
            </a:r>
            <a:r>
              <a:rPr kumimoji="0" lang="es-ES" altLang="en-US" sz="1200" b="1"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nimo de qué </a:t>
            </a:r>
            <a:r>
              <a:rPr kumimoji="0" lang="es-ES" altLang="en-US" sz="1200" b="1" i="0" u="none" strike="noStrike" cap="none" normalizeH="0" baseline="0" dirty="0" err="1" smtClean="0">
                <a:ln>
                  <a:noFill/>
                </a:ln>
                <a:solidFill>
                  <a:schemeClr val="tx1"/>
                </a:solidFill>
                <a:effectLst/>
                <a:latin typeface="Open Sans" panose="020B0604020202020204" charset="0"/>
                <a:ea typeface="Open Sans" panose="020B0604020202020204" charset="0"/>
                <a:cs typeface="Open Sans" panose="020B0604020202020204" charset="0"/>
              </a:rPr>
              <a:t>hipónimo</a:t>
            </a:r>
            <a:r>
              <a:rPr kumimoji="0" lang="es-ES" altLang="en-US" sz="1200" b="1"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a:t>
            </a:r>
            <a:endParaRPr kumimoji="0" lang="es-ES" altLang="en-US" sz="12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s-ES" altLang="en-US" sz="12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Resfrío.</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s-ES" altLang="en-US" sz="12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Pulmones.</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s-ES" altLang="en-US" sz="1200" b="1"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Tuberculosis.</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s-ES" altLang="en-US" sz="12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Hospital.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Tree>
    <p:extLst>
      <p:ext uri="{BB962C8B-B14F-4D97-AF65-F5344CB8AC3E}">
        <p14:creationId xmlns:p14="http://schemas.microsoft.com/office/powerpoint/2010/main" val="723660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9" name="Google Shape;729;p50"/>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ACTIVIDAD iii</a:t>
            </a:r>
            <a:endParaRPr dirty="0"/>
          </a:p>
        </p:txBody>
      </p:sp>
      <p:sp>
        <p:nvSpPr>
          <p:cNvPr id="734" name="Google Shape;734;p50"/>
          <p:cNvSpPr/>
          <p:nvPr/>
        </p:nvSpPr>
        <p:spPr>
          <a:xfrm rot="-2353035">
            <a:off x="8143742" y="846074"/>
            <a:ext cx="1866260" cy="386573"/>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0"/>
          <p:cNvSpPr/>
          <p:nvPr/>
        </p:nvSpPr>
        <p:spPr>
          <a:xfrm rot="-2224884">
            <a:off x="8300999" y="1716494"/>
            <a:ext cx="146281" cy="146281"/>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 name="Google Shape;736;p50"/>
          <p:cNvGrpSpPr/>
          <p:nvPr/>
        </p:nvGrpSpPr>
        <p:grpSpPr>
          <a:xfrm flipH="1">
            <a:off x="423575" y="3824748"/>
            <a:ext cx="708457" cy="898127"/>
            <a:chOff x="5032925" y="3565425"/>
            <a:chExt cx="832050" cy="1072775"/>
          </a:xfrm>
        </p:grpSpPr>
        <p:sp>
          <p:nvSpPr>
            <p:cNvPr id="737" name="Google Shape;737;p50"/>
            <p:cNvSpPr/>
            <p:nvPr/>
          </p:nvSpPr>
          <p:spPr>
            <a:xfrm>
              <a:off x="5365200" y="4275375"/>
              <a:ext cx="130900" cy="66475"/>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0"/>
            <p:cNvSpPr/>
            <p:nvPr/>
          </p:nvSpPr>
          <p:spPr>
            <a:xfrm>
              <a:off x="5415375" y="3748500"/>
              <a:ext cx="372975" cy="737125"/>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a:off x="5467600" y="4428625"/>
              <a:ext cx="151225" cy="57000"/>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a:off x="5519800" y="3970250"/>
              <a:ext cx="268550" cy="380425"/>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a:off x="5567950" y="4052450"/>
              <a:ext cx="248900" cy="226850"/>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a:off x="5635075" y="4107900"/>
              <a:ext cx="115300" cy="115300"/>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a:off x="5670350" y="4143825"/>
              <a:ext cx="44100" cy="44100"/>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a:off x="5083125" y="4361500"/>
              <a:ext cx="168850" cy="44775"/>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a:off x="5141425" y="4388625"/>
              <a:ext cx="45475" cy="109200"/>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a:off x="5032925" y="4473400"/>
              <a:ext cx="832050" cy="164800"/>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a:off x="5032925" y="4560175"/>
              <a:ext cx="832050" cy="78025"/>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0"/>
            <p:cNvSpPr/>
            <p:nvPr/>
          </p:nvSpPr>
          <p:spPr>
            <a:xfrm>
              <a:off x="5072275" y="4165525"/>
              <a:ext cx="283450" cy="225150"/>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0"/>
            <p:cNvSpPr/>
            <p:nvPr/>
          </p:nvSpPr>
          <p:spPr>
            <a:xfrm>
              <a:off x="5062775" y="4106550"/>
              <a:ext cx="353300" cy="282100"/>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0"/>
            <p:cNvSpPr/>
            <p:nvPr/>
          </p:nvSpPr>
          <p:spPr>
            <a:xfrm>
              <a:off x="5124475" y="4149925"/>
              <a:ext cx="67850" cy="71925"/>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0"/>
            <p:cNvSpPr/>
            <p:nvPr/>
          </p:nvSpPr>
          <p:spPr>
            <a:xfrm>
              <a:off x="5226200" y="4223175"/>
              <a:ext cx="189875" cy="165475"/>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0"/>
            <p:cNvSpPr/>
            <p:nvPr/>
          </p:nvSpPr>
          <p:spPr>
            <a:xfrm>
              <a:off x="5551000" y="3565425"/>
              <a:ext cx="168875" cy="169550"/>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0"/>
            <p:cNvSpPr/>
            <p:nvPr/>
          </p:nvSpPr>
          <p:spPr>
            <a:xfrm>
              <a:off x="5551000" y="3631875"/>
              <a:ext cx="113950" cy="103100"/>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0"/>
            <p:cNvSpPr/>
            <p:nvPr/>
          </p:nvSpPr>
          <p:spPr>
            <a:xfrm>
              <a:off x="5584225" y="3593900"/>
              <a:ext cx="115975" cy="130225"/>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0"/>
            <p:cNvSpPr/>
            <p:nvPr/>
          </p:nvSpPr>
          <p:spPr>
            <a:xfrm>
              <a:off x="5320450" y="3642725"/>
              <a:ext cx="339075" cy="364825"/>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0"/>
            <p:cNvSpPr/>
            <p:nvPr/>
          </p:nvSpPr>
          <p:spPr>
            <a:xfrm>
              <a:off x="5320450" y="3642725"/>
              <a:ext cx="246175" cy="288900"/>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0"/>
            <p:cNvSpPr/>
            <p:nvPr/>
          </p:nvSpPr>
          <p:spPr>
            <a:xfrm>
              <a:off x="5390975" y="3700350"/>
              <a:ext cx="268550" cy="307200"/>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0"/>
            <p:cNvSpPr/>
            <p:nvPr/>
          </p:nvSpPr>
          <p:spPr>
            <a:xfrm>
              <a:off x="5282475" y="3954650"/>
              <a:ext cx="132250" cy="96225"/>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0"/>
            <p:cNvSpPr/>
            <p:nvPr/>
          </p:nvSpPr>
          <p:spPr>
            <a:xfrm>
              <a:off x="5265525" y="3878700"/>
              <a:ext cx="204125" cy="191250"/>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0"/>
            <p:cNvSpPr/>
            <p:nvPr/>
          </p:nvSpPr>
          <p:spPr>
            <a:xfrm>
              <a:off x="5265525" y="3878700"/>
              <a:ext cx="87500" cy="96325"/>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0"/>
            <p:cNvSpPr/>
            <p:nvPr/>
          </p:nvSpPr>
          <p:spPr>
            <a:xfrm>
              <a:off x="5355700" y="3953300"/>
              <a:ext cx="93600" cy="100375"/>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0"/>
            <p:cNvSpPr/>
            <p:nvPr/>
          </p:nvSpPr>
          <p:spPr>
            <a:xfrm>
              <a:off x="5304175" y="3912600"/>
              <a:ext cx="77325" cy="85475"/>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0"/>
            <p:cNvSpPr/>
            <p:nvPr/>
          </p:nvSpPr>
          <p:spPr>
            <a:xfrm>
              <a:off x="5509625" y="3636625"/>
              <a:ext cx="156000" cy="145125"/>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0"/>
            <p:cNvSpPr/>
            <p:nvPr/>
          </p:nvSpPr>
          <p:spPr>
            <a:xfrm>
              <a:off x="5543550" y="3665100"/>
              <a:ext cx="57650" cy="64450"/>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0"/>
            <p:cNvSpPr/>
            <p:nvPr/>
          </p:nvSpPr>
          <p:spPr>
            <a:xfrm>
              <a:off x="5588975" y="3704425"/>
              <a:ext cx="76650" cy="77325"/>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50"/>
          <p:cNvGrpSpPr/>
          <p:nvPr/>
        </p:nvGrpSpPr>
        <p:grpSpPr>
          <a:xfrm>
            <a:off x="6429231" y="4506657"/>
            <a:ext cx="944131" cy="351709"/>
            <a:chOff x="4697275" y="2132600"/>
            <a:chExt cx="704575" cy="262450"/>
          </a:xfrm>
        </p:grpSpPr>
        <p:sp>
          <p:nvSpPr>
            <p:cNvPr id="767" name="Google Shape;767;p50"/>
            <p:cNvSpPr/>
            <p:nvPr/>
          </p:nvSpPr>
          <p:spPr>
            <a:xfrm>
              <a:off x="4697275" y="2239075"/>
              <a:ext cx="671350" cy="132250"/>
            </a:xfrm>
            <a:custGeom>
              <a:avLst/>
              <a:gdLst/>
              <a:ahLst/>
              <a:cxnLst/>
              <a:rect l="l" t="t" r="r" b="b"/>
              <a:pathLst>
                <a:path w="26854" h="5290" extrusionOk="0">
                  <a:moveTo>
                    <a:pt x="26853" y="0"/>
                  </a:moveTo>
                  <a:cubicBezTo>
                    <a:pt x="26853" y="0"/>
                    <a:pt x="10036" y="922"/>
                    <a:pt x="3906" y="1329"/>
                  </a:cubicBezTo>
                  <a:cubicBezTo>
                    <a:pt x="2550" y="1438"/>
                    <a:pt x="1330" y="2143"/>
                    <a:pt x="733" y="3228"/>
                  </a:cubicBezTo>
                  <a:cubicBezTo>
                    <a:pt x="516" y="3608"/>
                    <a:pt x="353" y="3933"/>
                    <a:pt x="218" y="4231"/>
                  </a:cubicBezTo>
                  <a:cubicBezTo>
                    <a:pt x="1" y="4747"/>
                    <a:pt x="407" y="5289"/>
                    <a:pt x="1058" y="5289"/>
                  </a:cubicBezTo>
                  <a:cubicBezTo>
                    <a:pt x="1438" y="5289"/>
                    <a:pt x="1764" y="5099"/>
                    <a:pt x="1899" y="4747"/>
                  </a:cubicBezTo>
                  <a:lnTo>
                    <a:pt x="1981" y="4584"/>
                  </a:lnTo>
                  <a:cubicBezTo>
                    <a:pt x="2496" y="3255"/>
                    <a:pt x="3852" y="2306"/>
                    <a:pt x="5425" y="2251"/>
                  </a:cubicBezTo>
                  <a:lnTo>
                    <a:pt x="26853" y="1085"/>
                  </a:lnTo>
                  <a:lnTo>
                    <a:pt x="26853"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0"/>
            <p:cNvSpPr/>
            <p:nvPr/>
          </p:nvSpPr>
          <p:spPr>
            <a:xfrm>
              <a:off x="4730500" y="2239075"/>
              <a:ext cx="671350" cy="132250"/>
            </a:xfrm>
            <a:custGeom>
              <a:avLst/>
              <a:gdLst/>
              <a:ahLst/>
              <a:cxnLst/>
              <a:rect l="l" t="t" r="r" b="b"/>
              <a:pathLst>
                <a:path w="26854" h="5290" extrusionOk="0">
                  <a:moveTo>
                    <a:pt x="1" y="0"/>
                  </a:moveTo>
                  <a:lnTo>
                    <a:pt x="1" y="1085"/>
                  </a:lnTo>
                  <a:lnTo>
                    <a:pt x="21429" y="2251"/>
                  </a:lnTo>
                  <a:cubicBezTo>
                    <a:pt x="23029" y="2306"/>
                    <a:pt x="24385" y="3255"/>
                    <a:pt x="24900" y="4584"/>
                  </a:cubicBezTo>
                  <a:lnTo>
                    <a:pt x="24955" y="4747"/>
                  </a:lnTo>
                  <a:cubicBezTo>
                    <a:pt x="25090" y="5099"/>
                    <a:pt x="25443" y="5289"/>
                    <a:pt x="25795" y="5289"/>
                  </a:cubicBezTo>
                  <a:cubicBezTo>
                    <a:pt x="26446" y="5289"/>
                    <a:pt x="26853" y="4747"/>
                    <a:pt x="26663" y="4231"/>
                  </a:cubicBezTo>
                  <a:cubicBezTo>
                    <a:pt x="26528" y="3933"/>
                    <a:pt x="26338" y="3608"/>
                    <a:pt x="26148" y="3228"/>
                  </a:cubicBezTo>
                  <a:cubicBezTo>
                    <a:pt x="25524" y="2143"/>
                    <a:pt x="24304" y="1438"/>
                    <a:pt x="22947" y="1329"/>
                  </a:cubicBezTo>
                  <a:cubicBezTo>
                    <a:pt x="16817" y="922"/>
                    <a:pt x="1" y="0"/>
                    <a:pt x="1"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0"/>
            <p:cNvSpPr/>
            <p:nvPr/>
          </p:nvSpPr>
          <p:spPr>
            <a:xfrm>
              <a:off x="4999025" y="2225500"/>
              <a:ext cx="88175" cy="44100"/>
            </a:xfrm>
            <a:custGeom>
              <a:avLst/>
              <a:gdLst/>
              <a:ahLst/>
              <a:cxnLst/>
              <a:rect l="l" t="t" r="r" b="b"/>
              <a:pathLst>
                <a:path w="3527" h="1764" extrusionOk="0">
                  <a:moveTo>
                    <a:pt x="1764" y="1"/>
                  </a:moveTo>
                  <a:cubicBezTo>
                    <a:pt x="760" y="1"/>
                    <a:pt x="1" y="516"/>
                    <a:pt x="1" y="516"/>
                  </a:cubicBezTo>
                  <a:lnTo>
                    <a:pt x="82" y="923"/>
                  </a:lnTo>
                  <a:lnTo>
                    <a:pt x="163" y="1628"/>
                  </a:lnTo>
                  <a:cubicBezTo>
                    <a:pt x="163" y="1628"/>
                    <a:pt x="1086" y="1248"/>
                    <a:pt x="1764" y="1248"/>
                  </a:cubicBezTo>
                  <a:cubicBezTo>
                    <a:pt x="2442" y="1248"/>
                    <a:pt x="3418" y="1764"/>
                    <a:pt x="3418" y="1764"/>
                  </a:cubicBezTo>
                  <a:lnTo>
                    <a:pt x="3500" y="977"/>
                  </a:lnTo>
                  <a:lnTo>
                    <a:pt x="3527" y="543"/>
                  </a:lnTo>
                  <a:cubicBezTo>
                    <a:pt x="3527" y="543"/>
                    <a:pt x="2794" y="28"/>
                    <a:pt x="1764"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0"/>
            <p:cNvSpPr/>
            <p:nvPr/>
          </p:nvSpPr>
          <p:spPr>
            <a:xfrm>
              <a:off x="4999025" y="2225500"/>
              <a:ext cx="88175" cy="24450"/>
            </a:xfrm>
            <a:custGeom>
              <a:avLst/>
              <a:gdLst/>
              <a:ahLst/>
              <a:cxnLst/>
              <a:rect l="l" t="t" r="r" b="b"/>
              <a:pathLst>
                <a:path w="3527" h="978" extrusionOk="0">
                  <a:moveTo>
                    <a:pt x="1764" y="1"/>
                  </a:moveTo>
                  <a:cubicBezTo>
                    <a:pt x="760" y="1"/>
                    <a:pt x="1" y="516"/>
                    <a:pt x="1" y="516"/>
                  </a:cubicBezTo>
                  <a:lnTo>
                    <a:pt x="82" y="923"/>
                  </a:lnTo>
                  <a:cubicBezTo>
                    <a:pt x="469" y="718"/>
                    <a:pt x="990" y="551"/>
                    <a:pt x="1533" y="551"/>
                  </a:cubicBezTo>
                  <a:cubicBezTo>
                    <a:pt x="1636" y="551"/>
                    <a:pt x="1741" y="557"/>
                    <a:pt x="1845" y="570"/>
                  </a:cubicBezTo>
                  <a:cubicBezTo>
                    <a:pt x="2496" y="679"/>
                    <a:pt x="3066" y="841"/>
                    <a:pt x="3500" y="977"/>
                  </a:cubicBezTo>
                  <a:lnTo>
                    <a:pt x="3527" y="543"/>
                  </a:lnTo>
                  <a:cubicBezTo>
                    <a:pt x="3527" y="543"/>
                    <a:pt x="2794" y="28"/>
                    <a:pt x="176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0"/>
            <p:cNvSpPr/>
            <p:nvPr/>
          </p:nvSpPr>
          <p:spPr>
            <a:xfrm>
              <a:off x="4716275" y="2239075"/>
              <a:ext cx="48825" cy="30525"/>
            </a:xfrm>
            <a:custGeom>
              <a:avLst/>
              <a:gdLst/>
              <a:ahLst/>
              <a:cxnLst/>
              <a:rect l="l" t="t" r="r" b="b"/>
              <a:pathLst>
                <a:path w="1953" h="1221" extrusionOk="0">
                  <a:moveTo>
                    <a:pt x="597" y="0"/>
                  </a:moveTo>
                  <a:cubicBezTo>
                    <a:pt x="271" y="0"/>
                    <a:pt x="0" y="271"/>
                    <a:pt x="0" y="597"/>
                  </a:cubicBezTo>
                  <a:cubicBezTo>
                    <a:pt x="0" y="949"/>
                    <a:pt x="271" y="1221"/>
                    <a:pt x="597" y="1221"/>
                  </a:cubicBezTo>
                  <a:lnTo>
                    <a:pt x="1926" y="1221"/>
                  </a:lnTo>
                  <a:lnTo>
                    <a:pt x="1953"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0"/>
            <p:cNvSpPr/>
            <p:nvPr/>
          </p:nvSpPr>
          <p:spPr>
            <a:xfrm>
              <a:off x="4752875" y="2132600"/>
              <a:ext cx="262450" cy="262450"/>
            </a:xfrm>
            <a:custGeom>
              <a:avLst/>
              <a:gdLst/>
              <a:ahLst/>
              <a:cxnLst/>
              <a:rect l="l" t="t" r="r" b="b"/>
              <a:pathLst>
                <a:path w="10498" h="10498" extrusionOk="0">
                  <a:moveTo>
                    <a:pt x="5236" y="1"/>
                  </a:moveTo>
                  <a:cubicBezTo>
                    <a:pt x="2333" y="1"/>
                    <a:pt x="1" y="2333"/>
                    <a:pt x="1" y="5236"/>
                  </a:cubicBezTo>
                  <a:lnTo>
                    <a:pt x="1" y="5371"/>
                  </a:lnTo>
                  <a:cubicBezTo>
                    <a:pt x="55" y="8219"/>
                    <a:pt x="2388" y="10498"/>
                    <a:pt x="5236" y="10498"/>
                  </a:cubicBezTo>
                  <a:cubicBezTo>
                    <a:pt x="8165" y="10498"/>
                    <a:pt x="10498" y="8165"/>
                    <a:pt x="10498" y="5236"/>
                  </a:cubicBezTo>
                  <a:lnTo>
                    <a:pt x="10498" y="5208"/>
                  </a:lnTo>
                  <a:cubicBezTo>
                    <a:pt x="10471" y="2333"/>
                    <a:pt x="8138" y="1"/>
                    <a:pt x="5236"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0"/>
            <p:cNvSpPr/>
            <p:nvPr/>
          </p:nvSpPr>
          <p:spPr>
            <a:xfrm>
              <a:off x="4783400" y="2163125"/>
              <a:ext cx="201425" cy="201400"/>
            </a:xfrm>
            <a:custGeom>
              <a:avLst/>
              <a:gdLst/>
              <a:ahLst/>
              <a:cxnLst/>
              <a:rect l="l" t="t" r="r" b="b"/>
              <a:pathLst>
                <a:path w="8057" h="8056" extrusionOk="0">
                  <a:moveTo>
                    <a:pt x="4015" y="0"/>
                  </a:moveTo>
                  <a:cubicBezTo>
                    <a:pt x="1899" y="0"/>
                    <a:pt x="163" y="1628"/>
                    <a:pt x="0" y="3716"/>
                  </a:cubicBezTo>
                  <a:lnTo>
                    <a:pt x="0" y="4015"/>
                  </a:lnTo>
                  <a:cubicBezTo>
                    <a:pt x="0" y="4828"/>
                    <a:pt x="217" y="5588"/>
                    <a:pt x="624" y="6239"/>
                  </a:cubicBezTo>
                  <a:cubicBezTo>
                    <a:pt x="950" y="6673"/>
                    <a:pt x="1275" y="7052"/>
                    <a:pt x="1709" y="7351"/>
                  </a:cubicBezTo>
                  <a:cubicBezTo>
                    <a:pt x="2360" y="7785"/>
                    <a:pt x="3174" y="8056"/>
                    <a:pt x="4015" y="8056"/>
                  </a:cubicBezTo>
                  <a:lnTo>
                    <a:pt x="4150" y="8056"/>
                  </a:lnTo>
                  <a:cubicBezTo>
                    <a:pt x="6320" y="8002"/>
                    <a:pt x="8056" y="6184"/>
                    <a:pt x="8056" y="4015"/>
                  </a:cubicBezTo>
                  <a:cubicBezTo>
                    <a:pt x="8056" y="3716"/>
                    <a:pt x="8029" y="3391"/>
                    <a:pt x="7948" y="3119"/>
                  </a:cubicBezTo>
                  <a:cubicBezTo>
                    <a:pt x="7812" y="2604"/>
                    <a:pt x="7622" y="2143"/>
                    <a:pt x="7351" y="1763"/>
                  </a:cubicBezTo>
                  <a:cubicBezTo>
                    <a:pt x="7107" y="1411"/>
                    <a:pt x="6808" y="1112"/>
                    <a:pt x="6456" y="841"/>
                  </a:cubicBezTo>
                  <a:cubicBezTo>
                    <a:pt x="6076" y="543"/>
                    <a:pt x="5615" y="299"/>
                    <a:pt x="5154" y="163"/>
                  </a:cubicBezTo>
                  <a:cubicBezTo>
                    <a:pt x="4801" y="54"/>
                    <a:pt x="4394" y="0"/>
                    <a:pt x="4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0"/>
            <p:cNvSpPr/>
            <p:nvPr/>
          </p:nvSpPr>
          <p:spPr>
            <a:xfrm>
              <a:off x="4752875" y="2262125"/>
              <a:ext cx="262450" cy="132925"/>
            </a:xfrm>
            <a:custGeom>
              <a:avLst/>
              <a:gdLst/>
              <a:ahLst/>
              <a:cxnLst/>
              <a:rect l="l" t="t" r="r" b="b"/>
              <a:pathLst>
                <a:path w="10498" h="5317" extrusionOk="0">
                  <a:moveTo>
                    <a:pt x="10498" y="0"/>
                  </a:moveTo>
                  <a:cubicBezTo>
                    <a:pt x="10009" y="109"/>
                    <a:pt x="9820" y="1058"/>
                    <a:pt x="9087" y="2550"/>
                  </a:cubicBezTo>
                  <a:cubicBezTo>
                    <a:pt x="8463" y="3719"/>
                    <a:pt x="7069" y="4707"/>
                    <a:pt x="5388" y="4707"/>
                  </a:cubicBezTo>
                  <a:cubicBezTo>
                    <a:pt x="4730" y="4707"/>
                    <a:pt x="4027" y="4556"/>
                    <a:pt x="3310" y="4205"/>
                  </a:cubicBezTo>
                  <a:cubicBezTo>
                    <a:pt x="760" y="2957"/>
                    <a:pt x="950" y="733"/>
                    <a:pt x="462" y="299"/>
                  </a:cubicBezTo>
                  <a:cubicBezTo>
                    <a:pt x="347" y="184"/>
                    <a:pt x="262" y="139"/>
                    <a:pt x="177" y="139"/>
                  </a:cubicBezTo>
                  <a:cubicBezTo>
                    <a:pt x="121" y="139"/>
                    <a:pt x="65" y="158"/>
                    <a:pt x="1" y="190"/>
                  </a:cubicBezTo>
                  <a:cubicBezTo>
                    <a:pt x="55" y="3038"/>
                    <a:pt x="2388" y="5317"/>
                    <a:pt x="5236" y="5317"/>
                  </a:cubicBezTo>
                  <a:cubicBezTo>
                    <a:pt x="8165" y="5317"/>
                    <a:pt x="10498" y="2984"/>
                    <a:pt x="10498" y="55"/>
                  </a:cubicBezTo>
                  <a:lnTo>
                    <a:pt x="10498"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p:nvPr/>
          </p:nvSpPr>
          <p:spPr>
            <a:xfrm>
              <a:off x="4776625" y="2144625"/>
              <a:ext cx="116650" cy="73875"/>
            </a:xfrm>
            <a:custGeom>
              <a:avLst/>
              <a:gdLst/>
              <a:ahLst/>
              <a:cxnLst/>
              <a:rect l="l" t="t" r="r" b="b"/>
              <a:pathLst>
                <a:path w="4666" h="2955" extrusionOk="0">
                  <a:moveTo>
                    <a:pt x="4103" y="0"/>
                  </a:moveTo>
                  <a:cubicBezTo>
                    <a:pt x="3233" y="0"/>
                    <a:pt x="2449" y="247"/>
                    <a:pt x="1709" y="740"/>
                  </a:cubicBezTo>
                  <a:cubicBezTo>
                    <a:pt x="1031" y="1174"/>
                    <a:pt x="54" y="1961"/>
                    <a:pt x="0" y="2802"/>
                  </a:cubicBezTo>
                  <a:cubicBezTo>
                    <a:pt x="0" y="2886"/>
                    <a:pt x="50" y="2955"/>
                    <a:pt x="123" y="2955"/>
                  </a:cubicBezTo>
                  <a:cubicBezTo>
                    <a:pt x="144" y="2955"/>
                    <a:pt x="166" y="2949"/>
                    <a:pt x="190" y="2937"/>
                  </a:cubicBezTo>
                  <a:cubicBezTo>
                    <a:pt x="787" y="2422"/>
                    <a:pt x="1085" y="1690"/>
                    <a:pt x="1790" y="1283"/>
                  </a:cubicBezTo>
                  <a:cubicBezTo>
                    <a:pt x="2577" y="794"/>
                    <a:pt x="3445" y="550"/>
                    <a:pt x="4367" y="523"/>
                  </a:cubicBezTo>
                  <a:cubicBezTo>
                    <a:pt x="4638" y="496"/>
                    <a:pt x="4665" y="8"/>
                    <a:pt x="4367" y="8"/>
                  </a:cubicBezTo>
                  <a:cubicBezTo>
                    <a:pt x="4278" y="3"/>
                    <a:pt x="4190" y="0"/>
                    <a:pt x="4103"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0"/>
            <p:cNvSpPr/>
            <p:nvPr/>
          </p:nvSpPr>
          <p:spPr>
            <a:xfrm>
              <a:off x="4968875" y="2184275"/>
              <a:ext cx="28825" cy="50775"/>
            </a:xfrm>
            <a:custGeom>
              <a:avLst/>
              <a:gdLst/>
              <a:ahLst/>
              <a:cxnLst/>
              <a:rect l="l" t="t" r="r" b="b"/>
              <a:pathLst>
                <a:path w="1153" h="2031" extrusionOk="0">
                  <a:moveTo>
                    <a:pt x="108" y="1"/>
                  </a:moveTo>
                  <a:cubicBezTo>
                    <a:pt x="48" y="1"/>
                    <a:pt x="1" y="51"/>
                    <a:pt x="40" y="131"/>
                  </a:cubicBezTo>
                  <a:cubicBezTo>
                    <a:pt x="474" y="700"/>
                    <a:pt x="529" y="1406"/>
                    <a:pt x="908" y="2002"/>
                  </a:cubicBezTo>
                  <a:cubicBezTo>
                    <a:pt x="918" y="2021"/>
                    <a:pt x="938" y="2030"/>
                    <a:pt x="959" y="2030"/>
                  </a:cubicBezTo>
                  <a:cubicBezTo>
                    <a:pt x="999" y="2030"/>
                    <a:pt x="1044" y="2001"/>
                    <a:pt x="1044" y="1948"/>
                  </a:cubicBezTo>
                  <a:cubicBezTo>
                    <a:pt x="1152" y="1216"/>
                    <a:pt x="610" y="565"/>
                    <a:pt x="176" y="22"/>
                  </a:cubicBezTo>
                  <a:cubicBezTo>
                    <a:pt x="154" y="8"/>
                    <a:pt x="130" y="1"/>
                    <a:pt x="108"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0"/>
            <p:cNvSpPr/>
            <p:nvPr/>
          </p:nvSpPr>
          <p:spPr>
            <a:xfrm>
              <a:off x="4783400" y="2167175"/>
              <a:ext cx="161400" cy="151925"/>
            </a:xfrm>
            <a:custGeom>
              <a:avLst/>
              <a:gdLst/>
              <a:ahLst/>
              <a:cxnLst/>
              <a:rect l="l" t="t" r="r" b="b"/>
              <a:pathLst>
                <a:path w="6456" h="6077" extrusionOk="0">
                  <a:moveTo>
                    <a:pt x="5154" y="1"/>
                  </a:moveTo>
                  <a:lnTo>
                    <a:pt x="0" y="3554"/>
                  </a:lnTo>
                  <a:lnTo>
                    <a:pt x="0" y="3853"/>
                  </a:lnTo>
                  <a:cubicBezTo>
                    <a:pt x="0" y="4666"/>
                    <a:pt x="217" y="5426"/>
                    <a:pt x="624" y="6077"/>
                  </a:cubicBezTo>
                  <a:lnTo>
                    <a:pt x="6456" y="679"/>
                  </a:lnTo>
                  <a:cubicBezTo>
                    <a:pt x="6049" y="381"/>
                    <a:pt x="5615" y="137"/>
                    <a:pt x="5154"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0"/>
            <p:cNvSpPr/>
            <p:nvPr/>
          </p:nvSpPr>
          <p:spPr>
            <a:xfrm>
              <a:off x="4826125" y="2207200"/>
              <a:ext cx="155300" cy="157325"/>
            </a:xfrm>
            <a:custGeom>
              <a:avLst/>
              <a:gdLst/>
              <a:ahLst/>
              <a:cxnLst/>
              <a:rect l="l" t="t" r="r" b="b"/>
              <a:pathLst>
                <a:path w="6212" h="6293" extrusionOk="0">
                  <a:moveTo>
                    <a:pt x="5642" y="0"/>
                  </a:moveTo>
                  <a:lnTo>
                    <a:pt x="0" y="5588"/>
                  </a:lnTo>
                  <a:cubicBezTo>
                    <a:pt x="651" y="6022"/>
                    <a:pt x="1465" y="6293"/>
                    <a:pt x="2306" y="6293"/>
                  </a:cubicBezTo>
                  <a:lnTo>
                    <a:pt x="2441" y="6293"/>
                  </a:lnTo>
                  <a:lnTo>
                    <a:pt x="6211" y="1356"/>
                  </a:lnTo>
                  <a:cubicBezTo>
                    <a:pt x="6103" y="841"/>
                    <a:pt x="5913" y="407"/>
                    <a:pt x="5642"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0"/>
            <p:cNvSpPr/>
            <p:nvPr/>
          </p:nvSpPr>
          <p:spPr>
            <a:xfrm>
              <a:off x="5334700" y="2239075"/>
              <a:ext cx="49525" cy="30525"/>
            </a:xfrm>
            <a:custGeom>
              <a:avLst/>
              <a:gdLst/>
              <a:ahLst/>
              <a:cxnLst/>
              <a:rect l="l" t="t" r="r" b="b"/>
              <a:pathLst>
                <a:path w="1981" h="1221" extrusionOk="0">
                  <a:moveTo>
                    <a:pt x="54" y="0"/>
                  </a:moveTo>
                  <a:lnTo>
                    <a:pt x="0" y="1221"/>
                  </a:lnTo>
                  <a:lnTo>
                    <a:pt x="1356" y="1221"/>
                  </a:lnTo>
                  <a:cubicBezTo>
                    <a:pt x="1709" y="1221"/>
                    <a:pt x="1980" y="949"/>
                    <a:pt x="1980" y="624"/>
                  </a:cubicBezTo>
                  <a:cubicBezTo>
                    <a:pt x="1980" y="271"/>
                    <a:pt x="1709" y="0"/>
                    <a:pt x="135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0"/>
            <p:cNvSpPr/>
            <p:nvPr/>
          </p:nvSpPr>
          <p:spPr>
            <a:xfrm>
              <a:off x="5079725" y="2132600"/>
              <a:ext cx="263125" cy="262450"/>
            </a:xfrm>
            <a:custGeom>
              <a:avLst/>
              <a:gdLst/>
              <a:ahLst/>
              <a:cxnLst/>
              <a:rect l="l" t="t" r="r" b="b"/>
              <a:pathLst>
                <a:path w="10525" h="10498" extrusionOk="0">
                  <a:moveTo>
                    <a:pt x="5262" y="1"/>
                  </a:moveTo>
                  <a:cubicBezTo>
                    <a:pt x="2333" y="1"/>
                    <a:pt x="0" y="2333"/>
                    <a:pt x="0" y="5236"/>
                  </a:cubicBezTo>
                  <a:lnTo>
                    <a:pt x="0" y="5371"/>
                  </a:lnTo>
                  <a:cubicBezTo>
                    <a:pt x="82" y="8219"/>
                    <a:pt x="2414" y="10498"/>
                    <a:pt x="5262" y="10498"/>
                  </a:cubicBezTo>
                  <a:cubicBezTo>
                    <a:pt x="8165" y="10498"/>
                    <a:pt x="10525" y="8165"/>
                    <a:pt x="10525" y="5236"/>
                  </a:cubicBezTo>
                  <a:lnTo>
                    <a:pt x="10525" y="5208"/>
                  </a:lnTo>
                  <a:cubicBezTo>
                    <a:pt x="10470" y="2333"/>
                    <a:pt x="8138" y="1"/>
                    <a:pt x="5262"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0"/>
            <p:cNvSpPr/>
            <p:nvPr/>
          </p:nvSpPr>
          <p:spPr>
            <a:xfrm>
              <a:off x="5112275" y="2164475"/>
              <a:ext cx="198700" cy="199375"/>
            </a:xfrm>
            <a:custGeom>
              <a:avLst/>
              <a:gdLst/>
              <a:ahLst/>
              <a:cxnLst/>
              <a:rect l="l" t="t" r="r" b="b"/>
              <a:pathLst>
                <a:path w="7948" h="7975" extrusionOk="0">
                  <a:moveTo>
                    <a:pt x="3988" y="0"/>
                  </a:moveTo>
                  <a:cubicBezTo>
                    <a:pt x="1845" y="0"/>
                    <a:pt x="163" y="1628"/>
                    <a:pt x="0" y="3689"/>
                  </a:cubicBezTo>
                  <a:lnTo>
                    <a:pt x="0" y="4015"/>
                  </a:lnTo>
                  <a:cubicBezTo>
                    <a:pt x="0" y="4774"/>
                    <a:pt x="217" y="5534"/>
                    <a:pt x="624" y="6185"/>
                  </a:cubicBezTo>
                  <a:cubicBezTo>
                    <a:pt x="895" y="6592"/>
                    <a:pt x="1275" y="6944"/>
                    <a:pt x="1682" y="7270"/>
                  </a:cubicBezTo>
                  <a:cubicBezTo>
                    <a:pt x="2333" y="7704"/>
                    <a:pt x="3120" y="7975"/>
                    <a:pt x="3960" y="7975"/>
                  </a:cubicBezTo>
                  <a:lnTo>
                    <a:pt x="4096" y="7975"/>
                  </a:lnTo>
                  <a:cubicBezTo>
                    <a:pt x="6239" y="7894"/>
                    <a:pt x="7948" y="6130"/>
                    <a:pt x="7948" y="3961"/>
                  </a:cubicBezTo>
                  <a:cubicBezTo>
                    <a:pt x="7948" y="3662"/>
                    <a:pt x="7921" y="3364"/>
                    <a:pt x="7839" y="3093"/>
                  </a:cubicBezTo>
                  <a:cubicBezTo>
                    <a:pt x="7758" y="2604"/>
                    <a:pt x="7541" y="2170"/>
                    <a:pt x="7270" y="1764"/>
                  </a:cubicBezTo>
                  <a:cubicBezTo>
                    <a:pt x="7025" y="1438"/>
                    <a:pt x="6754" y="1085"/>
                    <a:pt x="6429" y="841"/>
                  </a:cubicBezTo>
                  <a:cubicBezTo>
                    <a:pt x="6022" y="543"/>
                    <a:pt x="5588" y="299"/>
                    <a:pt x="5100" y="163"/>
                  </a:cubicBezTo>
                  <a:cubicBezTo>
                    <a:pt x="4747" y="82"/>
                    <a:pt x="4367" y="0"/>
                    <a:pt x="3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0"/>
            <p:cNvSpPr/>
            <p:nvPr/>
          </p:nvSpPr>
          <p:spPr>
            <a:xfrm>
              <a:off x="5079725" y="2262125"/>
              <a:ext cx="263125" cy="132925"/>
            </a:xfrm>
            <a:custGeom>
              <a:avLst/>
              <a:gdLst/>
              <a:ahLst/>
              <a:cxnLst/>
              <a:rect l="l" t="t" r="r" b="b"/>
              <a:pathLst>
                <a:path w="10525" h="5317" extrusionOk="0">
                  <a:moveTo>
                    <a:pt x="10525" y="0"/>
                  </a:moveTo>
                  <a:cubicBezTo>
                    <a:pt x="10036" y="109"/>
                    <a:pt x="9846" y="1058"/>
                    <a:pt x="9087" y="2550"/>
                  </a:cubicBezTo>
                  <a:cubicBezTo>
                    <a:pt x="8483" y="3719"/>
                    <a:pt x="7080" y="4707"/>
                    <a:pt x="5402" y="4707"/>
                  </a:cubicBezTo>
                  <a:cubicBezTo>
                    <a:pt x="4745" y="4707"/>
                    <a:pt x="4046" y="4556"/>
                    <a:pt x="3337" y="4205"/>
                  </a:cubicBezTo>
                  <a:cubicBezTo>
                    <a:pt x="787" y="2957"/>
                    <a:pt x="1058" y="1818"/>
                    <a:pt x="624" y="868"/>
                  </a:cubicBezTo>
                  <a:cubicBezTo>
                    <a:pt x="499" y="617"/>
                    <a:pt x="211" y="181"/>
                    <a:pt x="40" y="181"/>
                  </a:cubicBezTo>
                  <a:cubicBezTo>
                    <a:pt x="26" y="181"/>
                    <a:pt x="13" y="184"/>
                    <a:pt x="0" y="190"/>
                  </a:cubicBezTo>
                  <a:cubicBezTo>
                    <a:pt x="82" y="3038"/>
                    <a:pt x="2414" y="5317"/>
                    <a:pt x="5262" y="5317"/>
                  </a:cubicBezTo>
                  <a:cubicBezTo>
                    <a:pt x="8165" y="5317"/>
                    <a:pt x="10525" y="2984"/>
                    <a:pt x="10525" y="55"/>
                  </a:cubicBezTo>
                  <a:lnTo>
                    <a:pt x="105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0"/>
            <p:cNvSpPr/>
            <p:nvPr/>
          </p:nvSpPr>
          <p:spPr>
            <a:xfrm>
              <a:off x="5102775" y="2148025"/>
              <a:ext cx="115975" cy="73875"/>
            </a:xfrm>
            <a:custGeom>
              <a:avLst/>
              <a:gdLst/>
              <a:ahLst/>
              <a:cxnLst/>
              <a:rect l="l" t="t" r="r" b="b"/>
              <a:pathLst>
                <a:path w="4639" h="2955" extrusionOk="0">
                  <a:moveTo>
                    <a:pt x="4105" y="0"/>
                  </a:moveTo>
                  <a:cubicBezTo>
                    <a:pt x="3238" y="0"/>
                    <a:pt x="2476" y="247"/>
                    <a:pt x="1737" y="740"/>
                  </a:cubicBezTo>
                  <a:cubicBezTo>
                    <a:pt x="1059" y="1174"/>
                    <a:pt x="55" y="1960"/>
                    <a:pt x="1" y="2801"/>
                  </a:cubicBezTo>
                  <a:cubicBezTo>
                    <a:pt x="1" y="2886"/>
                    <a:pt x="50" y="2954"/>
                    <a:pt x="124" y="2954"/>
                  </a:cubicBezTo>
                  <a:cubicBezTo>
                    <a:pt x="144" y="2954"/>
                    <a:pt x="167" y="2949"/>
                    <a:pt x="191" y="2937"/>
                  </a:cubicBezTo>
                  <a:cubicBezTo>
                    <a:pt x="814" y="2422"/>
                    <a:pt x="1086" y="1689"/>
                    <a:pt x="1791" y="1282"/>
                  </a:cubicBezTo>
                  <a:cubicBezTo>
                    <a:pt x="2577" y="794"/>
                    <a:pt x="3445" y="550"/>
                    <a:pt x="4368" y="523"/>
                  </a:cubicBezTo>
                  <a:cubicBezTo>
                    <a:pt x="4639" y="496"/>
                    <a:pt x="4639" y="62"/>
                    <a:pt x="4368" y="8"/>
                  </a:cubicBezTo>
                  <a:cubicBezTo>
                    <a:pt x="4279" y="3"/>
                    <a:pt x="4191" y="0"/>
                    <a:pt x="4105"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5296225" y="2184275"/>
              <a:ext cx="29675" cy="50775"/>
            </a:xfrm>
            <a:custGeom>
              <a:avLst/>
              <a:gdLst/>
              <a:ahLst/>
              <a:cxnLst/>
              <a:rect l="l" t="t" r="r" b="b"/>
              <a:pathLst>
                <a:path w="1187" h="2031" extrusionOk="0">
                  <a:moveTo>
                    <a:pt x="104" y="1"/>
                  </a:moveTo>
                  <a:cubicBezTo>
                    <a:pt x="53" y="1"/>
                    <a:pt x="0" y="51"/>
                    <a:pt x="20" y="131"/>
                  </a:cubicBezTo>
                  <a:cubicBezTo>
                    <a:pt x="454" y="700"/>
                    <a:pt x="535" y="1406"/>
                    <a:pt x="915" y="2002"/>
                  </a:cubicBezTo>
                  <a:cubicBezTo>
                    <a:pt x="925" y="2021"/>
                    <a:pt x="945" y="2030"/>
                    <a:pt x="966" y="2030"/>
                  </a:cubicBezTo>
                  <a:cubicBezTo>
                    <a:pt x="1006" y="2030"/>
                    <a:pt x="1051" y="2001"/>
                    <a:pt x="1051" y="1948"/>
                  </a:cubicBezTo>
                  <a:cubicBezTo>
                    <a:pt x="1186" y="1216"/>
                    <a:pt x="644" y="565"/>
                    <a:pt x="156" y="22"/>
                  </a:cubicBezTo>
                  <a:cubicBezTo>
                    <a:pt x="141" y="8"/>
                    <a:pt x="123" y="1"/>
                    <a:pt x="10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5112275" y="2168550"/>
              <a:ext cx="160050" cy="150550"/>
            </a:xfrm>
            <a:custGeom>
              <a:avLst/>
              <a:gdLst/>
              <a:ahLst/>
              <a:cxnLst/>
              <a:rect l="l" t="t" r="r" b="b"/>
              <a:pathLst>
                <a:path w="6402" h="6022" extrusionOk="0">
                  <a:moveTo>
                    <a:pt x="5073" y="0"/>
                  </a:moveTo>
                  <a:lnTo>
                    <a:pt x="0" y="3526"/>
                  </a:lnTo>
                  <a:lnTo>
                    <a:pt x="0" y="3852"/>
                  </a:lnTo>
                  <a:cubicBezTo>
                    <a:pt x="0" y="4611"/>
                    <a:pt x="217" y="5371"/>
                    <a:pt x="624" y="6022"/>
                  </a:cubicBezTo>
                  <a:lnTo>
                    <a:pt x="6402" y="651"/>
                  </a:lnTo>
                  <a:cubicBezTo>
                    <a:pt x="6022" y="353"/>
                    <a:pt x="5561" y="109"/>
                    <a:pt x="5073"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5155000" y="2207875"/>
              <a:ext cx="153950" cy="155975"/>
            </a:xfrm>
            <a:custGeom>
              <a:avLst/>
              <a:gdLst/>
              <a:ahLst/>
              <a:cxnLst/>
              <a:rect l="l" t="t" r="r" b="b"/>
              <a:pathLst>
                <a:path w="6158" h="6239" extrusionOk="0">
                  <a:moveTo>
                    <a:pt x="5615" y="0"/>
                  </a:moveTo>
                  <a:lnTo>
                    <a:pt x="0" y="5534"/>
                  </a:lnTo>
                  <a:cubicBezTo>
                    <a:pt x="651" y="5968"/>
                    <a:pt x="1438" y="6239"/>
                    <a:pt x="2279" y="6239"/>
                  </a:cubicBezTo>
                  <a:lnTo>
                    <a:pt x="2414" y="6239"/>
                  </a:lnTo>
                  <a:lnTo>
                    <a:pt x="6157" y="1329"/>
                  </a:lnTo>
                  <a:cubicBezTo>
                    <a:pt x="6049" y="841"/>
                    <a:pt x="5832" y="380"/>
                    <a:pt x="5615"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Subtítulo 4"/>
          <p:cNvSpPr>
            <a:spLocks noGrp="1"/>
          </p:cNvSpPr>
          <p:nvPr>
            <p:ph type="subTitle" idx="1"/>
          </p:nvPr>
        </p:nvSpPr>
        <p:spPr>
          <a:xfrm>
            <a:off x="977854" y="1151134"/>
            <a:ext cx="6976104" cy="1274400"/>
          </a:xfrm>
        </p:spPr>
        <p:txBody>
          <a:bodyPr/>
          <a:lstStyle/>
          <a:p>
            <a:pPr marL="127000" indent="0" algn="just"/>
            <a:r>
              <a:rPr lang="es-ES" sz="1200" dirty="0"/>
              <a:t>Responde las siguientes preguntas sobre el texto, aplicando todos los pasos de la estrategia aprendida.</a:t>
            </a:r>
            <a:r>
              <a:rPr lang="es-419" sz="1200" dirty="0"/>
              <a:t> </a:t>
            </a:r>
            <a:endParaRPr lang="es-419" sz="1200" dirty="0" smtClean="0"/>
          </a:p>
          <a:p>
            <a:pPr marL="127000" indent="0" algn="just"/>
            <a:endParaRPr lang="es-419" sz="1200" dirty="0"/>
          </a:p>
          <a:p>
            <a:pPr lvl="0" algn="l"/>
            <a:r>
              <a:rPr lang="es-ES" sz="1200" dirty="0" smtClean="0"/>
              <a:t>1.- En el texto al hiperónimo enfermedad se le puede asociar, aunque no directamente, otro </a:t>
            </a:r>
            <a:r>
              <a:rPr lang="es-ES" sz="1200" dirty="0" err="1" smtClean="0"/>
              <a:t>hipónimo</a:t>
            </a:r>
            <a:r>
              <a:rPr lang="es-ES" sz="1200" dirty="0" smtClean="0"/>
              <a:t> que es: </a:t>
            </a:r>
            <a:endParaRPr lang="en-US" sz="1200" dirty="0" smtClean="0"/>
          </a:p>
          <a:p>
            <a:pPr algn="l"/>
            <a:r>
              <a:rPr lang="es-CL" sz="1200" dirty="0"/>
              <a:t> </a:t>
            </a:r>
            <a:endParaRPr lang="en-US" sz="1200" dirty="0"/>
          </a:p>
          <a:p>
            <a:pPr lvl="0" algn="l"/>
            <a:r>
              <a:rPr lang="es-ES" sz="1200" dirty="0" smtClean="0"/>
              <a:t>a.- Cosas</a:t>
            </a:r>
            <a:r>
              <a:rPr lang="es-ES" sz="1200" dirty="0"/>
              <a:t>.</a:t>
            </a:r>
            <a:endParaRPr lang="en-US" sz="1200" dirty="0"/>
          </a:p>
          <a:p>
            <a:pPr lvl="0" algn="l"/>
            <a:r>
              <a:rPr lang="es-ES" sz="1200" dirty="0" smtClean="0"/>
              <a:t>b.- Susto</a:t>
            </a:r>
            <a:r>
              <a:rPr lang="es-ES" sz="1200" dirty="0"/>
              <a:t>.</a:t>
            </a:r>
            <a:endParaRPr lang="en-US" sz="1200" dirty="0"/>
          </a:p>
          <a:p>
            <a:pPr lvl="0" algn="l"/>
            <a:r>
              <a:rPr lang="es-ES" sz="1200" dirty="0" smtClean="0"/>
              <a:t>c.- Pulmones</a:t>
            </a:r>
            <a:r>
              <a:rPr lang="es-ES" sz="1200" dirty="0"/>
              <a:t>.</a:t>
            </a:r>
            <a:endParaRPr lang="en-US" sz="1200" dirty="0"/>
          </a:p>
          <a:p>
            <a:pPr lvl="0" algn="l"/>
            <a:r>
              <a:rPr lang="es-ES" sz="1200" dirty="0" smtClean="0"/>
              <a:t>d.- Resfrío</a:t>
            </a:r>
            <a:r>
              <a:rPr lang="es-ES" sz="1200" dirty="0"/>
              <a:t>.</a:t>
            </a:r>
            <a:endParaRPr lang="en-US" sz="1200" dirty="0"/>
          </a:p>
          <a:p>
            <a:pPr marL="127000" indent="0" algn="just"/>
            <a:endParaRPr lang="en-US" sz="1200" dirty="0" smtClean="0"/>
          </a:p>
          <a:p>
            <a:pPr marL="127000" indent="0" algn="just"/>
            <a:r>
              <a:rPr lang="es-ES" sz="1200" dirty="0" smtClean="0"/>
              <a:t>2.- Escribe </a:t>
            </a:r>
            <a:r>
              <a:rPr lang="es-ES" sz="1200" dirty="0"/>
              <a:t>otro </a:t>
            </a:r>
            <a:r>
              <a:rPr lang="es-ES" sz="1200" dirty="0" err="1"/>
              <a:t>hipónimo</a:t>
            </a:r>
            <a:r>
              <a:rPr lang="es-ES" sz="1200" dirty="0"/>
              <a:t> para la palabra “enfermedad” y crea un nuevo párrafo para la historia central de esta sesión, utilizándolo.</a:t>
            </a:r>
            <a:endParaRPr lang="en-US" sz="1200" dirty="0"/>
          </a:p>
          <a:p>
            <a:pPr algn="just"/>
            <a:endParaRPr lang="es-CL" sz="1400" dirty="0"/>
          </a:p>
        </p:txBody>
      </p:sp>
      <p:grpSp>
        <p:nvGrpSpPr>
          <p:cNvPr id="57" name="Google Shape;10700;p81"/>
          <p:cNvGrpSpPr/>
          <p:nvPr/>
        </p:nvGrpSpPr>
        <p:grpSpPr>
          <a:xfrm>
            <a:off x="7752744" y="3378643"/>
            <a:ext cx="1037890" cy="1096128"/>
            <a:chOff x="2659458" y="1500275"/>
            <a:chExt cx="332261" cy="359232"/>
          </a:xfrm>
        </p:grpSpPr>
        <p:sp>
          <p:nvSpPr>
            <p:cNvPr id="58" name="Google Shape;10701;p81"/>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702;p81"/>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03;p81"/>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04;p81"/>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05;p81"/>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06;p81"/>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707;p81"/>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708;p81"/>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709;p81"/>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710;p81"/>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711;p81"/>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712;p81"/>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713;p81"/>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714;p81"/>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715;p81"/>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716;p81"/>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717;p81"/>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718;p81"/>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719;p81"/>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720;p81"/>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64700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48"/>
          <p:cNvSpPr/>
          <p:nvPr/>
        </p:nvSpPr>
        <p:spPr>
          <a:xfrm>
            <a:off x="680575" y="1166300"/>
            <a:ext cx="4716600" cy="2989800"/>
          </a:xfrm>
          <a:prstGeom prst="foldedCorner">
            <a:avLst>
              <a:gd name="adj" fmla="val 16667"/>
            </a:avLst>
          </a:prstGeom>
          <a:solidFill>
            <a:srgbClr val="F1C2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5079692" y="2525728"/>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230299" y="98741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txBox="1">
            <a:spLocks noGrp="1"/>
          </p:cNvSpPr>
          <p:nvPr>
            <p:ph type="title"/>
          </p:nvPr>
        </p:nvSpPr>
        <p:spPr>
          <a:xfrm>
            <a:off x="1145117" y="1560372"/>
            <a:ext cx="4492800" cy="189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600" dirty="0" smtClean="0"/>
              <a:t>04</a:t>
            </a:r>
            <a:endParaRPr sz="4800" dirty="0"/>
          </a:p>
          <a:p>
            <a:pPr marL="0" lvl="0" indent="0" algn="l" rtl="0">
              <a:spcBef>
                <a:spcPts val="0"/>
              </a:spcBef>
              <a:spcAft>
                <a:spcPts val="0"/>
              </a:spcAft>
              <a:buNone/>
            </a:pPr>
            <a:r>
              <a:rPr lang="en" sz="4000" dirty="0" smtClean="0"/>
              <a:t>Reflexionemos</a:t>
            </a:r>
            <a:endParaRPr sz="4000" dirty="0"/>
          </a:p>
        </p:txBody>
      </p:sp>
    </p:spTree>
    <p:extLst>
      <p:ext uri="{BB962C8B-B14F-4D97-AF65-F5344CB8AC3E}">
        <p14:creationId xmlns:p14="http://schemas.microsoft.com/office/powerpoint/2010/main" val="4016899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2"/>
        <p:cNvGrpSpPr/>
        <p:nvPr/>
      </p:nvGrpSpPr>
      <p:grpSpPr>
        <a:xfrm>
          <a:off x="0" y="0"/>
          <a:ext cx="0" cy="0"/>
          <a:chOff x="0" y="0"/>
          <a:chExt cx="0" cy="0"/>
        </a:xfrm>
      </p:grpSpPr>
      <p:sp>
        <p:nvSpPr>
          <p:cNvPr id="603" name="Google Shape;603;p45"/>
          <p:cNvSpPr txBox="1">
            <a:spLocks noGrp="1"/>
          </p:cNvSpPr>
          <p:nvPr>
            <p:ph type="title"/>
          </p:nvPr>
        </p:nvSpPr>
        <p:spPr>
          <a:xfrm>
            <a:off x="5776509" y="510436"/>
            <a:ext cx="321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smtClean="0"/>
              <a:t>Objetivo</a:t>
            </a:r>
            <a:endParaRPr sz="3200" dirty="0"/>
          </a:p>
        </p:txBody>
      </p:sp>
      <p:sp>
        <p:nvSpPr>
          <p:cNvPr id="604" name="Google Shape;604;p45"/>
          <p:cNvSpPr txBox="1">
            <a:spLocks noGrp="1"/>
          </p:cNvSpPr>
          <p:nvPr>
            <p:ph type="subTitle" idx="1"/>
          </p:nvPr>
        </p:nvSpPr>
        <p:spPr>
          <a:xfrm>
            <a:off x="5124933" y="1583129"/>
            <a:ext cx="2930400" cy="21642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dirty="0" smtClean="0"/>
              <a:t>Compartir nuestras experiencias lectoras</a:t>
            </a:r>
          </a:p>
          <a:p>
            <a:pPr marL="285750" lvl="0" indent="-285750" algn="l" rtl="0">
              <a:spcBef>
                <a:spcPts val="0"/>
              </a:spcBef>
              <a:spcAft>
                <a:spcPts val="0"/>
              </a:spcAft>
              <a:buFont typeface="Arial" panose="020B0604020202020204" pitchFamily="34" charset="0"/>
              <a:buChar char="•"/>
            </a:pPr>
            <a:endParaRPr lang="en" dirty="0"/>
          </a:p>
          <a:p>
            <a:pPr marL="285750" lvl="0" indent="-285750">
              <a:buFont typeface="Arial" panose="020B0604020202020204" pitchFamily="34" charset="0"/>
              <a:buChar char="•"/>
            </a:pPr>
            <a:r>
              <a:rPr lang="en-US" dirty="0" err="1"/>
              <a:t>Conocer</a:t>
            </a:r>
            <a:r>
              <a:rPr lang="en-US" dirty="0"/>
              <a:t> e </a:t>
            </a:r>
            <a:r>
              <a:rPr lang="en-US" dirty="0" err="1"/>
              <a:t>identificar</a:t>
            </a:r>
            <a:r>
              <a:rPr lang="en-US" dirty="0"/>
              <a:t> </a:t>
            </a:r>
            <a:r>
              <a:rPr lang="en-US" dirty="0" err="1"/>
              <a:t>los</a:t>
            </a:r>
            <a:r>
              <a:rPr lang="en-US" dirty="0"/>
              <a:t> </a:t>
            </a:r>
            <a:r>
              <a:rPr lang="en-US" dirty="0" err="1"/>
              <a:t>conceptos</a:t>
            </a:r>
            <a:r>
              <a:rPr lang="en-US" dirty="0"/>
              <a:t> de </a:t>
            </a:r>
            <a:r>
              <a:rPr lang="en-US" dirty="0" err="1"/>
              <a:t>hiperónimo</a:t>
            </a:r>
            <a:r>
              <a:rPr lang="en-US" dirty="0"/>
              <a:t> e </a:t>
            </a:r>
            <a:r>
              <a:rPr lang="en-US" dirty="0" err="1"/>
              <a:t>hipónimo</a:t>
            </a:r>
            <a:r>
              <a:rPr lang="en-US" dirty="0"/>
              <a:t>.</a:t>
            </a:r>
            <a:endParaRPr lang="en" b="1" dirty="0"/>
          </a:p>
        </p:txBody>
      </p:sp>
      <p:sp>
        <p:nvSpPr>
          <p:cNvPr id="605" name="Google Shape;605;p45"/>
          <p:cNvSpPr/>
          <p:nvPr/>
        </p:nvSpPr>
        <p:spPr>
          <a:xfrm>
            <a:off x="4571988" y="353566"/>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5"/>
          <p:cNvSpPr/>
          <p:nvPr/>
        </p:nvSpPr>
        <p:spPr>
          <a:xfrm>
            <a:off x="8191442" y="1399078"/>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0700;p81"/>
          <p:cNvGrpSpPr/>
          <p:nvPr/>
        </p:nvGrpSpPr>
        <p:grpSpPr>
          <a:xfrm>
            <a:off x="6445725" y="3650649"/>
            <a:ext cx="1037890" cy="1096128"/>
            <a:chOff x="2659458" y="1500275"/>
            <a:chExt cx="332261" cy="359232"/>
          </a:xfrm>
        </p:grpSpPr>
        <p:sp>
          <p:nvSpPr>
            <p:cNvPr id="7" name="Google Shape;10701;p81"/>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702;p81"/>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703;p81"/>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04;p81"/>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705;p81"/>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706;p81"/>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707;p81"/>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08;p81"/>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709;p81"/>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710;p81"/>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711;p81"/>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712;p81"/>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713;p81"/>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714;p81"/>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715;p81"/>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716;p81"/>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717;p81"/>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718;p81"/>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719;p81"/>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720;p81"/>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53"/>
          <p:cNvSpPr txBox="1">
            <a:spLocks noGrp="1"/>
          </p:cNvSpPr>
          <p:nvPr>
            <p:ph type="title"/>
          </p:nvPr>
        </p:nvSpPr>
        <p:spPr>
          <a:xfrm>
            <a:off x="717175" y="521951"/>
            <a:ext cx="7755300" cy="614700"/>
          </a:xfrm>
          <a:prstGeom prst="rect">
            <a:avLst/>
          </a:prstGeom>
        </p:spPr>
        <p:txBody>
          <a:bodyPr spcFirstLastPara="1" wrap="square" lIns="91425" tIns="91425" rIns="91425" bIns="91425" anchor="t" anchorCtr="0">
            <a:noAutofit/>
          </a:bodyPr>
          <a:lstStyle/>
          <a:p>
            <a:pPr lvl="0"/>
            <a:r>
              <a:rPr lang="es-ES" sz="2400" dirty="0"/>
              <a:t>¿La estrategia utilizada te ayudó a comprender mejor el texto? ¿Por qué?</a:t>
            </a:r>
            <a:endParaRPr sz="2000" dirty="0"/>
          </a:p>
        </p:txBody>
      </p:sp>
      <p:sp>
        <p:nvSpPr>
          <p:cNvPr id="829" name="Google Shape;829;p53"/>
          <p:cNvSpPr txBox="1">
            <a:spLocks noGrp="1"/>
          </p:cNvSpPr>
          <p:nvPr>
            <p:ph type="subTitle" idx="1"/>
          </p:nvPr>
        </p:nvSpPr>
        <p:spPr>
          <a:xfrm>
            <a:off x="1424230" y="2949725"/>
            <a:ext cx="2645100" cy="957300"/>
          </a:xfrm>
          <a:prstGeom prst="rect">
            <a:avLst/>
          </a:prstGeom>
          <a:ln w="12700"/>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831" name="Google Shape;831;p53"/>
          <p:cNvSpPr txBox="1">
            <a:spLocks noGrp="1"/>
          </p:cNvSpPr>
          <p:nvPr>
            <p:ph type="subTitle" idx="4"/>
          </p:nvPr>
        </p:nvSpPr>
        <p:spPr>
          <a:xfrm>
            <a:off x="5195555" y="2545600"/>
            <a:ext cx="2406300" cy="50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Razón 2</a:t>
            </a:r>
            <a:endParaRPr dirty="0"/>
          </a:p>
        </p:txBody>
      </p:sp>
      <p:sp>
        <p:nvSpPr>
          <p:cNvPr id="832" name="Google Shape;832;p53"/>
          <p:cNvSpPr txBox="1">
            <a:spLocks noGrp="1"/>
          </p:cNvSpPr>
          <p:nvPr>
            <p:ph type="subTitle" idx="3"/>
          </p:nvPr>
        </p:nvSpPr>
        <p:spPr>
          <a:xfrm>
            <a:off x="1543630" y="2545600"/>
            <a:ext cx="2406300" cy="50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R</a:t>
            </a:r>
            <a:r>
              <a:rPr lang="en" dirty="0" smtClean="0"/>
              <a:t>azón 1</a:t>
            </a:r>
            <a:endParaRPr dirty="0"/>
          </a:p>
        </p:txBody>
      </p:sp>
      <p:grpSp>
        <p:nvGrpSpPr>
          <p:cNvPr id="833" name="Google Shape;833;p53"/>
          <p:cNvGrpSpPr/>
          <p:nvPr/>
        </p:nvGrpSpPr>
        <p:grpSpPr>
          <a:xfrm>
            <a:off x="4435579" y="1806445"/>
            <a:ext cx="272686" cy="373766"/>
            <a:chOff x="-38275925" y="1946600"/>
            <a:chExt cx="231600" cy="317450"/>
          </a:xfrm>
        </p:grpSpPr>
        <p:sp>
          <p:nvSpPr>
            <p:cNvPr id="834" name="Google Shape;834;p53"/>
            <p:cNvSpPr/>
            <p:nvPr/>
          </p:nvSpPr>
          <p:spPr>
            <a:xfrm>
              <a:off x="-38275925" y="1946600"/>
              <a:ext cx="231600" cy="317450"/>
            </a:xfrm>
            <a:custGeom>
              <a:avLst/>
              <a:gdLst/>
              <a:ahLst/>
              <a:cxnLst/>
              <a:rect l="l" t="t" r="r" b="b"/>
              <a:pathLst>
                <a:path w="9264" h="12698" extrusionOk="0">
                  <a:moveTo>
                    <a:pt x="4546" y="892"/>
                  </a:moveTo>
                  <a:cubicBezTo>
                    <a:pt x="4811" y="892"/>
                    <a:pt x="5082" y="920"/>
                    <a:pt x="5357" y="977"/>
                  </a:cubicBezTo>
                  <a:cubicBezTo>
                    <a:pt x="6964" y="1292"/>
                    <a:pt x="8287" y="2742"/>
                    <a:pt x="8287" y="4600"/>
                  </a:cubicBezTo>
                  <a:cubicBezTo>
                    <a:pt x="8287" y="5987"/>
                    <a:pt x="7531" y="7215"/>
                    <a:pt x="6396" y="7845"/>
                  </a:cubicBezTo>
                  <a:cubicBezTo>
                    <a:pt x="5987" y="8034"/>
                    <a:pt x="5798" y="8475"/>
                    <a:pt x="5798" y="8885"/>
                  </a:cubicBezTo>
                  <a:lnTo>
                    <a:pt x="5798" y="9169"/>
                  </a:lnTo>
                  <a:lnTo>
                    <a:pt x="3309" y="9169"/>
                  </a:lnTo>
                  <a:lnTo>
                    <a:pt x="3309" y="8854"/>
                  </a:lnTo>
                  <a:cubicBezTo>
                    <a:pt x="3309" y="8412"/>
                    <a:pt x="3088" y="8034"/>
                    <a:pt x="2679" y="7782"/>
                  </a:cubicBezTo>
                  <a:cubicBezTo>
                    <a:pt x="1545" y="7121"/>
                    <a:pt x="820" y="5955"/>
                    <a:pt x="820" y="4600"/>
                  </a:cubicBezTo>
                  <a:cubicBezTo>
                    <a:pt x="820" y="2536"/>
                    <a:pt x="2499" y="892"/>
                    <a:pt x="4546" y="892"/>
                  </a:cubicBezTo>
                  <a:close/>
                  <a:moveTo>
                    <a:pt x="5798" y="9956"/>
                  </a:moveTo>
                  <a:lnTo>
                    <a:pt x="5798" y="10681"/>
                  </a:lnTo>
                  <a:cubicBezTo>
                    <a:pt x="5798" y="10901"/>
                    <a:pt x="5609" y="11059"/>
                    <a:pt x="5357" y="11090"/>
                  </a:cubicBezTo>
                  <a:lnTo>
                    <a:pt x="3719" y="11090"/>
                  </a:lnTo>
                  <a:cubicBezTo>
                    <a:pt x="3467" y="11090"/>
                    <a:pt x="3309" y="10901"/>
                    <a:pt x="3277" y="10681"/>
                  </a:cubicBezTo>
                  <a:lnTo>
                    <a:pt x="3277" y="9956"/>
                  </a:lnTo>
                  <a:close/>
                  <a:moveTo>
                    <a:pt x="4443" y="1"/>
                  </a:moveTo>
                  <a:cubicBezTo>
                    <a:pt x="2049" y="32"/>
                    <a:pt x="1" y="2080"/>
                    <a:pt x="1" y="4600"/>
                  </a:cubicBezTo>
                  <a:cubicBezTo>
                    <a:pt x="1" y="6270"/>
                    <a:pt x="883" y="7719"/>
                    <a:pt x="2238" y="8539"/>
                  </a:cubicBezTo>
                  <a:cubicBezTo>
                    <a:pt x="2332" y="8570"/>
                    <a:pt x="2395" y="8696"/>
                    <a:pt x="2458" y="8759"/>
                  </a:cubicBezTo>
                  <a:lnTo>
                    <a:pt x="2458" y="10681"/>
                  </a:lnTo>
                  <a:cubicBezTo>
                    <a:pt x="2458" y="11216"/>
                    <a:pt x="2805" y="11689"/>
                    <a:pt x="3309" y="11847"/>
                  </a:cubicBezTo>
                  <a:cubicBezTo>
                    <a:pt x="3467" y="12351"/>
                    <a:pt x="3939" y="12697"/>
                    <a:pt x="4506" y="12697"/>
                  </a:cubicBezTo>
                  <a:cubicBezTo>
                    <a:pt x="5042" y="12697"/>
                    <a:pt x="5514" y="12351"/>
                    <a:pt x="5672" y="11847"/>
                  </a:cubicBezTo>
                  <a:cubicBezTo>
                    <a:pt x="6176" y="11689"/>
                    <a:pt x="6554" y="11216"/>
                    <a:pt x="6554" y="10681"/>
                  </a:cubicBezTo>
                  <a:lnTo>
                    <a:pt x="6554" y="8854"/>
                  </a:lnTo>
                  <a:cubicBezTo>
                    <a:pt x="6554" y="8728"/>
                    <a:pt x="6617" y="8570"/>
                    <a:pt x="6712" y="8507"/>
                  </a:cubicBezTo>
                  <a:cubicBezTo>
                    <a:pt x="8318" y="7593"/>
                    <a:pt x="9263" y="5735"/>
                    <a:pt x="8948" y="3750"/>
                  </a:cubicBezTo>
                  <a:cubicBezTo>
                    <a:pt x="8602" y="1702"/>
                    <a:pt x="6806" y="1"/>
                    <a:pt x="4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3"/>
            <p:cNvSpPr/>
            <p:nvPr/>
          </p:nvSpPr>
          <p:spPr>
            <a:xfrm>
              <a:off x="-38235750" y="1989125"/>
              <a:ext cx="84300" cy="83525"/>
            </a:xfrm>
            <a:custGeom>
              <a:avLst/>
              <a:gdLst/>
              <a:ahLst/>
              <a:cxnLst/>
              <a:rect l="l" t="t" r="r" b="b"/>
              <a:pathLst>
                <a:path w="3372" h="3341" extrusionOk="0">
                  <a:moveTo>
                    <a:pt x="2931" y="1"/>
                  </a:moveTo>
                  <a:cubicBezTo>
                    <a:pt x="1355" y="1"/>
                    <a:pt x="64" y="1293"/>
                    <a:pt x="1" y="2899"/>
                  </a:cubicBezTo>
                  <a:cubicBezTo>
                    <a:pt x="1" y="3120"/>
                    <a:pt x="158" y="3340"/>
                    <a:pt x="410" y="3340"/>
                  </a:cubicBezTo>
                  <a:cubicBezTo>
                    <a:pt x="631" y="3340"/>
                    <a:pt x="851" y="3120"/>
                    <a:pt x="851" y="2899"/>
                  </a:cubicBezTo>
                  <a:cubicBezTo>
                    <a:pt x="883" y="1765"/>
                    <a:pt x="1796" y="820"/>
                    <a:pt x="2931" y="820"/>
                  </a:cubicBezTo>
                  <a:cubicBezTo>
                    <a:pt x="3151" y="820"/>
                    <a:pt x="3372" y="631"/>
                    <a:pt x="3372" y="379"/>
                  </a:cubicBezTo>
                  <a:cubicBezTo>
                    <a:pt x="3372" y="190"/>
                    <a:pt x="3151" y="1"/>
                    <a:pt x="2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53"/>
          <p:cNvGrpSpPr/>
          <p:nvPr/>
        </p:nvGrpSpPr>
        <p:grpSpPr>
          <a:xfrm>
            <a:off x="2665417" y="1588988"/>
            <a:ext cx="3882161" cy="1288309"/>
            <a:chOff x="2665210" y="1216335"/>
            <a:chExt cx="3882161" cy="1288309"/>
          </a:xfrm>
        </p:grpSpPr>
        <p:sp>
          <p:nvSpPr>
            <p:cNvPr id="837" name="Google Shape;837;p53"/>
            <p:cNvSpPr/>
            <p:nvPr/>
          </p:nvSpPr>
          <p:spPr>
            <a:xfrm rot="5400000">
              <a:off x="3299572" y="1169134"/>
              <a:ext cx="712736" cy="1833719"/>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dash"/>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3"/>
            <p:cNvSpPr/>
            <p:nvPr/>
          </p:nvSpPr>
          <p:spPr>
            <a:xfrm rot="5400000">
              <a:off x="5157743" y="1142854"/>
              <a:ext cx="712736" cy="1886278"/>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435D74"/>
              </a:solidFill>
              <a:prstDash val="dash"/>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3"/>
            <p:cNvSpPr/>
            <p:nvPr/>
          </p:nvSpPr>
          <p:spPr>
            <a:xfrm rot="5400000">
              <a:off x="6404529" y="2361802"/>
              <a:ext cx="121958" cy="163726"/>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3"/>
            <p:cNvSpPr/>
            <p:nvPr/>
          </p:nvSpPr>
          <p:spPr>
            <a:xfrm rot="5400000">
              <a:off x="2685796" y="2362099"/>
              <a:ext cx="121958" cy="163131"/>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3"/>
            <p:cNvSpPr/>
            <p:nvPr/>
          </p:nvSpPr>
          <p:spPr>
            <a:xfrm rot="5400000">
              <a:off x="4255003" y="1215797"/>
              <a:ext cx="654787" cy="655863"/>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53"/>
          <p:cNvGrpSpPr/>
          <p:nvPr/>
        </p:nvGrpSpPr>
        <p:grpSpPr>
          <a:xfrm>
            <a:off x="4426832" y="1713148"/>
            <a:ext cx="340608" cy="340168"/>
            <a:chOff x="5053900" y="2021500"/>
            <a:chExt cx="483750" cy="483125"/>
          </a:xfrm>
        </p:grpSpPr>
        <p:sp>
          <p:nvSpPr>
            <p:cNvPr id="843" name="Google Shape;843;p53"/>
            <p:cNvSpPr/>
            <p:nvPr/>
          </p:nvSpPr>
          <p:spPr>
            <a:xfrm>
              <a:off x="5281350" y="2078100"/>
              <a:ext cx="127375"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4" name="Google Shape;844;p53"/>
            <p:cNvSpPr/>
            <p:nvPr/>
          </p:nvSpPr>
          <p:spPr>
            <a:xfrm>
              <a:off x="5118000" y="2021500"/>
              <a:ext cx="368700"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5" name="Google Shape;845;p53"/>
            <p:cNvSpPr/>
            <p:nvPr/>
          </p:nvSpPr>
          <p:spPr>
            <a:xfrm>
              <a:off x="5053900" y="2191325"/>
              <a:ext cx="56650" cy="28325"/>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6" name="Google Shape;846;p53"/>
            <p:cNvSpPr/>
            <p:nvPr/>
          </p:nvSpPr>
          <p:spPr>
            <a:xfrm>
              <a:off x="5056850" y="2096550"/>
              <a:ext cx="50750" cy="48025"/>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7" name="Google Shape;847;p53"/>
            <p:cNvSpPr/>
            <p:nvPr/>
          </p:nvSpPr>
          <p:spPr>
            <a:xfrm>
              <a:off x="5056400" y="226640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8" name="Google Shape;848;p53"/>
            <p:cNvSpPr/>
            <p:nvPr/>
          </p:nvSpPr>
          <p:spPr>
            <a:xfrm>
              <a:off x="5480400" y="2191325"/>
              <a:ext cx="56650" cy="28325"/>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9" name="Google Shape;849;p53"/>
            <p:cNvSpPr/>
            <p:nvPr/>
          </p:nvSpPr>
          <p:spPr>
            <a:xfrm>
              <a:off x="5479800" y="2096550"/>
              <a:ext cx="54300"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0" name="Google Shape;850;p53"/>
            <p:cNvSpPr/>
            <p:nvPr/>
          </p:nvSpPr>
          <p:spPr>
            <a:xfrm>
              <a:off x="5483350" y="2266400"/>
              <a:ext cx="54300"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 name="Subtítulo 1"/>
          <p:cNvSpPr>
            <a:spLocks noGrp="1"/>
          </p:cNvSpPr>
          <p:nvPr>
            <p:ph type="subTitle" idx="2"/>
          </p:nvPr>
        </p:nvSpPr>
        <p:spPr/>
        <p:txBody>
          <a:bodyPr/>
          <a:lstStyle/>
          <a:p>
            <a:endParaRPr lang="es-CL"/>
          </a:p>
        </p:txBody>
      </p:sp>
      <p:grpSp>
        <p:nvGrpSpPr>
          <p:cNvPr id="25" name="Google Shape;10700;p81"/>
          <p:cNvGrpSpPr/>
          <p:nvPr/>
        </p:nvGrpSpPr>
        <p:grpSpPr>
          <a:xfrm>
            <a:off x="4249382" y="3580775"/>
            <a:ext cx="1037890" cy="1096128"/>
            <a:chOff x="2659458" y="1500275"/>
            <a:chExt cx="332261" cy="359232"/>
          </a:xfrm>
        </p:grpSpPr>
        <p:sp>
          <p:nvSpPr>
            <p:cNvPr id="26" name="Google Shape;10701;p81"/>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702;p81"/>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703;p81"/>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704;p81"/>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705;p81"/>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706;p81"/>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707;p81"/>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708;p81"/>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709;p81"/>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710;p81"/>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711;p81"/>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712;p81"/>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713;p81"/>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714;p81"/>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715;p81"/>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716;p81"/>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717;p81"/>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718;p81"/>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719;p81"/>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720;p81"/>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10269;p81"/>
          <p:cNvGrpSpPr/>
          <p:nvPr/>
        </p:nvGrpSpPr>
        <p:grpSpPr>
          <a:xfrm>
            <a:off x="121338" y="1607831"/>
            <a:ext cx="1560776" cy="1290275"/>
            <a:chOff x="2193077" y="2419971"/>
            <a:chExt cx="378426" cy="346323"/>
          </a:xfrm>
        </p:grpSpPr>
        <p:sp>
          <p:nvSpPr>
            <p:cNvPr id="47" name="Google Shape;10270;p81"/>
            <p:cNvSpPr/>
            <p:nvPr/>
          </p:nvSpPr>
          <p:spPr>
            <a:xfrm>
              <a:off x="2392423" y="2419971"/>
              <a:ext cx="179079" cy="150852"/>
            </a:xfrm>
            <a:custGeom>
              <a:avLst/>
              <a:gdLst/>
              <a:ahLst/>
              <a:cxnLst/>
              <a:rect l="l" t="t" r="r" b="b"/>
              <a:pathLst>
                <a:path w="6839" h="5761" extrusionOk="0">
                  <a:moveTo>
                    <a:pt x="3442" y="1"/>
                  </a:moveTo>
                  <a:cubicBezTo>
                    <a:pt x="3405" y="1"/>
                    <a:pt x="3367" y="1"/>
                    <a:pt x="3330" y="3"/>
                  </a:cubicBezTo>
                  <a:cubicBezTo>
                    <a:pt x="1155" y="98"/>
                    <a:pt x="0" y="2617"/>
                    <a:pt x="1355" y="4324"/>
                  </a:cubicBezTo>
                  <a:lnTo>
                    <a:pt x="1298" y="5527"/>
                  </a:lnTo>
                  <a:cubicBezTo>
                    <a:pt x="1290" y="5661"/>
                    <a:pt x="1394" y="5760"/>
                    <a:pt x="1513" y="5760"/>
                  </a:cubicBezTo>
                  <a:cubicBezTo>
                    <a:pt x="1546" y="5760"/>
                    <a:pt x="1580" y="5753"/>
                    <a:pt x="1613" y="5736"/>
                  </a:cubicBezTo>
                  <a:lnTo>
                    <a:pt x="2710" y="5231"/>
                  </a:lnTo>
                  <a:cubicBezTo>
                    <a:pt x="2949" y="5299"/>
                    <a:pt x="3192" y="5332"/>
                    <a:pt x="3433" y="5332"/>
                  </a:cubicBezTo>
                  <a:cubicBezTo>
                    <a:pt x="4306" y="5332"/>
                    <a:pt x="5147" y="4900"/>
                    <a:pt x="5648" y="4153"/>
                  </a:cubicBezTo>
                  <a:cubicBezTo>
                    <a:pt x="6839" y="2372"/>
                    <a:pt x="5551" y="1"/>
                    <a:pt x="3442"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271;p81"/>
            <p:cNvSpPr/>
            <p:nvPr/>
          </p:nvSpPr>
          <p:spPr>
            <a:xfrm>
              <a:off x="2299990" y="2594389"/>
              <a:ext cx="51977" cy="93952"/>
            </a:xfrm>
            <a:custGeom>
              <a:avLst/>
              <a:gdLst/>
              <a:ahLst/>
              <a:cxnLst/>
              <a:rect l="l" t="t" r="r" b="b"/>
              <a:pathLst>
                <a:path w="1985" h="3588" extrusionOk="0">
                  <a:moveTo>
                    <a:pt x="1" y="1"/>
                  </a:moveTo>
                  <a:lnTo>
                    <a:pt x="1" y="2729"/>
                  </a:lnTo>
                  <a:lnTo>
                    <a:pt x="993" y="3588"/>
                  </a:lnTo>
                  <a:lnTo>
                    <a:pt x="1985" y="2729"/>
                  </a:lnTo>
                  <a:lnTo>
                    <a:pt x="1985" y="1"/>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272;p81"/>
            <p:cNvSpPr/>
            <p:nvPr/>
          </p:nvSpPr>
          <p:spPr>
            <a:xfrm>
              <a:off x="2193077" y="2652599"/>
              <a:ext cx="265804" cy="113695"/>
            </a:xfrm>
            <a:custGeom>
              <a:avLst/>
              <a:gdLst/>
              <a:ahLst/>
              <a:cxnLst/>
              <a:rect l="l" t="t" r="r" b="b"/>
              <a:pathLst>
                <a:path w="10151" h="4342" extrusionOk="0">
                  <a:moveTo>
                    <a:pt x="4084" y="1"/>
                  </a:moveTo>
                  <a:lnTo>
                    <a:pt x="2471" y="516"/>
                  </a:lnTo>
                  <a:lnTo>
                    <a:pt x="1823" y="726"/>
                  </a:lnTo>
                  <a:cubicBezTo>
                    <a:pt x="735" y="1069"/>
                    <a:pt x="0" y="2080"/>
                    <a:pt x="0" y="3216"/>
                  </a:cubicBezTo>
                  <a:lnTo>
                    <a:pt x="0" y="4112"/>
                  </a:lnTo>
                  <a:cubicBezTo>
                    <a:pt x="0" y="4236"/>
                    <a:pt x="96" y="4341"/>
                    <a:pt x="220" y="4341"/>
                  </a:cubicBezTo>
                  <a:lnTo>
                    <a:pt x="9922" y="4341"/>
                  </a:lnTo>
                  <a:cubicBezTo>
                    <a:pt x="10046" y="4341"/>
                    <a:pt x="10151" y="4236"/>
                    <a:pt x="10151" y="4112"/>
                  </a:cubicBezTo>
                  <a:lnTo>
                    <a:pt x="10151" y="3216"/>
                  </a:lnTo>
                  <a:cubicBezTo>
                    <a:pt x="10151" y="2080"/>
                    <a:pt x="9416" y="1069"/>
                    <a:pt x="8329" y="726"/>
                  </a:cubicBezTo>
                  <a:lnTo>
                    <a:pt x="7680" y="516"/>
                  </a:lnTo>
                  <a:lnTo>
                    <a:pt x="6068" y="1"/>
                  </a:lnTo>
                  <a:lnTo>
                    <a:pt x="5076" y="697"/>
                  </a:lnTo>
                  <a:lnTo>
                    <a:pt x="4084"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273;p81"/>
            <p:cNvSpPr/>
            <p:nvPr/>
          </p:nvSpPr>
          <p:spPr>
            <a:xfrm>
              <a:off x="2393916" y="2666084"/>
              <a:ext cx="64965" cy="100210"/>
            </a:xfrm>
            <a:custGeom>
              <a:avLst/>
              <a:gdLst/>
              <a:ahLst/>
              <a:cxnLst/>
              <a:rect l="l" t="t" r="r" b="b"/>
              <a:pathLst>
                <a:path w="2481" h="3827" extrusionOk="0">
                  <a:moveTo>
                    <a:pt x="1" y="1"/>
                  </a:moveTo>
                  <a:lnTo>
                    <a:pt x="497" y="211"/>
                  </a:lnTo>
                  <a:cubicBezTo>
                    <a:pt x="1298" y="554"/>
                    <a:pt x="1851" y="1565"/>
                    <a:pt x="1851" y="2701"/>
                  </a:cubicBezTo>
                  <a:lnTo>
                    <a:pt x="1851" y="3826"/>
                  </a:lnTo>
                  <a:lnTo>
                    <a:pt x="2252" y="3826"/>
                  </a:lnTo>
                  <a:cubicBezTo>
                    <a:pt x="2376" y="3826"/>
                    <a:pt x="2481" y="3721"/>
                    <a:pt x="2481" y="3597"/>
                  </a:cubicBezTo>
                  <a:lnTo>
                    <a:pt x="2481" y="2701"/>
                  </a:lnTo>
                  <a:cubicBezTo>
                    <a:pt x="2481" y="1565"/>
                    <a:pt x="1746" y="554"/>
                    <a:pt x="659" y="211"/>
                  </a:cubicBezTo>
                  <a:lnTo>
                    <a:pt x="1"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274;p81"/>
            <p:cNvSpPr/>
            <p:nvPr/>
          </p:nvSpPr>
          <p:spPr>
            <a:xfrm>
              <a:off x="2193077" y="2666346"/>
              <a:ext cx="64729" cy="99948"/>
            </a:xfrm>
            <a:custGeom>
              <a:avLst/>
              <a:gdLst/>
              <a:ahLst/>
              <a:cxnLst/>
              <a:rect l="l" t="t" r="r" b="b"/>
              <a:pathLst>
                <a:path w="2472" h="3817" extrusionOk="0">
                  <a:moveTo>
                    <a:pt x="2471" y="0"/>
                  </a:moveTo>
                  <a:lnTo>
                    <a:pt x="1823" y="201"/>
                  </a:lnTo>
                  <a:cubicBezTo>
                    <a:pt x="735" y="544"/>
                    <a:pt x="0" y="1555"/>
                    <a:pt x="0" y="2691"/>
                  </a:cubicBezTo>
                  <a:lnTo>
                    <a:pt x="0" y="3597"/>
                  </a:lnTo>
                  <a:cubicBezTo>
                    <a:pt x="0" y="3721"/>
                    <a:pt x="96" y="3816"/>
                    <a:pt x="220" y="3816"/>
                  </a:cubicBezTo>
                  <a:lnTo>
                    <a:pt x="630" y="3816"/>
                  </a:lnTo>
                  <a:lnTo>
                    <a:pt x="630" y="2700"/>
                  </a:lnTo>
                  <a:cubicBezTo>
                    <a:pt x="630" y="1555"/>
                    <a:pt x="1174" y="554"/>
                    <a:pt x="1985" y="210"/>
                  </a:cubicBezTo>
                  <a:lnTo>
                    <a:pt x="2471"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275;p81"/>
            <p:cNvSpPr/>
            <p:nvPr/>
          </p:nvSpPr>
          <p:spPr>
            <a:xfrm>
              <a:off x="2320231" y="2697742"/>
              <a:ext cx="11521" cy="12333"/>
            </a:xfrm>
            <a:custGeom>
              <a:avLst/>
              <a:gdLst/>
              <a:ahLst/>
              <a:cxnLst/>
              <a:rect l="l" t="t" r="r" b="b"/>
              <a:pathLst>
                <a:path w="440" h="471" extrusionOk="0">
                  <a:moveTo>
                    <a:pt x="220" y="1"/>
                  </a:moveTo>
                  <a:cubicBezTo>
                    <a:pt x="110" y="1"/>
                    <a:pt x="0" y="75"/>
                    <a:pt x="10" y="223"/>
                  </a:cubicBezTo>
                  <a:lnTo>
                    <a:pt x="10" y="270"/>
                  </a:lnTo>
                  <a:cubicBezTo>
                    <a:pt x="10" y="385"/>
                    <a:pt x="105" y="471"/>
                    <a:pt x="220" y="471"/>
                  </a:cubicBezTo>
                  <a:cubicBezTo>
                    <a:pt x="334" y="471"/>
                    <a:pt x="430" y="375"/>
                    <a:pt x="430" y="270"/>
                  </a:cubicBezTo>
                  <a:lnTo>
                    <a:pt x="430" y="223"/>
                  </a:lnTo>
                  <a:cubicBezTo>
                    <a:pt x="439" y="75"/>
                    <a:pt x="329" y="1"/>
                    <a:pt x="220"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276;p81"/>
            <p:cNvSpPr/>
            <p:nvPr/>
          </p:nvSpPr>
          <p:spPr>
            <a:xfrm>
              <a:off x="2320231" y="2716490"/>
              <a:ext cx="11521" cy="12333"/>
            </a:xfrm>
            <a:custGeom>
              <a:avLst/>
              <a:gdLst/>
              <a:ahLst/>
              <a:cxnLst/>
              <a:rect l="l" t="t" r="r" b="b"/>
              <a:pathLst>
                <a:path w="440" h="471" extrusionOk="0">
                  <a:moveTo>
                    <a:pt x="220" y="0"/>
                  </a:moveTo>
                  <a:cubicBezTo>
                    <a:pt x="110" y="0"/>
                    <a:pt x="0" y="74"/>
                    <a:pt x="10" y="222"/>
                  </a:cubicBezTo>
                  <a:lnTo>
                    <a:pt x="10" y="270"/>
                  </a:lnTo>
                  <a:cubicBezTo>
                    <a:pt x="10" y="384"/>
                    <a:pt x="105" y="470"/>
                    <a:pt x="220" y="470"/>
                  </a:cubicBezTo>
                  <a:cubicBezTo>
                    <a:pt x="334" y="470"/>
                    <a:pt x="430" y="384"/>
                    <a:pt x="430" y="270"/>
                  </a:cubicBezTo>
                  <a:lnTo>
                    <a:pt x="430" y="222"/>
                  </a:lnTo>
                  <a:cubicBezTo>
                    <a:pt x="439" y="74"/>
                    <a:pt x="329" y="0"/>
                    <a:pt x="220"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277;p81"/>
            <p:cNvSpPr/>
            <p:nvPr/>
          </p:nvSpPr>
          <p:spPr>
            <a:xfrm>
              <a:off x="2299833" y="2652860"/>
              <a:ext cx="26159" cy="38963"/>
            </a:xfrm>
            <a:custGeom>
              <a:avLst/>
              <a:gdLst/>
              <a:ahLst/>
              <a:cxnLst/>
              <a:rect l="l" t="t" r="r" b="b"/>
              <a:pathLst>
                <a:path w="999" h="1488" extrusionOk="0">
                  <a:moveTo>
                    <a:pt x="7" y="0"/>
                  </a:moveTo>
                  <a:lnTo>
                    <a:pt x="7" y="1269"/>
                  </a:lnTo>
                  <a:cubicBezTo>
                    <a:pt x="0" y="1401"/>
                    <a:pt x="110" y="1487"/>
                    <a:pt x="224" y="1487"/>
                  </a:cubicBezTo>
                  <a:cubicBezTo>
                    <a:pt x="283" y="1487"/>
                    <a:pt x="343" y="1464"/>
                    <a:pt x="388" y="1412"/>
                  </a:cubicBezTo>
                  <a:lnTo>
                    <a:pt x="999" y="697"/>
                  </a:lnTo>
                  <a:lnTo>
                    <a:pt x="7" y="0"/>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278;p81"/>
            <p:cNvSpPr/>
            <p:nvPr/>
          </p:nvSpPr>
          <p:spPr>
            <a:xfrm>
              <a:off x="2270768" y="2472001"/>
              <a:ext cx="110448" cy="152030"/>
            </a:xfrm>
            <a:custGeom>
              <a:avLst/>
              <a:gdLst/>
              <a:ahLst/>
              <a:cxnLst/>
              <a:rect l="l" t="t" r="r" b="b"/>
              <a:pathLst>
                <a:path w="4218" h="5806" extrusionOk="0">
                  <a:moveTo>
                    <a:pt x="1641" y="0"/>
                  </a:moveTo>
                  <a:cubicBezTo>
                    <a:pt x="1584" y="0"/>
                    <a:pt x="1517" y="0"/>
                    <a:pt x="1450" y="10"/>
                  </a:cubicBezTo>
                  <a:cubicBezTo>
                    <a:pt x="620" y="105"/>
                    <a:pt x="0" y="811"/>
                    <a:pt x="0" y="1651"/>
                  </a:cubicBezTo>
                  <a:lnTo>
                    <a:pt x="0" y="3330"/>
                  </a:lnTo>
                  <a:cubicBezTo>
                    <a:pt x="0" y="4207"/>
                    <a:pt x="468" y="5018"/>
                    <a:pt x="1221" y="5467"/>
                  </a:cubicBezTo>
                  <a:lnTo>
                    <a:pt x="1527" y="5648"/>
                  </a:lnTo>
                  <a:cubicBezTo>
                    <a:pt x="1708" y="5753"/>
                    <a:pt x="1908" y="5805"/>
                    <a:pt x="2107" y="5805"/>
                  </a:cubicBezTo>
                  <a:cubicBezTo>
                    <a:pt x="2307" y="5805"/>
                    <a:pt x="2505" y="5753"/>
                    <a:pt x="2681" y="5648"/>
                  </a:cubicBezTo>
                  <a:lnTo>
                    <a:pt x="2996" y="5467"/>
                  </a:lnTo>
                  <a:cubicBezTo>
                    <a:pt x="3750" y="5018"/>
                    <a:pt x="4217" y="4198"/>
                    <a:pt x="4217" y="3320"/>
                  </a:cubicBezTo>
                  <a:lnTo>
                    <a:pt x="4217" y="1651"/>
                  </a:lnTo>
                  <a:cubicBezTo>
                    <a:pt x="4217" y="735"/>
                    <a:pt x="3482" y="0"/>
                    <a:pt x="2576" y="0"/>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279;p81"/>
            <p:cNvSpPr/>
            <p:nvPr/>
          </p:nvSpPr>
          <p:spPr>
            <a:xfrm>
              <a:off x="2253145" y="2454745"/>
              <a:ext cx="145301" cy="78293"/>
            </a:xfrm>
            <a:custGeom>
              <a:avLst/>
              <a:gdLst/>
              <a:ahLst/>
              <a:cxnLst/>
              <a:rect l="l" t="t" r="r" b="b"/>
              <a:pathLst>
                <a:path w="5549" h="2990" extrusionOk="0">
                  <a:moveTo>
                    <a:pt x="2228" y="1"/>
                  </a:moveTo>
                  <a:cubicBezTo>
                    <a:pt x="1007" y="1"/>
                    <a:pt x="15" y="993"/>
                    <a:pt x="15" y="2224"/>
                  </a:cubicBezTo>
                  <a:lnTo>
                    <a:pt x="15" y="2768"/>
                  </a:lnTo>
                  <a:cubicBezTo>
                    <a:pt x="1" y="2915"/>
                    <a:pt x="108" y="2989"/>
                    <a:pt x="217" y="2989"/>
                  </a:cubicBezTo>
                  <a:cubicBezTo>
                    <a:pt x="325" y="2989"/>
                    <a:pt x="435" y="2915"/>
                    <a:pt x="425" y="2768"/>
                  </a:cubicBezTo>
                  <a:lnTo>
                    <a:pt x="425" y="2224"/>
                  </a:lnTo>
                  <a:cubicBezTo>
                    <a:pt x="425" y="1222"/>
                    <a:pt x="1236" y="411"/>
                    <a:pt x="2228" y="411"/>
                  </a:cubicBezTo>
                  <a:lnTo>
                    <a:pt x="3325" y="411"/>
                  </a:lnTo>
                  <a:cubicBezTo>
                    <a:pt x="4327" y="411"/>
                    <a:pt x="5138" y="1222"/>
                    <a:pt x="5138" y="2224"/>
                  </a:cubicBezTo>
                  <a:lnTo>
                    <a:pt x="5138" y="2768"/>
                  </a:lnTo>
                  <a:cubicBezTo>
                    <a:pt x="5138" y="2882"/>
                    <a:pt x="5224" y="2977"/>
                    <a:pt x="5338" y="2977"/>
                  </a:cubicBezTo>
                  <a:cubicBezTo>
                    <a:pt x="5453" y="2977"/>
                    <a:pt x="5548" y="2882"/>
                    <a:pt x="5548" y="2768"/>
                  </a:cubicBezTo>
                  <a:lnTo>
                    <a:pt x="5548" y="2224"/>
                  </a:lnTo>
                  <a:cubicBezTo>
                    <a:pt x="5548" y="993"/>
                    <a:pt x="4556" y="1"/>
                    <a:pt x="3325"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280;p81"/>
            <p:cNvSpPr/>
            <p:nvPr/>
          </p:nvSpPr>
          <p:spPr>
            <a:xfrm>
              <a:off x="2319236" y="2570352"/>
              <a:ext cx="79210" cy="77534"/>
            </a:xfrm>
            <a:custGeom>
              <a:avLst/>
              <a:gdLst/>
              <a:ahLst/>
              <a:cxnLst/>
              <a:rect l="l" t="t" r="r" b="b"/>
              <a:pathLst>
                <a:path w="3025" h="2961" extrusionOk="0">
                  <a:moveTo>
                    <a:pt x="2819" y="1"/>
                  </a:moveTo>
                  <a:cubicBezTo>
                    <a:pt x="2721" y="1"/>
                    <a:pt x="2624" y="65"/>
                    <a:pt x="2614" y="194"/>
                  </a:cubicBezTo>
                  <a:lnTo>
                    <a:pt x="2614" y="738"/>
                  </a:lnTo>
                  <a:cubicBezTo>
                    <a:pt x="2614" y="1739"/>
                    <a:pt x="1803" y="2550"/>
                    <a:pt x="801" y="2550"/>
                  </a:cubicBezTo>
                  <a:lnTo>
                    <a:pt x="258" y="2550"/>
                  </a:lnTo>
                  <a:cubicBezTo>
                    <a:pt x="0" y="2569"/>
                    <a:pt x="0" y="2941"/>
                    <a:pt x="258" y="2960"/>
                  </a:cubicBezTo>
                  <a:lnTo>
                    <a:pt x="801" y="2960"/>
                  </a:lnTo>
                  <a:cubicBezTo>
                    <a:pt x="2032" y="2960"/>
                    <a:pt x="3024" y="1968"/>
                    <a:pt x="3024" y="738"/>
                  </a:cubicBezTo>
                  <a:lnTo>
                    <a:pt x="3024" y="194"/>
                  </a:lnTo>
                  <a:cubicBezTo>
                    <a:pt x="3015" y="65"/>
                    <a:pt x="2917" y="1"/>
                    <a:pt x="2819"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281;p81"/>
            <p:cNvSpPr/>
            <p:nvPr/>
          </p:nvSpPr>
          <p:spPr>
            <a:xfrm>
              <a:off x="2325966" y="2652860"/>
              <a:ext cx="26264" cy="38963"/>
            </a:xfrm>
            <a:custGeom>
              <a:avLst/>
              <a:gdLst/>
              <a:ahLst/>
              <a:cxnLst/>
              <a:rect l="l" t="t" r="r" b="b"/>
              <a:pathLst>
                <a:path w="1003" h="1488" extrusionOk="0">
                  <a:moveTo>
                    <a:pt x="1002" y="0"/>
                  </a:moveTo>
                  <a:lnTo>
                    <a:pt x="1" y="697"/>
                  </a:lnTo>
                  <a:lnTo>
                    <a:pt x="611" y="1412"/>
                  </a:lnTo>
                  <a:cubicBezTo>
                    <a:pt x="657" y="1464"/>
                    <a:pt x="717" y="1487"/>
                    <a:pt x="776" y="1487"/>
                  </a:cubicBezTo>
                  <a:cubicBezTo>
                    <a:pt x="891" y="1487"/>
                    <a:pt x="1002" y="1401"/>
                    <a:pt x="1002" y="1269"/>
                  </a:cubicBezTo>
                  <a:lnTo>
                    <a:pt x="1002" y="0"/>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282;p81"/>
            <p:cNvSpPr/>
            <p:nvPr/>
          </p:nvSpPr>
          <p:spPr>
            <a:xfrm>
              <a:off x="2363698" y="2721308"/>
              <a:ext cx="54229" cy="20503"/>
            </a:xfrm>
            <a:custGeom>
              <a:avLst/>
              <a:gdLst/>
              <a:ahLst/>
              <a:cxnLst/>
              <a:rect l="l" t="t" r="r" b="b"/>
              <a:pathLst>
                <a:path w="2071" h="783" extrusionOk="0">
                  <a:moveTo>
                    <a:pt x="296" y="0"/>
                  </a:moveTo>
                  <a:cubicBezTo>
                    <a:pt x="134" y="0"/>
                    <a:pt x="0" y="124"/>
                    <a:pt x="0" y="286"/>
                  </a:cubicBezTo>
                  <a:lnTo>
                    <a:pt x="0" y="496"/>
                  </a:lnTo>
                  <a:cubicBezTo>
                    <a:pt x="0" y="649"/>
                    <a:pt x="134" y="782"/>
                    <a:pt x="296" y="782"/>
                  </a:cubicBezTo>
                  <a:lnTo>
                    <a:pt x="1784" y="782"/>
                  </a:lnTo>
                  <a:cubicBezTo>
                    <a:pt x="1937" y="782"/>
                    <a:pt x="2070" y="649"/>
                    <a:pt x="2070" y="496"/>
                  </a:cubicBezTo>
                  <a:lnTo>
                    <a:pt x="2070" y="286"/>
                  </a:lnTo>
                  <a:cubicBezTo>
                    <a:pt x="2070" y="124"/>
                    <a:pt x="1937" y="0"/>
                    <a:pt x="1784"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283;p81"/>
            <p:cNvSpPr/>
            <p:nvPr/>
          </p:nvSpPr>
          <p:spPr>
            <a:xfrm>
              <a:off x="2314732" y="2631127"/>
              <a:ext cx="22493" cy="22493"/>
            </a:xfrm>
            <a:custGeom>
              <a:avLst/>
              <a:gdLst/>
              <a:ahLst/>
              <a:cxnLst/>
              <a:rect l="l" t="t" r="r" b="b"/>
              <a:pathLst>
                <a:path w="859" h="859" extrusionOk="0">
                  <a:moveTo>
                    <a:pt x="430" y="0"/>
                  </a:moveTo>
                  <a:cubicBezTo>
                    <a:pt x="191" y="0"/>
                    <a:pt x="0" y="200"/>
                    <a:pt x="0" y="429"/>
                  </a:cubicBezTo>
                  <a:cubicBezTo>
                    <a:pt x="0" y="668"/>
                    <a:pt x="191" y="859"/>
                    <a:pt x="430" y="859"/>
                  </a:cubicBezTo>
                  <a:cubicBezTo>
                    <a:pt x="668" y="859"/>
                    <a:pt x="859" y="668"/>
                    <a:pt x="859" y="429"/>
                  </a:cubicBezTo>
                  <a:cubicBezTo>
                    <a:pt x="859" y="200"/>
                    <a:pt x="668" y="0"/>
                    <a:pt x="430"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284;p81"/>
            <p:cNvSpPr/>
            <p:nvPr/>
          </p:nvSpPr>
          <p:spPr>
            <a:xfrm>
              <a:off x="2270768" y="2472236"/>
              <a:ext cx="37994" cy="49987"/>
            </a:xfrm>
            <a:custGeom>
              <a:avLst/>
              <a:gdLst/>
              <a:ahLst/>
              <a:cxnLst/>
              <a:rect l="l" t="t" r="r" b="b"/>
              <a:pathLst>
                <a:path w="1451" h="1909" extrusionOk="0">
                  <a:moveTo>
                    <a:pt x="1450" y="1"/>
                  </a:moveTo>
                  <a:lnTo>
                    <a:pt x="1450" y="1"/>
                  </a:lnTo>
                  <a:cubicBezTo>
                    <a:pt x="620" y="96"/>
                    <a:pt x="0" y="802"/>
                    <a:pt x="0" y="1642"/>
                  </a:cubicBezTo>
                  <a:lnTo>
                    <a:pt x="0" y="1909"/>
                  </a:lnTo>
                  <a:cubicBezTo>
                    <a:pt x="0" y="1909"/>
                    <a:pt x="1059" y="1584"/>
                    <a:pt x="1450" y="1"/>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285;p81"/>
            <p:cNvSpPr/>
            <p:nvPr/>
          </p:nvSpPr>
          <p:spPr>
            <a:xfrm>
              <a:off x="2308736" y="2472001"/>
              <a:ext cx="72480" cy="71956"/>
            </a:xfrm>
            <a:custGeom>
              <a:avLst/>
              <a:gdLst/>
              <a:ahLst/>
              <a:cxnLst/>
              <a:rect l="l" t="t" r="r" b="b"/>
              <a:pathLst>
                <a:path w="2768" h="2748" extrusionOk="0">
                  <a:moveTo>
                    <a:pt x="191" y="0"/>
                  </a:moveTo>
                  <a:cubicBezTo>
                    <a:pt x="124" y="0"/>
                    <a:pt x="67" y="0"/>
                    <a:pt x="0" y="10"/>
                  </a:cubicBezTo>
                  <a:cubicBezTo>
                    <a:pt x="0" y="10"/>
                    <a:pt x="287" y="2748"/>
                    <a:pt x="2767" y="2748"/>
                  </a:cubicBezTo>
                  <a:lnTo>
                    <a:pt x="2767" y="1651"/>
                  </a:lnTo>
                  <a:cubicBezTo>
                    <a:pt x="2767" y="735"/>
                    <a:pt x="2032" y="0"/>
                    <a:pt x="1126"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286;p81"/>
            <p:cNvSpPr/>
            <p:nvPr/>
          </p:nvSpPr>
          <p:spPr>
            <a:xfrm>
              <a:off x="2459614" y="2474567"/>
              <a:ext cx="38492" cy="32915"/>
            </a:xfrm>
            <a:custGeom>
              <a:avLst/>
              <a:gdLst/>
              <a:ahLst/>
              <a:cxnLst/>
              <a:rect l="l" t="t" r="r" b="b"/>
              <a:pathLst>
                <a:path w="1470" h="1257" extrusionOk="0">
                  <a:moveTo>
                    <a:pt x="850" y="417"/>
                  </a:moveTo>
                  <a:cubicBezTo>
                    <a:pt x="964" y="417"/>
                    <a:pt x="1050" y="513"/>
                    <a:pt x="1050" y="627"/>
                  </a:cubicBezTo>
                  <a:cubicBezTo>
                    <a:pt x="1050" y="757"/>
                    <a:pt x="945" y="842"/>
                    <a:pt x="835" y="842"/>
                  </a:cubicBezTo>
                  <a:cubicBezTo>
                    <a:pt x="783" y="842"/>
                    <a:pt x="730" y="823"/>
                    <a:pt x="687" y="780"/>
                  </a:cubicBezTo>
                  <a:cubicBezTo>
                    <a:pt x="554" y="637"/>
                    <a:pt x="659" y="417"/>
                    <a:pt x="850" y="417"/>
                  </a:cubicBezTo>
                  <a:close/>
                  <a:moveTo>
                    <a:pt x="833" y="1"/>
                  </a:moveTo>
                  <a:cubicBezTo>
                    <a:pt x="679" y="1"/>
                    <a:pt x="521" y="59"/>
                    <a:pt x="392" y="188"/>
                  </a:cubicBezTo>
                  <a:cubicBezTo>
                    <a:pt x="1" y="589"/>
                    <a:pt x="287" y="1257"/>
                    <a:pt x="850" y="1257"/>
                  </a:cubicBezTo>
                  <a:cubicBezTo>
                    <a:pt x="1193" y="1247"/>
                    <a:pt x="1470" y="971"/>
                    <a:pt x="1470" y="627"/>
                  </a:cubicBezTo>
                  <a:cubicBezTo>
                    <a:pt x="1463" y="253"/>
                    <a:pt x="1156" y="1"/>
                    <a:pt x="833"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287;p81"/>
            <p:cNvSpPr/>
            <p:nvPr/>
          </p:nvSpPr>
          <p:spPr>
            <a:xfrm>
              <a:off x="2437540" y="2448696"/>
              <a:ext cx="88636" cy="84839"/>
            </a:xfrm>
            <a:custGeom>
              <a:avLst/>
              <a:gdLst/>
              <a:ahLst/>
              <a:cxnLst/>
              <a:rect l="l" t="t" r="r" b="b"/>
              <a:pathLst>
                <a:path w="3385" h="3240" extrusionOk="0">
                  <a:moveTo>
                    <a:pt x="1688" y="814"/>
                  </a:moveTo>
                  <a:cubicBezTo>
                    <a:pt x="1757" y="814"/>
                    <a:pt x="1826" y="823"/>
                    <a:pt x="1893" y="843"/>
                  </a:cubicBezTo>
                  <a:cubicBezTo>
                    <a:pt x="1960" y="862"/>
                    <a:pt x="2027" y="890"/>
                    <a:pt x="2084" y="928"/>
                  </a:cubicBezTo>
                  <a:cubicBezTo>
                    <a:pt x="2265" y="1033"/>
                    <a:pt x="2389" y="1205"/>
                    <a:pt x="2446" y="1405"/>
                  </a:cubicBezTo>
                  <a:cubicBezTo>
                    <a:pt x="2484" y="1548"/>
                    <a:pt x="2484" y="1692"/>
                    <a:pt x="2446" y="1825"/>
                  </a:cubicBezTo>
                  <a:cubicBezTo>
                    <a:pt x="2427" y="1892"/>
                    <a:pt x="2408" y="1949"/>
                    <a:pt x="2370" y="2016"/>
                  </a:cubicBezTo>
                  <a:cubicBezTo>
                    <a:pt x="2303" y="2140"/>
                    <a:pt x="2208" y="2235"/>
                    <a:pt x="2084" y="2312"/>
                  </a:cubicBezTo>
                  <a:cubicBezTo>
                    <a:pt x="2027" y="2340"/>
                    <a:pt x="1960" y="2369"/>
                    <a:pt x="1902" y="2388"/>
                  </a:cubicBezTo>
                  <a:cubicBezTo>
                    <a:pt x="1826" y="2407"/>
                    <a:pt x="1759" y="2417"/>
                    <a:pt x="1693" y="2417"/>
                  </a:cubicBezTo>
                  <a:cubicBezTo>
                    <a:pt x="1550" y="2417"/>
                    <a:pt x="1416" y="2378"/>
                    <a:pt x="1301" y="2312"/>
                  </a:cubicBezTo>
                  <a:cubicBezTo>
                    <a:pt x="1120" y="2197"/>
                    <a:pt x="987" y="2025"/>
                    <a:pt x="929" y="1825"/>
                  </a:cubicBezTo>
                  <a:cubicBezTo>
                    <a:pt x="901" y="1692"/>
                    <a:pt x="901" y="1548"/>
                    <a:pt x="929" y="1405"/>
                  </a:cubicBezTo>
                  <a:cubicBezTo>
                    <a:pt x="987" y="1205"/>
                    <a:pt x="1120" y="1033"/>
                    <a:pt x="1301" y="928"/>
                  </a:cubicBezTo>
                  <a:cubicBezTo>
                    <a:pt x="1359" y="890"/>
                    <a:pt x="1416" y="862"/>
                    <a:pt x="1483" y="843"/>
                  </a:cubicBezTo>
                  <a:cubicBezTo>
                    <a:pt x="1550" y="823"/>
                    <a:pt x="1619" y="814"/>
                    <a:pt x="1688" y="814"/>
                  </a:cubicBezTo>
                  <a:close/>
                  <a:moveTo>
                    <a:pt x="1693" y="1"/>
                  </a:moveTo>
                  <a:cubicBezTo>
                    <a:pt x="1592" y="1"/>
                    <a:pt x="1492" y="65"/>
                    <a:pt x="1483" y="194"/>
                  </a:cubicBezTo>
                  <a:lnTo>
                    <a:pt x="1483" y="423"/>
                  </a:lnTo>
                  <a:cubicBezTo>
                    <a:pt x="1311" y="461"/>
                    <a:pt x="1149" y="528"/>
                    <a:pt x="1006" y="633"/>
                  </a:cubicBezTo>
                  <a:lnTo>
                    <a:pt x="853" y="470"/>
                  </a:lnTo>
                  <a:cubicBezTo>
                    <a:pt x="811" y="435"/>
                    <a:pt x="765" y="419"/>
                    <a:pt x="720" y="419"/>
                  </a:cubicBezTo>
                  <a:cubicBezTo>
                    <a:pt x="565" y="419"/>
                    <a:pt x="431" y="608"/>
                    <a:pt x="557" y="757"/>
                  </a:cubicBezTo>
                  <a:lnTo>
                    <a:pt x="720" y="919"/>
                  </a:lnTo>
                  <a:cubicBezTo>
                    <a:pt x="615" y="1071"/>
                    <a:pt x="548" y="1234"/>
                    <a:pt x="519" y="1415"/>
                  </a:cubicBezTo>
                  <a:lnTo>
                    <a:pt x="290" y="1415"/>
                  </a:lnTo>
                  <a:cubicBezTo>
                    <a:pt x="284" y="1415"/>
                    <a:pt x="278" y="1414"/>
                    <a:pt x="272" y="1414"/>
                  </a:cubicBezTo>
                  <a:cubicBezTo>
                    <a:pt x="3" y="1414"/>
                    <a:pt x="0" y="1826"/>
                    <a:pt x="264" y="1826"/>
                  </a:cubicBezTo>
                  <a:cubicBezTo>
                    <a:pt x="273" y="1826"/>
                    <a:pt x="281" y="1826"/>
                    <a:pt x="290" y="1825"/>
                  </a:cubicBezTo>
                  <a:lnTo>
                    <a:pt x="510" y="1825"/>
                  </a:lnTo>
                  <a:cubicBezTo>
                    <a:pt x="538" y="2006"/>
                    <a:pt x="605" y="2178"/>
                    <a:pt x="710" y="2321"/>
                  </a:cubicBezTo>
                  <a:lnTo>
                    <a:pt x="548" y="2483"/>
                  </a:lnTo>
                  <a:cubicBezTo>
                    <a:pt x="381" y="2636"/>
                    <a:pt x="528" y="2854"/>
                    <a:pt x="692" y="2854"/>
                  </a:cubicBezTo>
                  <a:cubicBezTo>
                    <a:pt x="744" y="2854"/>
                    <a:pt x="798" y="2832"/>
                    <a:pt x="844" y="2779"/>
                  </a:cubicBezTo>
                  <a:lnTo>
                    <a:pt x="1006" y="2617"/>
                  </a:lnTo>
                  <a:cubicBezTo>
                    <a:pt x="1149" y="2722"/>
                    <a:pt x="1311" y="2789"/>
                    <a:pt x="1483" y="2817"/>
                  </a:cubicBezTo>
                  <a:lnTo>
                    <a:pt x="1483" y="3046"/>
                  </a:lnTo>
                  <a:cubicBezTo>
                    <a:pt x="1492" y="3175"/>
                    <a:pt x="1590" y="3239"/>
                    <a:pt x="1688" y="3239"/>
                  </a:cubicBezTo>
                  <a:cubicBezTo>
                    <a:pt x="1786" y="3239"/>
                    <a:pt x="1883" y="3175"/>
                    <a:pt x="1893" y="3046"/>
                  </a:cubicBezTo>
                  <a:lnTo>
                    <a:pt x="1893" y="2817"/>
                  </a:lnTo>
                  <a:cubicBezTo>
                    <a:pt x="2065" y="2789"/>
                    <a:pt x="2227" y="2722"/>
                    <a:pt x="2370" y="2617"/>
                  </a:cubicBezTo>
                  <a:lnTo>
                    <a:pt x="2542" y="2779"/>
                  </a:lnTo>
                  <a:cubicBezTo>
                    <a:pt x="2588" y="2832"/>
                    <a:pt x="2641" y="2854"/>
                    <a:pt x="2693" y="2854"/>
                  </a:cubicBezTo>
                  <a:cubicBezTo>
                    <a:pt x="2856" y="2854"/>
                    <a:pt x="3002" y="2636"/>
                    <a:pt x="2828" y="2483"/>
                  </a:cubicBezTo>
                  <a:lnTo>
                    <a:pt x="2675" y="2321"/>
                  </a:lnTo>
                  <a:cubicBezTo>
                    <a:pt x="2771" y="2178"/>
                    <a:pt x="2847" y="2006"/>
                    <a:pt x="2876" y="1825"/>
                  </a:cubicBezTo>
                  <a:lnTo>
                    <a:pt x="3095" y="1825"/>
                  </a:lnTo>
                  <a:cubicBezTo>
                    <a:pt x="3104" y="1826"/>
                    <a:pt x="3113" y="1826"/>
                    <a:pt x="3121" y="1826"/>
                  </a:cubicBezTo>
                  <a:cubicBezTo>
                    <a:pt x="3385" y="1826"/>
                    <a:pt x="3382" y="1414"/>
                    <a:pt x="3113" y="1414"/>
                  </a:cubicBezTo>
                  <a:cubicBezTo>
                    <a:pt x="3107" y="1414"/>
                    <a:pt x="3101" y="1415"/>
                    <a:pt x="3095" y="1415"/>
                  </a:cubicBezTo>
                  <a:lnTo>
                    <a:pt x="2866" y="1415"/>
                  </a:lnTo>
                  <a:cubicBezTo>
                    <a:pt x="2837" y="1234"/>
                    <a:pt x="2771" y="1062"/>
                    <a:pt x="2666" y="919"/>
                  </a:cubicBezTo>
                  <a:lnTo>
                    <a:pt x="2828" y="757"/>
                  </a:lnTo>
                  <a:cubicBezTo>
                    <a:pt x="2953" y="602"/>
                    <a:pt x="2823" y="414"/>
                    <a:pt x="2670" y="414"/>
                  </a:cubicBezTo>
                  <a:cubicBezTo>
                    <a:pt x="2624" y="414"/>
                    <a:pt x="2576" y="431"/>
                    <a:pt x="2532" y="470"/>
                  </a:cubicBezTo>
                  <a:lnTo>
                    <a:pt x="2379" y="633"/>
                  </a:lnTo>
                  <a:cubicBezTo>
                    <a:pt x="2236" y="528"/>
                    <a:pt x="2074" y="461"/>
                    <a:pt x="1902" y="423"/>
                  </a:cubicBezTo>
                  <a:lnTo>
                    <a:pt x="1902" y="194"/>
                  </a:lnTo>
                  <a:cubicBezTo>
                    <a:pt x="1893" y="65"/>
                    <a:pt x="1793" y="1"/>
                    <a:pt x="1693"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288;p81"/>
            <p:cNvSpPr/>
            <p:nvPr/>
          </p:nvSpPr>
          <p:spPr>
            <a:xfrm>
              <a:off x="2314235" y="2542883"/>
              <a:ext cx="23750" cy="37052"/>
            </a:xfrm>
            <a:custGeom>
              <a:avLst/>
              <a:gdLst/>
              <a:ahLst/>
              <a:cxnLst/>
              <a:rect l="l" t="t" r="r" b="b"/>
              <a:pathLst>
                <a:path w="907" h="1415" extrusionOk="0">
                  <a:moveTo>
                    <a:pt x="205" y="0"/>
                  </a:moveTo>
                  <a:cubicBezTo>
                    <a:pt x="108" y="0"/>
                    <a:pt x="10" y="65"/>
                    <a:pt x="0" y="193"/>
                  </a:cubicBezTo>
                  <a:lnTo>
                    <a:pt x="0" y="1205"/>
                  </a:lnTo>
                  <a:cubicBezTo>
                    <a:pt x="0" y="1319"/>
                    <a:pt x="86" y="1414"/>
                    <a:pt x="201" y="1414"/>
                  </a:cubicBezTo>
                  <a:lnTo>
                    <a:pt x="649" y="1414"/>
                  </a:lnTo>
                  <a:cubicBezTo>
                    <a:pt x="907" y="1395"/>
                    <a:pt x="907" y="1014"/>
                    <a:pt x="649" y="995"/>
                  </a:cubicBezTo>
                  <a:lnTo>
                    <a:pt x="411" y="995"/>
                  </a:lnTo>
                  <a:lnTo>
                    <a:pt x="411" y="193"/>
                  </a:lnTo>
                  <a:cubicBezTo>
                    <a:pt x="401" y="65"/>
                    <a:pt x="303" y="0"/>
                    <a:pt x="205" y="0"/>
                  </a:cubicBezTo>
                  <a:close/>
                </a:path>
              </a:pathLst>
            </a:custGeom>
            <a:solidFill>
              <a:srgbClr val="B5C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289;p81"/>
            <p:cNvSpPr/>
            <p:nvPr/>
          </p:nvSpPr>
          <p:spPr>
            <a:xfrm>
              <a:off x="2231804" y="2521962"/>
              <a:ext cx="32496" cy="57974"/>
            </a:xfrm>
            <a:custGeom>
              <a:avLst/>
              <a:gdLst/>
              <a:ahLst/>
              <a:cxnLst/>
              <a:rect l="l" t="t" r="r" b="b"/>
              <a:pathLst>
                <a:path w="1241" h="2214" extrusionOk="0">
                  <a:moveTo>
                    <a:pt x="1030" y="0"/>
                  </a:moveTo>
                  <a:cubicBezTo>
                    <a:pt x="458" y="0"/>
                    <a:pt x="0" y="458"/>
                    <a:pt x="0" y="1031"/>
                  </a:cubicBezTo>
                  <a:lnTo>
                    <a:pt x="0" y="1174"/>
                  </a:lnTo>
                  <a:cubicBezTo>
                    <a:pt x="0" y="1746"/>
                    <a:pt x="458" y="2204"/>
                    <a:pt x="1030" y="2213"/>
                  </a:cubicBezTo>
                  <a:cubicBezTo>
                    <a:pt x="1145" y="2213"/>
                    <a:pt x="1240" y="2118"/>
                    <a:pt x="1240" y="2004"/>
                  </a:cubicBezTo>
                  <a:lnTo>
                    <a:pt x="1240" y="201"/>
                  </a:lnTo>
                  <a:cubicBezTo>
                    <a:pt x="1240" y="86"/>
                    <a:pt x="1145" y="0"/>
                    <a:pt x="1030"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290;p81"/>
            <p:cNvSpPr/>
            <p:nvPr/>
          </p:nvSpPr>
          <p:spPr>
            <a:xfrm>
              <a:off x="2387684" y="2521962"/>
              <a:ext cx="32496" cy="57974"/>
            </a:xfrm>
            <a:custGeom>
              <a:avLst/>
              <a:gdLst/>
              <a:ahLst/>
              <a:cxnLst/>
              <a:rect l="l" t="t" r="r" b="b"/>
              <a:pathLst>
                <a:path w="1241" h="2214" extrusionOk="0">
                  <a:moveTo>
                    <a:pt x="200" y="0"/>
                  </a:moveTo>
                  <a:cubicBezTo>
                    <a:pt x="86" y="0"/>
                    <a:pt x="0" y="86"/>
                    <a:pt x="0" y="201"/>
                  </a:cubicBezTo>
                  <a:lnTo>
                    <a:pt x="0" y="2004"/>
                  </a:lnTo>
                  <a:cubicBezTo>
                    <a:pt x="0" y="2118"/>
                    <a:pt x="86" y="2213"/>
                    <a:pt x="200" y="2213"/>
                  </a:cubicBezTo>
                  <a:cubicBezTo>
                    <a:pt x="773" y="2213"/>
                    <a:pt x="1240" y="1746"/>
                    <a:pt x="1240" y="1174"/>
                  </a:cubicBezTo>
                  <a:lnTo>
                    <a:pt x="1240" y="1031"/>
                  </a:lnTo>
                  <a:cubicBezTo>
                    <a:pt x="1240" y="458"/>
                    <a:pt x="773" y="0"/>
                    <a:pt x="200"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7" name="Rectángulo 6"/>
          <p:cNvSpPr/>
          <p:nvPr/>
        </p:nvSpPr>
        <p:spPr>
          <a:xfrm>
            <a:off x="1022555" y="1603536"/>
            <a:ext cx="7354529" cy="1244893"/>
          </a:xfrm>
          <a:prstGeom prst="rect">
            <a:avLst/>
          </a:prstGeom>
        </p:spPr>
        <p:txBody>
          <a:bodyPr wrap="square">
            <a:spAutoFit/>
          </a:bodyPr>
          <a:lstStyle/>
          <a:p>
            <a:pPr algn="just">
              <a:lnSpc>
                <a:spcPct val="107000"/>
              </a:lnSpc>
              <a:spcAft>
                <a:spcPts val="800"/>
              </a:spcAft>
            </a:pPr>
            <a:r>
              <a:rPr lang="es-CL" dirty="0">
                <a:latin typeface="Arial" panose="020B0604020202020204" pitchFamily="34" charset="0"/>
                <a:ea typeface="Calibri" panose="020F0502020204030204" pitchFamily="34" charset="0"/>
                <a:cs typeface="Times New Roman" panose="02020603050405020304" pitchFamily="18" charset="0"/>
              </a:rPr>
              <a:t>Desperté </a:t>
            </a:r>
            <a:r>
              <a:rPr lang="es-CL" b="1" dirty="0">
                <a:latin typeface="Arial" panose="020B0604020202020204" pitchFamily="34" charset="0"/>
                <a:ea typeface="Calibri" panose="020F0502020204030204" pitchFamily="34" charset="0"/>
                <a:cs typeface="Times New Roman" panose="02020603050405020304" pitchFamily="18" charset="0"/>
              </a:rPr>
              <a:t>muy enfermo </a:t>
            </a:r>
            <a:r>
              <a:rPr lang="es-CL" dirty="0">
                <a:latin typeface="Arial" panose="020B0604020202020204" pitchFamily="34" charset="0"/>
                <a:ea typeface="Calibri" panose="020F0502020204030204" pitchFamily="34" charset="0"/>
                <a:cs typeface="Times New Roman" panose="02020603050405020304" pitchFamily="18" charset="0"/>
              </a:rPr>
              <a:t>y mi papá no me creía, hasta que me escuchó toser. Decidió que teníamos que ir al hospital para ver qué era lo que tenía. El doctor me indicó que tenía un resfrío simple; por suerte, porque me dijo podría haber sido una tuberculosis que daña a los pulmones gravemente. Por eso es una </a:t>
            </a:r>
            <a:r>
              <a:rPr lang="es-CL" b="1" u="sng" dirty="0">
                <a:latin typeface="Arial" panose="020B0604020202020204" pitchFamily="34" charset="0"/>
                <a:ea typeface="Calibri" panose="020F0502020204030204" pitchFamily="34" charset="0"/>
                <a:cs typeface="Times New Roman" panose="02020603050405020304" pitchFamily="18" charset="0"/>
              </a:rPr>
              <a:t>enfermedad</a:t>
            </a:r>
            <a:r>
              <a:rPr lang="es-CL" dirty="0">
                <a:latin typeface="Arial" panose="020B0604020202020204" pitchFamily="34" charset="0"/>
                <a:ea typeface="Calibri" panose="020F0502020204030204" pitchFamily="34" charset="0"/>
                <a:cs typeface="Times New Roman" panose="02020603050405020304" pitchFamily="18" charset="0"/>
              </a:rPr>
              <a:t> muy seria. Me fui contento a casa, sabiendo que podría seguir haciendo mis cosas</a:t>
            </a:r>
            <a:r>
              <a:rPr lang="es-CL" dirty="0">
                <a:latin typeface="Arial" panose="020B0604020202020204" pitchFamily="34" charset="0"/>
                <a:ea typeface="Calibri" panose="020F0502020204030204" pitchFamily="34" charset="0"/>
                <a:cs typeface="Times New Roman" panose="02020603050405020304" pitchFamily="18" charset="0"/>
                <a:hlinkClick r:id="rId2" action="ppaction://hlinksldjump"/>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Elipse 2"/>
          <p:cNvSpPr/>
          <p:nvPr/>
        </p:nvSpPr>
        <p:spPr>
          <a:xfrm>
            <a:off x="1022555" y="1415845"/>
            <a:ext cx="2192593" cy="5801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99830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4"/>
          <p:cNvSpPr/>
          <p:nvPr/>
        </p:nvSpPr>
        <p:spPr>
          <a:xfrm>
            <a:off x="2993775" y="3238650"/>
            <a:ext cx="712800" cy="712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4"/>
          <p:cNvSpPr/>
          <p:nvPr/>
        </p:nvSpPr>
        <p:spPr>
          <a:xfrm>
            <a:off x="1135975" y="3238650"/>
            <a:ext cx="712800" cy="712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4"/>
          <p:cNvSpPr/>
          <p:nvPr/>
        </p:nvSpPr>
        <p:spPr>
          <a:xfrm>
            <a:off x="1135975" y="1528075"/>
            <a:ext cx="712800" cy="712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4"/>
          <p:cNvSpPr/>
          <p:nvPr/>
        </p:nvSpPr>
        <p:spPr>
          <a:xfrm>
            <a:off x="2993775" y="1528075"/>
            <a:ext cx="712800" cy="71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4"/>
          <p:cNvSpPr txBox="1">
            <a:spLocks noGrp="1"/>
          </p:cNvSpPr>
          <p:nvPr>
            <p:ph type="subTitle" idx="2"/>
          </p:nvPr>
        </p:nvSpPr>
        <p:spPr>
          <a:xfrm>
            <a:off x="639475" y="4049950"/>
            <a:ext cx="17058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Hiperónimos</a:t>
            </a:r>
          </a:p>
          <a:p>
            <a:pPr marL="0" lvl="0" indent="0" algn="ctr" rtl="0">
              <a:spcBef>
                <a:spcPts val="0"/>
              </a:spcBef>
              <a:spcAft>
                <a:spcPts val="0"/>
              </a:spcAft>
              <a:buNone/>
            </a:pPr>
            <a:r>
              <a:rPr lang="en-US" dirty="0" smtClean="0"/>
              <a:t>E</a:t>
            </a:r>
            <a:r>
              <a:rPr lang="en" dirty="0" smtClean="0"/>
              <a:t> hipónimos</a:t>
            </a:r>
            <a:endParaRPr dirty="0"/>
          </a:p>
        </p:txBody>
      </p:sp>
      <p:sp>
        <p:nvSpPr>
          <p:cNvPr id="582" name="Google Shape;582;p44"/>
          <p:cNvSpPr txBox="1">
            <a:spLocks noGrp="1"/>
          </p:cNvSpPr>
          <p:nvPr>
            <p:ph type="subTitle" idx="3"/>
          </p:nvPr>
        </p:nvSpPr>
        <p:spPr>
          <a:xfrm>
            <a:off x="2497275" y="4046688"/>
            <a:ext cx="17058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Cierre</a:t>
            </a:r>
            <a:endParaRPr dirty="0"/>
          </a:p>
        </p:txBody>
      </p:sp>
      <p:sp>
        <p:nvSpPr>
          <p:cNvPr id="583" name="Google Shape;583;p44"/>
          <p:cNvSpPr txBox="1">
            <a:spLocks noGrp="1"/>
          </p:cNvSpPr>
          <p:nvPr>
            <p:ph type="subTitle" idx="4"/>
          </p:nvPr>
        </p:nvSpPr>
        <p:spPr>
          <a:xfrm>
            <a:off x="639475" y="2342288"/>
            <a:ext cx="17058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Activando la mente</a:t>
            </a:r>
            <a:endParaRPr dirty="0"/>
          </a:p>
        </p:txBody>
      </p:sp>
      <p:sp>
        <p:nvSpPr>
          <p:cNvPr id="584" name="Google Shape;584;p44"/>
          <p:cNvSpPr txBox="1">
            <a:spLocks noGrp="1"/>
          </p:cNvSpPr>
          <p:nvPr>
            <p:ph type="subTitle" idx="5"/>
          </p:nvPr>
        </p:nvSpPr>
        <p:spPr>
          <a:xfrm>
            <a:off x="1291825" y="1492463"/>
            <a:ext cx="4011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1</a:t>
            </a:r>
            <a:endParaRPr>
              <a:solidFill>
                <a:schemeClr val="lt1"/>
              </a:solidFill>
            </a:endParaRPr>
          </a:p>
        </p:txBody>
      </p:sp>
      <p:sp>
        <p:nvSpPr>
          <p:cNvPr id="585" name="Google Shape;585;p44"/>
          <p:cNvSpPr txBox="1">
            <a:spLocks noGrp="1"/>
          </p:cNvSpPr>
          <p:nvPr>
            <p:ph type="title"/>
          </p:nvPr>
        </p:nvSpPr>
        <p:spPr>
          <a:xfrm>
            <a:off x="717175" y="514010"/>
            <a:ext cx="4366102" cy="7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Ruta de aprendizaje</a:t>
            </a:r>
            <a:endParaRPr dirty="0"/>
          </a:p>
        </p:txBody>
      </p:sp>
      <p:sp>
        <p:nvSpPr>
          <p:cNvPr id="586" name="Google Shape;586;p44"/>
          <p:cNvSpPr txBox="1">
            <a:spLocks noGrp="1"/>
          </p:cNvSpPr>
          <p:nvPr>
            <p:ph type="subTitle" idx="6"/>
          </p:nvPr>
        </p:nvSpPr>
        <p:spPr>
          <a:xfrm>
            <a:off x="3149625" y="1492463"/>
            <a:ext cx="4011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2</a:t>
            </a:r>
            <a:endParaRPr>
              <a:solidFill>
                <a:srgbClr val="FFFFFF"/>
              </a:solidFill>
            </a:endParaRPr>
          </a:p>
        </p:txBody>
      </p:sp>
      <p:sp>
        <p:nvSpPr>
          <p:cNvPr id="587" name="Google Shape;587;p44"/>
          <p:cNvSpPr txBox="1">
            <a:spLocks noGrp="1"/>
          </p:cNvSpPr>
          <p:nvPr>
            <p:ph type="subTitle" idx="7"/>
          </p:nvPr>
        </p:nvSpPr>
        <p:spPr>
          <a:xfrm>
            <a:off x="1256175" y="3196113"/>
            <a:ext cx="4011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3</a:t>
            </a:r>
            <a:endParaRPr>
              <a:solidFill>
                <a:srgbClr val="FFFFFF"/>
              </a:solidFill>
            </a:endParaRPr>
          </a:p>
        </p:txBody>
      </p:sp>
      <p:sp>
        <p:nvSpPr>
          <p:cNvPr id="588" name="Google Shape;588;p44"/>
          <p:cNvSpPr txBox="1">
            <a:spLocks noGrp="1"/>
          </p:cNvSpPr>
          <p:nvPr>
            <p:ph type="subTitle" idx="8"/>
          </p:nvPr>
        </p:nvSpPr>
        <p:spPr>
          <a:xfrm>
            <a:off x="3149625" y="3196113"/>
            <a:ext cx="4011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4</a:t>
            </a:r>
            <a:endParaRPr>
              <a:solidFill>
                <a:srgbClr val="FFFFFF"/>
              </a:solidFill>
            </a:endParaRPr>
          </a:p>
        </p:txBody>
      </p:sp>
      <p:pic>
        <p:nvPicPr>
          <p:cNvPr id="589" name="Google Shape;589;p44"/>
          <p:cNvPicPr preferRelativeResize="0"/>
          <p:nvPr/>
        </p:nvPicPr>
        <p:blipFill rotWithShape="1">
          <a:blip r:embed="rId3">
            <a:alphaModFix/>
          </a:blip>
          <a:srcRect l="16447" r="27242"/>
          <a:stretch/>
        </p:blipFill>
        <p:spPr>
          <a:xfrm>
            <a:off x="4854200" y="0"/>
            <a:ext cx="4336920" cy="5143498"/>
          </a:xfrm>
          <a:prstGeom prst="rect">
            <a:avLst/>
          </a:prstGeom>
          <a:noFill/>
          <a:ln>
            <a:noFill/>
          </a:ln>
        </p:spPr>
      </p:pic>
      <p:sp>
        <p:nvSpPr>
          <p:cNvPr id="590" name="Google Shape;590;p44"/>
          <p:cNvSpPr txBox="1">
            <a:spLocks noGrp="1"/>
          </p:cNvSpPr>
          <p:nvPr>
            <p:ph type="subTitle" idx="4"/>
          </p:nvPr>
        </p:nvSpPr>
        <p:spPr>
          <a:xfrm>
            <a:off x="2497275" y="2342288"/>
            <a:ext cx="17058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Lectura</a:t>
            </a:r>
            <a:endParaRPr dirty="0"/>
          </a:p>
        </p:txBody>
      </p:sp>
      <p:grpSp>
        <p:nvGrpSpPr>
          <p:cNvPr id="591" name="Google Shape;591;p44"/>
          <p:cNvGrpSpPr/>
          <p:nvPr/>
        </p:nvGrpSpPr>
        <p:grpSpPr>
          <a:xfrm rot="1102401">
            <a:off x="7327419" y="564482"/>
            <a:ext cx="2313869" cy="951414"/>
            <a:chOff x="7005143" y="379022"/>
            <a:chExt cx="2313924" cy="951437"/>
          </a:xfrm>
        </p:grpSpPr>
        <p:sp>
          <p:nvSpPr>
            <p:cNvPr id="592" name="Google Shape;592;p44"/>
            <p:cNvSpPr/>
            <p:nvPr/>
          </p:nvSpPr>
          <p:spPr>
            <a:xfrm rot="424260">
              <a:off x="7693670" y="945861"/>
              <a:ext cx="1613909" cy="286352"/>
            </a:xfrm>
            <a:custGeom>
              <a:avLst/>
              <a:gdLst/>
              <a:ahLst/>
              <a:cxnLst/>
              <a:rect l="l" t="t" r="r" b="b"/>
              <a:pathLst>
                <a:path w="64556" h="11454" extrusionOk="0">
                  <a:moveTo>
                    <a:pt x="207" y="0"/>
                  </a:moveTo>
                  <a:cubicBezTo>
                    <a:pt x="156" y="0"/>
                    <a:pt x="109" y="21"/>
                    <a:pt x="82" y="61"/>
                  </a:cubicBezTo>
                  <a:cubicBezTo>
                    <a:pt x="0" y="116"/>
                    <a:pt x="0" y="251"/>
                    <a:pt x="82" y="333"/>
                  </a:cubicBezTo>
                  <a:cubicBezTo>
                    <a:pt x="353" y="604"/>
                    <a:pt x="597" y="875"/>
                    <a:pt x="868" y="1146"/>
                  </a:cubicBezTo>
                  <a:cubicBezTo>
                    <a:pt x="896" y="1173"/>
                    <a:pt x="950" y="1201"/>
                    <a:pt x="1004" y="1201"/>
                  </a:cubicBezTo>
                  <a:cubicBezTo>
                    <a:pt x="1058" y="1201"/>
                    <a:pt x="1085" y="1201"/>
                    <a:pt x="1140" y="1146"/>
                  </a:cubicBezTo>
                  <a:cubicBezTo>
                    <a:pt x="1194" y="1065"/>
                    <a:pt x="1194" y="929"/>
                    <a:pt x="1140" y="875"/>
                  </a:cubicBezTo>
                  <a:cubicBezTo>
                    <a:pt x="868" y="604"/>
                    <a:pt x="597" y="333"/>
                    <a:pt x="353" y="61"/>
                  </a:cubicBezTo>
                  <a:cubicBezTo>
                    <a:pt x="312" y="21"/>
                    <a:pt x="258" y="0"/>
                    <a:pt x="207" y="0"/>
                  </a:cubicBezTo>
                  <a:close/>
                  <a:moveTo>
                    <a:pt x="1774" y="1628"/>
                  </a:moveTo>
                  <a:cubicBezTo>
                    <a:pt x="1723" y="1628"/>
                    <a:pt x="1669" y="1648"/>
                    <a:pt x="1628" y="1689"/>
                  </a:cubicBezTo>
                  <a:cubicBezTo>
                    <a:pt x="1574" y="1743"/>
                    <a:pt x="1574" y="1879"/>
                    <a:pt x="1628" y="1960"/>
                  </a:cubicBezTo>
                  <a:cubicBezTo>
                    <a:pt x="1899" y="2231"/>
                    <a:pt x="2225" y="2475"/>
                    <a:pt x="2496" y="2692"/>
                  </a:cubicBezTo>
                  <a:cubicBezTo>
                    <a:pt x="2523" y="2747"/>
                    <a:pt x="2577" y="2747"/>
                    <a:pt x="2631" y="2747"/>
                  </a:cubicBezTo>
                  <a:cubicBezTo>
                    <a:pt x="2686" y="2747"/>
                    <a:pt x="2740" y="2692"/>
                    <a:pt x="2740" y="2692"/>
                  </a:cubicBezTo>
                  <a:cubicBezTo>
                    <a:pt x="2821" y="2611"/>
                    <a:pt x="2794" y="2503"/>
                    <a:pt x="2713" y="2421"/>
                  </a:cubicBezTo>
                  <a:cubicBezTo>
                    <a:pt x="2442" y="2204"/>
                    <a:pt x="2170" y="1933"/>
                    <a:pt x="1899" y="1689"/>
                  </a:cubicBezTo>
                  <a:cubicBezTo>
                    <a:pt x="1872" y="1648"/>
                    <a:pt x="1825" y="1628"/>
                    <a:pt x="1774" y="1628"/>
                  </a:cubicBezTo>
                  <a:close/>
                  <a:moveTo>
                    <a:pt x="48118" y="2557"/>
                  </a:moveTo>
                  <a:cubicBezTo>
                    <a:pt x="48010" y="2611"/>
                    <a:pt x="47955" y="2665"/>
                    <a:pt x="47955" y="2774"/>
                  </a:cubicBezTo>
                  <a:cubicBezTo>
                    <a:pt x="47955" y="2882"/>
                    <a:pt x="48010" y="2937"/>
                    <a:pt x="48118" y="2937"/>
                  </a:cubicBezTo>
                  <a:lnTo>
                    <a:pt x="48254" y="2937"/>
                  </a:lnTo>
                  <a:cubicBezTo>
                    <a:pt x="48606" y="2937"/>
                    <a:pt x="48905" y="2964"/>
                    <a:pt x="49230" y="2964"/>
                  </a:cubicBezTo>
                  <a:cubicBezTo>
                    <a:pt x="49339" y="2964"/>
                    <a:pt x="49420" y="2909"/>
                    <a:pt x="49420" y="2801"/>
                  </a:cubicBezTo>
                  <a:cubicBezTo>
                    <a:pt x="49420" y="2692"/>
                    <a:pt x="49339" y="2611"/>
                    <a:pt x="49230" y="2611"/>
                  </a:cubicBezTo>
                  <a:cubicBezTo>
                    <a:pt x="48905" y="2557"/>
                    <a:pt x="48606" y="2557"/>
                    <a:pt x="48254" y="2557"/>
                  </a:cubicBezTo>
                  <a:close/>
                  <a:moveTo>
                    <a:pt x="47006" y="2611"/>
                  </a:moveTo>
                  <a:lnTo>
                    <a:pt x="45894" y="2692"/>
                  </a:lnTo>
                  <a:cubicBezTo>
                    <a:pt x="45786" y="2692"/>
                    <a:pt x="45704" y="2801"/>
                    <a:pt x="45704" y="2909"/>
                  </a:cubicBezTo>
                  <a:cubicBezTo>
                    <a:pt x="45704" y="3018"/>
                    <a:pt x="45786" y="3072"/>
                    <a:pt x="45894" y="3072"/>
                  </a:cubicBezTo>
                  <a:cubicBezTo>
                    <a:pt x="46301" y="3045"/>
                    <a:pt x="46654" y="3018"/>
                    <a:pt x="47033" y="2964"/>
                  </a:cubicBezTo>
                  <a:cubicBezTo>
                    <a:pt x="47142" y="2964"/>
                    <a:pt x="47196" y="2882"/>
                    <a:pt x="47196" y="2774"/>
                  </a:cubicBezTo>
                  <a:cubicBezTo>
                    <a:pt x="47196" y="2665"/>
                    <a:pt x="47088" y="2611"/>
                    <a:pt x="47006" y="2611"/>
                  </a:cubicBezTo>
                  <a:close/>
                  <a:moveTo>
                    <a:pt x="50369" y="2692"/>
                  </a:moveTo>
                  <a:cubicBezTo>
                    <a:pt x="50261" y="2692"/>
                    <a:pt x="50153" y="2774"/>
                    <a:pt x="50153" y="2882"/>
                  </a:cubicBezTo>
                  <a:cubicBezTo>
                    <a:pt x="50153" y="2964"/>
                    <a:pt x="50234" y="3072"/>
                    <a:pt x="50315" y="3072"/>
                  </a:cubicBezTo>
                  <a:lnTo>
                    <a:pt x="50397" y="3072"/>
                  </a:lnTo>
                  <a:cubicBezTo>
                    <a:pt x="50722" y="3099"/>
                    <a:pt x="51075" y="3181"/>
                    <a:pt x="51400" y="3235"/>
                  </a:cubicBezTo>
                  <a:lnTo>
                    <a:pt x="51454" y="3235"/>
                  </a:lnTo>
                  <a:cubicBezTo>
                    <a:pt x="51536" y="3235"/>
                    <a:pt x="51617" y="3181"/>
                    <a:pt x="51617" y="3072"/>
                  </a:cubicBezTo>
                  <a:cubicBezTo>
                    <a:pt x="51644" y="2964"/>
                    <a:pt x="51590" y="2909"/>
                    <a:pt x="51482" y="2882"/>
                  </a:cubicBezTo>
                  <a:cubicBezTo>
                    <a:pt x="51129" y="2801"/>
                    <a:pt x="50776" y="2747"/>
                    <a:pt x="50424" y="2692"/>
                  </a:cubicBezTo>
                  <a:close/>
                  <a:moveTo>
                    <a:pt x="44755" y="2882"/>
                  </a:moveTo>
                  <a:lnTo>
                    <a:pt x="43643" y="3072"/>
                  </a:lnTo>
                  <a:cubicBezTo>
                    <a:pt x="43534" y="3072"/>
                    <a:pt x="43480" y="3181"/>
                    <a:pt x="43507" y="3289"/>
                  </a:cubicBezTo>
                  <a:cubicBezTo>
                    <a:pt x="43507" y="3343"/>
                    <a:pt x="43589" y="3425"/>
                    <a:pt x="43670" y="3425"/>
                  </a:cubicBezTo>
                  <a:cubicBezTo>
                    <a:pt x="43724" y="3425"/>
                    <a:pt x="43724" y="3425"/>
                    <a:pt x="43697" y="3452"/>
                  </a:cubicBezTo>
                  <a:cubicBezTo>
                    <a:pt x="44077" y="3343"/>
                    <a:pt x="44429" y="3316"/>
                    <a:pt x="44809" y="3235"/>
                  </a:cubicBezTo>
                  <a:cubicBezTo>
                    <a:pt x="44890" y="3235"/>
                    <a:pt x="44972" y="3154"/>
                    <a:pt x="44972" y="3045"/>
                  </a:cubicBezTo>
                  <a:cubicBezTo>
                    <a:pt x="44972" y="2937"/>
                    <a:pt x="44863" y="2882"/>
                    <a:pt x="44755" y="2882"/>
                  </a:cubicBezTo>
                  <a:close/>
                  <a:moveTo>
                    <a:pt x="52526" y="3136"/>
                  </a:moveTo>
                  <a:cubicBezTo>
                    <a:pt x="52451" y="3136"/>
                    <a:pt x="52392" y="3204"/>
                    <a:pt x="52350" y="3289"/>
                  </a:cubicBezTo>
                  <a:cubicBezTo>
                    <a:pt x="52322" y="3371"/>
                    <a:pt x="52404" y="3479"/>
                    <a:pt x="52485" y="3506"/>
                  </a:cubicBezTo>
                  <a:cubicBezTo>
                    <a:pt x="52838" y="3588"/>
                    <a:pt x="53163" y="3696"/>
                    <a:pt x="53543" y="3832"/>
                  </a:cubicBezTo>
                  <a:lnTo>
                    <a:pt x="53624" y="3832"/>
                  </a:lnTo>
                  <a:cubicBezTo>
                    <a:pt x="53679" y="3832"/>
                    <a:pt x="53760" y="3777"/>
                    <a:pt x="53787" y="3723"/>
                  </a:cubicBezTo>
                  <a:cubicBezTo>
                    <a:pt x="53814" y="3615"/>
                    <a:pt x="53787" y="3506"/>
                    <a:pt x="53679" y="3479"/>
                  </a:cubicBezTo>
                  <a:cubicBezTo>
                    <a:pt x="53299" y="3343"/>
                    <a:pt x="52946" y="3235"/>
                    <a:pt x="52594" y="3154"/>
                  </a:cubicBezTo>
                  <a:cubicBezTo>
                    <a:pt x="52570" y="3142"/>
                    <a:pt x="52547" y="3136"/>
                    <a:pt x="52526" y="3136"/>
                  </a:cubicBezTo>
                  <a:close/>
                  <a:moveTo>
                    <a:pt x="42628" y="3272"/>
                  </a:moveTo>
                  <a:cubicBezTo>
                    <a:pt x="42605" y="3272"/>
                    <a:pt x="42582" y="3277"/>
                    <a:pt x="42558" y="3289"/>
                  </a:cubicBezTo>
                  <a:cubicBezTo>
                    <a:pt x="42178" y="3371"/>
                    <a:pt x="41853" y="3452"/>
                    <a:pt x="41473" y="3560"/>
                  </a:cubicBezTo>
                  <a:cubicBezTo>
                    <a:pt x="41364" y="3588"/>
                    <a:pt x="41310" y="3696"/>
                    <a:pt x="41337" y="3777"/>
                  </a:cubicBezTo>
                  <a:cubicBezTo>
                    <a:pt x="41337" y="3859"/>
                    <a:pt x="41446" y="3913"/>
                    <a:pt x="41500" y="3913"/>
                  </a:cubicBezTo>
                  <a:lnTo>
                    <a:pt x="41581" y="3913"/>
                  </a:lnTo>
                  <a:cubicBezTo>
                    <a:pt x="41961" y="3832"/>
                    <a:pt x="42287" y="3723"/>
                    <a:pt x="42666" y="3642"/>
                  </a:cubicBezTo>
                  <a:cubicBezTo>
                    <a:pt x="42775" y="3615"/>
                    <a:pt x="42829" y="3506"/>
                    <a:pt x="42802" y="3425"/>
                  </a:cubicBezTo>
                  <a:cubicBezTo>
                    <a:pt x="42781" y="3340"/>
                    <a:pt x="42710" y="3272"/>
                    <a:pt x="42628" y="3272"/>
                  </a:cubicBezTo>
                  <a:close/>
                  <a:moveTo>
                    <a:pt x="3487" y="3043"/>
                  </a:moveTo>
                  <a:cubicBezTo>
                    <a:pt x="3424" y="3043"/>
                    <a:pt x="3370" y="3066"/>
                    <a:pt x="3337" y="3099"/>
                  </a:cubicBezTo>
                  <a:cubicBezTo>
                    <a:pt x="3255" y="3208"/>
                    <a:pt x="3310" y="3316"/>
                    <a:pt x="3364" y="3371"/>
                  </a:cubicBezTo>
                  <a:cubicBezTo>
                    <a:pt x="3662" y="3615"/>
                    <a:pt x="3988" y="3859"/>
                    <a:pt x="4286" y="4049"/>
                  </a:cubicBezTo>
                  <a:cubicBezTo>
                    <a:pt x="4313" y="4103"/>
                    <a:pt x="4340" y="4103"/>
                    <a:pt x="4395" y="4103"/>
                  </a:cubicBezTo>
                  <a:cubicBezTo>
                    <a:pt x="4449" y="4103"/>
                    <a:pt x="4530" y="4103"/>
                    <a:pt x="4530" y="4021"/>
                  </a:cubicBezTo>
                  <a:cubicBezTo>
                    <a:pt x="4584" y="3913"/>
                    <a:pt x="4557" y="3832"/>
                    <a:pt x="4476" y="3750"/>
                  </a:cubicBezTo>
                  <a:cubicBezTo>
                    <a:pt x="4178" y="3506"/>
                    <a:pt x="3906" y="3316"/>
                    <a:pt x="3608" y="3072"/>
                  </a:cubicBezTo>
                  <a:cubicBezTo>
                    <a:pt x="3566" y="3051"/>
                    <a:pt x="3525" y="3043"/>
                    <a:pt x="3487" y="3043"/>
                  </a:cubicBezTo>
                  <a:close/>
                  <a:moveTo>
                    <a:pt x="40470" y="3852"/>
                  </a:moveTo>
                  <a:cubicBezTo>
                    <a:pt x="40452" y="3852"/>
                    <a:pt x="40434" y="3854"/>
                    <a:pt x="40415" y="3859"/>
                  </a:cubicBezTo>
                  <a:cubicBezTo>
                    <a:pt x="40035" y="3967"/>
                    <a:pt x="39683" y="4049"/>
                    <a:pt x="39330" y="4157"/>
                  </a:cubicBezTo>
                  <a:cubicBezTo>
                    <a:pt x="39249" y="4184"/>
                    <a:pt x="39167" y="4293"/>
                    <a:pt x="39194" y="4401"/>
                  </a:cubicBezTo>
                  <a:cubicBezTo>
                    <a:pt x="39194" y="4455"/>
                    <a:pt x="39303" y="4537"/>
                    <a:pt x="39357" y="4537"/>
                  </a:cubicBezTo>
                  <a:lnTo>
                    <a:pt x="39466" y="4537"/>
                  </a:lnTo>
                  <a:cubicBezTo>
                    <a:pt x="39818" y="4428"/>
                    <a:pt x="40198" y="4320"/>
                    <a:pt x="40524" y="4238"/>
                  </a:cubicBezTo>
                  <a:cubicBezTo>
                    <a:pt x="40632" y="4184"/>
                    <a:pt x="40686" y="4103"/>
                    <a:pt x="40659" y="3994"/>
                  </a:cubicBezTo>
                  <a:cubicBezTo>
                    <a:pt x="40637" y="3904"/>
                    <a:pt x="40558" y="3852"/>
                    <a:pt x="40470" y="3852"/>
                  </a:cubicBezTo>
                  <a:close/>
                  <a:moveTo>
                    <a:pt x="54661" y="3849"/>
                  </a:moveTo>
                  <a:cubicBezTo>
                    <a:pt x="54581" y="3849"/>
                    <a:pt x="54513" y="3884"/>
                    <a:pt x="54492" y="3967"/>
                  </a:cubicBezTo>
                  <a:cubicBezTo>
                    <a:pt x="54465" y="4049"/>
                    <a:pt x="54492" y="4157"/>
                    <a:pt x="54601" y="4184"/>
                  </a:cubicBezTo>
                  <a:cubicBezTo>
                    <a:pt x="54926" y="4320"/>
                    <a:pt x="55279" y="4510"/>
                    <a:pt x="55604" y="4645"/>
                  </a:cubicBezTo>
                  <a:lnTo>
                    <a:pt x="55686" y="4645"/>
                  </a:lnTo>
                  <a:cubicBezTo>
                    <a:pt x="55740" y="4645"/>
                    <a:pt x="55821" y="4591"/>
                    <a:pt x="55876" y="4537"/>
                  </a:cubicBezTo>
                  <a:cubicBezTo>
                    <a:pt x="55930" y="4428"/>
                    <a:pt x="55876" y="4320"/>
                    <a:pt x="55794" y="4293"/>
                  </a:cubicBezTo>
                  <a:cubicBezTo>
                    <a:pt x="55415" y="4130"/>
                    <a:pt x="55062" y="3994"/>
                    <a:pt x="54736" y="3859"/>
                  </a:cubicBezTo>
                  <a:cubicBezTo>
                    <a:pt x="54711" y="3852"/>
                    <a:pt x="54685" y="3849"/>
                    <a:pt x="54661" y="3849"/>
                  </a:cubicBezTo>
                  <a:close/>
                  <a:moveTo>
                    <a:pt x="38320" y="4492"/>
                  </a:moveTo>
                  <a:cubicBezTo>
                    <a:pt x="38296" y="4492"/>
                    <a:pt x="38270" y="4497"/>
                    <a:pt x="38245" y="4510"/>
                  </a:cubicBezTo>
                  <a:lnTo>
                    <a:pt x="37323" y="4808"/>
                  </a:lnTo>
                  <a:lnTo>
                    <a:pt x="37214" y="4835"/>
                  </a:lnTo>
                  <a:cubicBezTo>
                    <a:pt x="37133" y="4862"/>
                    <a:pt x="37079" y="4971"/>
                    <a:pt x="37106" y="5079"/>
                  </a:cubicBezTo>
                  <a:cubicBezTo>
                    <a:pt x="37133" y="5188"/>
                    <a:pt x="37214" y="5215"/>
                    <a:pt x="37269" y="5215"/>
                  </a:cubicBezTo>
                  <a:cubicBezTo>
                    <a:pt x="37269" y="5215"/>
                    <a:pt x="37296" y="5215"/>
                    <a:pt x="37350" y="5188"/>
                  </a:cubicBezTo>
                  <a:lnTo>
                    <a:pt x="37486" y="5134"/>
                  </a:lnTo>
                  <a:lnTo>
                    <a:pt x="38381" y="4835"/>
                  </a:lnTo>
                  <a:cubicBezTo>
                    <a:pt x="38462" y="4808"/>
                    <a:pt x="38516" y="4700"/>
                    <a:pt x="38489" y="4591"/>
                  </a:cubicBezTo>
                  <a:cubicBezTo>
                    <a:pt x="38468" y="4549"/>
                    <a:pt x="38400" y="4492"/>
                    <a:pt x="38320" y="4492"/>
                  </a:cubicBezTo>
                  <a:close/>
                  <a:moveTo>
                    <a:pt x="5298" y="4305"/>
                  </a:moveTo>
                  <a:cubicBezTo>
                    <a:pt x="5235" y="4305"/>
                    <a:pt x="5181" y="4329"/>
                    <a:pt x="5127" y="4401"/>
                  </a:cubicBezTo>
                  <a:cubicBezTo>
                    <a:pt x="5100" y="4510"/>
                    <a:pt x="5100" y="4591"/>
                    <a:pt x="5208" y="4672"/>
                  </a:cubicBezTo>
                  <a:cubicBezTo>
                    <a:pt x="5507" y="4862"/>
                    <a:pt x="5832" y="5079"/>
                    <a:pt x="6158" y="5269"/>
                  </a:cubicBezTo>
                  <a:cubicBezTo>
                    <a:pt x="6185" y="5323"/>
                    <a:pt x="6212" y="5323"/>
                    <a:pt x="6239" y="5323"/>
                  </a:cubicBezTo>
                  <a:cubicBezTo>
                    <a:pt x="6320" y="5323"/>
                    <a:pt x="6375" y="5269"/>
                    <a:pt x="6429" y="5188"/>
                  </a:cubicBezTo>
                  <a:cubicBezTo>
                    <a:pt x="6456" y="5079"/>
                    <a:pt x="6456" y="4971"/>
                    <a:pt x="6347" y="4917"/>
                  </a:cubicBezTo>
                  <a:cubicBezTo>
                    <a:pt x="6022" y="4727"/>
                    <a:pt x="5696" y="4537"/>
                    <a:pt x="5398" y="4320"/>
                  </a:cubicBezTo>
                  <a:cubicBezTo>
                    <a:pt x="5362" y="4311"/>
                    <a:pt x="5329" y="4305"/>
                    <a:pt x="5298" y="4305"/>
                  </a:cubicBezTo>
                  <a:close/>
                  <a:moveTo>
                    <a:pt x="56659" y="4734"/>
                  </a:moveTo>
                  <a:cubicBezTo>
                    <a:pt x="56599" y="4734"/>
                    <a:pt x="56543" y="4770"/>
                    <a:pt x="56527" y="4835"/>
                  </a:cubicBezTo>
                  <a:cubicBezTo>
                    <a:pt x="56472" y="4917"/>
                    <a:pt x="56499" y="5052"/>
                    <a:pt x="56608" y="5079"/>
                  </a:cubicBezTo>
                  <a:cubicBezTo>
                    <a:pt x="56933" y="5242"/>
                    <a:pt x="57232" y="5405"/>
                    <a:pt x="57584" y="5595"/>
                  </a:cubicBezTo>
                  <a:cubicBezTo>
                    <a:pt x="57612" y="5622"/>
                    <a:pt x="57639" y="5622"/>
                    <a:pt x="57693" y="5622"/>
                  </a:cubicBezTo>
                  <a:cubicBezTo>
                    <a:pt x="57747" y="5622"/>
                    <a:pt x="57829" y="5595"/>
                    <a:pt x="57829" y="5513"/>
                  </a:cubicBezTo>
                  <a:cubicBezTo>
                    <a:pt x="57883" y="5459"/>
                    <a:pt x="57856" y="5323"/>
                    <a:pt x="57747" y="5269"/>
                  </a:cubicBezTo>
                  <a:cubicBezTo>
                    <a:pt x="57449" y="5106"/>
                    <a:pt x="57096" y="4944"/>
                    <a:pt x="56771" y="4781"/>
                  </a:cubicBezTo>
                  <a:cubicBezTo>
                    <a:pt x="56739" y="4749"/>
                    <a:pt x="56698" y="4734"/>
                    <a:pt x="56659" y="4734"/>
                  </a:cubicBezTo>
                  <a:close/>
                  <a:moveTo>
                    <a:pt x="36218" y="5205"/>
                  </a:moveTo>
                  <a:cubicBezTo>
                    <a:pt x="36197" y="5205"/>
                    <a:pt x="36176" y="5209"/>
                    <a:pt x="36157" y="5215"/>
                  </a:cubicBezTo>
                  <a:lnTo>
                    <a:pt x="35099" y="5595"/>
                  </a:lnTo>
                  <a:cubicBezTo>
                    <a:pt x="34990" y="5622"/>
                    <a:pt x="34963" y="5730"/>
                    <a:pt x="34990" y="5812"/>
                  </a:cubicBezTo>
                  <a:cubicBezTo>
                    <a:pt x="35045" y="5920"/>
                    <a:pt x="35099" y="5947"/>
                    <a:pt x="35180" y="5947"/>
                  </a:cubicBezTo>
                  <a:cubicBezTo>
                    <a:pt x="35180" y="5947"/>
                    <a:pt x="35207" y="5947"/>
                    <a:pt x="35234" y="5920"/>
                  </a:cubicBezTo>
                  <a:lnTo>
                    <a:pt x="36292" y="5540"/>
                  </a:lnTo>
                  <a:cubicBezTo>
                    <a:pt x="36401" y="5513"/>
                    <a:pt x="36428" y="5405"/>
                    <a:pt x="36401" y="5323"/>
                  </a:cubicBezTo>
                  <a:cubicBezTo>
                    <a:pt x="36359" y="5241"/>
                    <a:pt x="36286" y="5205"/>
                    <a:pt x="36218" y="5205"/>
                  </a:cubicBezTo>
                  <a:close/>
                  <a:moveTo>
                    <a:pt x="7249" y="5513"/>
                  </a:moveTo>
                  <a:cubicBezTo>
                    <a:pt x="7188" y="5513"/>
                    <a:pt x="7116" y="5549"/>
                    <a:pt x="7080" y="5622"/>
                  </a:cubicBezTo>
                  <a:cubicBezTo>
                    <a:pt x="7026" y="5676"/>
                    <a:pt x="7053" y="5812"/>
                    <a:pt x="7161" y="5866"/>
                  </a:cubicBezTo>
                  <a:cubicBezTo>
                    <a:pt x="7460" y="6029"/>
                    <a:pt x="7812" y="6191"/>
                    <a:pt x="8138" y="6354"/>
                  </a:cubicBezTo>
                  <a:cubicBezTo>
                    <a:pt x="8138" y="6408"/>
                    <a:pt x="8165" y="6408"/>
                    <a:pt x="8219" y="6408"/>
                  </a:cubicBezTo>
                  <a:cubicBezTo>
                    <a:pt x="8273" y="6408"/>
                    <a:pt x="8355" y="6354"/>
                    <a:pt x="8382" y="6300"/>
                  </a:cubicBezTo>
                  <a:cubicBezTo>
                    <a:pt x="8436" y="6219"/>
                    <a:pt x="8409" y="6083"/>
                    <a:pt x="8300" y="6056"/>
                  </a:cubicBezTo>
                  <a:cubicBezTo>
                    <a:pt x="7975" y="5893"/>
                    <a:pt x="7677" y="5730"/>
                    <a:pt x="7324" y="5540"/>
                  </a:cubicBezTo>
                  <a:cubicBezTo>
                    <a:pt x="7306" y="5522"/>
                    <a:pt x="7279" y="5513"/>
                    <a:pt x="7249" y="5513"/>
                  </a:cubicBezTo>
                  <a:close/>
                  <a:moveTo>
                    <a:pt x="34117" y="5937"/>
                  </a:moveTo>
                  <a:cubicBezTo>
                    <a:pt x="34092" y="5937"/>
                    <a:pt x="34067" y="5941"/>
                    <a:pt x="34041" y="5947"/>
                  </a:cubicBezTo>
                  <a:cubicBezTo>
                    <a:pt x="33715" y="6083"/>
                    <a:pt x="33336" y="6191"/>
                    <a:pt x="33010" y="6327"/>
                  </a:cubicBezTo>
                  <a:cubicBezTo>
                    <a:pt x="32902" y="6354"/>
                    <a:pt x="32875" y="6463"/>
                    <a:pt x="32902" y="6571"/>
                  </a:cubicBezTo>
                  <a:cubicBezTo>
                    <a:pt x="32929" y="6680"/>
                    <a:pt x="33010" y="6707"/>
                    <a:pt x="33064" y="6707"/>
                  </a:cubicBezTo>
                  <a:cubicBezTo>
                    <a:pt x="33064" y="6707"/>
                    <a:pt x="33092" y="6707"/>
                    <a:pt x="33146" y="6680"/>
                  </a:cubicBezTo>
                  <a:cubicBezTo>
                    <a:pt x="33471" y="6544"/>
                    <a:pt x="33851" y="6436"/>
                    <a:pt x="34177" y="6300"/>
                  </a:cubicBezTo>
                  <a:cubicBezTo>
                    <a:pt x="34285" y="6273"/>
                    <a:pt x="34312" y="6164"/>
                    <a:pt x="34285" y="6056"/>
                  </a:cubicBezTo>
                  <a:cubicBezTo>
                    <a:pt x="34264" y="5973"/>
                    <a:pt x="34196" y="5937"/>
                    <a:pt x="34117" y="5937"/>
                  </a:cubicBezTo>
                  <a:close/>
                  <a:moveTo>
                    <a:pt x="58663" y="5797"/>
                  </a:moveTo>
                  <a:cubicBezTo>
                    <a:pt x="58603" y="5797"/>
                    <a:pt x="58543" y="5821"/>
                    <a:pt x="58507" y="5893"/>
                  </a:cubicBezTo>
                  <a:cubicBezTo>
                    <a:pt x="58452" y="6002"/>
                    <a:pt x="58452" y="6083"/>
                    <a:pt x="58561" y="6164"/>
                  </a:cubicBezTo>
                  <a:lnTo>
                    <a:pt x="59483" y="6761"/>
                  </a:lnTo>
                  <a:cubicBezTo>
                    <a:pt x="59510" y="6815"/>
                    <a:pt x="59537" y="6815"/>
                    <a:pt x="59592" y="6815"/>
                  </a:cubicBezTo>
                  <a:cubicBezTo>
                    <a:pt x="59646" y="6815"/>
                    <a:pt x="59673" y="6761"/>
                    <a:pt x="59754" y="6707"/>
                  </a:cubicBezTo>
                  <a:cubicBezTo>
                    <a:pt x="59809" y="6598"/>
                    <a:pt x="59781" y="6490"/>
                    <a:pt x="59700" y="6436"/>
                  </a:cubicBezTo>
                  <a:cubicBezTo>
                    <a:pt x="59402" y="6219"/>
                    <a:pt x="59076" y="6029"/>
                    <a:pt x="58751" y="5812"/>
                  </a:cubicBezTo>
                  <a:cubicBezTo>
                    <a:pt x="58724" y="5803"/>
                    <a:pt x="58694" y="5797"/>
                    <a:pt x="58663" y="5797"/>
                  </a:cubicBezTo>
                  <a:close/>
                  <a:moveTo>
                    <a:pt x="9215" y="6522"/>
                  </a:moveTo>
                  <a:cubicBezTo>
                    <a:pt x="9141" y="6522"/>
                    <a:pt x="9079" y="6567"/>
                    <a:pt x="9060" y="6625"/>
                  </a:cubicBezTo>
                  <a:cubicBezTo>
                    <a:pt x="9033" y="6734"/>
                    <a:pt x="9060" y="6842"/>
                    <a:pt x="9168" y="6869"/>
                  </a:cubicBezTo>
                  <a:cubicBezTo>
                    <a:pt x="9494" y="7032"/>
                    <a:pt x="9846" y="7168"/>
                    <a:pt x="10172" y="7303"/>
                  </a:cubicBezTo>
                  <a:lnTo>
                    <a:pt x="10253" y="7303"/>
                  </a:lnTo>
                  <a:cubicBezTo>
                    <a:pt x="10308" y="7303"/>
                    <a:pt x="10389" y="7249"/>
                    <a:pt x="10416" y="7222"/>
                  </a:cubicBezTo>
                  <a:cubicBezTo>
                    <a:pt x="10443" y="7114"/>
                    <a:pt x="10416" y="7005"/>
                    <a:pt x="10308" y="6978"/>
                  </a:cubicBezTo>
                  <a:cubicBezTo>
                    <a:pt x="9982" y="6842"/>
                    <a:pt x="9629" y="6680"/>
                    <a:pt x="9304" y="6544"/>
                  </a:cubicBezTo>
                  <a:cubicBezTo>
                    <a:pt x="9274" y="6529"/>
                    <a:pt x="9243" y="6522"/>
                    <a:pt x="9215" y="6522"/>
                  </a:cubicBezTo>
                  <a:close/>
                  <a:moveTo>
                    <a:pt x="31955" y="6700"/>
                  </a:moveTo>
                  <a:cubicBezTo>
                    <a:pt x="31937" y="6700"/>
                    <a:pt x="31917" y="6702"/>
                    <a:pt x="31898" y="6707"/>
                  </a:cubicBezTo>
                  <a:cubicBezTo>
                    <a:pt x="31573" y="6815"/>
                    <a:pt x="31193" y="6951"/>
                    <a:pt x="30867" y="7032"/>
                  </a:cubicBezTo>
                  <a:cubicBezTo>
                    <a:pt x="30786" y="7086"/>
                    <a:pt x="30732" y="7168"/>
                    <a:pt x="30759" y="7276"/>
                  </a:cubicBezTo>
                  <a:cubicBezTo>
                    <a:pt x="30786" y="7385"/>
                    <a:pt x="30867" y="7412"/>
                    <a:pt x="30922" y="7412"/>
                  </a:cubicBezTo>
                  <a:cubicBezTo>
                    <a:pt x="30976" y="7412"/>
                    <a:pt x="31003" y="7412"/>
                    <a:pt x="31003" y="7385"/>
                  </a:cubicBezTo>
                  <a:cubicBezTo>
                    <a:pt x="31329" y="7276"/>
                    <a:pt x="31708" y="7168"/>
                    <a:pt x="32061" y="7032"/>
                  </a:cubicBezTo>
                  <a:cubicBezTo>
                    <a:pt x="32115" y="7005"/>
                    <a:pt x="32196" y="6897"/>
                    <a:pt x="32142" y="6815"/>
                  </a:cubicBezTo>
                  <a:cubicBezTo>
                    <a:pt x="32120" y="6748"/>
                    <a:pt x="32043" y="6700"/>
                    <a:pt x="31955" y="6700"/>
                  </a:cubicBezTo>
                  <a:close/>
                  <a:moveTo>
                    <a:pt x="11293" y="7375"/>
                  </a:moveTo>
                  <a:cubicBezTo>
                    <a:pt x="11220" y="7375"/>
                    <a:pt x="11163" y="7410"/>
                    <a:pt x="11121" y="7493"/>
                  </a:cubicBezTo>
                  <a:cubicBezTo>
                    <a:pt x="11094" y="7575"/>
                    <a:pt x="11121" y="7683"/>
                    <a:pt x="11230" y="7710"/>
                  </a:cubicBezTo>
                  <a:cubicBezTo>
                    <a:pt x="11555" y="7819"/>
                    <a:pt x="11908" y="7954"/>
                    <a:pt x="12288" y="8063"/>
                  </a:cubicBezTo>
                  <a:lnTo>
                    <a:pt x="12342" y="8063"/>
                  </a:lnTo>
                  <a:cubicBezTo>
                    <a:pt x="12423" y="8063"/>
                    <a:pt x="12477" y="7982"/>
                    <a:pt x="12559" y="7954"/>
                  </a:cubicBezTo>
                  <a:cubicBezTo>
                    <a:pt x="12559" y="7846"/>
                    <a:pt x="12532" y="7765"/>
                    <a:pt x="12423" y="7710"/>
                  </a:cubicBezTo>
                  <a:cubicBezTo>
                    <a:pt x="12071" y="7629"/>
                    <a:pt x="11718" y="7520"/>
                    <a:pt x="11365" y="7385"/>
                  </a:cubicBezTo>
                  <a:cubicBezTo>
                    <a:pt x="11340" y="7378"/>
                    <a:pt x="11316" y="7375"/>
                    <a:pt x="11293" y="7375"/>
                  </a:cubicBezTo>
                  <a:close/>
                  <a:moveTo>
                    <a:pt x="29892" y="7405"/>
                  </a:moveTo>
                  <a:cubicBezTo>
                    <a:pt x="29874" y="7405"/>
                    <a:pt x="29855" y="7407"/>
                    <a:pt x="29837" y="7412"/>
                  </a:cubicBezTo>
                  <a:cubicBezTo>
                    <a:pt x="29511" y="7520"/>
                    <a:pt x="29131" y="7629"/>
                    <a:pt x="28806" y="7710"/>
                  </a:cubicBezTo>
                  <a:cubicBezTo>
                    <a:pt x="28698" y="7765"/>
                    <a:pt x="28616" y="7846"/>
                    <a:pt x="28670" y="7954"/>
                  </a:cubicBezTo>
                  <a:cubicBezTo>
                    <a:pt x="28670" y="8036"/>
                    <a:pt x="28752" y="8090"/>
                    <a:pt x="28833" y="8090"/>
                  </a:cubicBezTo>
                  <a:lnTo>
                    <a:pt x="28860" y="8090"/>
                  </a:lnTo>
                  <a:cubicBezTo>
                    <a:pt x="29240" y="7982"/>
                    <a:pt x="29565" y="7900"/>
                    <a:pt x="29945" y="7792"/>
                  </a:cubicBezTo>
                  <a:cubicBezTo>
                    <a:pt x="30054" y="7765"/>
                    <a:pt x="30108" y="7656"/>
                    <a:pt x="30081" y="7548"/>
                  </a:cubicBezTo>
                  <a:cubicBezTo>
                    <a:pt x="30058" y="7458"/>
                    <a:pt x="29980" y="7405"/>
                    <a:pt x="29892" y="7405"/>
                  </a:cubicBezTo>
                  <a:close/>
                  <a:moveTo>
                    <a:pt x="60485" y="7072"/>
                  </a:moveTo>
                  <a:cubicBezTo>
                    <a:pt x="60427" y="7072"/>
                    <a:pt x="60375" y="7106"/>
                    <a:pt x="60324" y="7141"/>
                  </a:cubicBezTo>
                  <a:cubicBezTo>
                    <a:pt x="60270" y="7249"/>
                    <a:pt x="60297" y="7358"/>
                    <a:pt x="60351" y="7412"/>
                  </a:cubicBezTo>
                  <a:cubicBezTo>
                    <a:pt x="60622" y="7629"/>
                    <a:pt x="60948" y="7846"/>
                    <a:pt x="61219" y="8090"/>
                  </a:cubicBezTo>
                  <a:cubicBezTo>
                    <a:pt x="61273" y="8117"/>
                    <a:pt x="61300" y="8117"/>
                    <a:pt x="61355" y="8117"/>
                  </a:cubicBezTo>
                  <a:cubicBezTo>
                    <a:pt x="61409" y="8117"/>
                    <a:pt x="61490" y="8090"/>
                    <a:pt x="61517" y="8090"/>
                  </a:cubicBezTo>
                  <a:cubicBezTo>
                    <a:pt x="61572" y="7982"/>
                    <a:pt x="61545" y="7873"/>
                    <a:pt x="61490" y="7819"/>
                  </a:cubicBezTo>
                  <a:cubicBezTo>
                    <a:pt x="61219" y="7575"/>
                    <a:pt x="60894" y="7331"/>
                    <a:pt x="60595" y="7114"/>
                  </a:cubicBezTo>
                  <a:cubicBezTo>
                    <a:pt x="60555" y="7084"/>
                    <a:pt x="60519" y="7072"/>
                    <a:pt x="60485" y="7072"/>
                  </a:cubicBezTo>
                  <a:close/>
                  <a:moveTo>
                    <a:pt x="13426" y="7975"/>
                  </a:moveTo>
                  <a:cubicBezTo>
                    <a:pt x="13338" y="7975"/>
                    <a:pt x="13259" y="8027"/>
                    <a:pt x="13237" y="8117"/>
                  </a:cubicBezTo>
                  <a:cubicBezTo>
                    <a:pt x="13183" y="8226"/>
                    <a:pt x="13264" y="8334"/>
                    <a:pt x="13373" y="8361"/>
                  </a:cubicBezTo>
                  <a:cubicBezTo>
                    <a:pt x="13725" y="8470"/>
                    <a:pt x="14078" y="8578"/>
                    <a:pt x="14457" y="8633"/>
                  </a:cubicBezTo>
                  <a:lnTo>
                    <a:pt x="14485" y="8633"/>
                  </a:lnTo>
                  <a:cubicBezTo>
                    <a:pt x="14593" y="8633"/>
                    <a:pt x="14647" y="8578"/>
                    <a:pt x="14702" y="8497"/>
                  </a:cubicBezTo>
                  <a:cubicBezTo>
                    <a:pt x="14729" y="8388"/>
                    <a:pt x="14647" y="8307"/>
                    <a:pt x="14566" y="8253"/>
                  </a:cubicBezTo>
                  <a:cubicBezTo>
                    <a:pt x="14186" y="8171"/>
                    <a:pt x="13807" y="8090"/>
                    <a:pt x="13481" y="7982"/>
                  </a:cubicBezTo>
                  <a:cubicBezTo>
                    <a:pt x="13462" y="7977"/>
                    <a:pt x="13444" y="7975"/>
                    <a:pt x="13426" y="7975"/>
                  </a:cubicBezTo>
                  <a:close/>
                  <a:moveTo>
                    <a:pt x="27765" y="7975"/>
                  </a:moveTo>
                  <a:cubicBezTo>
                    <a:pt x="27750" y="7975"/>
                    <a:pt x="27735" y="7977"/>
                    <a:pt x="27721" y="7982"/>
                  </a:cubicBezTo>
                  <a:cubicBezTo>
                    <a:pt x="27341" y="8090"/>
                    <a:pt x="26989" y="8199"/>
                    <a:pt x="26609" y="8253"/>
                  </a:cubicBezTo>
                  <a:cubicBezTo>
                    <a:pt x="26528" y="8307"/>
                    <a:pt x="26446" y="8388"/>
                    <a:pt x="26473" y="8497"/>
                  </a:cubicBezTo>
                  <a:cubicBezTo>
                    <a:pt x="26473" y="8578"/>
                    <a:pt x="26555" y="8633"/>
                    <a:pt x="26663" y="8633"/>
                  </a:cubicBezTo>
                  <a:lnTo>
                    <a:pt x="26717" y="8633"/>
                  </a:lnTo>
                  <a:cubicBezTo>
                    <a:pt x="27097" y="8524"/>
                    <a:pt x="27450" y="8470"/>
                    <a:pt x="27802" y="8361"/>
                  </a:cubicBezTo>
                  <a:cubicBezTo>
                    <a:pt x="27911" y="8334"/>
                    <a:pt x="27992" y="8226"/>
                    <a:pt x="27938" y="8117"/>
                  </a:cubicBezTo>
                  <a:cubicBezTo>
                    <a:pt x="27916" y="8027"/>
                    <a:pt x="27837" y="7975"/>
                    <a:pt x="27765" y="7975"/>
                  </a:cubicBezTo>
                  <a:close/>
                  <a:moveTo>
                    <a:pt x="15609" y="8519"/>
                  </a:moveTo>
                  <a:cubicBezTo>
                    <a:pt x="15522" y="8519"/>
                    <a:pt x="15457" y="8589"/>
                    <a:pt x="15434" y="8660"/>
                  </a:cubicBezTo>
                  <a:cubicBezTo>
                    <a:pt x="15407" y="8768"/>
                    <a:pt x="15461" y="8850"/>
                    <a:pt x="15570" y="8877"/>
                  </a:cubicBezTo>
                  <a:cubicBezTo>
                    <a:pt x="15922" y="8931"/>
                    <a:pt x="16275" y="8985"/>
                    <a:pt x="16682" y="9039"/>
                  </a:cubicBezTo>
                  <a:cubicBezTo>
                    <a:pt x="16790" y="9039"/>
                    <a:pt x="16872" y="8985"/>
                    <a:pt x="16899" y="8904"/>
                  </a:cubicBezTo>
                  <a:cubicBezTo>
                    <a:pt x="16899" y="8795"/>
                    <a:pt x="16817" y="8714"/>
                    <a:pt x="16736" y="8714"/>
                  </a:cubicBezTo>
                  <a:cubicBezTo>
                    <a:pt x="16356" y="8660"/>
                    <a:pt x="16004" y="8605"/>
                    <a:pt x="15651" y="8524"/>
                  </a:cubicBezTo>
                  <a:cubicBezTo>
                    <a:pt x="15636" y="8520"/>
                    <a:pt x="15622" y="8519"/>
                    <a:pt x="15609" y="8519"/>
                  </a:cubicBezTo>
                  <a:close/>
                  <a:moveTo>
                    <a:pt x="25631" y="8463"/>
                  </a:moveTo>
                  <a:cubicBezTo>
                    <a:pt x="25615" y="8463"/>
                    <a:pt x="25597" y="8465"/>
                    <a:pt x="25578" y="8470"/>
                  </a:cubicBezTo>
                  <a:cubicBezTo>
                    <a:pt x="25253" y="8524"/>
                    <a:pt x="24954" y="8605"/>
                    <a:pt x="24656" y="8633"/>
                  </a:cubicBezTo>
                  <a:lnTo>
                    <a:pt x="24439" y="8660"/>
                  </a:lnTo>
                  <a:cubicBezTo>
                    <a:pt x="24358" y="8660"/>
                    <a:pt x="24276" y="8768"/>
                    <a:pt x="24276" y="8877"/>
                  </a:cubicBezTo>
                  <a:cubicBezTo>
                    <a:pt x="24276" y="8985"/>
                    <a:pt x="24358" y="9039"/>
                    <a:pt x="24439" y="9039"/>
                  </a:cubicBezTo>
                  <a:lnTo>
                    <a:pt x="24737" y="8985"/>
                  </a:lnTo>
                  <a:cubicBezTo>
                    <a:pt x="25036" y="8904"/>
                    <a:pt x="25334" y="8877"/>
                    <a:pt x="25633" y="8795"/>
                  </a:cubicBezTo>
                  <a:cubicBezTo>
                    <a:pt x="25741" y="8795"/>
                    <a:pt x="25822" y="8714"/>
                    <a:pt x="25768" y="8605"/>
                  </a:cubicBezTo>
                  <a:cubicBezTo>
                    <a:pt x="25768" y="8516"/>
                    <a:pt x="25712" y="8463"/>
                    <a:pt x="25631" y="8463"/>
                  </a:cubicBezTo>
                  <a:close/>
                  <a:moveTo>
                    <a:pt x="17821" y="8795"/>
                  </a:moveTo>
                  <a:cubicBezTo>
                    <a:pt x="17712" y="8795"/>
                    <a:pt x="17604" y="8877"/>
                    <a:pt x="17604" y="8985"/>
                  </a:cubicBezTo>
                  <a:cubicBezTo>
                    <a:pt x="17604" y="9067"/>
                    <a:pt x="17685" y="9175"/>
                    <a:pt x="17767" y="9175"/>
                  </a:cubicBezTo>
                  <a:lnTo>
                    <a:pt x="18906" y="9284"/>
                  </a:lnTo>
                  <a:cubicBezTo>
                    <a:pt x="18987" y="9284"/>
                    <a:pt x="19096" y="9202"/>
                    <a:pt x="19096" y="9121"/>
                  </a:cubicBezTo>
                  <a:cubicBezTo>
                    <a:pt x="19096" y="9012"/>
                    <a:pt x="19014" y="8904"/>
                    <a:pt x="18933" y="8904"/>
                  </a:cubicBezTo>
                  <a:lnTo>
                    <a:pt x="17821" y="8795"/>
                  </a:lnTo>
                  <a:close/>
                  <a:moveTo>
                    <a:pt x="23354" y="8795"/>
                  </a:moveTo>
                  <a:lnTo>
                    <a:pt x="22242" y="8904"/>
                  </a:lnTo>
                  <a:cubicBezTo>
                    <a:pt x="22161" y="8904"/>
                    <a:pt x="22079" y="9012"/>
                    <a:pt x="22079" y="9121"/>
                  </a:cubicBezTo>
                  <a:cubicBezTo>
                    <a:pt x="22079" y="9202"/>
                    <a:pt x="22161" y="9284"/>
                    <a:pt x="22242" y="9284"/>
                  </a:cubicBezTo>
                  <a:cubicBezTo>
                    <a:pt x="22622" y="9256"/>
                    <a:pt x="23002" y="9202"/>
                    <a:pt x="23408" y="9175"/>
                  </a:cubicBezTo>
                  <a:cubicBezTo>
                    <a:pt x="23490" y="9175"/>
                    <a:pt x="23571" y="9067"/>
                    <a:pt x="23571" y="8985"/>
                  </a:cubicBezTo>
                  <a:cubicBezTo>
                    <a:pt x="23571" y="8877"/>
                    <a:pt x="23463" y="8795"/>
                    <a:pt x="23354" y="8795"/>
                  </a:cubicBezTo>
                  <a:close/>
                  <a:moveTo>
                    <a:pt x="20005" y="8927"/>
                  </a:moveTo>
                  <a:cubicBezTo>
                    <a:pt x="19899" y="8927"/>
                    <a:pt x="19855" y="9024"/>
                    <a:pt x="19855" y="9121"/>
                  </a:cubicBezTo>
                  <a:cubicBezTo>
                    <a:pt x="19855" y="9202"/>
                    <a:pt x="19909" y="9311"/>
                    <a:pt x="20018" y="9311"/>
                  </a:cubicBezTo>
                  <a:lnTo>
                    <a:pt x="21157" y="9311"/>
                  </a:lnTo>
                  <a:cubicBezTo>
                    <a:pt x="21266" y="9311"/>
                    <a:pt x="21347" y="9202"/>
                    <a:pt x="21347" y="9121"/>
                  </a:cubicBezTo>
                  <a:cubicBezTo>
                    <a:pt x="21347" y="9012"/>
                    <a:pt x="21266" y="8931"/>
                    <a:pt x="21157" y="8931"/>
                  </a:cubicBezTo>
                  <a:lnTo>
                    <a:pt x="20045" y="8931"/>
                  </a:lnTo>
                  <a:cubicBezTo>
                    <a:pt x="20031" y="8928"/>
                    <a:pt x="20017" y="8927"/>
                    <a:pt x="20005" y="8927"/>
                  </a:cubicBezTo>
                  <a:close/>
                  <a:moveTo>
                    <a:pt x="62185" y="8517"/>
                  </a:moveTo>
                  <a:cubicBezTo>
                    <a:pt x="62134" y="8517"/>
                    <a:pt x="62087" y="8538"/>
                    <a:pt x="62060" y="8578"/>
                  </a:cubicBezTo>
                  <a:cubicBezTo>
                    <a:pt x="61979" y="8633"/>
                    <a:pt x="61979" y="8768"/>
                    <a:pt x="62060" y="8850"/>
                  </a:cubicBezTo>
                  <a:cubicBezTo>
                    <a:pt x="62331" y="9067"/>
                    <a:pt x="62602" y="9338"/>
                    <a:pt x="62846" y="9609"/>
                  </a:cubicBezTo>
                  <a:cubicBezTo>
                    <a:pt x="62874" y="9663"/>
                    <a:pt x="62928" y="9690"/>
                    <a:pt x="62982" y="9690"/>
                  </a:cubicBezTo>
                  <a:cubicBezTo>
                    <a:pt x="63009" y="9690"/>
                    <a:pt x="63063" y="9663"/>
                    <a:pt x="63118" y="9663"/>
                  </a:cubicBezTo>
                  <a:cubicBezTo>
                    <a:pt x="63172" y="9582"/>
                    <a:pt x="63172" y="9446"/>
                    <a:pt x="63118" y="9392"/>
                  </a:cubicBezTo>
                  <a:cubicBezTo>
                    <a:pt x="62874" y="9121"/>
                    <a:pt x="62602" y="8850"/>
                    <a:pt x="62331" y="8578"/>
                  </a:cubicBezTo>
                  <a:cubicBezTo>
                    <a:pt x="62290" y="8538"/>
                    <a:pt x="62236" y="8517"/>
                    <a:pt x="62185" y="8517"/>
                  </a:cubicBezTo>
                  <a:close/>
                  <a:moveTo>
                    <a:pt x="63680" y="10123"/>
                  </a:moveTo>
                  <a:cubicBezTo>
                    <a:pt x="63643" y="10123"/>
                    <a:pt x="63608" y="10132"/>
                    <a:pt x="63579" y="10151"/>
                  </a:cubicBezTo>
                  <a:cubicBezTo>
                    <a:pt x="63525" y="10233"/>
                    <a:pt x="63470" y="10368"/>
                    <a:pt x="63552" y="10423"/>
                  </a:cubicBezTo>
                  <a:cubicBezTo>
                    <a:pt x="63742" y="10721"/>
                    <a:pt x="63986" y="11047"/>
                    <a:pt x="64148" y="11345"/>
                  </a:cubicBezTo>
                  <a:cubicBezTo>
                    <a:pt x="64203" y="11426"/>
                    <a:pt x="64257" y="11453"/>
                    <a:pt x="64338" y="11453"/>
                  </a:cubicBezTo>
                  <a:cubicBezTo>
                    <a:pt x="64365" y="11453"/>
                    <a:pt x="64393" y="11426"/>
                    <a:pt x="64420" y="11372"/>
                  </a:cubicBezTo>
                  <a:cubicBezTo>
                    <a:pt x="64528" y="11318"/>
                    <a:pt x="64555" y="11209"/>
                    <a:pt x="64501" y="11101"/>
                  </a:cubicBezTo>
                  <a:cubicBezTo>
                    <a:pt x="64284" y="10802"/>
                    <a:pt x="64094" y="10504"/>
                    <a:pt x="63850" y="10206"/>
                  </a:cubicBezTo>
                  <a:cubicBezTo>
                    <a:pt x="63815" y="10153"/>
                    <a:pt x="63746" y="10123"/>
                    <a:pt x="63680" y="1012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3" name="Google Shape;593;p44"/>
            <p:cNvGrpSpPr/>
            <p:nvPr/>
          </p:nvGrpSpPr>
          <p:grpSpPr>
            <a:xfrm rot="885366">
              <a:off x="7050978" y="461054"/>
              <a:ext cx="682162" cy="293644"/>
              <a:chOff x="1580750" y="1020525"/>
              <a:chExt cx="682175" cy="293650"/>
            </a:xfrm>
          </p:grpSpPr>
          <p:sp>
            <p:nvSpPr>
              <p:cNvPr id="594" name="Google Shape;594;p44"/>
              <p:cNvSpPr/>
              <p:nvPr/>
            </p:nvSpPr>
            <p:spPr>
              <a:xfrm>
                <a:off x="1580750" y="1112750"/>
                <a:ext cx="666600" cy="201425"/>
              </a:xfrm>
              <a:custGeom>
                <a:avLst/>
                <a:gdLst/>
                <a:ahLst/>
                <a:cxnLst/>
                <a:rect l="l" t="t" r="r" b="b"/>
                <a:pathLst>
                  <a:path w="26664" h="8057" extrusionOk="0">
                    <a:moveTo>
                      <a:pt x="0" y="0"/>
                    </a:moveTo>
                    <a:lnTo>
                      <a:pt x="26663" y="8056"/>
                    </a:lnTo>
                    <a:lnTo>
                      <a:pt x="26663" y="8056"/>
                    </a:lnTo>
                    <a:lnTo>
                      <a:pt x="24222" y="3147"/>
                    </a:lnTo>
                    <a:lnTo>
                      <a:pt x="0" y="0"/>
                    </a:ln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4"/>
              <p:cNvSpPr/>
              <p:nvPr/>
            </p:nvSpPr>
            <p:spPr>
              <a:xfrm>
                <a:off x="1580750" y="1112750"/>
                <a:ext cx="666600" cy="201425"/>
              </a:xfrm>
              <a:custGeom>
                <a:avLst/>
                <a:gdLst/>
                <a:ahLst/>
                <a:cxnLst/>
                <a:rect l="l" t="t" r="r" b="b"/>
                <a:pathLst>
                  <a:path w="26664" h="8057" extrusionOk="0">
                    <a:moveTo>
                      <a:pt x="0" y="0"/>
                    </a:moveTo>
                    <a:lnTo>
                      <a:pt x="23951" y="3988"/>
                    </a:lnTo>
                    <a:lnTo>
                      <a:pt x="26663" y="8056"/>
                    </a:lnTo>
                    <a:lnTo>
                      <a:pt x="24547" y="2198"/>
                    </a:lnTo>
                    <a:lnTo>
                      <a:pt x="0" y="0"/>
                    </a:ln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4"/>
              <p:cNvSpPr/>
              <p:nvPr/>
            </p:nvSpPr>
            <p:spPr>
              <a:xfrm>
                <a:off x="1580750" y="1020525"/>
                <a:ext cx="682175" cy="147175"/>
              </a:xfrm>
              <a:custGeom>
                <a:avLst/>
                <a:gdLst/>
                <a:ahLst/>
                <a:cxnLst/>
                <a:rect l="l" t="t" r="r" b="b"/>
                <a:pathLst>
                  <a:path w="27287" h="5887" extrusionOk="0">
                    <a:moveTo>
                      <a:pt x="27287" y="1"/>
                    </a:moveTo>
                    <a:lnTo>
                      <a:pt x="0" y="3689"/>
                    </a:lnTo>
                    <a:lnTo>
                      <a:pt x="24547" y="5887"/>
                    </a:lnTo>
                    <a:lnTo>
                      <a:pt x="272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44"/>
            <p:cNvSpPr/>
            <p:nvPr/>
          </p:nvSpPr>
          <p:spPr>
            <a:xfrm rot="885366">
              <a:off x="7030764" y="539861"/>
              <a:ext cx="598763" cy="278720"/>
            </a:xfrm>
            <a:custGeom>
              <a:avLst/>
              <a:gdLst/>
              <a:ahLst/>
              <a:cxnLst/>
              <a:rect l="l" t="t" r="r" b="b"/>
              <a:pathLst>
                <a:path w="23951" h="11149" extrusionOk="0">
                  <a:moveTo>
                    <a:pt x="0" y="0"/>
                  </a:moveTo>
                  <a:lnTo>
                    <a:pt x="21835" y="11148"/>
                  </a:lnTo>
                  <a:lnTo>
                    <a:pt x="23951" y="398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44"/>
          <p:cNvSpPr/>
          <p:nvPr/>
        </p:nvSpPr>
        <p:spPr>
          <a:xfrm>
            <a:off x="4452292" y="2455478"/>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3"/>
        <p:cNvGrpSpPr/>
        <p:nvPr/>
      </p:nvGrpSpPr>
      <p:grpSpPr>
        <a:xfrm>
          <a:off x="0" y="0"/>
          <a:ext cx="0" cy="0"/>
          <a:chOff x="0" y="0"/>
          <a:chExt cx="0" cy="0"/>
        </a:xfrm>
      </p:grpSpPr>
      <p:sp>
        <p:nvSpPr>
          <p:cNvPr id="684" name="Google Shape;684;p48"/>
          <p:cNvSpPr/>
          <p:nvPr/>
        </p:nvSpPr>
        <p:spPr>
          <a:xfrm>
            <a:off x="680575" y="1166300"/>
            <a:ext cx="4716600" cy="2989800"/>
          </a:xfrm>
          <a:prstGeom prst="foldedCorner">
            <a:avLst>
              <a:gd name="adj" fmla="val 16667"/>
            </a:avLst>
          </a:prstGeom>
          <a:solidFill>
            <a:srgbClr val="F1C2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5079692" y="2525728"/>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230299" y="98741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txBox="1">
            <a:spLocks noGrp="1"/>
          </p:cNvSpPr>
          <p:nvPr>
            <p:ph type="title"/>
          </p:nvPr>
        </p:nvSpPr>
        <p:spPr>
          <a:xfrm>
            <a:off x="1145117" y="1560372"/>
            <a:ext cx="4492800" cy="189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600" dirty="0"/>
              <a:t>01</a:t>
            </a:r>
            <a:r>
              <a:rPr lang="en" sz="4800" dirty="0"/>
              <a:t> </a:t>
            </a:r>
            <a:endParaRPr sz="4800" dirty="0"/>
          </a:p>
          <a:p>
            <a:pPr marL="0" lvl="0" indent="0" algn="l" rtl="0">
              <a:spcBef>
                <a:spcPts val="0"/>
              </a:spcBef>
              <a:spcAft>
                <a:spcPts val="0"/>
              </a:spcAft>
              <a:buNone/>
            </a:pPr>
            <a:r>
              <a:rPr lang="en" sz="4800" dirty="0" smtClean="0"/>
              <a:t>Activando</a:t>
            </a:r>
            <a:br>
              <a:rPr lang="en" sz="4800" dirty="0" smtClean="0"/>
            </a:br>
            <a:r>
              <a:rPr lang="en" sz="4800" dirty="0" smtClean="0"/>
              <a:t>la mente</a:t>
            </a:r>
            <a:endParaRPr sz="4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6"/>
          <p:cNvSpPr/>
          <p:nvPr/>
        </p:nvSpPr>
        <p:spPr>
          <a:xfrm>
            <a:off x="2707686" y="724813"/>
            <a:ext cx="572700" cy="5727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6"/>
          <p:cNvSpPr txBox="1">
            <a:spLocks noGrp="1"/>
          </p:cNvSpPr>
          <p:nvPr>
            <p:ph type="title"/>
          </p:nvPr>
        </p:nvSpPr>
        <p:spPr>
          <a:xfrm>
            <a:off x="0" y="1880085"/>
            <a:ext cx="4235001" cy="79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smtClean="0"/>
              <a:t>¿</a:t>
            </a:r>
            <a:r>
              <a:rPr lang="en-US" sz="3200" dirty="0" err="1" smtClean="0"/>
              <a:t>Cuántos</a:t>
            </a:r>
            <a:r>
              <a:rPr lang="en-US" sz="3200" dirty="0" smtClean="0"/>
              <a:t> </a:t>
            </a:r>
            <a:r>
              <a:rPr lang="en-US" sz="3200" dirty="0" err="1" smtClean="0"/>
              <a:t>perritos</a:t>
            </a:r>
            <a:r>
              <a:rPr lang="en-US" sz="3200" dirty="0" smtClean="0"/>
              <a:t> hay </a:t>
            </a:r>
            <a:r>
              <a:rPr lang="en-US" sz="3200" dirty="0" err="1" smtClean="0"/>
              <a:t>en</a:t>
            </a:r>
            <a:r>
              <a:rPr lang="en-US" sz="3200" dirty="0" smtClean="0"/>
              <a:t> la </a:t>
            </a:r>
            <a:r>
              <a:rPr lang="en-US" sz="3200" dirty="0" err="1" smtClean="0"/>
              <a:t>imagen</a:t>
            </a:r>
            <a:r>
              <a:rPr lang="en-US" sz="3200" dirty="0" smtClean="0"/>
              <a:t>?</a:t>
            </a:r>
            <a:endParaRPr sz="3200" dirty="0"/>
          </a:p>
        </p:txBody>
      </p:sp>
      <p:sp>
        <p:nvSpPr>
          <p:cNvPr id="615" name="Google Shape;615;p46"/>
          <p:cNvSpPr/>
          <p:nvPr/>
        </p:nvSpPr>
        <p:spPr>
          <a:xfrm>
            <a:off x="4335038" y="1158941"/>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2" descr="https://lh5.googleusercontent.com/GroHNfWDj27QZ5Bn2FZH2eFTR0hb-w9OSl5FhCpWguxFpi3mCA_F4JGoiE7OI7C99NkLO_at2Bpy7xxSl9796qJH_9kHfNxuI--AOMXaJS87C1X0HWjxgdqcvMS2hlbtTml3UjMCay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291" y="12790"/>
            <a:ext cx="5130709" cy="5130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56"/>
          <p:cNvSpPr txBox="1">
            <a:spLocks noGrp="1"/>
          </p:cNvSpPr>
          <p:nvPr>
            <p:ph type="title"/>
          </p:nvPr>
        </p:nvSpPr>
        <p:spPr>
          <a:xfrm>
            <a:off x="1260500" y="1709663"/>
            <a:ext cx="6622800" cy="9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dirty="0" smtClean="0"/>
              <a:t>02. lectura</a:t>
            </a:r>
            <a:endParaRPr dirty="0"/>
          </a:p>
          <a:p>
            <a:pPr marL="0" lvl="0" indent="0" algn="ctr" rtl="0">
              <a:spcBef>
                <a:spcPts val="0"/>
              </a:spcBef>
              <a:spcAft>
                <a:spcPts val="0"/>
              </a:spcAft>
              <a:buNone/>
            </a:pPr>
            <a:endParaRPr dirty="0"/>
          </a:p>
        </p:txBody>
      </p:sp>
      <p:sp>
        <p:nvSpPr>
          <p:cNvPr id="872" name="Google Shape;872;p56"/>
          <p:cNvSpPr txBox="1">
            <a:spLocks noGrp="1"/>
          </p:cNvSpPr>
          <p:nvPr>
            <p:ph type="subTitle" idx="1"/>
          </p:nvPr>
        </p:nvSpPr>
        <p:spPr>
          <a:xfrm>
            <a:off x="2006825" y="2641238"/>
            <a:ext cx="51303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dirty="0" smtClean="0"/>
              <a:t>Ana, la de Tejas Verdes.</a:t>
            </a:r>
            <a:endParaRPr dirty="0"/>
          </a:p>
          <a:p>
            <a:pPr marL="0" lvl="0" indent="0" algn="ctr" rtl="0">
              <a:spcBef>
                <a:spcPts val="0"/>
              </a:spcBef>
              <a:spcAft>
                <a:spcPts val="0"/>
              </a:spcAft>
              <a:buNone/>
            </a:pPr>
            <a:endParaRPr dirty="0"/>
          </a:p>
        </p:txBody>
      </p:sp>
      <p:grpSp>
        <p:nvGrpSpPr>
          <p:cNvPr id="873" name="Google Shape;873;p56"/>
          <p:cNvGrpSpPr/>
          <p:nvPr/>
        </p:nvGrpSpPr>
        <p:grpSpPr>
          <a:xfrm>
            <a:off x="6581171" y="4106303"/>
            <a:ext cx="1261800" cy="654989"/>
            <a:chOff x="103411" y="3896691"/>
            <a:chExt cx="1581004" cy="820892"/>
          </a:xfrm>
        </p:grpSpPr>
        <p:sp>
          <p:nvSpPr>
            <p:cNvPr id="874" name="Google Shape;874;p56"/>
            <p:cNvSpPr/>
            <p:nvPr/>
          </p:nvSpPr>
          <p:spPr>
            <a:xfrm>
              <a:off x="103411" y="3898199"/>
              <a:ext cx="804956" cy="163635"/>
            </a:xfrm>
            <a:custGeom>
              <a:avLst/>
              <a:gdLst/>
              <a:ahLst/>
              <a:cxnLst/>
              <a:rect l="l" t="t" r="r" b="b"/>
              <a:pathLst>
                <a:path w="18147" h="3689" extrusionOk="0">
                  <a:moveTo>
                    <a:pt x="1655" y="0"/>
                  </a:moveTo>
                  <a:cubicBezTo>
                    <a:pt x="461" y="0"/>
                    <a:pt x="0" y="3689"/>
                    <a:pt x="1736" y="3689"/>
                  </a:cubicBezTo>
                  <a:lnTo>
                    <a:pt x="18092" y="3689"/>
                  </a:lnTo>
                  <a:lnTo>
                    <a:pt x="1814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6"/>
            <p:cNvSpPr/>
            <p:nvPr/>
          </p:nvSpPr>
          <p:spPr>
            <a:xfrm>
              <a:off x="819260" y="3896691"/>
              <a:ext cx="726753" cy="168780"/>
            </a:xfrm>
            <a:custGeom>
              <a:avLst/>
              <a:gdLst/>
              <a:ahLst/>
              <a:cxnLst/>
              <a:rect l="l" t="t" r="r" b="b"/>
              <a:pathLst>
                <a:path w="16384" h="3805" extrusionOk="0">
                  <a:moveTo>
                    <a:pt x="5276" y="1"/>
                  </a:moveTo>
                  <a:cubicBezTo>
                    <a:pt x="3018" y="1"/>
                    <a:pt x="1258" y="16"/>
                    <a:pt x="1059" y="61"/>
                  </a:cubicBezTo>
                  <a:cubicBezTo>
                    <a:pt x="543" y="170"/>
                    <a:pt x="1" y="821"/>
                    <a:pt x="1" y="1906"/>
                  </a:cubicBezTo>
                  <a:cubicBezTo>
                    <a:pt x="1" y="2991"/>
                    <a:pt x="706" y="3804"/>
                    <a:pt x="1493" y="3804"/>
                  </a:cubicBezTo>
                  <a:lnTo>
                    <a:pt x="16384" y="3804"/>
                  </a:lnTo>
                  <a:lnTo>
                    <a:pt x="16384" y="3316"/>
                  </a:lnTo>
                  <a:lnTo>
                    <a:pt x="1656" y="3316"/>
                  </a:lnTo>
                  <a:lnTo>
                    <a:pt x="1656" y="604"/>
                  </a:lnTo>
                  <a:lnTo>
                    <a:pt x="15896" y="468"/>
                  </a:lnTo>
                  <a:lnTo>
                    <a:pt x="16302" y="468"/>
                  </a:lnTo>
                  <a:lnTo>
                    <a:pt x="16302" y="61"/>
                  </a:lnTo>
                  <a:cubicBezTo>
                    <a:pt x="16302" y="61"/>
                    <a:pt x="9793" y="1"/>
                    <a:pt x="527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6"/>
            <p:cNvSpPr/>
            <p:nvPr/>
          </p:nvSpPr>
          <p:spPr>
            <a:xfrm>
              <a:off x="843346" y="3907204"/>
              <a:ext cx="682218" cy="143807"/>
            </a:xfrm>
            <a:custGeom>
              <a:avLst/>
              <a:gdLst/>
              <a:ahLst/>
              <a:cxnLst/>
              <a:rect l="l" t="t" r="r" b="b"/>
              <a:pathLst>
                <a:path w="15380" h="3242" extrusionOk="0">
                  <a:moveTo>
                    <a:pt x="1326" y="0"/>
                  </a:moveTo>
                  <a:cubicBezTo>
                    <a:pt x="1248" y="0"/>
                    <a:pt x="1167" y="14"/>
                    <a:pt x="1085" y="41"/>
                  </a:cubicBezTo>
                  <a:cubicBezTo>
                    <a:pt x="977" y="68"/>
                    <a:pt x="841" y="95"/>
                    <a:pt x="733" y="177"/>
                  </a:cubicBezTo>
                  <a:cubicBezTo>
                    <a:pt x="299" y="394"/>
                    <a:pt x="0" y="990"/>
                    <a:pt x="28" y="1750"/>
                  </a:cubicBezTo>
                  <a:cubicBezTo>
                    <a:pt x="55" y="2482"/>
                    <a:pt x="380" y="2916"/>
                    <a:pt x="733" y="3106"/>
                  </a:cubicBezTo>
                  <a:cubicBezTo>
                    <a:pt x="868" y="3188"/>
                    <a:pt x="1004" y="3242"/>
                    <a:pt x="1140" y="3242"/>
                  </a:cubicBezTo>
                  <a:cubicBezTo>
                    <a:pt x="1302" y="3242"/>
                    <a:pt x="1492" y="3242"/>
                    <a:pt x="1628" y="3215"/>
                  </a:cubicBezTo>
                  <a:cubicBezTo>
                    <a:pt x="2333" y="3106"/>
                    <a:pt x="3038" y="2998"/>
                    <a:pt x="3771" y="2998"/>
                  </a:cubicBezTo>
                  <a:lnTo>
                    <a:pt x="15325" y="2998"/>
                  </a:lnTo>
                  <a:cubicBezTo>
                    <a:pt x="15325" y="2998"/>
                    <a:pt x="15190" y="2808"/>
                    <a:pt x="15081" y="2537"/>
                  </a:cubicBezTo>
                  <a:cubicBezTo>
                    <a:pt x="15054" y="2482"/>
                    <a:pt x="15027" y="2401"/>
                    <a:pt x="15054" y="2265"/>
                  </a:cubicBezTo>
                  <a:cubicBezTo>
                    <a:pt x="15000" y="2157"/>
                    <a:pt x="15000" y="2021"/>
                    <a:pt x="14973" y="1886"/>
                  </a:cubicBezTo>
                  <a:cubicBezTo>
                    <a:pt x="14946" y="1831"/>
                    <a:pt x="14946" y="1750"/>
                    <a:pt x="14946" y="1696"/>
                  </a:cubicBezTo>
                  <a:lnTo>
                    <a:pt x="14946" y="1533"/>
                  </a:lnTo>
                  <a:lnTo>
                    <a:pt x="14946" y="1343"/>
                  </a:lnTo>
                  <a:cubicBezTo>
                    <a:pt x="14946" y="1289"/>
                    <a:pt x="14973" y="1180"/>
                    <a:pt x="14973" y="1126"/>
                  </a:cubicBezTo>
                  <a:cubicBezTo>
                    <a:pt x="15027" y="990"/>
                    <a:pt x="15054" y="882"/>
                    <a:pt x="15081" y="773"/>
                  </a:cubicBezTo>
                  <a:cubicBezTo>
                    <a:pt x="15108" y="665"/>
                    <a:pt x="15163" y="584"/>
                    <a:pt x="15190" y="502"/>
                  </a:cubicBezTo>
                  <a:cubicBezTo>
                    <a:pt x="15298" y="312"/>
                    <a:pt x="15380" y="204"/>
                    <a:pt x="15380" y="204"/>
                  </a:cubicBezTo>
                  <a:lnTo>
                    <a:pt x="3771" y="204"/>
                  </a:lnTo>
                  <a:cubicBezTo>
                    <a:pt x="3011" y="204"/>
                    <a:pt x="2306" y="123"/>
                    <a:pt x="1547" y="41"/>
                  </a:cubicBezTo>
                  <a:cubicBezTo>
                    <a:pt x="1479" y="14"/>
                    <a:pt x="140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6"/>
            <p:cNvSpPr/>
            <p:nvPr/>
          </p:nvSpPr>
          <p:spPr>
            <a:xfrm>
              <a:off x="862597" y="3940295"/>
              <a:ext cx="187721" cy="11001"/>
            </a:xfrm>
            <a:custGeom>
              <a:avLst/>
              <a:gdLst/>
              <a:ahLst/>
              <a:cxnLst/>
              <a:rect l="l" t="t" r="r" b="b"/>
              <a:pathLst>
                <a:path w="4232" h="248" extrusionOk="0">
                  <a:moveTo>
                    <a:pt x="163" y="0"/>
                  </a:moveTo>
                  <a:lnTo>
                    <a:pt x="0" y="244"/>
                  </a:lnTo>
                  <a:cubicBezTo>
                    <a:pt x="0" y="244"/>
                    <a:pt x="220" y="247"/>
                    <a:pt x="597" y="247"/>
                  </a:cubicBezTo>
                  <a:cubicBezTo>
                    <a:pt x="1351" y="247"/>
                    <a:pt x="2731" y="235"/>
                    <a:pt x="4232" y="163"/>
                  </a:cubicBezTo>
                  <a:cubicBezTo>
                    <a:pt x="3527" y="136"/>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6"/>
            <p:cNvSpPr/>
            <p:nvPr/>
          </p:nvSpPr>
          <p:spPr>
            <a:xfrm>
              <a:off x="863795" y="3965535"/>
              <a:ext cx="150461" cy="12154"/>
            </a:xfrm>
            <a:custGeom>
              <a:avLst/>
              <a:gdLst/>
              <a:ahLst/>
              <a:cxnLst/>
              <a:rect l="l" t="t" r="r" b="b"/>
              <a:pathLst>
                <a:path w="3392" h="274" extrusionOk="0">
                  <a:moveTo>
                    <a:pt x="136" y="1"/>
                  </a:moveTo>
                  <a:lnTo>
                    <a:pt x="1" y="272"/>
                  </a:lnTo>
                  <a:cubicBezTo>
                    <a:pt x="1" y="272"/>
                    <a:pt x="99" y="274"/>
                    <a:pt x="275" y="274"/>
                  </a:cubicBezTo>
                  <a:cubicBezTo>
                    <a:pt x="802" y="274"/>
                    <a:pt x="2028" y="259"/>
                    <a:pt x="3391" y="137"/>
                  </a:cubicBezTo>
                  <a:cubicBezTo>
                    <a:pt x="2686" y="82"/>
                    <a:pt x="136" y="1"/>
                    <a:pt x="136"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6"/>
            <p:cNvSpPr/>
            <p:nvPr/>
          </p:nvSpPr>
          <p:spPr>
            <a:xfrm>
              <a:off x="856565" y="4000445"/>
              <a:ext cx="127572" cy="11089"/>
            </a:xfrm>
            <a:custGeom>
              <a:avLst/>
              <a:gdLst/>
              <a:ahLst/>
              <a:cxnLst/>
              <a:rect l="l" t="t" r="r" b="b"/>
              <a:pathLst>
                <a:path w="2876" h="250" extrusionOk="0">
                  <a:moveTo>
                    <a:pt x="164" y="1"/>
                  </a:moveTo>
                  <a:lnTo>
                    <a:pt x="1" y="245"/>
                  </a:lnTo>
                  <a:cubicBezTo>
                    <a:pt x="1" y="245"/>
                    <a:pt x="119" y="250"/>
                    <a:pt x="330" y="250"/>
                  </a:cubicBezTo>
                  <a:cubicBezTo>
                    <a:pt x="805" y="250"/>
                    <a:pt x="1749" y="224"/>
                    <a:pt x="2876" y="55"/>
                  </a:cubicBezTo>
                  <a:cubicBezTo>
                    <a:pt x="2171" y="28"/>
                    <a:pt x="164" y="1"/>
                    <a:pt x="164"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6"/>
            <p:cNvSpPr/>
            <p:nvPr/>
          </p:nvSpPr>
          <p:spPr>
            <a:xfrm>
              <a:off x="1194661" y="3930669"/>
              <a:ext cx="321281" cy="12553"/>
            </a:xfrm>
            <a:custGeom>
              <a:avLst/>
              <a:gdLst/>
              <a:ahLst/>
              <a:cxnLst/>
              <a:rect l="l" t="t" r="r" b="b"/>
              <a:pathLst>
                <a:path w="7243" h="283" extrusionOk="0">
                  <a:moveTo>
                    <a:pt x="7243" y="0"/>
                  </a:moveTo>
                  <a:cubicBezTo>
                    <a:pt x="5507" y="0"/>
                    <a:pt x="1221" y="0"/>
                    <a:pt x="1" y="190"/>
                  </a:cubicBezTo>
                  <a:cubicBezTo>
                    <a:pt x="483" y="266"/>
                    <a:pt x="2037" y="282"/>
                    <a:pt x="3653" y="282"/>
                  </a:cubicBezTo>
                  <a:cubicBezTo>
                    <a:pt x="4946" y="282"/>
                    <a:pt x="6278" y="272"/>
                    <a:pt x="7134" y="272"/>
                  </a:cubicBezTo>
                  <a:cubicBezTo>
                    <a:pt x="7161" y="190"/>
                    <a:pt x="7188" y="82"/>
                    <a:pt x="724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6"/>
            <p:cNvSpPr/>
            <p:nvPr/>
          </p:nvSpPr>
          <p:spPr>
            <a:xfrm>
              <a:off x="1337848" y="3957151"/>
              <a:ext cx="167272" cy="9670"/>
            </a:xfrm>
            <a:custGeom>
              <a:avLst/>
              <a:gdLst/>
              <a:ahLst/>
              <a:cxnLst/>
              <a:rect l="l" t="t" r="r" b="b"/>
              <a:pathLst>
                <a:path w="3771" h="218" extrusionOk="0">
                  <a:moveTo>
                    <a:pt x="3771" y="0"/>
                  </a:moveTo>
                  <a:lnTo>
                    <a:pt x="3771" y="0"/>
                  </a:lnTo>
                  <a:cubicBezTo>
                    <a:pt x="2252" y="27"/>
                    <a:pt x="678" y="54"/>
                    <a:pt x="0" y="136"/>
                  </a:cubicBezTo>
                  <a:cubicBezTo>
                    <a:pt x="489" y="190"/>
                    <a:pt x="2062" y="217"/>
                    <a:pt x="3743" y="217"/>
                  </a:cubicBezTo>
                  <a:cubicBezTo>
                    <a:pt x="3743" y="163"/>
                    <a:pt x="3771" y="54"/>
                    <a:pt x="377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6"/>
            <p:cNvSpPr/>
            <p:nvPr/>
          </p:nvSpPr>
          <p:spPr>
            <a:xfrm>
              <a:off x="1407623" y="3982391"/>
              <a:ext cx="97498" cy="10868"/>
            </a:xfrm>
            <a:custGeom>
              <a:avLst/>
              <a:gdLst/>
              <a:ahLst/>
              <a:cxnLst/>
              <a:rect l="l" t="t" r="r" b="b"/>
              <a:pathLst>
                <a:path w="2198" h="245" extrusionOk="0">
                  <a:moveTo>
                    <a:pt x="2198" y="1"/>
                  </a:moveTo>
                  <a:cubicBezTo>
                    <a:pt x="1248" y="28"/>
                    <a:pt x="435" y="55"/>
                    <a:pt x="1" y="136"/>
                  </a:cubicBezTo>
                  <a:cubicBezTo>
                    <a:pt x="299" y="191"/>
                    <a:pt x="1167" y="245"/>
                    <a:pt x="2198" y="245"/>
                  </a:cubicBezTo>
                  <a:cubicBezTo>
                    <a:pt x="2198" y="163"/>
                    <a:pt x="2170" y="109"/>
                    <a:pt x="2198"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6"/>
            <p:cNvSpPr/>
            <p:nvPr/>
          </p:nvSpPr>
          <p:spPr>
            <a:xfrm>
              <a:off x="1264436" y="4007675"/>
              <a:ext cx="247914" cy="12065"/>
            </a:xfrm>
            <a:custGeom>
              <a:avLst/>
              <a:gdLst/>
              <a:ahLst/>
              <a:cxnLst/>
              <a:rect l="l" t="t" r="r" b="b"/>
              <a:pathLst>
                <a:path w="5589" h="272" extrusionOk="0">
                  <a:moveTo>
                    <a:pt x="5480" y="0"/>
                  </a:moveTo>
                  <a:cubicBezTo>
                    <a:pt x="3527" y="0"/>
                    <a:pt x="923" y="27"/>
                    <a:pt x="1" y="163"/>
                  </a:cubicBezTo>
                  <a:cubicBezTo>
                    <a:pt x="679" y="272"/>
                    <a:pt x="3500" y="272"/>
                    <a:pt x="5588" y="272"/>
                  </a:cubicBezTo>
                  <a:cubicBezTo>
                    <a:pt x="5561" y="217"/>
                    <a:pt x="5534" y="136"/>
                    <a:pt x="548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6"/>
            <p:cNvSpPr/>
            <p:nvPr/>
          </p:nvSpPr>
          <p:spPr>
            <a:xfrm>
              <a:off x="839753" y="3916209"/>
              <a:ext cx="34909" cy="131209"/>
            </a:xfrm>
            <a:custGeom>
              <a:avLst/>
              <a:gdLst/>
              <a:ahLst/>
              <a:cxnLst/>
              <a:rect l="l" t="t" r="r" b="b"/>
              <a:pathLst>
                <a:path w="787" h="2958" extrusionOk="0">
                  <a:moveTo>
                    <a:pt x="787" y="1"/>
                  </a:moveTo>
                  <a:cubicBezTo>
                    <a:pt x="353" y="245"/>
                    <a:pt x="0" y="787"/>
                    <a:pt x="81" y="1601"/>
                  </a:cubicBezTo>
                  <a:cubicBezTo>
                    <a:pt x="109" y="2306"/>
                    <a:pt x="407" y="2740"/>
                    <a:pt x="787" y="2957"/>
                  </a:cubicBezTo>
                  <a:lnTo>
                    <a:pt x="787"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6"/>
            <p:cNvSpPr/>
            <p:nvPr/>
          </p:nvSpPr>
          <p:spPr>
            <a:xfrm>
              <a:off x="406598" y="3944775"/>
              <a:ext cx="347763" cy="72569"/>
            </a:xfrm>
            <a:custGeom>
              <a:avLst/>
              <a:gdLst/>
              <a:ahLst/>
              <a:cxnLst/>
              <a:rect l="l" t="t" r="r" b="b"/>
              <a:pathLst>
                <a:path w="7840" h="1636" extrusionOk="0">
                  <a:moveTo>
                    <a:pt x="379" y="1"/>
                  </a:moveTo>
                  <a:cubicBezTo>
                    <a:pt x="351" y="1"/>
                    <a:pt x="77" y="256"/>
                    <a:pt x="28" y="849"/>
                  </a:cubicBezTo>
                  <a:cubicBezTo>
                    <a:pt x="0" y="1310"/>
                    <a:pt x="434" y="1635"/>
                    <a:pt x="624" y="1635"/>
                  </a:cubicBezTo>
                  <a:lnTo>
                    <a:pt x="7839" y="1635"/>
                  </a:lnTo>
                  <a:cubicBezTo>
                    <a:pt x="7839" y="1635"/>
                    <a:pt x="7568" y="1147"/>
                    <a:pt x="7568" y="767"/>
                  </a:cubicBezTo>
                  <a:cubicBezTo>
                    <a:pt x="7568" y="360"/>
                    <a:pt x="7812" y="8"/>
                    <a:pt x="7812" y="8"/>
                  </a:cubicBezTo>
                  <a:lnTo>
                    <a:pt x="380" y="8"/>
                  </a:lnTo>
                  <a:cubicBezTo>
                    <a:pt x="383" y="3"/>
                    <a:pt x="382" y="1"/>
                    <a:pt x="379"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6"/>
            <p:cNvSpPr/>
            <p:nvPr/>
          </p:nvSpPr>
          <p:spPr>
            <a:xfrm>
              <a:off x="103411" y="3899397"/>
              <a:ext cx="161240" cy="163635"/>
            </a:xfrm>
            <a:custGeom>
              <a:avLst/>
              <a:gdLst/>
              <a:ahLst/>
              <a:cxnLst/>
              <a:rect l="l" t="t" r="r" b="b"/>
              <a:pathLst>
                <a:path w="3635" h="3689" extrusionOk="0">
                  <a:moveTo>
                    <a:pt x="1655" y="0"/>
                  </a:moveTo>
                  <a:cubicBezTo>
                    <a:pt x="461" y="0"/>
                    <a:pt x="0" y="3689"/>
                    <a:pt x="1736" y="3689"/>
                  </a:cubicBezTo>
                  <a:lnTo>
                    <a:pt x="3445" y="3689"/>
                  </a:lnTo>
                  <a:cubicBezTo>
                    <a:pt x="2631" y="1980"/>
                    <a:pt x="3147" y="705"/>
                    <a:pt x="3635"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6"/>
            <p:cNvSpPr/>
            <p:nvPr/>
          </p:nvSpPr>
          <p:spPr>
            <a:xfrm>
              <a:off x="202063" y="4061792"/>
              <a:ext cx="806153" cy="163679"/>
            </a:xfrm>
            <a:custGeom>
              <a:avLst/>
              <a:gdLst/>
              <a:ahLst/>
              <a:cxnLst/>
              <a:rect l="l" t="t" r="r" b="b"/>
              <a:pathLst>
                <a:path w="18174" h="3690" extrusionOk="0">
                  <a:moveTo>
                    <a:pt x="1682" y="1"/>
                  </a:moveTo>
                  <a:cubicBezTo>
                    <a:pt x="489" y="1"/>
                    <a:pt x="0" y="3690"/>
                    <a:pt x="1736" y="3690"/>
                  </a:cubicBezTo>
                  <a:lnTo>
                    <a:pt x="18146" y="3690"/>
                  </a:lnTo>
                  <a:lnTo>
                    <a:pt x="18173" y="1"/>
                  </a:ln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6"/>
            <p:cNvSpPr/>
            <p:nvPr/>
          </p:nvSpPr>
          <p:spPr>
            <a:xfrm>
              <a:off x="920351" y="4059131"/>
              <a:ext cx="725556" cy="168736"/>
            </a:xfrm>
            <a:custGeom>
              <a:avLst/>
              <a:gdLst/>
              <a:ahLst/>
              <a:cxnLst/>
              <a:rect l="l" t="t" r="r" b="b"/>
              <a:pathLst>
                <a:path w="16357" h="3804" extrusionOk="0">
                  <a:moveTo>
                    <a:pt x="5267" y="1"/>
                  </a:moveTo>
                  <a:cubicBezTo>
                    <a:pt x="3005" y="1"/>
                    <a:pt x="1239" y="16"/>
                    <a:pt x="1031" y="61"/>
                  </a:cubicBezTo>
                  <a:cubicBezTo>
                    <a:pt x="543" y="169"/>
                    <a:pt x="0" y="820"/>
                    <a:pt x="0" y="1905"/>
                  </a:cubicBezTo>
                  <a:cubicBezTo>
                    <a:pt x="0" y="2936"/>
                    <a:pt x="706" y="3804"/>
                    <a:pt x="1492" y="3804"/>
                  </a:cubicBezTo>
                  <a:lnTo>
                    <a:pt x="16356" y="3804"/>
                  </a:lnTo>
                  <a:lnTo>
                    <a:pt x="16356" y="3316"/>
                  </a:lnTo>
                  <a:lnTo>
                    <a:pt x="1655" y="3316"/>
                  </a:lnTo>
                  <a:lnTo>
                    <a:pt x="1655" y="603"/>
                  </a:lnTo>
                  <a:lnTo>
                    <a:pt x="15895" y="468"/>
                  </a:lnTo>
                  <a:lnTo>
                    <a:pt x="16302" y="468"/>
                  </a:lnTo>
                  <a:lnTo>
                    <a:pt x="16302" y="61"/>
                  </a:lnTo>
                  <a:cubicBezTo>
                    <a:pt x="16302" y="61"/>
                    <a:pt x="9792" y="1"/>
                    <a:pt x="526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6"/>
            <p:cNvSpPr/>
            <p:nvPr/>
          </p:nvSpPr>
          <p:spPr>
            <a:xfrm>
              <a:off x="944393" y="4072926"/>
              <a:ext cx="682263" cy="142920"/>
            </a:xfrm>
            <a:custGeom>
              <a:avLst/>
              <a:gdLst/>
              <a:ahLst/>
              <a:cxnLst/>
              <a:rect l="l" t="t" r="r" b="b"/>
              <a:pathLst>
                <a:path w="15381" h="3222" extrusionOk="0">
                  <a:moveTo>
                    <a:pt x="1327" y="1"/>
                  </a:moveTo>
                  <a:cubicBezTo>
                    <a:pt x="1249" y="1"/>
                    <a:pt x="1167" y="8"/>
                    <a:pt x="1086" y="21"/>
                  </a:cubicBezTo>
                  <a:cubicBezTo>
                    <a:pt x="977" y="21"/>
                    <a:pt x="842" y="48"/>
                    <a:pt x="733" y="130"/>
                  </a:cubicBezTo>
                  <a:cubicBezTo>
                    <a:pt x="299" y="374"/>
                    <a:pt x="1" y="943"/>
                    <a:pt x="28" y="1730"/>
                  </a:cubicBezTo>
                  <a:cubicBezTo>
                    <a:pt x="55" y="2435"/>
                    <a:pt x="353" y="2869"/>
                    <a:pt x="733" y="3086"/>
                  </a:cubicBezTo>
                  <a:cubicBezTo>
                    <a:pt x="869" y="3140"/>
                    <a:pt x="1004" y="3222"/>
                    <a:pt x="1140" y="3222"/>
                  </a:cubicBezTo>
                  <a:cubicBezTo>
                    <a:pt x="1303" y="3222"/>
                    <a:pt x="1493" y="3222"/>
                    <a:pt x="1628" y="3167"/>
                  </a:cubicBezTo>
                  <a:cubicBezTo>
                    <a:pt x="2334" y="3086"/>
                    <a:pt x="3039" y="2978"/>
                    <a:pt x="3744" y="2978"/>
                  </a:cubicBezTo>
                  <a:lnTo>
                    <a:pt x="15326" y="2978"/>
                  </a:lnTo>
                  <a:cubicBezTo>
                    <a:pt x="15326" y="2978"/>
                    <a:pt x="15190" y="2761"/>
                    <a:pt x="15082" y="2489"/>
                  </a:cubicBezTo>
                  <a:cubicBezTo>
                    <a:pt x="15055" y="2435"/>
                    <a:pt x="15000" y="2327"/>
                    <a:pt x="15000" y="2272"/>
                  </a:cubicBezTo>
                  <a:cubicBezTo>
                    <a:pt x="14973" y="2164"/>
                    <a:pt x="14973" y="2028"/>
                    <a:pt x="14946" y="1893"/>
                  </a:cubicBezTo>
                  <a:cubicBezTo>
                    <a:pt x="14919" y="1811"/>
                    <a:pt x="14919" y="1757"/>
                    <a:pt x="14919" y="1676"/>
                  </a:cubicBezTo>
                  <a:lnTo>
                    <a:pt x="14919" y="1513"/>
                  </a:lnTo>
                  <a:lnTo>
                    <a:pt x="14919" y="1350"/>
                  </a:lnTo>
                  <a:cubicBezTo>
                    <a:pt x="14919" y="1269"/>
                    <a:pt x="14946" y="1187"/>
                    <a:pt x="14946" y="1106"/>
                  </a:cubicBezTo>
                  <a:cubicBezTo>
                    <a:pt x="14973" y="970"/>
                    <a:pt x="15000" y="862"/>
                    <a:pt x="15055" y="781"/>
                  </a:cubicBezTo>
                  <a:cubicBezTo>
                    <a:pt x="15109" y="672"/>
                    <a:pt x="15136" y="564"/>
                    <a:pt x="15190" y="509"/>
                  </a:cubicBezTo>
                  <a:cubicBezTo>
                    <a:pt x="15272" y="292"/>
                    <a:pt x="15380" y="184"/>
                    <a:pt x="15380" y="184"/>
                  </a:cubicBezTo>
                  <a:lnTo>
                    <a:pt x="3744" y="184"/>
                  </a:lnTo>
                  <a:cubicBezTo>
                    <a:pt x="3012" y="184"/>
                    <a:pt x="2306" y="130"/>
                    <a:pt x="1547" y="21"/>
                  </a:cubicBezTo>
                  <a:cubicBezTo>
                    <a:pt x="1479" y="8"/>
                    <a:pt x="1405" y="1"/>
                    <a:pt x="1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6"/>
            <p:cNvSpPr/>
            <p:nvPr/>
          </p:nvSpPr>
          <p:spPr>
            <a:xfrm>
              <a:off x="963645" y="4103933"/>
              <a:ext cx="187765" cy="11001"/>
            </a:xfrm>
            <a:custGeom>
              <a:avLst/>
              <a:gdLst/>
              <a:ahLst/>
              <a:cxnLst/>
              <a:rect l="l" t="t" r="r" b="b"/>
              <a:pathLst>
                <a:path w="4233" h="248" extrusionOk="0">
                  <a:moveTo>
                    <a:pt x="164" y="0"/>
                  </a:moveTo>
                  <a:lnTo>
                    <a:pt x="1" y="244"/>
                  </a:lnTo>
                  <a:cubicBezTo>
                    <a:pt x="1" y="244"/>
                    <a:pt x="218" y="247"/>
                    <a:pt x="592" y="247"/>
                  </a:cubicBezTo>
                  <a:cubicBezTo>
                    <a:pt x="1339" y="247"/>
                    <a:pt x="2713" y="235"/>
                    <a:pt x="4232" y="163"/>
                  </a:cubicBezTo>
                  <a:cubicBezTo>
                    <a:pt x="3527" y="136"/>
                    <a:pt x="164" y="0"/>
                    <a:pt x="164"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6"/>
            <p:cNvSpPr/>
            <p:nvPr/>
          </p:nvSpPr>
          <p:spPr>
            <a:xfrm>
              <a:off x="964842" y="4129173"/>
              <a:ext cx="150461" cy="12420"/>
            </a:xfrm>
            <a:custGeom>
              <a:avLst/>
              <a:gdLst/>
              <a:ahLst/>
              <a:cxnLst/>
              <a:rect l="l" t="t" r="r" b="b"/>
              <a:pathLst>
                <a:path w="3392" h="280" extrusionOk="0">
                  <a:moveTo>
                    <a:pt x="137" y="1"/>
                  </a:moveTo>
                  <a:lnTo>
                    <a:pt x="1" y="272"/>
                  </a:lnTo>
                  <a:cubicBezTo>
                    <a:pt x="1" y="272"/>
                    <a:pt x="209" y="279"/>
                    <a:pt x="561" y="279"/>
                  </a:cubicBezTo>
                  <a:cubicBezTo>
                    <a:pt x="1177" y="279"/>
                    <a:pt x="2235" y="257"/>
                    <a:pt x="3391" y="136"/>
                  </a:cubicBezTo>
                  <a:cubicBezTo>
                    <a:pt x="2686" y="82"/>
                    <a:pt x="137" y="1"/>
                    <a:pt x="137"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6"/>
            <p:cNvSpPr/>
            <p:nvPr/>
          </p:nvSpPr>
          <p:spPr>
            <a:xfrm>
              <a:off x="957656" y="4162885"/>
              <a:ext cx="127572" cy="11089"/>
            </a:xfrm>
            <a:custGeom>
              <a:avLst/>
              <a:gdLst/>
              <a:ahLst/>
              <a:cxnLst/>
              <a:rect l="l" t="t" r="r" b="b"/>
              <a:pathLst>
                <a:path w="2876" h="250" extrusionOk="0">
                  <a:moveTo>
                    <a:pt x="163" y="0"/>
                  </a:moveTo>
                  <a:lnTo>
                    <a:pt x="0" y="244"/>
                  </a:lnTo>
                  <a:cubicBezTo>
                    <a:pt x="0" y="244"/>
                    <a:pt x="118" y="250"/>
                    <a:pt x="329" y="250"/>
                  </a:cubicBezTo>
                  <a:cubicBezTo>
                    <a:pt x="804" y="250"/>
                    <a:pt x="1749" y="224"/>
                    <a:pt x="2875" y="55"/>
                  </a:cubicBezTo>
                  <a:cubicBezTo>
                    <a:pt x="2170" y="27"/>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6"/>
            <p:cNvSpPr/>
            <p:nvPr/>
          </p:nvSpPr>
          <p:spPr>
            <a:xfrm>
              <a:off x="1294511" y="4094174"/>
              <a:ext cx="321281" cy="13485"/>
            </a:xfrm>
            <a:custGeom>
              <a:avLst/>
              <a:gdLst/>
              <a:ahLst/>
              <a:cxnLst/>
              <a:rect l="l" t="t" r="r" b="b"/>
              <a:pathLst>
                <a:path w="7243" h="304" extrusionOk="0">
                  <a:moveTo>
                    <a:pt x="4883" y="0"/>
                  </a:moveTo>
                  <a:cubicBezTo>
                    <a:pt x="3015" y="0"/>
                    <a:pt x="833" y="48"/>
                    <a:pt x="1" y="193"/>
                  </a:cubicBezTo>
                  <a:cubicBezTo>
                    <a:pt x="602" y="290"/>
                    <a:pt x="2987" y="304"/>
                    <a:pt x="5003" y="304"/>
                  </a:cubicBezTo>
                  <a:cubicBezTo>
                    <a:pt x="5810" y="304"/>
                    <a:pt x="6557" y="302"/>
                    <a:pt x="7107" y="302"/>
                  </a:cubicBezTo>
                  <a:cubicBezTo>
                    <a:pt x="7189" y="193"/>
                    <a:pt x="7216" y="85"/>
                    <a:pt x="7243" y="30"/>
                  </a:cubicBezTo>
                  <a:cubicBezTo>
                    <a:pt x="6673" y="12"/>
                    <a:pt x="5817" y="0"/>
                    <a:pt x="488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6"/>
            <p:cNvSpPr/>
            <p:nvPr/>
          </p:nvSpPr>
          <p:spPr>
            <a:xfrm>
              <a:off x="1440093" y="4120745"/>
              <a:ext cx="167316" cy="10912"/>
            </a:xfrm>
            <a:custGeom>
              <a:avLst/>
              <a:gdLst/>
              <a:ahLst/>
              <a:cxnLst/>
              <a:rect l="l" t="t" r="r" b="b"/>
              <a:pathLst>
                <a:path w="3772" h="246" extrusionOk="0">
                  <a:moveTo>
                    <a:pt x="3771" y="1"/>
                  </a:moveTo>
                  <a:cubicBezTo>
                    <a:pt x="2198" y="28"/>
                    <a:pt x="652" y="55"/>
                    <a:pt x="1" y="137"/>
                  </a:cubicBezTo>
                  <a:cubicBezTo>
                    <a:pt x="489" y="191"/>
                    <a:pt x="2062" y="245"/>
                    <a:pt x="3744" y="245"/>
                  </a:cubicBezTo>
                  <a:cubicBezTo>
                    <a:pt x="3744" y="164"/>
                    <a:pt x="3771" y="55"/>
                    <a:pt x="377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6"/>
            <p:cNvSpPr/>
            <p:nvPr/>
          </p:nvSpPr>
          <p:spPr>
            <a:xfrm>
              <a:off x="1507473" y="4144831"/>
              <a:ext cx="98695" cy="10868"/>
            </a:xfrm>
            <a:custGeom>
              <a:avLst/>
              <a:gdLst/>
              <a:ahLst/>
              <a:cxnLst/>
              <a:rect l="l" t="t" r="r" b="b"/>
              <a:pathLst>
                <a:path w="2225" h="245" extrusionOk="0">
                  <a:moveTo>
                    <a:pt x="2225" y="0"/>
                  </a:moveTo>
                  <a:lnTo>
                    <a:pt x="2225" y="0"/>
                  </a:lnTo>
                  <a:cubicBezTo>
                    <a:pt x="1276" y="28"/>
                    <a:pt x="462" y="55"/>
                    <a:pt x="1" y="136"/>
                  </a:cubicBezTo>
                  <a:cubicBezTo>
                    <a:pt x="326" y="190"/>
                    <a:pt x="1194" y="245"/>
                    <a:pt x="2225" y="245"/>
                  </a:cubicBezTo>
                  <a:cubicBezTo>
                    <a:pt x="2225" y="190"/>
                    <a:pt x="2171" y="109"/>
                    <a:pt x="2225"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6"/>
            <p:cNvSpPr/>
            <p:nvPr/>
          </p:nvSpPr>
          <p:spPr>
            <a:xfrm>
              <a:off x="1365528" y="4171313"/>
              <a:ext cx="247870" cy="12065"/>
            </a:xfrm>
            <a:custGeom>
              <a:avLst/>
              <a:gdLst/>
              <a:ahLst/>
              <a:cxnLst/>
              <a:rect l="l" t="t" r="r" b="b"/>
              <a:pathLst>
                <a:path w="5588" h="272" extrusionOk="0">
                  <a:moveTo>
                    <a:pt x="5479" y="0"/>
                  </a:moveTo>
                  <a:cubicBezTo>
                    <a:pt x="3526" y="0"/>
                    <a:pt x="895" y="54"/>
                    <a:pt x="0" y="190"/>
                  </a:cubicBezTo>
                  <a:cubicBezTo>
                    <a:pt x="678" y="271"/>
                    <a:pt x="3472" y="271"/>
                    <a:pt x="5588" y="271"/>
                  </a:cubicBezTo>
                  <a:cubicBezTo>
                    <a:pt x="5561" y="217"/>
                    <a:pt x="5506" y="109"/>
                    <a:pt x="5479"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941998" y="4078649"/>
              <a:ext cx="33756" cy="131209"/>
            </a:xfrm>
            <a:custGeom>
              <a:avLst/>
              <a:gdLst/>
              <a:ahLst/>
              <a:cxnLst/>
              <a:rect l="l" t="t" r="r" b="b"/>
              <a:pathLst>
                <a:path w="761" h="2958" extrusionOk="0">
                  <a:moveTo>
                    <a:pt x="760" y="1"/>
                  </a:moveTo>
                  <a:cubicBezTo>
                    <a:pt x="326" y="272"/>
                    <a:pt x="1" y="814"/>
                    <a:pt x="55" y="1601"/>
                  </a:cubicBezTo>
                  <a:cubicBezTo>
                    <a:pt x="82" y="2306"/>
                    <a:pt x="380" y="2740"/>
                    <a:pt x="760" y="2957"/>
                  </a:cubicBezTo>
                  <a:lnTo>
                    <a:pt x="760"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6"/>
            <p:cNvSpPr/>
            <p:nvPr/>
          </p:nvSpPr>
          <p:spPr>
            <a:xfrm>
              <a:off x="507645" y="4107526"/>
              <a:ext cx="347763" cy="72214"/>
            </a:xfrm>
            <a:custGeom>
              <a:avLst/>
              <a:gdLst/>
              <a:ahLst/>
              <a:cxnLst/>
              <a:rect l="l" t="t" r="r" b="b"/>
              <a:pathLst>
                <a:path w="7840" h="1628" extrusionOk="0">
                  <a:moveTo>
                    <a:pt x="408" y="1"/>
                  </a:moveTo>
                  <a:cubicBezTo>
                    <a:pt x="408" y="1"/>
                    <a:pt x="82" y="190"/>
                    <a:pt x="28" y="841"/>
                  </a:cubicBezTo>
                  <a:cubicBezTo>
                    <a:pt x="1" y="1303"/>
                    <a:pt x="435" y="1628"/>
                    <a:pt x="625" y="1628"/>
                  </a:cubicBezTo>
                  <a:lnTo>
                    <a:pt x="7840" y="1628"/>
                  </a:lnTo>
                  <a:cubicBezTo>
                    <a:pt x="7840" y="1628"/>
                    <a:pt x="7568" y="1140"/>
                    <a:pt x="7568" y="760"/>
                  </a:cubicBezTo>
                  <a:cubicBezTo>
                    <a:pt x="7568" y="353"/>
                    <a:pt x="7813" y="1"/>
                    <a:pt x="7813"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6"/>
            <p:cNvSpPr/>
            <p:nvPr/>
          </p:nvSpPr>
          <p:spPr>
            <a:xfrm>
              <a:off x="204458" y="4061792"/>
              <a:ext cx="160086" cy="163679"/>
            </a:xfrm>
            <a:custGeom>
              <a:avLst/>
              <a:gdLst/>
              <a:ahLst/>
              <a:cxnLst/>
              <a:rect l="l" t="t" r="r" b="b"/>
              <a:pathLst>
                <a:path w="3609" h="3690" extrusionOk="0">
                  <a:moveTo>
                    <a:pt x="1655" y="1"/>
                  </a:moveTo>
                  <a:cubicBezTo>
                    <a:pt x="462" y="1"/>
                    <a:pt x="1" y="3690"/>
                    <a:pt x="1709" y="3690"/>
                  </a:cubicBezTo>
                  <a:lnTo>
                    <a:pt x="3445" y="3690"/>
                  </a:lnTo>
                  <a:cubicBezTo>
                    <a:pt x="2632" y="2008"/>
                    <a:pt x="3147" y="706"/>
                    <a:pt x="360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872223" y="4224233"/>
              <a:ext cx="804956" cy="163679"/>
            </a:xfrm>
            <a:custGeom>
              <a:avLst/>
              <a:gdLst/>
              <a:ahLst/>
              <a:cxnLst/>
              <a:rect l="l" t="t" r="r" b="b"/>
              <a:pathLst>
                <a:path w="18147" h="3690" extrusionOk="0">
                  <a:moveTo>
                    <a:pt x="0" y="1"/>
                  </a:moveTo>
                  <a:lnTo>
                    <a:pt x="28" y="3689"/>
                  </a:lnTo>
                  <a:lnTo>
                    <a:pt x="16437" y="3689"/>
                  </a:lnTo>
                  <a:cubicBezTo>
                    <a:pt x="18146" y="3689"/>
                    <a:pt x="17685" y="1"/>
                    <a:pt x="16492" y="1"/>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234533" y="4221571"/>
              <a:ext cx="725556" cy="168736"/>
            </a:xfrm>
            <a:custGeom>
              <a:avLst/>
              <a:gdLst/>
              <a:ahLst/>
              <a:cxnLst/>
              <a:rect l="l" t="t" r="r" b="b"/>
              <a:pathLst>
                <a:path w="16357" h="3804" extrusionOk="0">
                  <a:moveTo>
                    <a:pt x="11089" y="0"/>
                  </a:moveTo>
                  <a:cubicBezTo>
                    <a:pt x="6565" y="0"/>
                    <a:pt x="55" y="61"/>
                    <a:pt x="55" y="61"/>
                  </a:cubicBezTo>
                  <a:lnTo>
                    <a:pt x="55" y="467"/>
                  </a:lnTo>
                  <a:lnTo>
                    <a:pt x="462" y="467"/>
                  </a:lnTo>
                  <a:lnTo>
                    <a:pt x="14702" y="603"/>
                  </a:lnTo>
                  <a:lnTo>
                    <a:pt x="14702" y="3315"/>
                  </a:lnTo>
                  <a:lnTo>
                    <a:pt x="1" y="3315"/>
                  </a:lnTo>
                  <a:lnTo>
                    <a:pt x="1" y="3804"/>
                  </a:lnTo>
                  <a:lnTo>
                    <a:pt x="14865" y="3804"/>
                  </a:lnTo>
                  <a:cubicBezTo>
                    <a:pt x="15651" y="3804"/>
                    <a:pt x="16356" y="2990"/>
                    <a:pt x="16356" y="1905"/>
                  </a:cubicBezTo>
                  <a:cubicBezTo>
                    <a:pt x="16356" y="820"/>
                    <a:pt x="15814" y="169"/>
                    <a:pt x="15326" y="61"/>
                  </a:cubicBezTo>
                  <a:cubicBezTo>
                    <a:pt x="15118" y="15"/>
                    <a:pt x="13352" y="0"/>
                    <a:pt x="11089" y="0"/>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254982" y="4234169"/>
              <a:ext cx="683460" cy="144118"/>
            </a:xfrm>
            <a:custGeom>
              <a:avLst/>
              <a:gdLst/>
              <a:ahLst/>
              <a:cxnLst/>
              <a:rect l="l" t="t" r="r" b="b"/>
              <a:pathLst>
                <a:path w="15408" h="3249" extrusionOk="0">
                  <a:moveTo>
                    <a:pt x="14058" y="0"/>
                  </a:moveTo>
                  <a:cubicBezTo>
                    <a:pt x="13976" y="0"/>
                    <a:pt x="13902" y="7"/>
                    <a:pt x="13834" y="21"/>
                  </a:cubicBezTo>
                  <a:cubicBezTo>
                    <a:pt x="13102" y="129"/>
                    <a:pt x="12369" y="183"/>
                    <a:pt x="11637" y="183"/>
                  </a:cubicBezTo>
                  <a:lnTo>
                    <a:pt x="1" y="183"/>
                  </a:lnTo>
                  <a:cubicBezTo>
                    <a:pt x="1" y="183"/>
                    <a:pt x="109" y="292"/>
                    <a:pt x="218" y="482"/>
                  </a:cubicBezTo>
                  <a:cubicBezTo>
                    <a:pt x="245" y="563"/>
                    <a:pt x="272" y="672"/>
                    <a:pt x="299" y="753"/>
                  </a:cubicBezTo>
                  <a:cubicBezTo>
                    <a:pt x="353" y="862"/>
                    <a:pt x="381" y="970"/>
                    <a:pt x="408" y="1106"/>
                  </a:cubicBezTo>
                  <a:cubicBezTo>
                    <a:pt x="408" y="1160"/>
                    <a:pt x="435" y="1268"/>
                    <a:pt x="435" y="1350"/>
                  </a:cubicBezTo>
                  <a:lnTo>
                    <a:pt x="435" y="1513"/>
                  </a:lnTo>
                  <a:lnTo>
                    <a:pt x="435" y="1675"/>
                  </a:lnTo>
                  <a:cubicBezTo>
                    <a:pt x="435" y="1757"/>
                    <a:pt x="435" y="1811"/>
                    <a:pt x="408" y="1892"/>
                  </a:cubicBezTo>
                  <a:cubicBezTo>
                    <a:pt x="381" y="2028"/>
                    <a:pt x="381" y="2163"/>
                    <a:pt x="353" y="2245"/>
                  </a:cubicBezTo>
                  <a:cubicBezTo>
                    <a:pt x="353" y="2353"/>
                    <a:pt x="299" y="2462"/>
                    <a:pt x="299" y="2516"/>
                  </a:cubicBezTo>
                  <a:cubicBezTo>
                    <a:pt x="218" y="2787"/>
                    <a:pt x="82" y="3004"/>
                    <a:pt x="82" y="3004"/>
                  </a:cubicBezTo>
                  <a:lnTo>
                    <a:pt x="11637" y="3004"/>
                  </a:lnTo>
                  <a:cubicBezTo>
                    <a:pt x="12342" y="3004"/>
                    <a:pt x="13047" y="3113"/>
                    <a:pt x="13780" y="3194"/>
                  </a:cubicBezTo>
                  <a:cubicBezTo>
                    <a:pt x="13915" y="3248"/>
                    <a:pt x="14078" y="3248"/>
                    <a:pt x="14241" y="3248"/>
                  </a:cubicBezTo>
                  <a:cubicBezTo>
                    <a:pt x="14377" y="3248"/>
                    <a:pt x="14512" y="3167"/>
                    <a:pt x="14648" y="3113"/>
                  </a:cubicBezTo>
                  <a:cubicBezTo>
                    <a:pt x="15028" y="2896"/>
                    <a:pt x="15326" y="2462"/>
                    <a:pt x="15353" y="1757"/>
                  </a:cubicBezTo>
                  <a:cubicBezTo>
                    <a:pt x="15407" y="970"/>
                    <a:pt x="15082" y="400"/>
                    <a:pt x="14648" y="156"/>
                  </a:cubicBezTo>
                  <a:cubicBezTo>
                    <a:pt x="14539" y="75"/>
                    <a:pt x="14404" y="48"/>
                    <a:pt x="14322" y="21"/>
                  </a:cubicBezTo>
                  <a:cubicBezTo>
                    <a:pt x="14227" y="7"/>
                    <a:pt x="14139" y="0"/>
                    <a:pt x="1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6"/>
            <p:cNvSpPr/>
            <p:nvPr/>
          </p:nvSpPr>
          <p:spPr>
            <a:xfrm>
              <a:off x="729036" y="4266329"/>
              <a:ext cx="187765" cy="11045"/>
            </a:xfrm>
            <a:custGeom>
              <a:avLst/>
              <a:gdLst/>
              <a:ahLst/>
              <a:cxnLst/>
              <a:rect l="l" t="t" r="r" b="b"/>
              <a:pathLst>
                <a:path w="4233" h="249" extrusionOk="0">
                  <a:moveTo>
                    <a:pt x="4069" y="1"/>
                  </a:moveTo>
                  <a:cubicBezTo>
                    <a:pt x="4069" y="1"/>
                    <a:pt x="706" y="137"/>
                    <a:pt x="1" y="164"/>
                  </a:cubicBezTo>
                  <a:cubicBezTo>
                    <a:pt x="1520" y="236"/>
                    <a:pt x="2894"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6"/>
            <p:cNvSpPr/>
            <p:nvPr/>
          </p:nvSpPr>
          <p:spPr>
            <a:xfrm>
              <a:off x="765143" y="4291613"/>
              <a:ext cx="150416" cy="12376"/>
            </a:xfrm>
            <a:custGeom>
              <a:avLst/>
              <a:gdLst/>
              <a:ahLst/>
              <a:cxnLst/>
              <a:rect l="l" t="t" r="r" b="b"/>
              <a:pathLst>
                <a:path w="3391" h="279" extrusionOk="0">
                  <a:moveTo>
                    <a:pt x="3255" y="1"/>
                  </a:moveTo>
                  <a:cubicBezTo>
                    <a:pt x="3255" y="1"/>
                    <a:pt x="706" y="82"/>
                    <a:pt x="0" y="136"/>
                  </a:cubicBezTo>
                  <a:cubicBezTo>
                    <a:pt x="1157" y="257"/>
                    <a:pt x="2214" y="279"/>
                    <a:pt x="2831" y="279"/>
                  </a:cubicBezTo>
                  <a:cubicBezTo>
                    <a:pt x="3183" y="279"/>
                    <a:pt x="3391" y="272"/>
                    <a:pt x="3391" y="272"/>
                  </a:cubicBezTo>
                  <a:lnTo>
                    <a:pt x="3255"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796415" y="4325281"/>
              <a:ext cx="127572" cy="11134"/>
            </a:xfrm>
            <a:custGeom>
              <a:avLst/>
              <a:gdLst/>
              <a:ahLst/>
              <a:cxnLst/>
              <a:rect l="l" t="t" r="r" b="b"/>
              <a:pathLst>
                <a:path w="2876" h="251" extrusionOk="0">
                  <a:moveTo>
                    <a:pt x="2713" y="1"/>
                  </a:moveTo>
                  <a:cubicBezTo>
                    <a:pt x="2713" y="1"/>
                    <a:pt x="706" y="28"/>
                    <a:pt x="1" y="55"/>
                  </a:cubicBezTo>
                  <a:cubicBezTo>
                    <a:pt x="1127" y="224"/>
                    <a:pt x="2072" y="250"/>
                    <a:pt x="2547" y="250"/>
                  </a:cubicBezTo>
                  <a:cubicBezTo>
                    <a:pt x="2758" y="250"/>
                    <a:pt x="2876" y="245"/>
                    <a:pt x="2876"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6"/>
            <p:cNvSpPr/>
            <p:nvPr/>
          </p:nvSpPr>
          <p:spPr>
            <a:xfrm>
              <a:off x="265806" y="4256570"/>
              <a:ext cx="320084" cy="13529"/>
            </a:xfrm>
            <a:custGeom>
              <a:avLst/>
              <a:gdLst/>
              <a:ahLst/>
              <a:cxnLst/>
              <a:rect l="l" t="t" r="r" b="b"/>
              <a:pathLst>
                <a:path w="7216" h="305" extrusionOk="0">
                  <a:moveTo>
                    <a:pt x="2372" y="1"/>
                  </a:moveTo>
                  <a:cubicBezTo>
                    <a:pt x="1439" y="1"/>
                    <a:pt x="580" y="13"/>
                    <a:pt x="1" y="31"/>
                  </a:cubicBezTo>
                  <a:cubicBezTo>
                    <a:pt x="28" y="85"/>
                    <a:pt x="55" y="194"/>
                    <a:pt x="109" y="302"/>
                  </a:cubicBezTo>
                  <a:cubicBezTo>
                    <a:pt x="660" y="302"/>
                    <a:pt x="1407" y="305"/>
                    <a:pt x="2213" y="305"/>
                  </a:cubicBezTo>
                  <a:cubicBezTo>
                    <a:pt x="4230" y="305"/>
                    <a:pt x="6615" y="291"/>
                    <a:pt x="7216" y="194"/>
                  </a:cubicBezTo>
                  <a:cubicBezTo>
                    <a:pt x="6402" y="49"/>
                    <a:pt x="4238" y="1"/>
                    <a:pt x="2372"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6"/>
            <p:cNvSpPr/>
            <p:nvPr/>
          </p:nvSpPr>
          <p:spPr>
            <a:xfrm>
              <a:off x="274234" y="4283185"/>
              <a:ext cx="167316" cy="10868"/>
            </a:xfrm>
            <a:custGeom>
              <a:avLst/>
              <a:gdLst/>
              <a:ahLst/>
              <a:cxnLst/>
              <a:rect l="l" t="t" r="r" b="b"/>
              <a:pathLst>
                <a:path w="3772" h="245" extrusionOk="0">
                  <a:moveTo>
                    <a:pt x="1" y="1"/>
                  </a:moveTo>
                  <a:cubicBezTo>
                    <a:pt x="1" y="55"/>
                    <a:pt x="55" y="163"/>
                    <a:pt x="55" y="245"/>
                  </a:cubicBezTo>
                  <a:cubicBezTo>
                    <a:pt x="1710" y="245"/>
                    <a:pt x="3310" y="191"/>
                    <a:pt x="3771" y="136"/>
                  </a:cubicBezTo>
                  <a:cubicBezTo>
                    <a:pt x="3093" y="55"/>
                    <a:pt x="1574"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6"/>
            <p:cNvSpPr/>
            <p:nvPr/>
          </p:nvSpPr>
          <p:spPr>
            <a:xfrm>
              <a:off x="274234" y="4307271"/>
              <a:ext cx="98740" cy="10868"/>
            </a:xfrm>
            <a:custGeom>
              <a:avLst/>
              <a:gdLst/>
              <a:ahLst/>
              <a:cxnLst/>
              <a:rect l="l" t="t" r="r" b="b"/>
              <a:pathLst>
                <a:path w="2226" h="245" extrusionOk="0">
                  <a:moveTo>
                    <a:pt x="1" y="0"/>
                  </a:moveTo>
                  <a:lnTo>
                    <a:pt x="1" y="0"/>
                  </a:lnTo>
                  <a:cubicBezTo>
                    <a:pt x="55" y="109"/>
                    <a:pt x="55" y="163"/>
                    <a:pt x="1" y="244"/>
                  </a:cubicBezTo>
                  <a:cubicBezTo>
                    <a:pt x="1032" y="244"/>
                    <a:pt x="1900" y="190"/>
                    <a:pt x="2225" y="136"/>
                  </a:cubicBezTo>
                  <a:cubicBezTo>
                    <a:pt x="1764" y="54"/>
                    <a:pt x="950" y="27"/>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268245" y="4333709"/>
              <a:ext cx="249067" cy="12110"/>
            </a:xfrm>
            <a:custGeom>
              <a:avLst/>
              <a:gdLst/>
              <a:ahLst/>
              <a:cxnLst/>
              <a:rect l="l" t="t" r="r" b="b"/>
              <a:pathLst>
                <a:path w="5615" h="273" extrusionOk="0">
                  <a:moveTo>
                    <a:pt x="109" y="1"/>
                  </a:moveTo>
                  <a:cubicBezTo>
                    <a:pt x="54" y="109"/>
                    <a:pt x="0" y="218"/>
                    <a:pt x="0" y="272"/>
                  </a:cubicBezTo>
                  <a:cubicBezTo>
                    <a:pt x="2116" y="272"/>
                    <a:pt x="4937" y="272"/>
                    <a:pt x="5615" y="191"/>
                  </a:cubicBezTo>
                  <a:cubicBezTo>
                    <a:pt x="4693" y="55"/>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905891" y="4241089"/>
              <a:ext cx="33756" cy="131165"/>
            </a:xfrm>
            <a:custGeom>
              <a:avLst/>
              <a:gdLst/>
              <a:ahLst/>
              <a:cxnLst/>
              <a:rect l="l" t="t" r="r" b="b"/>
              <a:pathLst>
                <a:path w="761" h="2957" extrusionOk="0">
                  <a:moveTo>
                    <a:pt x="1" y="0"/>
                  </a:moveTo>
                  <a:lnTo>
                    <a:pt x="1" y="2957"/>
                  </a:lnTo>
                  <a:cubicBezTo>
                    <a:pt x="381" y="2740"/>
                    <a:pt x="679" y="2306"/>
                    <a:pt x="733" y="1601"/>
                  </a:cubicBezTo>
                  <a:cubicBezTo>
                    <a:pt x="760" y="814"/>
                    <a:pt x="462" y="244"/>
                    <a:pt x="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6"/>
            <p:cNvSpPr/>
            <p:nvPr/>
          </p:nvSpPr>
          <p:spPr>
            <a:xfrm>
              <a:off x="1025036" y="4269966"/>
              <a:ext cx="347718" cy="72214"/>
            </a:xfrm>
            <a:custGeom>
              <a:avLst/>
              <a:gdLst/>
              <a:ahLst/>
              <a:cxnLst/>
              <a:rect l="l" t="t" r="r" b="b"/>
              <a:pathLst>
                <a:path w="7839" h="1628" extrusionOk="0">
                  <a:moveTo>
                    <a:pt x="27" y="0"/>
                  </a:moveTo>
                  <a:cubicBezTo>
                    <a:pt x="27" y="0"/>
                    <a:pt x="271" y="407"/>
                    <a:pt x="271" y="760"/>
                  </a:cubicBezTo>
                  <a:cubicBezTo>
                    <a:pt x="271" y="1139"/>
                    <a:pt x="0" y="1628"/>
                    <a:pt x="0" y="1628"/>
                  </a:cubicBezTo>
                  <a:lnTo>
                    <a:pt x="7215" y="1628"/>
                  </a:lnTo>
                  <a:cubicBezTo>
                    <a:pt x="7405" y="1628"/>
                    <a:pt x="7839" y="1302"/>
                    <a:pt x="7812" y="841"/>
                  </a:cubicBezTo>
                  <a:cubicBezTo>
                    <a:pt x="7758" y="190"/>
                    <a:pt x="7432" y="0"/>
                    <a:pt x="7459"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6"/>
            <p:cNvSpPr/>
            <p:nvPr/>
          </p:nvSpPr>
          <p:spPr>
            <a:xfrm>
              <a:off x="1517099" y="4224233"/>
              <a:ext cx="161284" cy="163679"/>
            </a:xfrm>
            <a:custGeom>
              <a:avLst/>
              <a:gdLst/>
              <a:ahLst/>
              <a:cxnLst/>
              <a:rect l="l" t="t" r="r" b="b"/>
              <a:pathLst>
                <a:path w="3636" h="3690" extrusionOk="0">
                  <a:moveTo>
                    <a:pt x="1" y="1"/>
                  </a:moveTo>
                  <a:cubicBezTo>
                    <a:pt x="462" y="706"/>
                    <a:pt x="950" y="2008"/>
                    <a:pt x="164" y="3689"/>
                  </a:cubicBezTo>
                  <a:lnTo>
                    <a:pt x="1899" y="3689"/>
                  </a:lnTo>
                  <a:cubicBezTo>
                    <a:pt x="3635" y="3689"/>
                    <a:pt x="3147" y="1"/>
                    <a:pt x="1954"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6"/>
            <p:cNvSpPr/>
            <p:nvPr/>
          </p:nvSpPr>
          <p:spPr>
            <a:xfrm>
              <a:off x="878256" y="4550310"/>
              <a:ext cx="806153" cy="164877"/>
            </a:xfrm>
            <a:custGeom>
              <a:avLst/>
              <a:gdLst/>
              <a:ahLst/>
              <a:cxnLst/>
              <a:rect l="l" t="t" r="r" b="b"/>
              <a:pathLst>
                <a:path w="18174" h="3717" extrusionOk="0">
                  <a:moveTo>
                    <a:pt x="0" y="0"/>
                  </a:moveTo>
                  <a:lnTo>
                    <a:pt x="27" y="3716"/>
                  </a:lnTo>
                  <a:lnTo>
                    <a:pt x="16437" y="3716"/>
                  </a:lnTo>
                  <a:cubicBezTo>
                    <a:pt x="18173" y="3716"/>
                    <a:pt x="17685" y="0"/>
                    <a:pt x="16491"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a:off x="241763" y="4550044"/>
              <a:ext cx="726753" cy="167538"/>
            </a:xfrm>
            <a:custGeom>
              <a:avLst/>
              <a:gdLst/>
              <a:ahLst/>
              <a:cxnLst/>
              <a:rect l="l" t="t" r="r" b="b"/>
              <a:pathLst>
                <a:path w="16384" h="3777" extrusionOk="0">
                  <a:moveTo>
                    <a:pt x="11089" y="0"/>
                  </a:moveTo>
                  <a:cubicBezTo>
                    <a:pt x="6564" y="0"/>
                    <a:pt x="55" y="60"/>
                    <a:pt x="55" y="60"/>
                  </a:cubicBezTo>
                  <a:lnTo>
                    <a:pt x="55" y="467"/>
                  </a:lnTo>
                  <a:lnTo>
                    <a:pt x="462" y="467"/>
                  </a:lnTo>
                  <a:lnTo>
                    <a:pt x="14702" y="603"/>
                  </a:lnTo>
                  <a:lnTo>
                    <a:pt x="14702" y="3315"/>
                  </a:lnTo>
                  <a:lnTo>
                    <a:pt x="1" y="3315"/>
                  </a:lnTo>
                  <a:lnTo>
                    <a:pt x="1" y="3776"/>
                  </a:lnTo>
                  <a:lnTo>
                    <a:pt x="14892" y="3776"/>
                  </a:lnTo>
                  <a:cubicBezTo>
                    <a:pt x="15651" y="3776"/>
                    <a:pt x="16383" y="2936"/>
                    <a:pt x="16383" y="1878"/>
                  </a:cubicBezTo>
                  <a:cubicBezTo>
                    <a:pt x="16383" y="793"/>
                    <a:pt x="15841" y="142"/>
                    <a:pt x="15326" y="60"/>
                  </a:cubicBezTo>
                  <a:cubicBezTo>
                    <a:pt x="15118" y="15"/>
                    <a:pt x="13351" y="0"/>
                    <a:pt x="1108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6"/>
            <p:cNvSpPr/>
            <p:nvPr/>
          </p:nvSpPr>
          <p:spPr>
            <a:xfrm>
              <a:off x="261015" y="4561444"/>
              <a:ext cx="683416" cy="142876"/>
            </a:xfrm>
            <a:custGeom>
              <a:avLst/>
              <a:gdLst/>
              <a:ahLst/>
              <a:cxnLst/>
              <a:rect l="l" t="t" r="r" b="b"/>
              <a:pathLst>
                <a:path w="15407" h="3221" extrusionOk="0">
                  <a:moveTo>
                    <a:pt x="14057" y="0"/>
                  </a:moveTo>
                  <a:cubicBezTo>
                    <a:pt x="13976" y="0"/>
                    <a:pt x="13901" y="7"/>
                    <a:pt x="13834" y="20"/>
                  </a:cubicBezTo>
                  <a:cubicBezTo>
                    <a:pt x="13101" y="129"/>
                    <a:pt x="12369" y="210"/>
                    <a:pt x="11637" y="210"/>
                  </a:cubicBezTo>
                  <a:lnTo>
                    <a:pt x="0" y="210"/>
                  </a:lnTo>
                  <a:cubicBezTo>
                    <a:pt x="0" y="210"/>
                    <a:pt x="109" y="292"/>
                    <a:pt x="217" y="509"/>
                  </a:cubicBezTo>
                  <a:cubicBezTo>
                    <a:pt x="245" y="563"/>
                    <a:pt x="272" y="671"/>
                    <a:pt x="299" y="780"/>
                  </a:cubicBezTo>
                  <a:cubicBezTo>
                    <a:pt x="353" y="888"/>
                    <a:pt x="380" y="970"/>
                    <a:pt x="407" y="1105"/>
                  </a:cubicBezTo>
                  <a:cubicBezTo>
                    <a:pt x="407" y="1187"/>
                    <a:pt x="434" y="1295"/>
                    <a:pt x="434" y="1349"/>
                  </a:cubicBezTo>
                  <a:lnTo>
                    <a:pt x="434" y="1512"/>
                  </a:lnTo>
                  <a:lnTo>
                    <a:pt x="434" y="1702"/>
                  </a:lnTo>
                  <a:cubicBezTo>
                    <a:pt x="434" y="1756"/>
                    <a:pt x="434" y="1838"/>
                    <a:pt x="407" y="1892"/>
                  </a:cubicBezTo>
                  <a:cubicBezTo>
                    <a:pt x="380" y="2028"/>
                    <a:pt x="380" y="2163"/>
                    <a:pt x="353" y="2272"/>
                  </a:cubicBezTo>
                  <a:cubicBezTo>
                    <a:pt x="380" y="2380"/>
                    <a:pt x="353" y="2434"/>
                    <a:pt x="299" y="2516"/>
                  </a:cubicBezTo>
                  <a:cubicBezTo>
                    <a:pt x="217" y="2787"/>
                    <a:pt x="82" y="2977"/>
                    <a:pt x="82" y="2977"/>
                  </a:cubicBezTo>
                  <a:lnTo>
                    <a:pt x="11637" y="2977"/>
                  </a:lnTo>
                  <a:cubicBezTo>
                    <a:pt x="12342" y="2977"/>
                    <a:pt x="13047" y="3085"/>
                    <a:pt x="13779" y="3194"/>
                  </a:cubicBezTo>
                  <a:cubicBezTo>
                    <a:pt x="13915" y="3221"/>
                    <a:pt x="14078" y="3221"/>
                    <a:pt x="14241" y="3221"/>
                  </a:cubicBezTo>
                  <a:cubicBezTo>
                    <a:pt x="14376" y="3221"/>
                    <a:pt x="14512" y="3140"/>
                    <a:pt x="14647" y="3085"/>
                  </a:cubicBezTo>
                  <a:cubicBezTo>
                    <a:pt x="15027" y="2868"/>
                    <a:pt x="15325" y="2434"/>
                    <a:pt x="15353" y="1729"/>
                  </a:cubicBezTo>
                  <a:cubicBezTo>
                    <a:pt x="15407" y="943"/>
                    <a:pt x="15081" y="373"/>
                    <a:pt x="14647" y="129"/>
                  </a:cubicBezTo>
                  <a:cubicBezTo>
                    <a:pt x="14539" y="75"/>
                    <a:pt x="14403" y="20"/>
                    <a:pt x="14322" y="20"/>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6"/>
            <p:cNvSpPr/>
            <p:nvPr/>
          </p:nvSpPr>
          <p:spPr>
            <a:xfrm>
              <a:off x="736266" y="4592406"/>
              <a:ext cx="187721" cy="11045"/>
            </a:xfrm>
            <a:custGeom>
              <a:avLst/>
              <a:gdLst/>
              <a:ahLst/>
              <a:cxnLst/>
              <a:rect l="l" t="t" r="r" b="b"/>
              <a:pathLst>
                <a:path w="4232" h="249" extrusionOk="0">
                  <a:moveTo>
                    <a:pt x="4069" y="0"/>
                  </a:moveTo>
                  <a:cubicBezTo>
                    <a:pt x="4069" y="0"/>
                    <a:pt x="706" y="136"/>
                    <a:pt x="0" y="190"/>
                  </a:cubicBezTo>
                  <a:cubicBezTo>
                    <a:pt x="1367" y="239"/>
                    <a:pt x="2617" y="249"/>
                    <a:pt x="3399" y="249"/>
                  </a:cubicBezTo>
                  <a:cubicBezTo>
                    <a:pt x="3919" y="249"/>
                    <a:pt x="4232" y="245"/>
                    <a:pt x="4232" y="245"/>
                  </a:cubicBezTo>
                  <a:lnTo>
                    <a:pt x="4069"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6"/>
            <p:cNvSpPr/>
            <p:nvPr/>
          </p:nvSpPr>
          <p:spPr>
            <a:xfrm>
              <a:off x="772373" y="4618888"/>
              <a:ext cx="150416" cy="11222"/>
            </a:xfrm>
            <a:custGeom>
              <a:avLst/>
              <a:gdLst/>
              <a:ahLst/>
              <a:cxnLst/>
              <a:rect l="l" t="t" r="r" b="b"/>
              <a:pathLst>
                <a:path w="3391" h="253" extrusionOk="0">
                  <a:moveTo>
                    <a:pt x="3255" y="0"/>
                  </a:moveTo>
                  <a:cubicBezTo>
                    <a:pt x="3255" y="0"/>
                    <a:pt x="705" y="54"/>
                    <a:pt x="0" y="136"/>
                  </a:cubicBezTo>
                  <a:cubicBezTo>
                    <a:pt x="1107" y="233"/>
                    <a:pt x="2106" y="253"/>
                    <a:pt x="2728" y="253"/>
                  </a:cubicBezTo>
                  <a:cubicBezTo>
                    <a:pt x="3143" y="253"/>
                    <a:pt x="3391" y="244"/>
                    <a:pt x="3391" y="244"/>
                  </a:cubicBezTo>
                  <a:lnTo>
                    <a:pt x="3255"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6"/>
            <p:cNvSpPr/>
            <p:nvPr/>
          </p:nvSpPr>
          <p:spPr>
            <a:xfrm>
              <a:off x="802448" y="4652556"/>
              <a:ext cx="127572" cy="11444"/>
            </a:xfrm>
            <a:custGeom>
              <a:avLst/>
              <a:gdLst/>
              <a:ahLst/>
              <a:cxnLst/>
              <a:rect l="l" t="t" r="r" b="b"/>
              <a:pathLst>
                <a:path w="2876" h="258" extrusionOk="0">
                  <a:moveTo>
                    <a:pt x="2713" y="1"/>
                  </a:moveTo>
                  <a:cubicBezTo>
                    <a:pt x="2713" y="1"/>
                    <a:pt x="705" y="55"/>
                    <a:pt x="0" y="82"/>
                  </a:cubicBezTo>
                  <a:cubicBezTo>
                    <a:pt x="977" y="228"/>
                    <a:pt x="1816" y="258"/>
                    <a:pt x="2332" y="258"/>
                  </a:cubicBezTo>
                  <a:cubicBezTo>
                    <a:pt x="2676" y="258"/>
                    <a:pt x="2875" y="245"/>
                    <a:pt x="2875"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6"/>
            <p:cNvSpPr/>
            <p:nvPr/>
          </p:nvSpPr>
          <p:spPr>
            <a:xfrm>
              <a:off x="271838" y="4583978"/>
              <a:ext cx="320084" cy="12198"/>
            </a:xfrm>
            <a:custGeom>
              <a:avLst/>
              <a:gdLst/>
              <a:ahLst/>
              <a:cxnLst/>
              <a:rect l="l" t="t" r="r" b="b"/>
              <a:pathLst>
                <a:path w="7216" h="275" extrusionOk="0">
                  <a:moveTo>
                    <a:pt x="1" y="1"/>
                  </a:moveTo>
                  <a:cubicBezTo>
                    <a:pt x="28" y="55"/>
                    <a:pt x="55" y="163"/>
                    <a:pt x="109" y="272"/>
                  </a:cubicBezTo>
                  <a:cubicBezTo>
                    <a:pt x="659" y="272"/>
                    <a:pt x="1407" y="274"/>
                    <a:pt x="2213" y="274"/>
                  </a:cubicBezTo>
                  <a:cubicBezTo>
                    <a:pt x="4229" y="274"/>
                    <a:pt x="6615" y="260"/>
                    <a:pt x="7216" y="163"/>
                  </a:cubicBezTo>
                  <a:cubicBezTo>
                    <a:pt x="5995" y="1"/>
                    <a:pt x="1709" y="1"/>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6"/>
            <p:cNvSpPr/>
            <p:nvPr/>
          </p:nvSpPr>
          <p:spPr>
            <a:xfrm>
              <a:off x="280266" y="4609263"/>
              <a:ext cx="167272" cy="10868"/>
            </a:xfrm>
            <a:custGeom>
              <a:avLst/>
              <a:gdLst/>
              <a:ahLst/>
              <a:cxnLst/>
              <a:rect l="l" t="t" r="r" b="b"/>
              <a:pathLst>
                <a:path w="3771" h="245" extrusionOk="0">
                  <a:moveTo>
                    <a:pt x="0" y="0"/>
                  </a:moveTo>
                  <a:cubicBezTo>
                    <a:pt x="0" y="82"/>
                    <a:pt x="28" y="163"/>
                    <a:pt x="28" y="244"/>
                  </a:cubicBezTo>
                  <a:cubicBezTo>
                    <a:pt x="1709" y="244"/>
                    <a:pt x="3282" y="217"/>
                    <a:pt x="3771" y="136"/>
                  </a:cubicBezTo>
                  <a:cubicBezTo>
                    <a:pt x="3120" y="82"/>
                    <a:pt x="1574" y="27"/>
                    <a:pt x="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6"/>
            <p:cNvSpPr/>
            <p:nvPr/>
          </p:nvSpPr>
          <p:spPr>
            <a:xfrm>
              <a:off x="282662" y="4634502"/>
              <a:ext cx="97498" cy="10868"/>
            </a:xfrm>
            <a:custGeom>
              <a:avLst/>
              <a:gdLst/>
              <a:ahLst/>
              <a:cxnLst/>
              <a:rect l="l" t="t" r="r" b="b"/>
              <a:pathLst>
                <a:path w="2198" h="245" extrusionOk="0">
                  <a:moveTo>
                    <a:pt x="1" y="1"/>
                  </a:moveTo>
                  <a:lnTo>
                    <a:pt x="1" y="245"/>
                  </a:lnTo>
                  <a:cubicBezTo>
                    <a:pt x="1004" y="245"/>
                    <a:pt x="1899" y="218"/>
                    <a:pt x="2198" y="136"/>
                  </a:cubicBezTo>
                  <a:cubicBezTo>
                    <a:pt x="1764" y="82"/>
                    <a:pt x="950" y="55"/>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6"/>
            <p:cNvSpPr/>
            <p:nvPr/>
          </p:nvSpPr>
          <p:spPr>
            <a:xfrm>
              <a:off x="274234" y="4660984"/>
              <a:ext cx="249112" cy="12065"/>
            </a:xfrm>
            <a:custGeom>
              <a:avLst/>
              <a:gdLst/>
              <a:ahLst/>
              <a:cxnLst/>
              <a:rect l="l" t="t" r="r" b="b"/>
              <a:pathLst>
                <a:path w="5616" h="272" extrusionOk="0">
                  <a:moveTo>
                    <a:pt x="109" y="1"/>
                  </a:moveTo>
                  <a:cubicBezTo>
                    <a:pt x="82" y="136"/>
                    <a:pt x="55" y="190"/>
                    <a:pt x="1" y="272"/>
                  </a:cubicBezTo>
                  <a:cubicBezTo>
                    <a:pt x="2117" y="272"/>
                    <a:pt x="4937" y="272"/>
                    <a:pt x="5615" y="163"/>
                  </a:cubicBezTo>
                  <a:cubicBezTo>
                    <a:pt x="4693" y="28"/>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6"/>
            <p:cNvSpPr/>
            <p:nvPr/>
          </p:nvSpPr>
          <p:spPr>
            <a:xfrm>
              <a:off x="911923" y="4568320"/>
              <a:ext cx="33712" cy="131209"/>
            </a:xfrm>
            <a:custGeom>
              <a:avLst/>
              <a:gdLst/>
              <a:ahLst/>
              <a:cxnLst/>
              <a:rect l="l" t="t" r="r" b="b"/>
              <a:pathLst>
                <a:path w="760" h="2958" extrusionOk="0">
                  <a:moveTo>
                    <a:pt x="1" y="1"/>
                  </a:moveTo>
                  <a:lnTo>
                    <a:pt x="1" y="2957"/>
                  </a:lnTo>
                  <a:cubicBezTo>
                    <a:pt x="380" y="2740"/>
                    <a:pt x="679" y="2307"/>
                    <a:pt x="733" y="1601"/>
                  </a:cubicBezTo>
                  <a:cubicBezTo>
                    <a:pt x="760" y="788"/>
                    <a:pt x="462" y="245"/>
                    <a:pt x="1"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6"/>
            <p:cNvSpPr/>
            <p:nvPr/>
          </p:nvSpPr>
          <p:spPr>
            <a:xfrm>
              <a:off x="1031024" y="4597108"/>
              <a:ext cx="347763" cy="72347"/>
            </a:xfrm>
            <a:custGeom>
              <a:avLst/>
              <a:gdLst/>
              <a:ahLst/>
              <a:cxnLst/>
              <a:rect l="l" t="t" r="r" b="b"/>
              <a:pathLst>
                <a:path w="7840" h="1631" extrusionOk="0">
                  <a:moveTo>
                    <a:pt x="7458" y="1"/>
                  </a:moveTo>
                  <a:cubicBezTo>
                    <a:pt x="7458" y="1"/>
                    <a:pt x="7458" y="2"/>
                    <a:pt x="7460" y="3"/>
                  </a:cubicBezTo>
                  <a:lnTo>
                    <a:pt x="28" y="3"/>
                  </a:lnTo>
                  <a:cubicBezTo>
                    <a:pt x="28" y="3"/>
                    <a:pt x="272" y="383"/>
                    <a:pt x="272" y="790"/>
                  </a:cubicBezTo>
                  <a:cubicBezTo>
                    <a:pt x="272" y="1169"/>
                    <a:pt x="1" y="1630"/>
                    <a:pt x="1" y="1630"/>
                  </a:cubicBezTo>
                  <a:lnTo>
                    <a:pt x="7216" y="1630"/>
                  </a:lnTo>
                  <a:cubicBezTo>
                    <a:pt x="7406" y="1630"/>
                    <a:pt x="7840" y="1332"/>
                    <a:pt x="7812" y="844"/>
                  </a:cubicBezTo>
                  <a:cubicBezTo>
                    <a:pt x="7761" y="251"/>
                    <a:pt x="7464" y="1"/>
                    <a:pt x="7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6"/>
            <p:cNvSpPr/>
            <p:nvPr/>
          </p:nvSpPr>
          <p:spPr>
            <a:xfrm>
              <a:off x="1523131" y="4552706"/>
              <a:ext cx="161284" cy="163679"/>
            </a:xfrm>
            <a:custGeom>
              <a:avLst/>
              <a:gdLst/>
              <a:ahLst/>
              <a:cxnLst/>
              <a:rect l="l" t="t" r="r" b="b"/>
              <a:pathLst>
                <a:path w="3636" h="3690" extrusionOk="0">
                  <a:moveTo>
                    <a:pt x="0" y="0"/>
                  </a:moveTo>
                  <a:cubicBezTo>
                    <a:pt x="462" y="706"/>
                    <a:pt x="950" y="1953"/>
                    <a:pt x="163" y="3689"/>
                  </a:cubicBezTo>
                  <a:lnTo>
                    <a:pt x="1899" y="3689"/>
                  </a:lnTo>
                  <a:cubicBezTo>
                    <a:pt x="3635" y="3689"/>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6"/>
            <p:cNvSpPr/>
            <p:nvPr/>
          </p:nvSpPr>
          <p:spPr>
            <a:xfrm>
              <a:off x="771176" y="4386673"/>
              <a:ext cx="806153" cy="163679"/>
            </a:xfrm>
            <a:custGeom>
              <a:avLst/>
              <a:gdLst/>
              <a:ahLst/>
              <a:cxnLst/>
              <a:rect l="l" t="t" r="r" b="b"/>
              <a:pathLst>
                <a:path w="18174" h="3690" extrusionOk="0">
                  <a:moveTo>
                    <a:pt x="0" y="0"/>
                  </a:moveTo>
                  <a:lnTo>
                    <a:pt x="27" y="3689"/>
                  </a:lnTo>
                  <a:lnTo>
                    <a:pt x="16437" y="3689"/>
                  </a:lnTo>
                  <a:cubicBezTo>
                    <a:pt x="18173" y="3689"/>
                    <a:pt x="17685" y="0"/>
                    <a:pt x="16491"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6"/>
            <p:cNvSpPr/>
            <p:nvPr/>
          </p:nvSpPr>
          <p:spPr>
            <a:xfrm>
              <a:off x="133486" y="4385209"/>
              <a:ext cx="726753" cy="168736"/>
            </a:xfrm>
            <a:custGeom>
              <a:avLst/>
              <a:gdLst/>
              <a:ahLst/>
              <a:cxnLst/>
              <a:rect l="l" t="t" r="r" b="b"/>
              <a:pathLst>
                <a:path w="16384" h="3804" extrusionOk="0">
                  <a:moveTo>
                    <a:pt x="11089" y="0"/>
                  </a:moveTo>
                  <a:cubicBezTo>
                    <a:pt x="6564" y="0"/>
                    <a:pt x="55" y="60"/>
                    <a:pt x="55" y="60"/>
                  </a:cubicBezTo>
                  <a:lnTo>
                    <a:pt x="55" y="467"/>
                  </a:lnTo>
                  <a:lnTo>
                    <a:pt x="461" y="467"/>
                  </a:lnTo>
                  <a:lnTo>
                    <a:pt x="14702" y="603"/>
                  </a:lnTo>
                  <a:lnTo>
                    <a:pt x="14702" y="3315"/>
                  </a:lnTo>
                  <a:lnTo>
                    <a:pt x="0" y="3315"/>
                  </a:lnTo>
                  <a:lnTo>
                    <a:pt x="0" y="3804"/>
                  </a:lnTo>
                  <a:lnTo>
                    <a:pt x="14891" y="3804"/>
                  </a:lnTo>
                  <a:cubicBezTo>
                    <a:pt x="15651" y="3804"/>
                    <a:pt x="16383" y="2963"/>
                    <a:pt x="16383" y="1905"/>
                  </a:cubicBezTo>
                  <a:cubicBezTo>
                    <a:pt x="16383" y="820"/>
                    <a:pt x="15841" y="169"/>
                    <a:pt x="15325" y="60"/>
                  </a:cubicBezTo>
                  <a:cubicBezTo>
                    <a:pt x="15117" y="15"/>
                    <a:pt x="13351" y="0"/>
                    <a:pt x="11089"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6"/>
            <p:cNvSpPr/>
            <p:nvPr/>
          </p:nvSpPr>
          <p:spPr>
            <a:xfrm>
              <a:off x="152737" y="4399004"/>
              <a:ext cx="683416" cy="142920"/>
            </a:xfrm>
            <a:custGeom>
              <a:avLst/>
              <a:gdLst/>
              <a:ahLst/>
              <a:cxnLst/>
              <a:rect l="l" t="t" r="r" b="b"/>
              <a:pathLst>
                <a:path w="15407" h="3222" extrusionOk="0">
                  <a:moveTo>
                    <a:pt x="14057" y="0"/>
                  </a:moveTo>
                  <a:cubicBezTo>
                    <a:pt x="13976" y="0"/>
                    <a:pt x="13901" y="7"/>
                    <a:pt x="13834" y="21"/>
                  </a:cubicBezTo>
                  <a:cubicBezTo>
                    <a:pt x="13101" y="129"/>
                    <a:pt x="12369" y="211"/>
                    <a:pt x="11636" y="211"/>
                  </a:cubicBezTo>
                  <a:lnTo>
                    <a:pt x="0" y="211"/>
                  </a:lnTo>
                  <a:cubicBezTo>
                    <a:pt x="0" y="211"/>
                    <a:pt x="109" y="292"/>
                    <a:pt x="190" y="509"/>
                  </a:cubicBezTo>
                  <a:cubicBezTo>
                    <a:pt x="244" y="563"/>
                    <a:pt x="272" y="672"/>
                    <a:pt x="326" y="780"/>
                  </a:cubicBezTo>
                  <a:cubicBezTo>
                    <a:pt x="380" y="889"/>
                    <a:pt x="407" y="970"/>
                    <a:pt x="434" y="1106"/>
                  </a:cubicBezTo>
                  <a:cubicBezTo>
                    <a:pt x="434" y="1187"/>
                    <a:pt x="489" y="1295"/>
                    <a:pt x="489" y="1350"/>
                  </a:cubicBezTo>
                  <a:lnTo>
                    <a:pt x="489" y="1512"/>
                  </a:lnTo>
                  <a:lnTo>
                    <a:pt x="489" y="1702"/>
                  </a:lnTo>
                  <a:cubicBezTo>
                    <a:pt x="489" y="1757"/>
                    <a:pt x="489" y="1838"/>
                    <a:pt x="434" y="1892"/>
                  </a:cubicBezTo>
                  <a:cubicBezTo>
                    <a:pt x="407" y="2028"/>
                    <a:pt x="407" y="2163"/>
                    <a:pt x="380" y="2272"/>
                  </a:cubicBezTo>
                  <a:cubicBezTo>
                    <a:pt x="380" y="2326"/>
                    <a:pt x="326" y="2408"/>
                    <a:pt x="299" y="2516"/>
                  </a:cubicBezTo>
                  <a:cubicBezTo>
                    <a:pt x="190" y="2787"/>
                    <a:pt x="82" y="2977"/>
                    <a:pt x="82" y="2977"/>
                  </a:cubicBezTo>
                  <a:lnTo>
                    <a:pt x="11636" y="2977"/>
                  </a:lnTo>
                  <a:cubicBezTo>
                    <a:pt x="12342" y="2977"/>
                    <a:pt x="13047" y="3086"/>
                    <a:pt x="13779" y="3194"/>
                  </a:cubicBezTo>
                  <a:cubicBezTo>
                    <a:pt x="13915" y="3221"/>
                    <a:pt x="14078" y="3221"/>
                    <a:pt x="14240" y="3221"/>
                  </a:cubicBezTo>
                  <a:cubicBezTo>
                    <a:pt x="14376" y="3221"/>
                    <a:pt x="14512" y="3140"/>
                    <a:pt x="14647" y="3086"/>
                  </a:cubicBezTo>
                  <a:cubicBezTo>
                    <a:pt x="15027" y="2869"/>
                    <a:pt x="15325" y="2435"/>
                    <a:pt x="15352" y="1729"/>
                  </a:cubicBezTo>
                  <a:cubicBezTo>
                    <a:pt x="15407" y="943"/>
                    <a:pt x="15081" y="373"/>
                    <a:pt x="14647" y="129"/>
                  </a:cubicBezTo>
                  <a:cubicBezTo>
                    <a:pt x="14539" y="75"/>
                    <a:pt x="14403" y="21"/>
                    <a:pt x="14322" y="21"/>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6"/>
            <p:cNvSpPr/>
            <p:nvPr/>
          </p:nvSpPr>
          <p:spPr>
            <a:xfrm>
              <a:off x="627988" y="4428769"/>
              <a:ext cx="187721" cy="11001"/>
            </a:xfrm>
            <a:custGeom>
              <a:avLst/>
              <a:gdLst/>
              <a:ahLst/>
              <a:cxnLst/>
              <a:rect l="l" t="t" r="r" b="b"/>
              <a:pathLst>
                <a:path w="4232" h="248" extrusionOk="0">
                  <a:moveTo>
                    <a:pt x="4069" y="1"/>
                  </a:moveTo>
                  <a:cubicBezTo>
                    <a:pt x="4069" y="1"/>
                    <a:pt x="705" y="136"/>
                    <a:pt x="0" y="163"/>
                  </a:cubicBezTo>
                  <a:cubicBezTo>
                    <a:pt x="1519" y="236"/>
                    <a:pt x="2893"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6"/>
            <p:cNvSpPr/>
            <p:nvPr/>
          </p:nvSpPr>
          <p:spPr>
            <a:xfrm>
              <a:off x="664051" y="4454053"/>
              <a:ext cx="150461" cy="12376"/>
            </a:xfrm>
            <a:custGeom>
              <a:avLst/>
              <a:gdLst/>
              <a:ahLst/>
              <a:cxnLst/>
              <a:rect l="l" t="t" r="r" b="b"/>
              <a:pathLst>
                <a:path w="3392" h="279" extrusionOk="0">
                  <a:moveTo>
                    <a:pt x="3256" y="0"/>
                  </a:moveTo>
                  <a:cubicBezTo>
                    <a:pt x="3256" y="0"/>
                    <a:pt x="706" y="82"/>
                    <a:pt x="1" y="136"/>
                  </a:cubicBezTo>
                  <a:cubicBezTo>
                    <a:pt x="1175" y="257"/>
                    <a:pt x="2228" y="279"/>
                    <a:pt x="2838" y="279"/>
                  </a:cubicBezTo>
                  <a:cubicBezTo>
                    <a:pt x="3187" y="279"/>
                    <a:pt x="3391" y="271"/>
                    <a:pt x="3391" y="271"/>
                  </a:cubicBezTo>
                  <a:lnTo>
                    <a:pt x="3256"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6"/>
            <p:cNvSpPr/>
            <p:nvPr/>
          </p:nvSpPr>
          <p:spPr>
            <a:xfrm>
              <a:off x="695368" y="4488918"/>
              <a:ext cx="128770" cy="11134"/>
            </a:xfrm>
            <a:custGeom>
              <a:avLst/>
              <a:gdLst/>
              <a:ahLst/>
              <a:cxnLst/>
              <a:rect l="l" t="t" r="r" b="b"/>
              <a:pathLst>
                <a:path w="2903" h="251" extrusionOk="0">
                  <a:moveTo>
                    <a:pt x="2713" y="1"/>
                  </a:moveTo>
                  <a:cubicBezTo>
                    <a:pt x="2713" y="1"/>
                    <a:pt x="733" y="28"/>
                    <a:pt x="0" y="82"/>
                  </a:cubicBezTo>
                  <a:cubicBezTo>
                    <a:pt x="1085" y="227"/>
                    <a:pt x="2013" y="251"/>
                    <a:pt x="2512" y="251"/>
                  </a:cubicBezTo>
                  <a:cubicBezTo>
                    <a:pt x="2761" y="251"/>
                    <a:pt x="2902" y="245"/>
                    <a:pt x="2902"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6"/>
            <p:cNvSpPr/>
            <p:nvPr/>
          </p:nvSpPr>
          <p:spPr>
            <a:xfrm>
              <a:off x="163560" y="4420341"/>
              <a:ext cx="321281" cy="12198"/>
            </a:xfrm>
            <a:custGeom>
              <a:avLst/>
              <a:gdLst/>
              <a:ahLst/>
              <a:cxnLst/>
              <a:rect l="l" t="t" r="r" b="b"/>
              <a:pathLst>
                <a:path w="7243" h="275" extrusionOk="0">
                  <a:moveTo>
                    <a:pt x="0" y="1"/>
                  </a:moveTo>
                  <a:cubicBezTo>
                    <a:pt x="28" y="55"/>
                    <a:pt x="55" y="164"/>
                    <a:pt x="136" y="272"/>
                  </a:cubicBezTo>
                  <a:cubicBezTo>
                    <a:pt x="686" y="272"/>
                    <a:pt x="1434" y="274"/>
                    <a:pt x="2240" y="274"/>
                  </a:cubicBezTo>
                  <a:cubicBezTo>
                    <a:pt x="4256" y="274"/>
                    <a:pt x="6642" y="260"/>
                    <a:pt x="7243" y="164"/>
                  </a:cubicBezTo>
                  <a:cubicBezTo>
                    <a:pt x="6022" y="1"/>
                    <a:pt x="1764" y="1"/>
                    <a:pt x="0"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6"/>
            <p:cNvSpPr/>
            <p:nvPr/>
          </p:nvSpPr>
          <p:spPr>
            <a:xfrm>
              <a:off x="174384" y="4446822"/>
              <a:ext cx="166074" cy="10868"/>
            </a:xfrm>
            <a:custGeom>
              <a:avLst/>
              <a:gdLst/>
              <a:ahLst/>
              <a:cxnLst/>
              <a:rect l="l" t="t" r="r" b="b"/>
              <a:pathLst>
                <a:path w="3744" h="245" extrusionOk="0">
                  <a:moveTo>
                    <a:pt x="1" y="0"/>
                  </a:moveTo>
                  <a:cubicBezTo>
                    <a:pt x="1" y="82"/>
                    <a:pt x="28" y="163"/>
                    <a:pt x="28" y="245"/>
                  </a:cubicBezTo>
                  <a:cubicBezTo>
                    <a:pt x="1682" y="245"/>
                    <a:pt x="3283" y="217"/>
                    <a:pt x="3744" y="136"/>
                  </a:cubicBezTo>
                  <a:cubicBezTo>
                    <a:pt x="3066" y="28"/>
                    <a:pt x="1547" y="0"/>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6"/>
            <p:cNvSpPr/>
            <p:nvPr/>
          </p:nvSpPr>
          <p:spPr>
            <a:xfrm>
              <a:off x="174384" y="4470865"/>
              <a:ext cx="97498" cy="10912"/>
            </a:xfrm>
            <a:custGeom>
              <a:avLst/>
              <a:gdLst/>
              <a:ahLst/>
              <a:cxnLst/>
              <a:rect l="l" t="t" r="r" b="b"/>
              <a:pathLst>
                <a:path w="2198" h="246" extrusionOk="0">
                  <a:moveTo>
                    <a:pt x="1" y="1"/>
                  </a:moveTo>
                  <a:lnTo>
                    <a:pt x="1" y="1"/>
                  </a:lnTo>
                  <a:cubicBezTo>
                    <a:pt x="28" y="109"/>
                    <a:pt x="28" y="164"/>
                    <a:pt x="1" y="245"/>
                  </a:cubicBezTo>
                  <a:cubicBezTo>
                    <a:pt x="1004" y="245"/>
                    <a:pt x="1872" y="218"/>
                    <a:pt x="2198" y="137"/>
                  </a:cubicBezTo>
                  <a:cubicBezTo>
                    <a:pt x="1737" y="82"/>
                    <a:pt x="950"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6"/>
            <p:cNvSpPr/>
            <p:nvPr/>
          </p:nvSpPr>
          <p:spPr>
            <a:xfrm>
              <a:off x="165956" y="4498544"/>
              <a:ext cx="249112" cy="12110"/>
            </a:xfrm>
            <a:custGeom>
              <a:avLst/>
              <a:gdLst/>
              <a:ahLst/>
              <a:cxnLst/>
              <a:rect l="l" t="t" r="r" b="b"/>
              <a:pathLst>
                <a:path w="5616" h="273" extrusionOk="0">
                  <a:moveTo>
                    <a:pt x="109" y="1"/>
                  </a:moveTo>
                  <a:cubicBezTo>
                    <a:pt x="82" y="82"/>
                    <a:pt x="28" y="164"/>
                    <a:pt x="1" y="272"/>
                  </a:cubicBezTo>
                  <a:cubicBezTo>
                    <a:pt x="2116" y="272"/>
                    <a:pt x="4937" y="272"/>
                    <a:pt x="5615" y="164"/>
                  </a:cubicBezTo>
                  <a:cubicBezTo>
                    <a:pt x="4693" y="28"/>
                    <a:pt x="2062"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6"/>
            <p:cNvSpPr/>
            <p:nvPr/>
          </p:nvSpPr>
          <p:spPr>
            <a:xfrm>
              <a:off x="803646" y="4404726"/>
              <a:ext cx="34909" cy="131165"/>
            </a:xfrm>
            <a:custGeom>
              <a:avLst/>
              <a:gdLst/>
              <a:ahLst/>
              <a:cxnLst/>
              <a:rect l="l" t="t" r="r" b="b"/>
              <a:pathLst>
                <a:path w="787" h="2957" extrusionOk="0">
                  <a:moveTo>
                    <a:pt x="0" y="0"/>
                  </a:moveTo>
                  <a:lnTo>
                    <a:pt x="0" y="2957"/>
                  </a:lnTo>
                  <a:cubicBezTo>
                    <a:pt x="380" y="2740"/>
                    <a:pt x="678" y="2306"/>
                    <a:pt x="733" y="1600"/>
                  </a:cubicBezTo>
                  <a:cubicBezTo>
                    <a:pt x="787" y="814"/>
                    <a:pt x="489" y="244"/>
                    <a:pt x="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6"/>
            <p:cNvSpPr/>
            <p:nvPr/>
          </p:nvSpPr>
          <p:spPr>
            <a:xfrm>
              <a:off x="923944" y="4433604"/>
              <a:ext cx="347763" cy="72214"/>
            </a:xfrm>
            <a:custGeom>
              <a:avLst/>
              <a:gdLst/>
              <a:ahLst/>
              <a:cxnLst/>
              <a:rect l="l" t="t" r="r" b="b"/>
              <a:pathLst>
                <a:path w="7840" h="1628" extrusionOk="0">
                  <a:moveTo>
                    <a:pt x="55" y="0"/>
                  </a:moveTo>
                  <a:cubicBezTo>
                    <a:pt x="55" y="0"/>
                    <a:pt x="272" y="407"/>
                    <a:pt x="272" y="787"/>
                  </a:cubicBezTo>
                  <a:cubicBezTo>
                    <a:pt x="272" y="1139"/>
                    <a:pt x="1" y="1628"/>
                    <a:pt x="1" y="1628"/>
                  </a:cubicBezTo>
                  <a:lnTo>
                    <a:pt x="7243" y="1628"/>
                  </a:lnTo>
                  <a:cubicBezTo>
                    <a:pt x="7406" y="1628"/>
                    <a:pt x="7840" y="1302"/>
                    <a:pt x="7812" y="841"/>
                  </a:cubicBezTo>
                  <a:cubicBezTo>
                    <a:pt x="7785" y="190"/>
                    <a:pt x="7433" y="0"/>
                    <a:pt x="7460"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6"/>
            <p:cNvSpPr/>
            <p:nvPr/>
          </p:nvSpPr>
          <p:spPr>
            <a:xfrm>
              <a:off x="1416051" y="4387870"/>
              <a:ext cx="161284" cy="164877"/>
            </a:xfrm>
            <a:custGeom>
              <a:avLst/>
              <a:gdLst/>
              <a:ahLst/>
              <a:cxnLst/>
              <a:rect l="l" t="t" r="r" b="b"/>
              <a:pathLst>
                <a:path w="3636" h="3717" extrusionOk="0">
                  <a:moveTo>
                    <a:pt x="0" y="0"/>
                  </a:moveTo>
                  <a:cubicBezTo>
                    <a:pt x="489" y="733"/>
                    <a:pt x="950" y="1980"/>
                    <a:pt x="163" y="3716"/>
                  </a:cubicBezTo>
                  <a:lnTo>
                    <a:pt x="1899" y="3716"/>
                  </a:lnTo>
                  <a:cubicBezTo>
                    <a:pt x="3635" y="3716"/>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56"/>
          <p:cNvGrpSpPr/>
          <p:nvPr/>
        </p:nvGrpSpPr>
        <p:grpSpPr>
          <a:xfrm flipH="1">
            <a:off x="5076525" y="398879"/>
            <a:ext cx="3127818" cy="1123849"/>
            <a:chOff x="428325" y="398879"/>
            <a:chExt cx="3127818" cy="1123849"/>
          </a:xfrm>
        </p:grpSpPr>
        <p:grpSp>
          <p:nvGrpSpPr>
            <p:cNvPr id="940" name="Google Shape;940;p56"/>
            <p:cNvGrpSpPr/>
            <p:nvPr/>
          </p:nvGrpSpPr>
          <p:grpSpPr>
            <a:xfrm rot="532637">
              <a:off x="461005" y="484552"/>
              <a:ext cx="1150147" cy="512806"/>
              <a:chOff x="638811" y="2327472"/>
              <a:chExt cx="1566541" cy="698461"/>
            </a:xfrm>
          </p:grpSpPr>
          <p:sp>
            <p:nvSpPr>
              <p:cNvPr id="941" name="Google Shape;941;p56"/>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6"/>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6"/>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6"/>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6"/>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6"/>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6"/>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6"/>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6"/>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6"/>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6"/>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6"/>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56"/>
            <p:cNvSpPr/>
            <p:nvPr/>
          </p:nvSpPr>
          <p:spPr>
            <a:xfrm rot="885366">
              <a:off x="1671576" y="904906"/>
              <a:ext cx="1866114" cy="386542"/>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grpSp>
        <p:nvGrpSpPr>
          <p:cNvPr id="1316" name="Google Shape;1316;p65"/>
          <p:cNvGrpSpPr/>
          <p:nvPr/>
        </p:nvGrpSpPr>
        <p:grpSpPr>
          <a:xfrm>
            <a:off x="702971" y="2128078"/>
            <a:ext cx="3781408" cy="711603"/>
            <a:chOff x="238125" y="2506075"/>
            <a:chExt cx="5747346" cy="673075"/>
          </a:xfrm>
        </p:grpSpPr>
        <p:sp>
          <p:nvSpPr>
            <p:cNvPr id="1317" name="Google Shape;1317;p65"/>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5"/>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5"/>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5"/>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1" name="Google Shape;1321;p65"/>
          <p:cNvGrpSpPr/>
          <p:nvPr/>
        </p:nvGrpSpPr>
        <p:grpSpPr>
          <a:xfrm>
            <a:off x="843921" y="4106303"/>
            <a:ext cx="1261800" cy="654989"/>
            <a:chOff x="103411" y="3896691"/>
            <a:chExt cx="1581004" cy="820892"/>
          </a:xfrm>
        </p:grpSpPr>
        <p:sp>
          <p:nvSpPr>
            <p:cNvPr id="1322" name="Google Shape;1322;p65"/>
            <p:cNvSpPr/>
            <p:nvPr/>
          </p:nvSpPr>
          <p:spPr>
            <a:xfrm>
              <a:off x="103411" y="3898199"/>
              <a:ext cx="804956" cy="163635"/>
            </a:xfrm>
            <a:custGeom>
              <a:avLst/>
              <a:gdLst/>
              <a:ahLst/>
              <a:cxnLst/>
              <a:rect l="l" t="t" r="r" b="b"/>
              <a:pathLst>
                <a:path w="18147" h="3689" extrusionOk="0">
                  <a:moveTo>
                    <a:pt x="1655" y="0"/>
                  </a:moveTo>
                  <a:cubicBezTo>
                    <a:pt x="461" y="0"/>
                    <a:pt x="0" y="3689"/>
                    <a:pt x="1736" y="3689"/>
                  </a:cubicBezTo>
                  <a:lnTo>
                    <a:pt x="18092" y="3689"/>
                  </a:lnTo>
                  <a:lnTo>
                    <a:pt x="1814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5"/>
            <p:cNvSpPr/>
            <p:nvPr/>
          </p:nvSpPr>
          <p:spPr>
            <a:xfrm>
              <a:off x="819260" y="3896691"/>
              <a:ext cx="726753" cy="168780"/>
            </a:xfrm>
            <a:custGeom>
              <a:avLst/>
              <a:gdLst/>
              <a:ahLst/>
              <a:cxnLst/>
              <a:rect l="l" t="t" r="r" b="b"/>
              <a:pathLst>
                <a:path w="16384" h="3805" extrusionOk="0">
                  <a:moveTo>
                    <a:pt x="5276" y="1"/>
                  </a:moveTo>
                  <a:cubicBezTo>
                    <a:pt x="3018" y="1"/>
                    <a:pt x="1258" y="16"/>
                    <a:pt x="1059" y="61"/>
                  </a:cubicBezTo>
                  <a:cubicBezTo>
                    <a:pt x="543" y="170"/>
                    <a:pt x="1" y="821"/>
                    <a:pt x="1" y="1906"/>
                  </a:cubicBezTo>
                  <a:cubicBezTo>
                    <a:pt x="1" y="2991"/>
                    <a:pt x="706" y="3804"/>
                    <a:pt x="1493" y="3804"/>
                  </a:cubicBezTo>
                  <a:lnTo>
                    <a:pt x="16384" y="3804"/>
                  </a:lnTo>
                  <a:lnTo>
                    <a:pt x="16384" y="3316"/>
                  </a:lnTo>
                  <a:lnTo>
                    <a:pt x="1656" y="3316"/>
                  </a:lnTo>
                  <a:lnTo>
                    <a:pt x="1656" y="604"/>
                  </a:lnTo>
                  <a:lnTo>
                    <a:pt x="15896" y="468"/>
                  </a:lnTo>
                  <a:lnTo>
                    <a:pt x="16302" y="468"/>
                  </a:lnTo>
                  <a:lnTo>
                    <a:pt x="16302" y="61"/>
                  </a:lnTo>
                  <a:cubicBezTo>
                    <a:pt x="16302" y="61"/>
                    <a:pt x="9793" y="1"/>
                    <a:pt x="527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5"/>
            <p:cNvSpPr/>
            <p:nvPr/>
          </p:nvSpPr>
          <p:spPr>
            <a:xfrm>
              <a:off x="843346" y="3907204"/>
              <a:ext cx="682218" cy="143807"/>
            </a:xfrm>
            <a:custGeom>
              <a:avLst/>
              <a:gdLst/>
              <a:ahLst/>
              <a:cxnLst/>
              <a:rect l="l" t="t" r="r" b="b"/>
              <a:pathLst>
                <a:path w="15380" h="3242" extrusionOk="0">
                  <a:moveTo>
                    <a:pt x="1326" y="0"/>
                  </a:moveTo>
                  <a:cubicBezTo>
                    <a:pt x="1248" y="0"/>
                    <a:pt x="1167" y="14"/>
                    <a:pt x="1085" y="41"/>
                  </a:cubicBezTo>
                  <a:cubicBezTo>
                    <a:pt x="977" y="68"/>
                    <a:pt x="841" y="95"/>
                    <a:pt x="733" y="177"/>
                  </a:cubicBezTo>
                  <a:cubicBezTo>
                    <a:pt x="299" y="394"/>
                    <a:pt x="0" y="990"/>
                    <a:pt x="28" y="1750"/>
                  </a:cubicBezTo>
                  <a:cubicBezTo>
                    <a:pt x="55" y="2482"/>
                    <a:pt x="380" y="2916"/>
                    <a:pt x="733" y="3106"/>
                  </a:cubicBezTo>
                  <a:cubicBezTo>
                    <a:pt x="868" y="3188"/>
                    <a:pt x="1004" y="3242"/>
                    <a:pt x="1140" y="3242"/>
                  </a:cubicBezTo>
                  <a:cubicBezTo>
                    <a:pt x="1302" y="3242"/>
                    <a:pt x="1492" y="3242"/>
                    <a:pt x="1628" y="3215"/>
                  </a:cubicBezTo>
                  <a:cubicBezTo>
                    <a:pt x="2333" y="3106"/>
                    <a:pt x="3038" y="2998"/>
                    <a:pt x="3771" y="2998"/>
                  </a:cubicBezTo>
                  <a:lnTo>
                    <a:pt x="15325" y="2998"/>
                  </a:lnTo>
                  <a:cubicBezTo>
                    <a:pt x="15325" y="2998"/>
                    <a:pt x="15190" y="2808"/>
                    <a:pt x="15081" y="2537"/>
                  </a:cubicBezTo>
                  <a:cubicBezTo>
                    <a:pt x="15054" y="2482"/>
                    <a:pt x="15027" y="2401"/>
                    <a:pt x="15054" y="2265"/>
                  </a:cubicBezTo>
                  <a:cubicBezTo>
                    <a:pt x="15000" y="2157"/>
                    <a:pt x="15000" y="2021"/>
                    <a:pt x="14973" y="1886"/>
                  </a:cubicBezTo>
                  <a:cubicBezTo>
                    <a:pt x="14946" y="1831"/>
                    <a:pt x="14946" y="1750"/>
                    <a:pt x="14946" y="1696"/>
                  </a:cubicBezTo>
                  <a:lnTo>
                    <a:pt x="14946" y="1533"/>
                  </a:lnTo>
                  <a:lnTo>
                    <a:pt x="14946" y="1343"/>
                  </a:lnTo>
                  <a:cubicBezTo>
                    <a:pt x="14946" y="1289"/>
                    <a:pt x="14973" y="1180"/>
                    <a:pt x="14973" y="1126"/>
                  </a:cubicBezTo>
                  <a:cubicBezTo>
                    <a:pt x="15027" y="990"/>
                    <a:pt x="15054" y="882"/>
                    <a:pt x="15081" y="773"/>
                  </a:cubicBezTo>
                  <a:cubicBezTo>
                    <a:pt x="15108" y="665"/>
                    <a:pt x="15163" y="584"/>
                    <a:pt x="15190" y="502"/>
                  </a:cubicBezTo>
                  <a:cubicBezTo>
                    <a:pt x="15298" y="312"/>
                    <a:pt x="15380" y="204"/>
                    <a:pt x="15380" y="204"/>
                  </a:cubicBezTo>
                  <a:lnTo>
                    <a:pt x="3771" y="204"/>
                  </a:lnTo>
                  <a:cubicBezTo>
                    <a:pt x="3011" y="204"/>
                    <a:pt x="2306" y="123"/>
                    <a:pt x="1547" y="41"/>
                  </a:cubicBezTo>
                  <a:cubicBezTo>
                    <a:pt x="1479" y="14"/>
                    <a:pt x="140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5"/>
            <p:cNvSpPr/>
            <p:nvPr/>
          </p:nvSpPr>
          <p:spPr>
            <a:xfrm>
              <a:off x="862597" y="3940295"/>
              <a:ext cx="187721" cy="11001"/>
            </a:xfrm>
            <a:custGeom>
              <a:avLst/>
              <a:gdLst/>
              <a:ahLst/>
              <a:cxnLst/>
              <a:rect l="l" t="t" r="r" b="b"/>
              <a:pathLst>
                <a:path w="4232" h="248" extrusionOk="0">
                  <a:moveTo>
                    <a:pt x="163" y="0"/>
                  </a:moveTo>
                  <a:lnTo>
                    <a:pt x="0" y="244"/>
                  </a:lnTo>
                  <a:cubicBezTo>
                    <a:pt x="0" y="244"/>
                    <a:pt x="220" y="247"/>
                    <a:pt x="597" y="247"/>
                  </a:cubicBezTo>
                  <a:cubicBezTo>
                    <a:pt x="1351" y="247"/>
                    <a:pt x="2731" y="235"/>
                    <a:pt x="4232" y="163"/>
                  </a:cubicBezTo>
                  <a:cubicBezTo>
                    <a:pt x="3527" y="136"/>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5"/>
            <p:cNvSpPr/>
            <p:nvPr/>
          </p:nvSpPr>
          <p:spPr>
            <a:xfrm>
              <a:off x="863795" y="3965535"/>
              <a:ext cx="150461" cy="12154"/>
            </a:xfrm>
            <a:custGeom>
              <a:avLst/>
              <a:gdLst/>
              <a:ahLst/>
              <a:cxnLst/>
              <a:rect l="l" t="t" r="r" b="b"/>
              <a:pathLst>
                <a:path w="3392" h="274" extrusionOk="0">
                  <a:moveTo>
                    <a:pt x="136" y="1"/>
                  </a:moveTo>
                  <a:lnTo>
                    <a:pt x="1" y="272"/>
                  </a:lnTo>
                  <a:cubicBezTo>
                    <a:pt x="1" y="272"/>
                    <a:pt x="99" y="274"/>
                    <a:pt x="275" y="274"/>
                  </a:cubicBezTo>
                  <a:cubicBezTo>
                    <a:pt x="802" y="274"/>
                    <a:pt x="2028" y="259"/>
                    <a:pt x="3391" y="137"/>
                  </a:cubicBezTo>
                  <a:cubicBezTo>
                    <a:pt x="2686" y="82"/>
                    <a:pt x="136" y="1"/>
                    <a:pt x="136"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5"/>
            <p:cNvSpPr/>
            <p:nvPr/>
          </p:nvSpPr>
          <p:spPr>
            <a:xfrm>
              <a:off x="856565" y="4000445"/>
              <a:ext cx="127572" cy="11089"/>
            </a:xfrm>
            <a:custGeom>
              <a:avLst/>
              <a:gdLst/>
              <a:ahLst/>
              <a:cxnLst/>
              <a:rect l="l" t="t" r="r" b="b"/>
              <a:pathLst>
                <a:path w="2876" h="250" extrusionOk="0">
                  <a:moveTo>
                    <a:pt x="164" y="1"/>
                  </a:moveTo>
                  <a:lnTo>
                    <a:pt x="1" y="245"/>
                  </a:lnTo>
                  <a:cubicBezTo>
                    <a:pt x="1" y="245"/>
                    <a:pt x="119" y="250"/>
                    <a:pt x="330" y="250"/>
                  </a:cubicBezTo>
                  <a:cubicBezTo>
                    <a:pt x="805" y="250"/>
                    <a:pt x="1749" y="224"/>
                    <a:pt x="2876" y="55"/>
                  </a:cubicBezTo>
                  <a:cubicBezTo>
                    <a:pt x="2171" y="28"/>
                    <a:pt x="164" y="1"/>
                    <a:pt x="164"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5"/>
            <p:cNvSpPr/>
            <p:nvPr/>
          </p:nvSpPr>
          <p:spPr>
            <a:xfrm>
              <a:off x="1194661" y="3930669"/>
              <a:ext cx="321281" cy="12553"/>
            </a:xfrm>
            <a:custGeom>
              <a:avLst/>
              <a:gdLst/>
              <a:ahLst/>
              <a:cxnLst/>
              <a:rect l="l" t="t" r="r" b="b"/>
              <a:pathLst>
                <a:path w="7243" h="283" extrusionOk="0">
                  <a:moveTo>
                    <a:pt x="7243" y="0"/>
                  </a:moveTo>
                  <a:cubicBezTo>
                    <a:pt x="5507" y="0"/>
                    <a:pt x="1221" y="0"/>
                    <a:pt x="1" y="190"/>
                  </a:cubicBezTo>
                  <a:cubicBezTo>
                    <a:pt x="483" y="266"/>
                    <a:pt x="2037" y="282"/>
                    <a:pt x="3653" y="282"/>
                  </a:cubicBezTo>
                  <a:cubicBezTo>
                    <a:pt x="4946" y="282"/>
                    <a:pt x="6278" y="272"/>
                    <a:pt x="7134" y="272"/>
                  </a:cubicBezTo>
                  <a:cubicBezTo>
                    <a:pt x="7161" y="190"/>
                    <a:pt x="7188" y="82"/>
                    <a:pt x="724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5"/>
            <p:cNvSpPr/>
            <p:nvPr/>
          </p:nvSpPr>
          <p:spPr>
            <a:xfrm>
              <a:off x="1337848" y="3957151"/>
              <a:ext cx="167272" cy="9670"/>
            </a:xfrm>
            <a:custGeom>
              <a:avLst/>
              <a:gdLst/>
              <a:ahLst/>
              <a:cxnLst/>
              <a:rect l="l" t="t" r="r" b="b"/>
              <a:pathLst>
                <a:path w="3771" h="218" extrusionOk="0">
                  <a:moveTo>
                    <a:pt x="3771" y="0"/>
                  </a:moveTo>
                  <a:lnTo>
                    <a:pt x="3771" y="0"/>
                  </a:lnTo>
                  <a:cubicBezTo>
                    <a:pt x="2252" y="27"/>
                    <a:pt x="678" y="54"/>
                    <a:pt x="0" y="136"/>
                  </a:cubicBezTo>
                  <a:cubicBezTo>
                    <a:pt x="489" y="190"/>
                    <a:pt x="2062" y="217"/>
                    <a:pt x="3743" y="217"/>
                  </a:cubicBezTo>
                  <a:cubicBezTo>
                    <a:pt x="3743" y="163"/>
                    <a:pt x="3771" y="54"/>
                    <a:pt x="377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5"/>
            <p:cNvSpPr/>
            <p:nvPr/>
          </p:nvSpPr>
          <p:spPr>
            <a:xfrm>
              <a:off x="1407623" y="3982391"/>
              <a:ext cx="97498" cy="10868"/>
            </a:xfrm>
            <a:custGeom>
              <a:avLst/>
              <a:gdLst/>
              <a:ahLst/>
              <a:cxnLst/>
              <a:rect l="l" t="t" r="r" b="b"/>
              <a:pathLst>
                <a:path w="2198" h="245" extrusionOk="0">
                  <a:moveTo>
                    <a:pt x="2198" y="1"/>
                  </a:moveTo>
                  <a:cubicBezTo>
                    <a:pt x="1248" y="28"/>
                    <a:pt x="435" y="55"/>
                    <a:pt x="1" y="136"/>
                  </a:cubicBezTo>
                  <a:cubicBezTo>
                    <a:pt x="299" y="191"/>
                    <a:pt x="1167" y="245"/>
                    <a:pt x="2198" y="245"/>
                  </a:cubicBezTo>
                  <a:cubicBezTo>
                    <a:pt x="2198" y="163"/>
                    <a:pt x="2170" y="109"/>
                    <a:pt x="2198"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5"/>
            <p:cNvSpPr/>
            <p:nvPr/>
          </p:nvSpPr>
          <p:spPr>
            <a:xfrm>
              <a:off x="1264436" y="4007675"/>
              <a:ext cx="247914" cy="12065"/>
            </a:xfrm>
            <a:custGeom>
              <a:avLst/>
              <a:gdLst/>
              <a:ahLst/>
              <a:cxnLst/>
              <a:rect l="l" t="t" r="r" b="b"/>
              <a:pathLst>
                <a:path w="5589" h="272" extrusionOk="0">
                  <a:moveTo>
                    <a:pt x="5480" y="0"/>
                  </a:moveTo>
                  <a:cubicBezTo>
                    <a:pt x="3527" y="0"/>
                    <a:pt x="923" y="27"/>
                    <a:pt x="1" y="163"/>
                  </a:cubicBezTo>
                  <a:cubicBezTo>
                    <a:pt x="679" y="272"/>
                    <a:pt x="3500" y="272"/>
                    <a:pt x="5588" y="272"/>
                  </a:cubicBezTo>
                  <a:cubicBezTo>
                    <a:pt x="5561" y="217"/>
                    <a:pt x="5534" y="136"/>
                    <a:pt x="548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5"/>
            <p:cNvSpPr/>
            <p:nvPr/>
          </p:nvSpPr>
          <p:spPr>
            <a:xfrm>
              <a:off x="839753" y="3916209"/>
              <a:ext cx="34909" cy="131209"/>
            </a:xfrm>
            <a:custGeom>
              <a:avLst/>
              <a:gdLst/>
              <a:ahLst/>
              <a:cxnLst/>
              <a:rect l="l" t="t" r="r" b="b"/>
              <a:pathLst>
                <a:path w="787" h="2958" extrusionOk="0">
                  <a:moveTo>
                    <a:pt x="787" y="1"/>
                  </a:moveTo>
                  <a:cubicBezTo>
                    <a:pt x="353" y="245"/>
                    <a:pt x="0" y="787"/>
                    <a:pt x="81" y="1601"/>
                  </a:cubicBezTo>
                  <a:cubicBezTo>
                    <a:pt x="109" y="2306"/>
                    <a:pt x="407" y="2740"/>
                    <a:pt x="787" y="2957"/>
                  </a:cubicBezTo>
                  <a:lnTo>
                    <a:pt x="787"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5"/>
            <p:cNvSpPr/>
            <p:nvPr/>
          </p:nvSpPr>
          <p:spPr>
            <a:xfrm>
              <a:off x="406598" y="3944775"/>
              <a:ext cx="347763" cy="72569"/>
            </a:xfrm>
            <a:custGeom>
              <a:avLst/>
              <a:gdLst/>
              <a:ahLst/>
              <a:cxnLst/>
              <a:rect l="l" t="t" r="r" b="b"/>
              <a:pathLst>
                <a:path w="7840" h="1636" extrusionOk="0">
                  <a:moveTo>
                    <a:pt x="379" y="1"/>
                  </a:moveTo>
                  <a:cubicBezTo>
                    <a:pt x="351" y="1"/>
                    <a:pt x="77" y="256"/>
                    <a:pt x="28" y="849"/>
                  </a:cubicBezTo>
                  <a:cubicBezTo>
                    <a:pt x="0" y="1310"/>
                    <a:pt x="434" y="1635"/>
                    <a:pt x="624" y="1635"/>
                  </a:cubicBezTo>
                  <a:lnTo>
                    <a:pt x="7839" y="1635"/>
                  </a:lnTo>
                  <a:cubicBezTo>
                    <a:pt x="7839" y="1635"/>
                    <a:pt x="7568" y="1147"/>
                    <a:pt x="7568" y="767"/>
                  </a:cubicBezTo>
                  <a:cubicBezTo>
                    <a:pt x="7568" y="360"/>
                    <a:pt x="7812" y="8"/>
                    <a:pt x="7812" y="8"/>
                  </a:cubicBezTo>
                  <a:lnTo>
                    <a:pt x="380" y="8"/>
                  </a:lnTo>
                  <a:cubicBezTo>
                    <a:pt x="383" y="3"/>
                    <a:pt x="382" y="1"/>
                    <a:pt x="379"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5"/>
            <p:cNvSpPr/>
            <p:nvPr/>
          </p:nvSpPr>
          <p:spPr>
            <a:xfrm>
              <a:off x="103411" y="3899397"/>
              <a:ext cx="161240" cy="163635"/>
            </a:xfrm>
            <a:custGeom>
              <a:avLst/>
              <a:gdLst/>
              <a:ahLst/>
              <a:cxnLst/>
              <a:rect l="l" t="t" r="r" b="b"/>
              <a:pathLst>
                <a:path w="3635" h="3689" extrusionOk="0">
                  <a:moveTo>
                    <a:pt x="1655" y="0"/>
                  </a:moveTo>
                  <a:cubicBezTo>
                    <a:pt x="461" y="0"/>
                    <a:pt x="0" y="3689"/>
                    <a:pt x="1736" y="3689"/>
                  </a:cubicBezTo>
                  <a:lnTo>
                    <a:pt x="3445" y="3689"/>
                  </a:lnTo>
                  <a:cubicBezTo>
                    <a:pt x="2631" y="1980"/>
                    <a:pt x="3147" y="705"/>
                    <a:pt x="3635"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5"/>
            <p:cNvSpPr/>
            <p:nvPr/>
          </p:nvSpPr>
          <p:spPr>
            <a:xfrm>
              <a:off x="202063" y="4061792"/>
              <a:ext cx="806153" cy="163679"/>
            </a:xfrm>
            <a:custGeom>
              <a:avLst/>
              <a:gdLst/>
              <a:ahLst/>
              <a:cxnLst/>
              <a:rect l="l" t="t" r="r" b="b"/>
              <a:pathLst>
                <a:path w="18174" h="3690" extrusionOk="0">
                  <a:moveTo>
                    <a:pt x="1682" y="1"/>
                  </a:moveTo>
                  <a:cubicBezTo>
                    <a:pt x="489" y="1"/>
                    <a:pt x="0" y="3690"/>
                    <a:pt x="1736" y="3690"/>
                  </a:cubicBezTo>
                  <a:lnTo>
                    <a:pt x="18146" y="3690"/>
                  </a:lnTo>
                  <a:lnTo>
                    <a:pt x="18173" y="1"/>
                  </a:ln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5"/>
            <p:cNvSpPr/>
            <p:nvPr/>
          </p:nvSpPr>
          <p:spPr>
            <a:xfrm>
              <a:off x="920351" y="4059131"/>
              <a:ext cx="725556" cy="168736"/>
            </a:xfrm>
            <a:custGeom>
              <a:avLst/>
              <a:gdLst/>
              <a:ahLst/>
              <a:cxnLst/>
              <a:rect l="l" t="t" r="r" b="b"/>
              <a:pathLst>
                <a:path w="16357" h="3804" extrusionOk="0">
                  <a:moveTo>
                    <a:pt x="5267" y="1"/>
                  </a:moveTo>
                  <a:cubicBezTo>
                    <a:pt x="3005" y="1"/>
                    <a:pt x="1239" y="16"/>
                    <a:pt x="1031" y="61"/>
                  </a:cubicBezTo>
                  <a:cubicBezTo>
                    <a:pt x="543" y="169"/>
                    <a:pt x="0" y="820"/>
                    <a:pt x="0" y="1905"/>
                  </a:cubicBezTo>
                  <a:cubicBezTo>
                    <a:pt x="0" y="2936"/>
                    <a:pt x="706" y="3804"/>
                    <a:pt x="1492" y="3804"/>
                  </a:cubicBezTo>
                  <a:lnTo>
                    <a:pt x="16356" y="3804"/>
                  </a:lnTo>
                  <a:lnTo>
                    <a:pt x="16356" y="3316"/>
                  </a:lnTo>
                  <a:lnTo>
                    <a:pt x="1655" y="3316"/>
                  </a:lnTo>
                  <a:lnTo>
                    <a:pt x="1655" y="603"/>
                  </a:lnTo>
                  <a:lnTo>
                    <a:pt x="15895" y="468"/>
                  </a:lnTo>
                  <a:lnTo>
                    <a:pt x="16302" y="468"/>
                  </a:lnTo>
                  <a:lnTo>
                    <a:pt x="16302" y="61"/>
                  </a:lnTo>
                  <a:cubicBezTo>
                    <a:pt x="16302" y="61"/>
                    <a:pt x="9792" y="1"/>
                    <a:pt x="526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5"/>
            <p:cNvSpPr/>
            <p:nvPr/>
          </p:nvSpPr>
          <p:spPr>
            <a:xfrm>
              <a:off x="944393" y="4072926"/>
              <a:ext cx="682263" cy="142920"/>
            </a:xfrm>
            <a:custGeom>
              <a:avLst/>
              <a:gdLst/>
              <a:ahLst/>
              <a:cxnLst/>
              <a:rect l="l" t="t" r="r" b="b"/>
              <a:pathLst>
                <a:path w="15381" h="3222" extrusionOk="0">
                  <a:moveTo>
                    <a:pt x="1327" y="1"/>
                  </a:moveTo>
                  <a:cubicBezTo>
                    <a:pt x="1249" y="1"/>
                    <a:pt x="1167" y="8"/>
                    <a:pt x="1086" y="21"/>
                  </a:cubicBezTo>
                  <a:cubicBezTo>
                    <a:pt x="977" y="21"/>
                    <a:pt x="842" y="48"/>
                    <a:pt x="733" y="130"/>
                  </a:cubicBezTo>
                  <a:cubicBezTo>
                    <a:pt x="299" y="374"/>
                    <a:pt x="1" y="943"/>
                    <a:pt x="28" y="1730"/>
                  </a:cubicBezTo>
                  <a:cubicBezTo>
                    <a:pt x="55" y="2435"/>
                    <a:pt x="353" y="2869"/>
                    <a:pt x="733" y="3086"/>
                  </a:cubicBezTo>
                  <a:cubicBezTo>
                    <a:pt x="869" y="3140"/>
                    <a:pt x="1004" y="3222"/>
                    <a:pt x="1140" y="3222"/>
                  </a:cubicBezTo>
                  <a:cubicBezTo>
                    <a:pt x="1303" y="3222"/>
                    <a:pt x="1493" y="3222"/>
                    <a:pt x="1628" y="3167"/>
                  </a:cubicBezTo>
                  <a:cubicBezTo>
                    <a:pt x="2334" y="3086"/>
                    <a:pt x="3039" y="2978"/>
                    <a:pt x="3744" y="2978"/>
                  </a:cubicBezTo>
                  <a:lnTo>
                    <a:pt x="15326" y="2978"/>
                  </a:lnTo>
                  <a:cubicBezTo>
                    <a:pt x="15326" y="2978"/>
                    <a:pt x="15190" y="2761"/>
                    <a:pt x="15082" y="2489"/>
                  </a:cubicBezTo>
                  <a:cubicBezTo>
                    <a:pt x="15055" y="2435"/>
                    <a:pt x="15000" y="2327"/>
                    <a:pt x="15000" y="2272"/>
                  </a:cubicBezTo>
                  <a:cubicBezTo>
                    <a:pt x="14973" y="2164"/>
                    <a:pt x="14973" y="2028"/>
                    <a:pt x="14946" y="1893"/>
                  </a:cubicBezTo>
                  <a:cubicBezTo>
                    <a:pt x="14919" y="1811"/>
                    <a:pt x="14919" y="1757"/>
                    <a:pt x="14919" y="1676"/>
                  </a:cubicBezTo>
                  <a:lnTo>
                    <a:pt x="14919" y="1513"/>
                  </a:lnTo>
                  <a:lnTo>
                    <a:pt x="14919" y="1350"/>
                  </a:lnTo>
                  <a:cubicBezTo>
                    <a:pt x="14919" y="1269"/>
                    <a:pt x="14946" y="1187"/>
                    <a:pt x="14946" y="1106"/>
                  </a:cubicBezTo>
                  <a:cubicBezTo>
                    <a:pt x="14973" y="970"/>
                    <a:pt x="15000" y="862"/>
                    <a:pt x="15055" y="781"/>
                  </a:cubicBezTo>
                  <a:cubicBezTo>
                    <a:pt x="15109" y="672"/>
                    <a:pt x="15136" y="564"/>
                    <a:pt x="15190" y="509"/>
                  </a:cubicBezTo>
                  <a:cubicBezTo>
                    <a:pt x="15272" y="292"/>
                    <a:pt x="15380" y="184"/>
                    <a:pt x="15380" y="184"/>
                  </a:cubicBezTo>
                  <a:lnTo>
                    <a:pt x="3744" y="184"/>
                  </a:lnTo>
                  <a:cubicBezTo>
                    <a:pt x="3012" y="184"/>
                    <a:pt x="2306" y="130"/>
                    <a:pt x="1547" y="21"/>
                  </a:cubicBezTo>
                  <a:cubicBezTo>
                    <a:pt x="1479" y="8"/>
                    <a:pt x="1405" y="1"/>
                    <a:pt x="1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5"/>
            <p:cNvSpPr/>
            <p:nvPr/>
          </p:nvSpPr>
          <p:spPr>
            <a:xfrm>
              <a:off x="963645" y="4103933"/>
              <a:ext cx="187765" cy="11001"/>
            </a:xfrm>
            <a:custGeom>
              <a:avLst/>
              <a:gdLst/>
              <a:ahLst/>
              <a:cxnLst/>
              <a:rect l="l" t="t" r="r" b="b"/>
              <a:pathLst>
                <a:path w="4233" h="248" extrusionOk="0">
                  <a:moveTo>
                    <a:pt x="164" y="0"/>
                  </a:moveTo>
                  <a:lnTo>
                    <a:pt x="1" y="244"/>
                  </a:lnTo>
                  <a:cubicBezTo>
                    <a:pt x="1" y="244"/>
                    <a:pt x="218" y="247"/>
                    <a:pt x="592" y="247"/>
                  </a:cubicBezTo>
                  <a:cubicBezTo>
                    <a:pt x="1339" y="247"/>
                    <a:pt x="2713" y="235"/>
                    <a:pt x="4232" y="163"/>
                  </a:cubicBezTo>
                  <a:cubicBezTo>
                    <a:pt x="3527" y="136"/>
                    <a:pt x="164" y="0"/>
                    <a:pt x="164"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5"/>
            <p:cNvSpPr/>
            <p:nvPr/>
          </p:nvSpPr>
          <p:spPr>
            <a:xfrm>
              <a:off x="964842" y="4129173"/>
              <a:ext cx="150461" cy="12420"/>
            </a:xfrm>
            <a:custGeom>
              <a:avLst/>
              <a:gdLst/>
              <a:ahLst/>
              <a:cxnLst/>
              <a:rect l="l" t="t" r="r" b="b"/>
              <a:pathLst>
                <a:path w="3392" h="280" extrusionOk="0">
                  <a:moveTo>
                    <a:pt x="137" y="1"/>
                  </a:moveTo>
                  <a:lnTo>
                    <a:pt x="1" y="272"/>
                  </a:lnTo>
                  <a:cubicBezTo>
                    <a:pt x="1" y="272"/>
                    <a:pt x="209" y="279"/>
                    <a:pt x="561" y="279"/>
                  </a:cubicBezTo>
                  <a:cubicBezTo>
                    <a:pt x="1177" y="279"/>
                    <a:pt x="2235" y="257"/>
                    <a:pt x="3391" y="136"/>
                  </a:cubicBezTo>
                  <a:cubicBezTo>
                    <a:pt x="2686" y="82"/>
                    <a:pt x="137" y="1"/>
                    <a:pt x="137"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5"/>
            <p:cNvSpPr/>
            <p:nvPr/>
          </p:nvSpPr>
          <p:spPr>
            <a:xfrm>
              <a:off x="957656" y="4162885"/>
              <a:ext cx="127572" cy="11089"/>
            </a:xfrm>
            <a:custGeom>
              <a:avLst/>
              <a:gdLst/>
              <a:ahLst/>
              <a:cxnLst/>
              <a:rect l="l" t="t" r="r" b="b"/>
              <a:pathLst>
                <a:path w="2876" h="250" extrusionOk="0">
                  <a:moveTo>
                    <a:pt x="163" y="0"/>
                  </a:moveTo>
                  <a:lnTo>
                    <a:pt x="0" y="244"/>
                  </a:lnTo>
                  <a:cubicBezTo>
                    <a:pt x="0" y="244"/>
                    <a:pt x="118" y="250"/>
                    <a:pt x="329" y="250"/>
                  </a:cubicBezTo>
                  <a:cubicBezTo>
                    <a:pt x="804" y="250"/>
                    <a:pt x="1749" y="224"/>
                    <a:pt x="2875" y="55"/>
                  </a:cubicBezTo>
                  <a:cubicBezTo>
                    <a:pt x="2170" y="27"/>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5"/>
            <p:cNvSpPr/>
            <p:nvPr/>
          </p:nvSpPr>
          <p:spPr>
            <a:xfrm>
              <a:off x="1294511" y="4094174"/>
              <a:ext cx="321281" cy="13485"/>
            </a:xfrm>
            <a:custGeom>
              <a:avLst/>
              <a:gdLst/>
              <a:ahLst/>
              <a:cxnLst/>
              <a:rect l="l" t="t" r="r" b="b"/>
              <a:pathLst>
                <a:path w="7243" h="304" extrusionOk="0">
                  <a:moveTo>
                    <a:pt x="4883" y="0"/>
                  </a:moveTo>
                  <a:cubicBezTo>
                    <a:pt x="3015" y="0"/>
                    <a:pt x="833" y="48"/>
                    <a:pt x="1" y="193"/>
                  </a:cubicBezTo>
                  <a:cubicBezTo>
                    <a:pt x="602" y="290"/>
                    <a:pt x="2987" y="304"/>
                    <a:pt x="5003" y="304"/>
                  </a:cubicBezTo>
                  <a:cubicBezTo>
                    <a:pt x="5810" y="304"/>
                    <a:pt x="6557" y="302"/>
                    <a:pt x="7107" y="302"/>
                  </a:cubicBezTo>
                  <a:cubicBezTo>
                    <a:pt x="7189" y="193"/>
                    <a:pt x="7216" y="85"/>
                    <a:pt x="7243" y="30"/>
                  </a:cubicBezTo>
                  <a:cubicBezTo>
                    <a:pt x="6673" y="12"/>
                    <a:pt x="5817" y="0"/>
                    <a:pt x="488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5"/>
            <p:cNvSpPr/>
            <p:nvPr/>
          </p:nvSpPr>
          <p:spPr>
            <a:xfrm>
              <a:off x="1440093" y="4120745"/>
              <a:ext cx="167316" cy="10912"/>
            </a:xfrm>
            <a:custGeom>
              <a:avLst/>
              <a:gdLst/>
              <a:ahLst/>
              <a:cxnLst/>
              <a:rect l="l" t="t" r="r" b="b"/>
              <a:pathLst>
                <a:path w="3772" h="246" extrusionOk="0">
                  <a:moveTo>
                    <a:pt x="3771" y="1"/>
                  </a:moveTo>
                  <a:cubicBezTo>
                    <a:pt x="2198" y="28"/>
                    <a:pt x="652" y="55"/>
                    <a:pt x="1" y="137"/>
                  </a:cubicBezTo>
                  <a:cubicBezTo>
                    <a:pt x="489" y="191"/>
                    <a:pt x="2062" y="245"/>
                    <a:pt x="3744" y="245"/>
                  </a:cubicBezTo>
                  <a:cubicBezTo>
                    <a:pt x="3744" y="164"/>
                    <a:pt x="3771" y="55"/>
                    <a:pt x="377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5"/>
            <p:cNvSpPr/>
            <p:nvPr/>
          </p:nvSpPr>
          <p:spPr>
            <a:xfrm>
              <a:off x="1507473" y="4144831"/>
              <a:ext cx="98695" cy="10868"/>
            </a:xfrm>
            <a:custGeom>
              <a:avLst/>
              <a:gdLst/>
              <a:ahLst/>
              <a:cxnLst/>
              <a:rect l="l" t="t" r="r" b="b"/>
              <a:pathLst>
                <a:path w="2225" h="245" extrusionOk="0">
                  <a:moveTo>
                    <a:pt x="2225" y="0"/>
                  </a:moveTo>
                  <a:lnTo>
                    <a:pt x="2225" y="0"/>
                  </a:lnTo>
                  <a:cubicBezTo>
                    <a:pt x="1276" y="28"/>
                    <a:pt x="462" y="55"/>
                    <a:pt x="1" y="136"/>
                  </a:cubicBezTo>
                  <a:cubicBezTo>
                    <a:pt x="326" y="190"/>
                    <a:pt x="1194" y="245"/>
                    <a:pt x="2225" y="245"/>
                  </a:cubicBezTo>
                  <a:cubicBezTo>
                    <a:pt x="2225" y="190"/>
                    <a:pt x="2171" y="109"/>
                    <a:pt x="2225"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5"/>
            <p:cNvSpPr/>
            <p:nvPr/>
          </p:nvSpPr>
          <p:spPr>
            <a:xfrm>
              <a:off x="1365528" y="4171313"/>
              <a:ext cx="247870" cy="12065"/>
            </a:xfrm>
            <a:custGeom>
              <a:avLst/>
              <a:gdLst/>
              <a:ahLst/>
              <a:cxnLst/>
              <a:rect l="l" t="t" r="r" b="b"/>
              <a:pathLst>
                <a:path w="5588" h="272" extrusionOk="0">
                  <a:moveTo>
                    <a:pt x="5479" y="0"/>
                  </a:moveTo>
                  <a:cubicBezTo>
                    <a:pt x="3526" y="0"/>
                    <a:pt x="895" y="54"/>
                    <a:pt x="0" y="190"/>
                  </a:cubicBezTo>
                  <a:cubicBezTo>
                    <a:pt x="678" y="271"/>
                    <a:pt x="3472" y="271"/>
                    <a:pt x="5588" y="271"/>
                  </a:cubicBezTo>
                  <a:cubicBezTo>
                    <a:pt x="5561" y="217"/>
                    <a:pt x="5506" y="109"/>
                    <a:pt x="5479"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5"/>
            <p:cNvSpPr/>
            <p:nvPr/>
          </p:nvSpPr>
          <p:spPr>
            <a:xfrm>
              <a:off x="941998" y="4078649"/>
              <a:ext cx="33756" cy="131209"/>
            </a:xfrm>
            <a:custGeom>
              <a:avLst/>
              <a:gdLst/>
              <a:ahLst/>
              <a:cxnLst/>
              <a:rect l="l" t="t" r="r" b="b"/>
              <a:pathLst>
                <a:path w="761" h="2958" extrusionOk="0">
                  <a:moveTo>
                    <a:pt x="760" y="1"/>
                  </a:moveTo>
                  <a:cubicBezTo>
                    <a:pt x="326" y="272"/>
                    <a:pt x="1" y="814"/>
                    <a:pt x="55" y="1601"/>
                  </a:cubicBezTo>
                  <a:cubicBezTo>
                    <a:pt x="82" y="2306"/>
                    <a:pt x="380" y="2740"/>
                    <a:pt x="760" y="2957"/>
                  </a:cubicBezTo>
                  <a:lnTo>
                    <a:pt x="760"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5"/>
            <p:cNvSpPr/>
            <p:nvPr/>
          </p:nvSpPr>
          <p:spPr>
            <a:xfrm>
              <a:off x="507645" y="4107526"/>
              <a:ext cx="347763" cy="72214"/>
            </a:xfrm>
            <a:custGeom>
              <a:avLst/>
              <a:gdLst/>
              <a:ahLst/>
              <a:cxnLst/>
              <a:rect l="l" t="t" r="r" b="b"/>
              <a:pathLst>
                <a:path w="7840" h="1628" extrusionOk="0">
                  <a:moveTo>
                    <a:pt x="408" y="1"/>
                  </a:moveTo>
                  <a:cubicBezTo>
                    <a:pt x="408" y="1"/>
                    <a:pt x="82" y="190"/>
                    <a:pt x="28" y="841"/>
                  </a:cubicBezTo>
                  <a:cubicBezTo>
                    <a:pt x="1" y="1303"/>
                    <a:pt x="435" y="1628"/>
                    <a:pt x="625" y="1628"/>
                  </a:cubicBezTo>
                  <a:lnTo>
                    <a:pt x="7840" y="1628"/>
                  </a:lnTo>
                  <a:cubicBezTo>
                    <a:pt x="7840" y="1628"/>
                    <a:pt x="7568" y="1140"/>
                    <a:pt x="7568" y="760"/>
                  </a:cubicBezTo>
                  <a:cubicBezTo>
                    <a:pt x="7568" y="353"/>
                    <a:pt x="7813" y="1"/>
                    <a:pt x="7813"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5"/>
            <p:cNvSpPr/>
            <p:nvPr/>
          </p:nvSpPr>
          <p:spPr>
            <a:xfrm>
              <a:off x="204458" y="4061792"/>
              <a:ext cx="160086" cy="163679"/>
            </a:xfrm>
            <a:custGeom>
              <a:avLst/>
              <a:gdLst/>
              <a:ahLst/>
              <a:cxnLst/>
              <a:rect l="l" t="t" r="r" b="b"/>
              <a:pathLst>
                <a:path w="3609" h="3690" extrusionOk="0">
                  <a:moveTo>
                    <a:pt x="1655" y="1"/>
                  </a:moveTo>
                  <a:cubicBezTo>
                    <a:pt x="462" y="1"/>
                    <a:pt x="1" y="3690"/>
                    <a:pt x="1709" y="3690"/>
                  </a:cubicBezTo>
                  <a:lnTo>
                    <a:pt x="3445" y="3690"/>
                  </a:lnTo>
                  <a:cubicBezTo>
                    <a:pt x="2632" y="2008"/>
                    <a:pt x="3147" y="706"/>
                    <a:pt x="360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5"/>
            <p:cNvSpPr/>
            <p:nvPr/>
          </p:nvSpPr>
          <p:spPr>
            <a:xfrm>
              <a:off x="872223" y="4224233"/>
              <a:ext cx="804956" cy="163679"/>
            </a:xfrm>
            <a:custGeom>
              <a:avLst/>
              <a:gdLst/>
              <a:ahLst/>
              <a:cxnLst/>
              <a:rect l="l" t="t" r="r" b="b"/>
              <a:pathLst>
                <a:path w="18147" h="3690" extrusionOk="0">
                  <a:moveTo>
                    <a:pt x="0" y="1"/>
                  </a:moveTo>
                  <a:lnTo>
                    <a:pt x="28" y="3689"/>
                  </a:lnTo>
                  <a:lnTo>
                    <a:pt x="16437" y="3689"/>
                  </a:lnTo>
                  <a:cubicBezTo>
                    <a:pt x="18146" y="3689"/>
                    <a:pt x="17685" y="1"/>
                    <a:pt x="16492" y="1"/>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5"/>
            <p:cNvSpPr/>
            <p:nvPr/>
          </p:nvSpPr>
          <p:spPr>
            <a:xfrm>
              <a:off x="234533" y="4221571"/>
              <a:ext cx="725556" cy="168736"/>
            </a:xfrm>
            <a:custGeom>
              <a:avLst/>
              <a:gdLst/>
              <a:ahLst/>
              <a:cxnLst/>
              <a:rect l="l" t="t" r="r" b="b"/>
              <a:pathLst>
                <a:path w="16357" h="3804" extrusionOk="0">
                  <a:moveTo>
                    <a:pt x="11089" y="0"/>
                  </a:moveTo>
                  <a:cubicBezTo>
                    <a:pt x="6565" y="0"/>
                    <a:pt x="55" y="61"/>
                    <a:pt x="55" y="61"/>
                  </a:cubicBezTo>
                  <a:lnTo>
                    <a:pt x="55" y="467"/>
                  </a:lnTo>
                  <a:lnTo>
                    <a:pt x="462" y="467"/>
                  </a:lnTo>
                  <a:lnTo>
                    <a:pt x="14702" y="603"/>
                  </a:lnTo>
                  <a:lnTo>
                    <a:pt x="14702" y="3315"/>
                  </a:lnTo>
                  <a:lnTo>
                    <a:pt x="1" y="3315"/>
                  </a:lnTo>
                  <a:lnTo>
                    <a:pt x="1" y="3804"/>
                  </a:lnTo>
                  <a:lnTo>
                    <a:pt x="14865" y="3804"/>
                  </a:lnTo>
                  <a:cubicBezTo>
                    <a:pt x="15651" y="3804"/>
                    <a:pt x="16356" y="2990"/>
                    <a:pt x="16356" y="1905"/>
                  </a:cubicBezTo>
                  <a:cubicBezTo>
                    <a:pt x="16356" y="820"/>
                    <a:pt x="15814" y="169"/>
                    <a:pt x="15326" y="61"/>
                  </a:cubicBezTo>
                  <a:cubicBezTo>
                    <a:pt x="15118" y="15"/>
                    <a:pt x="13352" y="0"/>
                    <a:pt x="11089" y="0"/>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5"/>
            <p:cNvSpPr/>
            <p:nvPr/>
          </p:nvSpPr>
          <p:spPr>
            <a:xfrm>
              <a:off x="254982" y="4234169"/>
              <a:ext cx="683460" cy="144118"/>
            </a:xfrm>
            <a:custGeom>
              <a:avLst/>
              <a:gdLst/>
              <a:ahLst/>
              <a:cxnLst/>
              <a:rect l="l" t="t" r="r" b="b"/>
              <a:pathLst>
                <a:path w="15408" h="3249" extrusionOk="0">
                  <a:moveTo>
                    <a:pt x="14058" y="0"/>
                  </a:moveTo>
                  <a:cubicBezTo>
                    <a:pt x="13976" y="0"/>
                    <a:pt x="13902" y="7"/>
                    <a:pt x="13834" y="21"/>
                  </a:cubicBezTo>
                  <a:cubicBezTo>
                    <a:pt x="13102" y="129"/>
                    <a:pt x="12369" y="183"/>
                    <a:pt x="11637" y="183"/>
                  </a:cubicBezTo>
                  <a:lnTo>
                    <a:pt x="1" y="183"/>
                  </a:lnTo>
                  <a:cubicBezTo>
                    <a:pt x="1" y="183"/>
                    <a:pt x="109" y="292"/>
                    <a:pt x="218" y="482"/>
                  </a:cubicBezTo>
                  <a:cubicBezTo>
                    <a:pt x="245" y="563"/>
                    <a:pt x="272" y="672"/>
                    <a:pt x="299" y="753"/>
                  </a:cubicBezTo>
                  <a:cubicBezTo>
                    <a:pt x="353" y="862"/>
                    <a:pt x="381" y="970"/>
                    <a:pt x="408" y="1106"/>
                  </a:cubicBezTo>
                  <a:cubicBezTo>
                    <a:pt x="408" y="1160"/>
                    <a:pt x="435" y="1268"/>
                    <a:pt x="435" y="1350"/>
                  </a:cubicBezTo>
                  <a:lnTo>
                    <a:pt x="435" y="1513"/>
                  </a:lnTo>
                  <a:lnTo>
                    <a:pt x="435" y="1675"/>
                  </a:lnTo>
                  <a:cubicBezTo>
                    <a:pt x="435" y="1757"/>
                    <a:pt x="435" y="1811"/>
                    <a:pt x="408" y="1892"/>
                  </a:cubicBezTo>
                  <a:cubicBezTo>
                    <a:pt x="381" y="2028"/>
                    <a:pt x="381" y="2163"/>
                    <a:pt x="353" y="2245"/>
                  </a:cubicBezTo>
                  <a:cubicBezTo>
                    <a:pt x="353" y="2353"/>
                    <a:pt x="299" y="2462"/>
                    <a:pt x="299" y="2516"/>
                  </a:cubicBezTo>
                  <a:cubicBezTo>
                    <a:pt x="218" y="2787"/>
                    <a:pt x="82" y="3004"/>
                    <a:pt x="82" y="3004"/>
                  </a:cubicBezTo>
                  <a:lnTo>
                    <a:pt x="11637" y="3004"/>
                  </a:lnTo>
                  <a:cubicBezTo>
                    <a:pt x="12342" y="3004"/>
                    <a:pt x="13047" y="3113"/>
                    <a:pt x="13780" y="3194"/>
                  </a:cubicBezTo>
                  <a:cubicBezTo>
                    <a:pt x="13915" y="3248"/>
                    <a:pt x="14078" y="3248"/>
                    <a:pt x="14241" y="3248"/>
                  </a:cubicBezTo>
                  <a:cubicBezTo>
                    <a:pt x="14377" y="3248"/>
                    <a:pt x="14512" y="3167"/>
                    <a:pt x="14648" y="3113"/>
                  </a:cubicBezTo>
                  <a:cubicBezTo>
                    <a:pt x="15028" y="2896"/>
                    <a:pt x="15326" y="2462"/>
                    <a:pt x="15353" y="1757"/>
                  </a:cubicBezTo>
                  <a:cubicBezTo>
                    <a:pt x="15407" y="970"/>
                    <a:pt x="15082" y="400"/>
                    <a:pt x="14648" y="156"/>
                  </a:cubicBezTo>
                  <a:cubicBezTo>
                    <a:pt x="14539" y="75"/>
                    <a:pt x="14404" y="48"/>
                    <a:pt x="14322" y="21"/>
                  </a:cubicBezTo>
                  <a:cubicBezTo>
                    <a:pt x="14227" y="7"/>
                    <a:pt x="14139" y="0"/>
                    <a:pt x="1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5"/>
            <p:cNvSpPr/>
            <p:nvPr/>
          </p:nvSpPr>
          <p:spPr>
            <a:xfrm>
              <a:off x="729036" y="4266329"/>
              <a:ext cx="187765" cy="11045"/>
            </a:xfrm>
            <a:custGeom>
              <a:avLst/>
              <a:gdLst/>
              <a:ahLst/>
              <a:cxnLst/>
              <a:rect l="l" t="t" r="r" b="b"/>
              <a:pathLst>
                <a:path w="4233" h="249" extrusionOk="0">
                  <a:moveTo>
                    <a:pt x="4069" y="1"/>
                  </a:moveTo>
                  <a:cubicBezTo>
                    <a:pt x="4069" y="1"/>
                    <a:pt x="706" y="137"/>
                    <a:pt x="1" y="164"/>
                  </a:cubicBezTo>
                  <a:cubicBezTo>
                    <a:pt x="1520" y="236"/>
                    <a:pt x="2894"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5"/>
            <p:cNvSpPr/>
            <p:nvPr/>
          </p:nvSpPr>
          <p:spPr>
            <a:xfrm>
              <a:off x="765143" y="4291613"/>
              <a:ext cx="150416" cy="12376"/>
            </a:xfrm>
            <a:custGeom>
              <a:avLst/>
              <a:gdLst/>
              <a:ahLst/>
              <a:cxnLst/>
              <a:rect l="l" t="t" r="r" b="b"/>
              <a:pathLst>
                <a:path w="3391" h="279" extrusionOk="0">
                  <a:moveTo>
                    <a:pt x="3255" y="1"/>
                  </a:moveTo>
                  <a:cubicBezTo>
                    <a:pt x="3255" y="1"/>
                    <a:pt x="706" y="82"/>
                    <a:pt x="0" y="136"/>
                  </a:cubicBezTo>
                  <a:cubicBezTo>
                    <a:pt x="1157" y="257"/>
                    <a:pt x="2214" y="279"/>
                    <a:pt x="2831" y="279"/>
                  </a:cubicBezTo>
                  <a:cubicBezTo>
                    <a:pt x="3183" y="279"/>
                    <a:pt x="3391" y="272"/>
                    <a:pt x="3391" y="272"/>
                  </a:cubicBezTo>
                  <a:lnTo>
                    <a:pt x="3255"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5"/>
            <p:cNvSpPr/>
            <p:nvPr/>
          </p:nvSpPr>
          <p:spPr>
            <a:xfrm>
              <a:off x="796415" y="4325281"/>
              <a:ext cx="127572" cy="11134"/>
            </a:xfrm>
            <a:custGeom>
              <a:avLst/>
              <a:gdLst/>
              <a:ahLst/>
              <a:cxnLst/>
              <a:rect l="l" t="t" r="r" b="b"/>
              <a:pathLst>
                <a:path w="2876" h="251" extrusionOk="0">
                  <a:moveTo>
                    <a:pt x="2713" y="1"/>
                  </a:moveTo>
                  <a:cubicBezTo>
                    <a:pt x="2713" y="1"/>
                    <a:pt x="706" y="28"/>
                    <a:pt x="1" y="55"/>
                  </a:cubicBezTo>
                  <a:cubicBezTo>
                    <a:pt x="1127" y="224"/>
                    <a:pt x="2072" y="250"/>
                    <a:pt x="2547" y="250"/>
                  </a:cubicBezTo>
                  <a:cubicBezTo>
                    <a:pt x="2758" y="250"/>
                    <a:pt x="2876" y="245"/>
                    <a:pt x="2876"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5"/>
            <p:cNvSpPr/>
            <p:nvPr/>
          </p:nvSpPr>
          <p:spPr>
            <a:xfrm>
              <a:off x="265806" y="4256570"/>
              <a:ext cx="320084" cy="13529"/>
            </a:xfrm>
            <a:custGeom>
              <a:avLst/>
              <a:gdLst/>
              <a:ahLst/>
              <a:cxnLst/>
              <a:rect l="l" t="t" r="r" b="b"/>
              <a:pathLst>
                <a:path w="7216" h="305" extrusionOk="0">
                  <a:moveTo>
                    <a:pt x="2372" y="1"/>
                  </a:moveTo>
                  <a:cubicBezTo>
                    <a:pt x="1439" y="1"/>
                    <a:pt x="580" y="13"/>
                    <a:pt x="1" y="31"/>
                  </a:cubicBezTo>
                  <a:cubicBezTo>
                    <a:pt x="28" y="85"/>
                    <a:pt x="55" y="194"/>
                    <a:pt x="109" y="302"/>
                  </a:cubicBezTo>
                  <a:cubicBezTo>
                    <a:pt x="660" y="302"/>
                    <a:pt x="1407" y="305"/>
                    <a:pt x="2213" y="305"/>
                  </a:cubicBezTo>
                  <a:cubicBezTo>
                    <a:pt x="4230" y="305"/>
                    <a:pt x="6615" y="291"/>
                    <a:pt x="7216" y="194"/>
                  </a:cubicBezTo>
                  <a:cubicBezTo>
                    <a:pt x="6402" y="49"/>
                    <a:pt x="4238" y="1"/>
                    <a:pt x="2372"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5"/>
            <p:cNvSpPr/>
            <p:nvPr/>
          </p:nvSpPr>
          <p:spPr>
            <a:xfrm>
              <a:off x="274234" y="4283185"/>
              <a:ext cx="167316" cy="10868"/>
            </a:xfrm>
            <a:custGeom>
              <a:avLst/>
              <a:gdLst/>
              <a:ahLst/>
              <a:cxnLst/>
              <a:rect l="l" t="t" r="r" b="b"/>
              <a:pathLst>
                <a:path w="3772" h="245" extrusionOk="0">
                  <a:moveTo>
                    <a:pt x="1" y="1"/>
                  </a:moveTo>
                  <a:cubicBezTo>
                    <a:pt x="1" y="55"/>
                    <a:pt x="55" y="163"/>
                    <a:pt x="55" y="245"/>
                  </a:cubicBezTo>
                  <a:cubicBezTo>
                    <a:pt x="1710" y="245"/>
                    <a:pt x="3310" y="191"/>
                    <a:pt x="3771" y="136"/>
                  </a:cubicBezTo>
                  <a:cubicBezTo>
                    <a:pt x="3093" y="55"/>
                    <a:pt x="1574"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5"/>
            <p:cNvSpPr/>
            <p:nvPr/>
          </p:nvSpPr>
          <p:spPr>
            <a:xfrm>
              <a:off x="274234" y="4307271"/>
              <a:ext cx="98740" cy="10868"/>
            </a:xfrm>
            <a:custGeom>
              <a:avLst/>
              <a:gdLst/>
              <a:ahLst/>
              <a:cxnLst/>
              <a:rect l="l" t="t" r="r" b="b"/>
              <a:pathLst>
                <a:path w="2226" h="245" extrusionOk="0">
                  <a:moveTo>
                    <a:pt x="1" y="0"/>
                  </a:moveTo>
                  <a:lnTo>
                    <a:pt x="1" y="0"/>
                  </a:lnTo>
                  <a:cubicBezTo>
                    <a:pt x="55" y="109"/>
                    <a:pt x="55" y="163"/>
                    <a:pt x="1" y="244"/>
                  </a:cubicBezTo>
                  <a:cubicBezTo>
                    <a:pt x="1032" y="244"/>
                    <a:pt x="1900" y="190"/>
                    <a:pt x="2225" y="136"/>
                  </a:cubicBezTo>
                  <a:cubicBezTo>
                    <a:pt x="1764" y="54"/>
                    <a:pt x="950" y="27"/>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5"/>
            <p:cNvSpPr/>
            <p:nvPr/>
          </p:nvSpPr>
          <p:spPr>
            <a:xfrm>
              <a:off x="268245" y="4333709"/>
              <a:ext cx="249067" cy="12110"/>
            </a:xfrm>
            <a:custGeom>
              <a:avLst/>
              <a:gdLst/>
              <a:ahLst/>
              <a:cxnLst/>
              <a:rect l="l" t="t" r="r" b="b"/>
              <a:pathLst>
                <a:path w="5615" h="273" extrusionOk="0">
                  <a:moveTo>
                    <a:pt x="109" y="1"/>
                  </a:moveTo>
                  <a:cubicBezTo>
                    <a:pt x="54" y="109"/>
                    <a:pt x="0" y="218"/>
                    <a:pt x="0" y="272"/>
                  </a:cubicBezTo>
                  <a:cubicBezTo>
                    <a:pt x="2116" y="272"/>
                    <a:pt x="4937" y="272"/>
                    <a:pt x="5615" y="191"/>
                  </a:cubicBezTo>
                  <a:cubicBezTo>
                    <a:pt x="4693" y="55"/>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5"/>
            <p:cNvSpPr/>
            <p:nvPr/>
          </p:nvSpPr>
          <p:spPr>
            <a:xfrm>
              <a:off x="905891" y="4241089"/>
              <a:ext cx="33756" cy="131165"/>
            </a:xfrm>
            <a:custGeom>
              <a:avLst/>
              <a:gdLst/>
              <a:ahLst/>
              <a:cxnLst/>
              <a:rect l="l" t="t" r="r" b="b"/>
              <a:pathLst>
                <a:path w="761" h="2957" extrusionOk="0">
                  <a:moveTo>
                    <a:pt x="1" y="0"/>
                  </a:moveTo>
                  <a:lnTo>
                    <a:pt x="1" y="2957"/>
                  </a:lnTo>
                  <a:cubicBezTo>
                    <a:pt x="381" y="2740"/>
                    <a:pt x="679" y="2306"/>
                    <a:pt x="733" y="1601"/>
                  </a:cubicBezTo>
                  <a:cubicBezTo>
                    <a:pt x="760" y="814"/>
                    <a:pt x="462" y="244"/>
                    <a:pt x="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5"/>
            <p:cNvSpPr/>
            <p:nvPr/>
          </p:nvSpPr>
          <p:spPr>
            <a:xfrm>
              <a:off x="1025036" y="4269966"/>
              <a:ext cx="347718" cy="72214"/>
            </a:xfrm>
            <a:custGeom>
              <a:avLst/>
              <a:gdLst/>
              <a:ahLst/>
              <a:cxnLst/>
              <a:rect l="l" t="t" r="r" b="b"/>
              <a:pathLst>
                <a:path w="7839" h="1628" extrusionOk="0">
                  <a:moveTo>
                    <a:pt x="27" y="0"/>
                  </a:moveTo>
                  <a:cubicBezTo>
                    <a:pt x="27" y="0"/>
                    <a:pt x="271" y="407"/>
                    <a:pt x="271" y="760"/>
                  </a:cubicBezTo>
                  <a:cubicBezTo>
                    <a:pt x="271" y="1139"/>
                    <a:pt x="0" y="1628"/>
                    <a:pt x="0" y="1628"/>
                  </a:cubicBezTo>
                  <a:lnTo>
                    <a:pt x="7215" y="1628"/>
                  </a:lnTo>
                  <a:cubicBezTo>
                    <a:pt x="7405" y="1628"/>
                    <a:pt x="7839" y="1302"/>
                    <a:pt x="7812" y="841"/>
                  </a:cubicBezTo>
                  <a:cubicBezTo>
                    <a:pt x="7758" y="190"/>
                    <a:pt x="7432" y="0"/>
                    <a:pt x="7459"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5"/>
            <p:cNvSpPr/>
            <p:nvPr/>
          </p:nvSpPr>
          <p:spPr>
            <a:xfrm>
              <a:off x="1517099" y="4224233"/>
              <a:ext cx="161284" cy="163679"/>
            </a:xfrm>
            <a:custGeom>
              <a:avLst/>
              <a:gdLst/>
              <a:ahLst/>
              <a:cxnLst/>
              <a:rect l="l" t="t" r="r" b="b"/>
              <a:pathLst>
                <a:path w="3636" h="3690" extrusionOk="0">
                  <a:moveTo>
                    <a:pt x="1" y="1"/>
                  </a:moveTo>
                  <a:cubicBezTo>
                    <a:pt x="462" y="706"/>
                    <a:pt x="950" y="2008"/>
                    <a:pt x="164" y="3689"/>
                  </a:cubicBezTo>
                  <a:lnTo>
                    <a:pt x="1899" y="3689"/>
                  </a:lnTo>
                  <a:cubicBezTo>
                    <a:pt x="3635" y="3689"/>
                    <a:pt x="3147" y="1"/>
                    <a:pt x="1954"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5"/>
            <p:cNvSpPr/>
            <p:nvPr/>
          </p:nvSpPr>
          <p:spPr>
            <a:xfrm>
              <a:off x="878256" y="4550310"/>
              <a:ext cx="806153" cy="164877"/>
            </a:xfrm>
            <a:custGeom>
              <a:avLst/>
              <a:gdLst/>
              <a:ahLst/>
              <a:cxnLst/>
              <a:rect l="l" t="t" r="r" b="b"/>
              <a:pathLst>
                <a:path w="18174" h="3717" extrusionOk="0">
                  <a:moveTo>
                    <a:pt x="0" y="0"/>
                  </a:moveTo>
                  <a:lnTo>
                    <a:pt x="27" y="3716"/>
                  </a:lnTo>
                  <a:lnTo>
                    <a:pt x="16437" y="3716"/>
                  </a:lnTo>
                  <a:cubicBezTo>
                    <a:pt x="18173" y="3716"/>
                    <a:pt x="17685" y="0"/>
                    <a:pt x="16491"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5"/>
            <p:cNvSpPr/>
            <p:nvPr/>
          </p:nvSpPr>
          <p:spPr>
            <a:xfrm>
              <a:off x="241763" y="4550044"/>
              <a:ext cx="726753" cy="167538"/>
            </a:xfrm>
            <a:custGeom>
              <a:avLst/>
              <a:gdLst/>
              <a:ahLst/>
              <a:cxnLst/>
              <a:rect l="l" t="t" r="r" b="b"/>
              <a:pathLst>
                <a:path w="16384" h="3777" extrusionOk="0">
                  <a:moveTo>
                    <a:pt x="11089" y="0"/>
                  </a:moveTo>
                  <a:cubicBezTo>
                    <a:pt x="6564" y="0"/>
                    <a:pt x="55" y="60"/>
                    <a:pt x="55" y="60"/>
                  </a:cubicBezTo>
                  <a:lnTo>
                    <a:pt x="55" y="467"/>
                  </a:lnTo>
                  <a:lnTo>
                    <a:pt x="462" y="467"/>
                  </a:lnTo>
                  <a:lnTo>
                    <a:pt x="14702" y="603"/>
                  </a:lnTo>
                  <a:lnTo>
                    <a:pt x="14702" y="3315"/>
                  </a:lnTo>
                  <a:lnTo>
                    <a:pt x="1" y="3315"/>
                  </a:lnTo>
                  <a:lnTo>
                    <a:pt x="1" y="3776"/>
                  </a:lnTo>
                  <a:lnTo>
                    <a:pt x="14892" y="3776"/>
                  </a:lnTo>
                  <a:cubicBezTo>
                    <a:pt x="15651" y="3776"/>
                    <a:pt x="16383" y="2936"/>
                    <a:pt x="16383" y="1878"/>
                  </a:cubicBezTo>
                  <a:cubicBezTo>
                    <a:pt x="16383" y="793"/>
                    <a:pt x="15841" y="142"/>
                    <a:pt x="15326" y="60"/>
                  </a:cubicBezTo>
                  <a:cubicBezTo>
                    <a:pt x="15118" y="15"/>
                    <a:pt x="13351" y="0"/>
                    <a:pt x="1108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5"/>
            <p:cNvSpPr/>
            <p:nvPr/>
          </p:nvSpPr>
          <p:spPr>
            <a:xfrm>
              <a:off x="261015" y="4561444"/>
              <a:ext cx="683416" cy="142876"/>
            </a:xfrm>
            <a:custGeom>
              <a:avLst/>
              <a:gdLst/>
              <a:ahLst/>
              <a:cxnLst/>
              <a:rect l="l" t="t" r="r" b="b"/>
              <a:pathLst>
                <a:path w="15407" h="3221" extrusionOk="0">
                  <a:moveTo>
                    <a:pt x="14057" y="0"/>
                  </a:moveTo>
                  <a:cubicBezTo>
                    <a:pt x="13976" y="0"/>
                    <a:pt x="13901" y="7"/>
                    <a:pt x="13834" y="20"/>
                  </a:cubicBezTo>
                  <a:cubicBezTo>
                    <a:pt x="13101" y="129"/>
                    <a:pt x="12369" y="210"/>
                    <a:pt x="11637" y="210"/>
                  </a:cubicBezTo>
                  <a:lnTo>
                    <a:pt x="0" y="210"/>
                  </a:lnTo>
                  <a:cubicBezTo>
                    <a:pt x="0" y="210"/>
                    <a:pt x="109" y="292"/>
                    <a:pt x="217" y="509"/>
                  </a:cubicBezTo>
                  <a:cubicBezTo>
                    <a:pt x="245" y="563"/>
                    <a:pt x="272" y="671"/>
                    <a:pt x="299" y="780"/>
                  </a:cubicBezTo>
                  <a:cubicBezTo>
                    <a:pt x="353" y="888"/>
                    <a:pt x="380" y="970"/>
                    <a:pt x="407" y="1105"/>
                  </a:cubicBezTo>
                  <a:cubicBezTo>
                    <a:pt x="407" y="1187"/>
                    <a:pt x="434" y="1295"/>
                    <a:pt x="434" y="1349"/>
                  </a:cubicBezTo>
                  <a:lnTo>
                    <a:pt x="434" y="1512"/>
                  </a:lnTo>
                  <a:lnTo>
                    <a:pt x="434" y="1702"/>
                  </a:lnTo>
                  <a:cubicBezTo>
                    <a:pt x="434" y="1756"/>
                    <a:pt x="434" y="1838"/>
                    <a:pt x="407" y="1892"/>
                  </a:cubicBezTo>
                  <a:cubicBezTo>
                    <a:pt x="380" y="2028"/>
                    <a:pt x="380" y="2163"/>
                    <a:pt x="353" y="2272"/>
                  </a:cubicBezTo>
                  <a:cubicBezTo>
                    <a:pt x="380" y="2380"/>
                    <a:pt x="353" y="2434"/>
                    <a:pt x="299" y="2516"/>
                  </a:cubicBezTo>
                  <a:cubicBezTo>
                    <a:pt x="217" y="2787"/>
                    <a:pt x="82" y="2977"/>
                    <a:pt x="82" y="2977"/>
                  </a:cubicBezTo>
                  <a:lnTo>
                    <a:pt x="11637" y="2977"/>
                  </a:lnTo>
                  <a:cubicBezTo>
                    <a:pt x="12342" y="2977"/>
                    <a:pt x="13047" y="3085"/>
                    <a:pt x="13779" y="3194"/>
                  </a:cubicBezTo>
                  <a:cubicBezTo>
                    <a:pt x="13915" y="3221"/>
                    <a:pt x="14078" y="3221"/>
                    <a:pt x="14241" y="3221"/>
                  </a:cubicBezTo>
                  <a:cubicBezTo>
                    <a:pt x="14376" y="3221"/>
                    <a:pt x="14512" y="3140"/>
                    <a:pt x="14647" y="3085"/>
                  </a:cubicBezTo>
                  <a:cubicBezTo>
                    <a:pt x="15027" y="2868"/>
                    <a:pt x="15325" y="2434"/>
                    <a:pt x="15353" y="1729"/>
                  </a:cubicBezTo>
                  <a:cubicBezTo>
                    <a:pt x="15407" y="943"/>
                    <a:pt x="15081" y="373"/>
                    <a:pt x="14647" y="129"/>
                  </a:cubicBezTo>
                  <a:cubicBezTo>
                    <a:pt x="14539" y="75"/>
                    <a:pt x="14403" y="20"/>
                    <a:pt x="14322" y="20"/>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5"/>
            <p:cNvSpPr/>
            <p:nvPr/>
          </p:nvSpPr>
          <p:spPr>
            <a:xfrm>
              <a:off x="736266" y="4592406"/>
              <a:ext cx="187721" cy="11045"/>
            </a:xfrm>
            <a:custGeom>
              <a:avLst/>
              <a:gdLst/>
              <a:ahLst/>
              <a:cxnLst/>
              <a:rect l="l" t="t" r="r" b="b"/>
              <a:pathLst>
                <a:path w="4232" h="249" extrusionOk="0">
                  <a:moveTo>
                    <a:pt x="4069" y="0"/>
                  </a:moveTo>
                  <a:cubicBezTo>
                    <a:pt x="4069" y="0"/>
                    <a:pt x="706" y="136"/>
                    <a:pt x="0" y="190"/>
                  </a:cubicBezTo>
                  <a:cubicBezTo>
                    <a:pt x="1367" y="239"/>
                    <a:pt x="2617" y="249"/>
                    <a:pt x="3399" y="249"/>
                  </a:cubicBezTo>
                  <a:cubicBezTo>
                    <a:pt x="3919" y="249"/>
                    <a:pt x="4232" y="245"/>
                    <a:pt x="4232" y="245"/>
                  </a:cubicBezTo>
                  <a:lnTo>
                    <a:pt x="4069"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5"/>
            <p:cNvSpPr/>
            <p:nvPr/>
          </p:nvSpPr>
          <p:spPr>
            <a:xfrm>
              <a:off x="772373" y="4618888"/>
              <a:ext cx="150416" cy="11222"/>
            </a:xfrm>
            <a:custGeom>
              <a:avLst/>
              <a:gdLst/>
              <a:ahLst/>
              <a:cxnLst/>
              <a:rect l="l" t="t" r="r" b="b"/>
              <a:pathLst>
                <a:path w="3391" h="253" extrusionOk="0">
                  <a:moveTo>
                    <a:pt x="3255" y="0"/>
                  </a:moveTo>
                  <a:cubicBezTo>
                    <a:pt x="3255" y="0"/>
                    <a:pt x="705" y="54"/>
                    <a:pt x="0" y="136"/>
                  </a:cubicBezTo>
                  <a:cubicBezTo>
                    <a:pt x="1107" y="233"/>
                    <a:pt x="2106" y="253"/>
                    <a:pt x="2728" y="253"/>
                  </a:cubicBezTo>
                  <a:cubicBezTo>
                    <a:pt x="3143" y="253"/>
                    <a:pt x="3391" y="244"/>
                    <a:pt x="3391" y="244"/>
                  </a:cubicBezTo>
                  <a:lnTo>
                    <a:pt x="3255"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5"/>
            <p:cNvSpPr/>
            <p:nvPr/>
          </p:nvSpPr>
          <p:spPr>
            <a:xfrm>
              <a:off x="802448" y="4652556"/>
              <a:ext cx="127572" cy="11444"/>
            </a:xfrm>
            <a:custGeom>
              <a:avLst/>
              <a:gdLst/>
              <a:ahLst/>
              <a:cxnLst/>
              <a:rect l="l" t="t" r="r" b="b"/>
              <a:pathLst>
                <a:path w="2876" h="258" extrusionOk="0">
                  <a:moveTo>
                    <a:pt x="2713" y="1"/>
                  </a:moveTo>
                  <a:cubicBezTo>
                    <a:pt x="2713" y="1"/>
                    <a:pt x="705" y="55"/>
                    <a:pt x="0" y="82"/>
                  </a:cubicBezTo>
                  <a:cubicBezTo>
                    <a:pt x="977" y="228"/>
                    <a:pt x="1816" y="258"/>
                    <a:pt x="2332" y="258"/>
                  </a:cubicBezTo>
                  <a:cubicBezTo>
                    <a:pt x="2676" y="258"/>
                    <a:pt x="2875" y="245"/>
                    <a:pt x="2875"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5"/>
            <p:cNvSpPr/>
            <p:nvPr/>
          </p:nvSpPr>
          <p:spPr>
            <a:xfrm>
              <a:off x="271838" y="4583978"/>
              <a:ext cx="320084" cy="12198"/>
            </a:xfrm>
            <a:custGeom>
              <a:avLst/>
              <a:gdLst/>
              <a:ahLst/>
              <a:cxnLst/>
              <a:rect l="l" t="t" r="r" b="b"/>
              <a:pathLst>
                <a:path w="7216" h="275" extrusionOk="0">
                  <a:moveTo>
                    <a:pt x="1" y="1"/>
                  </a:moveTo>
                  <a:cubicBezTo>
                    <a:pt x="28" y="55"/>
                    <a:pt x="55" y="163"/>
                    <a:pt x="109" y="272"/>
                  </a:cubicBezTo>
                  <a:cubicBezTo>
                    <a:pt x="659" y="272"/>
                    <a:pt x="1407" y="274"/>
                    <a:pt x="2213" y="274"/>
                  </a:cubicBezTo>
                  <a:cubicBezTo>
                    <a:pt x="4229" y="274"/>
                    <a:pt x="6615" y="260"/>
                    <a:pt x="7216" y="163"/>
                  </a:cubicBezTo>
                  <a:cubicBezTo>
                    <a:pt x="5995" y="1"/>
                    <a:pt x="1709" y="1"/>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5"/>
            <p:cNvSpPr/>
            <p:nvPr/>
          </p:nvSpPr>
          <p:spPr>
            <a:xfrm>
              <a:off x="280266" y="4609263"/>
              <a:ext cx="167272" cy="10868"/>
            </a:xfrm>
            <a:custGeom>
              <a:avLst/>
              <a:gdLst/>
              <a:ahLst/>
              <a:cxnLst/>
              <a:rect l="l" t="t" r="r" b="b"/>
              <a:pathLst>
                <a:path w="3771" h="245" extrusionOk="0">
                  <a:moveTo>
                    <a:pt x="0" y="0"/>
                  </a:moveTo>
                  <a:cubicBezTo>
                    <a:pt x="0" y="82"/>
                    <a:pt x="28" y="163"/>
                    <a:pt x="28" y="244"/>
                  </a:cubicBezTo>
                  <a:cubicBezTo>
                    <a:pt x="1709" y="244"/>
                    <a:pt x="3282" y="217"/>
                    <a:pt x="3771" y="136"/>
                  </a:cubicBezTo>
                  <a:cubicBezTo>
                    <a:pt x="3120" y="82"/>
                    <a:pt x="1574" y="27"/>
                    <a:pt x="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5"/>
            <p:cNvSpPr/>
            <p:nvPr/>
          </p:nvSpPr>
          <p:spPr>
            <a:xfrm>
              <a:off x="282662" y="4634502"/>
              <a:ext cx="97498" cy="10868"/>
            </a:xfrm>
            <a:custGeom>
              <a:avLst/>
              <a:gdLst/>
              <a:ahLst/>
              <a:cxnLst/>
              <a:rect l="l" t="t" r="r" b="b"/>
              <a:pathLst>
                <a:path w="2198" h="245" extrusionOk="0">
                  <a:moveTo>
                    <a:pt x="1" y="1"/>
                  </a:moveTo>
                  <a:lnTo>
                    <a:pt x="1" y="245"/>
                  </a:lnTo>
                  <a:cubicBezTo>
                    <a:pt x="1004" y="245"/>
                    <a:pt x="1899" y="218"/>
                    <a:pt x="2198" y="136"/>
                  </a:cubicBezTo>
                  <a:cubicBezTo>
                    <a:pt x="1764" y="82"/>
                    <a:pt x="950" y="55"/>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5"/>
            <p:cNvSpPr/>
            <p:nvPr/>
          </p:nvSpPr>
          <p:spPr>
            <a:xfrm>
              <a:off x="274234" y="4660984"/>
              <a:ext cx="249112" cy="12065"/>
            </a:xfrm>
            <a:custGeom>
              <a:avLst/>
              <a:gdLst/>
              <a:ahLst/>
              <a:cxnLst/>
              <a:rect l="l" t="t" r="r" b="b"/>
              <a:pathLst>
                <a:path w="5616" h="272" extrusionOk="0">
                  <a:moveTo>
                    <a:pt x="109" y="1"/>
                  </a:moveTo>
                  <a:cubicBezTo>
                    <a:pt x="82" y="136"/>
                    <a:pt x="55" y="190"/>
                    <a:pt x="1" y="272"/>
                  </a:cubicBezTo>
                  <a:cubicBezTo>
                    <a:pt x="2117" y="272"/>
                    <a:pt x="4937" y="272"/>
                    <a:pt x="5615" y="163"/>
                  </a:cubicBezTo>
                  <a:cubicBezTo>
                    <a:pt x="4693" y="28"/>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5"/>
            <p:cNvSpPr/>
            <p:nvPr/>
          </p:nvSpPr>
          <p:spPr>
            <a:xfrm>
              <a:off x="911923" y="4568320"/>
              <a:ext cx="33712" cy="131209"/>
            </a:xfrm>
            <a:custGeom>
              <a:avLst/>
              <a:gdLst/>
              <a:ahLst/>
              <a:cxnLst/>
              <a:rect l="l" t="t" r="r" b="b"/>
              <a:pathLst>
                <a:path w="760" h="2958" extrusionOk="0">
                  <a:moveTo>
                    <a:pt x="1" y="1"/>
                  </a:moveTo>
                  <a:lnTo>
                    <a:pt x="1" y="2957"/>
                  </a:lnTo>
                  <a:cubicBezTo>
                    <a:pt x="380" y="2740"/>
                    <a:pt x="679" y="2307"/>
                    <a:pt x="733" y="1601"/>
                  </a:cubicBezTo>
                  <a:cubicBezTo>
                    <a:pt x="760" y="788"/>
                    <a:pt x="462" y="245"/>
                    <a:pt x="1"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5"/>
            <p:cNvSpPr/>
            <p:nvPr/>
          </p:nvSpPr>
          <p:spPr>
            <a:xfrm>
              <a:off x="1031024" y="4597108"/>
              <a:ext cx="347763" cy="72347"/>
            </a:xfrm>
            <a:custGeom>
              <a:avLst/>
              <a:gdLst/>
              <a:ahLst/>
              <a:cxnLst/>
              <a:rect l="l" t="t" r="r" b="b"/>
              <a:pathLst>
                <a:path w="7840" h="1631" extrusionOk="0">
                  <a:moveTo>
                    <a:pt x="7458" y="1"/>
                  </a:moveTo>
                  <a:cubicBezTo>
                    <a:pt x="7458" y="1"/>
                    <a:pt x="7458" y="2"/>
                    <a:pt x="7460" y="3"/>
                  </a:cubicBezTo>
                  <a:lnTo>
                    <a:pt x="28" y="3"/>
                  </a:lnTo>
                  <a:cubicBezTo>
                    <a:pt x="28" y="3"/>
                    <a:pt x="272" y="383"/>
                    <a:pt x="272" y="790"/>
                  </a:cubicBezTo>
                  <a:cubicBezTo>
                    <a:pt x="272" y="1169"/>
                    <a:pt x="1" y="1630"/>
                    <a:pt x="1" y="1630"/>
                  </a:cubicBezTo>
                  <a:lnTo>
                    <a:pt x="7216" y="1630"/>
                  </a:lnTo>
                  <a:cubicBezTo>
                    <a:pt x="7406" y="1630"/>
                    <a:pt x="7840" y="1332"/>
                    <a:pt x="7812" y="844"/>
                  </a:cubicBezTo>
                  <a:cubicBezTo>
                    <a:pt x="7761" y="251"/>
                    <a:pt x="7464" y="1"/>
                    <a:pt x="7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5"/>
            <p:cNvSpPr/>
            <p:nvPr/>
          </p:nvSpPr>
          <p:spPr>
            <a:xfrm>
              <a:off x="1523131" y="4552706"/>
              <a:ext cx="161284" cy="163679"/>
            </a:xfrm>
            <a:custGeom>
              <a:avLst/>
              <a:gdLst/>
              <a:ahLst/>
              <a:cxnLst/>
              <a:rect l="l" t="t" r="r" b="b"/>
              <a:pathLst>
                <a:path w="3636" h="3690" extrusionOk="0">
                  <a:moveTo>
                    <a:pt x="0" y="0"/>
                  </a:moveTo>
                  <a:cubicBezTo>
                    <a:pt x="462" y="706"/>
                    <a:pt x="950" y="1953"/>
                    <a:pt x="163" y="3689"/>
                  </a:cubicBezTo>
                  <a:lnTo>
                    <a:pt x="1899" y="3689"/>
                  </a:lnTo>
                  <a:cubicBezTo>
                    <a:pt x="3635" y="3689"/>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5"/>
            <p:cNvSpPr/>
            <p:nvPr/>
          </p:nvSpPr>
          <p:spPr>
            <a:xfrm>
              <a:off x="771176" y="4386673"/>
              <a:ext cx="806153" cy="163679"/>
            </a:xfrm>
            <a:custGeom>
              <a:avLst/>
              <a:gdLst/>
              <a:ahLst/>
              <a:cxnLst/>
              <a:rect l="l" t="t" r="r" b="b"/>
              <a:pathLst>
                <a:path w="18174" h="3690" extrusionOk="0">
                  <a:moveTo>
                    <a:pt x="0" y="0"/>
                  </a:moveTo>
                  <a:lnTo>
                    <a:pt x="27" y="3689"/>
                  </a:lnTo>
                  <a:lnTo>
                    <a:pt x="16437" y="3689"/>
                  </a:lnTo>
                  <a:cubicBezTo>
                    <a:pt x="18173" y="3689"/>
                    <a:pt x="17685" y="0"/>
                    <a:pt x="16491"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5"/>
            <p:cNvSpPr/>
            <p:nvPr/>
          </p:nvSpPr>
          <p:spPr>
            <a:xfrm>
              <a:off x="133486" y="4385209"/>
              <a:ext cx="726753" cy="168736"/>
            </a:xfrm>
            <a:custGeom>
              <a:avLst/>
              <a:gdLst/>
              <a:ahLst/>
              <a:cxnLst/>
              <a:rect l="l" t="t" r="r" b="b"/>
              <a:pathLst>
                <a:path w="16384" h="3804" extrusionOk="0">
                  <a:moveTo>
                    <a:pt x="11089" y="0"/>
                  </a:moveTo>
                  <a:cubicBezTo>
                    <a:pt x="6564" y="0"/>
                    <a:pt x="55" y="60"/>
                    <a:pt x="55" y="60"/>
                  </a:cubicBezTo>
                  <a:lnTo>
                    <a:pt x="55" y="467"/>
                  </a:lnTo>
                  <a:lnTo>
                    <a:pt x="461" y="467"/>
                  </a:lnTo>
                  <a:lnTo>
                    <a:pt x="14702" y="603"/>
                  </a:lnTo>
                  <a:lnTo>
                    <a:pt x="14702" y="3315"/>
                  </a:lnTo>
                  <a:lnTo>
                    <a:pt x="0" y="3315"/>
                  </a:lnTo>
                  <a:lnTo>
                    <a:pt x="0" y="3804"/>
                  </a:lnTo>
                  <a:lnTo>
                    <a:pt x="14891" y="3804"/>
                  </a:lnTo>
                  <a:cubicBezTo>
                    <a:pt x="15651" y="3804"/>
                    <a:pt x="16383" y="2963"/>
                    <a:pt x="16383" y="1905"/>
                  </a:cubicBezTo>
                  <a:cubicBezTo>
                    <a:pt x="16383" y="820"/>
                    <a:pt x="15841" y="169"/>
                    <a:pt x="15325" y="60"/>
                  </a:cubicBezTo>
                  <a:cubicBezTo>
                    <a:pt x="15117" y="15"/>
                    <a:pt x="13351" y="0"/>
                    <a:pt x="11089"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5"/>
            <p:cNvSpPr/>
            <p:nvPr/>
          </p:nvSpPr>
          <p:spPr>
            <a:xfrm>
              <a:off x="152737" y="4399004"/>
              <a:ext cx="683416" cy="142920"/>
            </a:xfrm>
            <a:custGeom>
              <a:avLst/>
              <a:gdLst/>
              <a:ahLst/>
              <a:cxnLst/>
              <a:rect l="l" t="t" r="r" b="b"/>
              <a:pathLst>
                <a:path w="15407" h="3222" extrusionOk="0">
                  <a:moveTo>
                    <a:pt x="14057" y="0"/>
                  </a:moveTo>
                  <a:cubicBezTo>
                    <a:pt x="13976" y="0"/>
                    <a:pt x="13901" y="7"/>
                    <a:pt x="13834" y="21"/>
                  </a:cubicBezTo>
                  <a:cubicBezTo>
                    <a:pt x="13101" y="129"/>
                    <a:pt x="12369" y="211"/>
                    <a:pt x="11636" y="211"/>
                  </a:cubicBezTo>
                  <a:lnTo>
                    <a:pt x="0" y="211"/>
                  </a:lnTo>
                  <a:cubicBezTo>
                    <a:pt x="0" y="211"/>
                    <a:pt x="109" y="292"/>
                    <a:pt x="190" y="509"/>
                  </a:cubicBezTo>
                  <a:cubicBezTo>
                    <a:pt x="244" y="563"/>
                    <a:pt x="272" y="672"/>
                    <a:pt x="326" y="780"/>
                  </a:cubicBezTo>
                  <a:cubicBezTo>
                    <a:pt x="380" y="889"/>
                    <a:pt x="407" y="970"/>
                    <a:pt x="434" y="1106"/>
                  </a:cubicBezTo>
                  <a:cubicBezTo>
                    <a:pt x="434" y="1187"/>
                    <a:pt x="489" y="1295"/>
                    <a:pt x="489" y="1350"/>
                  </a:cubicBezTo>
                  <a:lnTo>
                    <a:pt x="489" y="1512"/>
                  </a:lnTo>
                  <a:lnTo>
                    <a:pt x="489" y="1702"/>
                  </a:lnTo>
                  <a:cubicBezTo>
                    <a:pt x="489" y="1757"/>
                    <a:pt x="489" y="1838"/>
                    <a:pt x="434" y="1892"/>
                  </a:cubicBezTo>
                  <a:cubicBezTo>
                    <a:pt x="407" y="2028"/>
                    <a:pt x="407" y="2163"/>
                    <a:pt x="380" y="2272"/>
                  </a:cubicBezTo>
                  <a:cubicBezTo>
                    <a:pt x="380" y="2326"/>
                    <a:pt x="326" y="2408"/>
                    <a:pt x="299" y="2516"/>
                  </a:cubicBezTo>
                  <a:cubicBezTo>
                    <a:pt x="190" y="2787"/>
                    <a:pt x="82" y="2977"/>
                    <a:pt x="82" y="2977"/>
                  </a:cubicBezTo>
                  <a:lnTo>
                    <a:pt x="11636" y="2977"/>
                  </a:lnTo>
                  <a:cubicBezTo>
                    <a:pt x="12342" y="2977"/>
                    <a:pt x="13047" y="3086"/>
                    <a:pt x="13779" y="3194"/>
                  </a:cubicBezTo>
                  <a:cubicBezTo>
                    <a:pt x="13915" y="3221"/>
                    <a:pt x="14078" y="3221"/>
                    <a:pt x="14240" y="3221"/>
                  </a:cubicBezTo>
                  <a:cubicBezTo>
                    <a:pt x="14376" y="3221"/>
                    <a:pt x="14512" y="3140"/>
                    <a:pt x="14647" y="3086"/>
                  </a:cubicBezTo>
                  <a:cubicBezTo>
                    <a:pt x="15027" y="2869"/>
                    <a:pt x="15325" y="2435"/>
                    <a:pt x="15352" y="1729"/>
                  </a:cubicBezTo>
                  <a:cubicBezTo>
                    <a:pt x="15407" y="943"/>
                    <a:pt x="15081" y="373"/>
                    <a:pt x="14647" y="129"/>
                  </a:cubicBezTo>
                  <a:cubicBezTo>
                    <a:pt x="14539" y="75"/>
                    <a:pt x="14403" y="21"/>
                    <a:pt x="14322" y="21"/>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5"/>
            <p:cNvSpPr/>
            <p:nvPr/>
          </p:nvSpPr>
          <p:spPr>
            <a:xfrm>
              <a:off x="627988" y="4428769"/>
              <a:ext cx="187721" cy="11001"/>
            </a:xfrm>
            <a:custGeom>
              <a:avLst/>
              <a:gdLst/>
              <a:ahLst/>
              <a:cxnLst/>
              <a:rect l="l" t="t" r="r" b="b"/>
              <a:pathLst>
                <a:path w="4232" h="248" extrusionOk="0">
                  <a:moveTo>
                    <a:pt x="4069" y="1"/>
                  </a:moveTo>
                  <a:cubicBezTo>
                    <a:pt x="4069" y="1"/>
                    <a:pt x="705" y="136"/>
                    <a:pt x="0" y="163"/>
                  </a:cubicBezTo>
                  <a:cubicBezTo>
                    <a:pt x="1519" y="236"/>
                    <a:pt x="2893"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5"/>
            <p:cNvSpPr/>
            <p:nvPr/>
          </p:nvSpPr>
          <p:spPr>
            <a:xfrm>
              <a:off x="664051" y="4454053"/>
              <a:ext cx="150461" cy="12376"/>
            </a:xfrm>
            <a:custGeom>
              <a:avLst/>
              <a:gdLst/>
              <a:ahLst/>
              <a:cxnLst/>
              <a:rect l="l" t="t" r="r" b="b"/>
              <a:pathLst>
                <a:path w="3392" h="279" extrusionOk="0">
                  <a:moveTo>
                    <a:pt x="3256" y="0"/>
                  </a:moveTo>
                  <a:cubicBezTo>
                    <a:pt x="3256" y="0"/>
                    <a:pt x="706" y="82"/>
                    <a:pt x="1" y="136"/>
                  </a:cubicBezTo>
                  <a:cubicBezTo>
                    <a:pt x="1175" y="257"/>
                    <a:pt x="2228" y="279"/>
                    <a:pt x="2838" y="279"/>
                  </a:cubicBezTo>
                  <a:cubicBezTo>
                    <a:pt x="3187" y="279"/>
                    <a:pt x="3391" y="271"/>
                    <a:pt x="3391" y="271"/>
                  </a:cubicBezTo>
                  <a:lnTo>
                    <a:pt x="3256"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5"/>
            <p:cNvSpPr/>
            <p:nvPr/>
          </p:nvSpPr>
          <p:spPr>
            <a:xfrm>
              <a:off x="695368" y="4488918"/>
              <a:ext cx="128770" cy="11134"/>
            </a:xfrm>
            <a:custGeom>
              <a:avLst/>
              <a:gdLst/>
              <a:ahLst/>
              <a:cxnLst/>
              <a:rect l="l" t="t" r="r" b="b"/>
              <a:pathLst>
                <a:path w="2903" h="251" extrusionOk="0">
                  <a:moveTo>
                    <a:pt x="2713" y="1"/>
                  </a:moveTo>
                  <a:cubicBezTo>
                    <a:pt x="2713" y="1"/>
                    <a:pt x="733" y="28"/>
                    <a:pt x="0" y="82"/>
                  </a:cubicBezTo>
                  <a:cubicBezTo>
                    <a:pt x="1085" y="227"/>
                    <a:pt x="2013" y="251"/>
                    <a:pt x="2512" y="251"/>
                  </a:cubicBezTo>
                  <a:cubicBezTo>
                    <a:pt x="2761" y="251"/>
                    <a:pt x="2902" y="245"/>
                    <a:pt x="2902"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5"/>
            <p:cNvSpPr/>
            <p:nvPr/>
          </p:nvSpPr>
          <p:spPr>
            <a:xfrm>
              <a:off x="163560" y="4420341"/>
              <a:ext cx="321281" cy="12198"/>
            </a:xfrm>
            <a:custGeom>
              <a:avLst/>
              <a:gdLst/>
              <a:ahLst/>
              <a:cxnLst/>
              <a:rect l="l" t="t" r="r" b="b"/>
              <a:pathLst>
                <a:path w="7243" h="275" extrusionOk="0">
                  <a:moveTo>
                    <a:pt x="0" y="1"/>
                  </a:moveTo>
                  <a:cubicBezTo>
                    <a:pt x="28" y="55"/>
                    <a:pt x="55" y="164"/>
                    <a:pt x="136" y="272"/>
                  </a:cubicBezTo>
                  <a:cubicBezTo>
                    <a:pt x="686" y="272"/>
                    <a:pt x="1434" y="274"/>
                    <a:pt x="2240" y="274"/>
                  </a:cubicBezTo>
                  <a:cubicBezTo>
                    <a:pt x="4256" y="274"/>
                    <a:pt x="6642" y="260"/>
                    <a:pt x="7243" y="164"/>
                  </a:cubicBezTo>
                  <a:cubicBezTo>
                    <a:pt x="6022" y="1"/>
                    <a:pt x="1764" y="1"/>
                    <a:pt x="0"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5"/>
            <p:cNvSpPr/>
            <p:nvPr/>
          </p:nvSpPr>
          <p:spPr>
            <a:xfrm>
              <a:off x="174384" y="4446822"/>
              <a:ext cx="166074" cy="10868"/>
            </a:xfrm>
            <a:custGeom>
              <a:avLst/>
              <a:gdLst/>
              <a:ahLst/>
              <a:cxnLst/>
              <a:rect l="l" t="t" r="r" b="b"/>
              <a:pathLst>
                <a:path w="3744" h="245" extrusionOk="0">
                  <a:moveTo>
                    <a:pt x="1" y="0"/>
                  </a:moveTo>
                  <a:cubicBezTo>
                    <a:pt x="1" y="82"/>
                    <a:pt x="28" y="163"/>
                    <a:pt x="28" y="245"/>
                  </a:cubicBezTo>
                  <a:cubicBezTo>
                    <a:pt x="1682" y="245"/>
                    <a:pt x="3283" y="217"/>
                    <a:pt x="3744" y="136"/>
                  </a:cubicBezTo>
                  <a:cubicBezTo>
                    <a:pt x="3066" y="28"/>
                    <a:pt x="1547" y="0"/>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5"/>
            <p:cNvSpPr/>
            <p:nvPr/>
          </p:nvSpPr>
          <p:spPr>
            <a:xfrm>
              <a:off x="174384" y="4470865"/>
              <a:ext cx="97498" cy="10912"/>
            </a:xfrm>
            <a:custGeom>
              <a:avLst/>
              <a:gdLst/>
              <a:ahLst/>
              <a:cxnLst/>
              <a:rect l="l" t="t" r="r" b="b"/>
              <a:pathLst>
                <a:path w="2198" h="246" extrusionOk="0">
                  <a:moveTo>
                    <a:pt x="1" y="1"/>
                  </a:moveTo>
                  <a:lnTo>
                    <a:pt x="1" y="1"/>
                  </a:lnTo>
                  <a:cubicBezTo>
                    <a:pt x="28" y="109"/>
                    <a:pt x="28" y="164"/>
                    <a:pt x="1" y="245"/>
                  </a:cubicBezTo>
                  <a:cubicBezTo>
                    <a:pt x="1004" y="245"/>
                    <a:pt x="1872" y="218"/>
                    <a:pt x="2198" y="137"/>
                  </a:cubicBezTo>
                  <a:cubicBezTo>
                    <a:pt x="1737" y="82"/>
                    <a:pt x="950"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5"/>
            <p:cNvSpPr/>
            <p:nvPr/>
          </p:nvSpPr>
          <p:spPr>
            <a:xfrm>
              <a:off x="165956" y="4498544"/>
              <a:ext cx="249112" cy="12110"/>
            </a:xfrm>
            <a:custGeom>
              <a:avLst/>
              <a:gdLst/>
              <a:ahLst/>
              <a:cxnLst/>
              <a:rect l="l" t="t" r="r" b="b"/>
              <a:pathLst>
                <a:path w="5616" h="273" extrusionOk="0">
                  <a:moveTo>
                    <a:pt x="109" y="1"/>
                  </a:moveTo>
                  <a:cubicBezTo>
                    <a:pt x="82" y="82"/>
                    <a:pt x="28" y="164"/>
                    <a:pt x="1" y="272"/>
                  </a:cubicBezTo>
                  <a:cubicBezTo>
                    <a:pt x="2116" y="272"/>
                    <a:pt x="4937" y="272"/>
                    <a:pt x="5615" y="164"/>
                  </a:cubicBezTo>
                  <a:cubicBezTo>
                    <a:pt x="4693" y="28"/>
                    <a:pt x="2062"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5"/>
            <p:cNvSpPr/>
            <p:nvPr/>
          </p:nvSpPr>
          <p:spPr>
            <a:xfrm>
              <a:off x="803646" y="4404726"/>
              <a:ext cx="34909" cy="131165"/>
            </a:xfrm>
            <a:custGeom>
              <a:avLst/>
              <a:gdLst/>
              <a:ahLst/>
              <a:cxnLst/>
              <a:rect l="l" t="t" r="r" b="b"/>
              <a:pathLst>
                <a:path w="787" h="2957" extrusionOk="0">
                  <a:moveTo>
                    <a:pt x="0" y="0"/>
                  </a:moveTo>
                  <a:lnTo>
                    <a:pt x="0" y="2957"/>
                  </a:lnTo>
                  <a:cubicBezTo>
                    <a:pt x="380" y="2740"/>
                    <a:pt x="678" y="2306"/>
                    <a:pt x="733" y="1600"/>
                  </a:cubicBezTo>
                  <a:cubicBezTo>
                    <a:pt x="787" y="814"/>
                    <a:pt x="489" y="244"/>
                    <a:pt x="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5"/>
            <p:cNvSpPr/>
            <p:nvPr/>
          </p:nvSpPr>
          <p:spPr>
            <a:xfrm>
              <a:off x="923944" y="4433604"/>
              <a:ext cx="347763" cy="72214"/>
            </a:xfrm>
            <a:custGeom>
              <a:avLst/>
              <a:gdLst/>
              <a:ahLst/>
              <a:cxnLst/>
              <a:rect l="l" t="t" r="r" b="b"/>
              <a:pathLst>
                <a:path w="7840" h="1628" extrusionOk="0">
                  <a:moveTo>
                    <a:pt x="55" y="0"/>
                  </a:moveTo>
                  <a:cubicBezTo>
                    <a:pt x="55" y="0"/>
                    <a:pt x="272" y="407"/>
                    <a:pt x="272" y="787"/>
                  </a:cubicBezTo>
                  <a:cubicBezTo>
                    <a:pt x="272" y="1139"/>
                    <a:pt x="1" y="1628"/>
                    <a:pt x="1" y="1628"/>
                  </a:cubicBezTo>
                  <a:lnTo>
                    <a:pt x="7243" y="1628"/>
                  </a:lnTo>
                  <a:cubicBezTo>
                    <a:pt x="7406" y="1628"/>
                    <a:pt x="7840" y="1302"/>
                    <a:pt x="7812" y="841"/>
                  </a:cubicBezTo>
                  <a:cubicBezTo>
                    <a:pt x="7785" y="190"/>
                    <a:pt x="7433" y="0"/>
                    <a:pt x="7460"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5"/>
            <p:cNvSpPr/>
            <p:nvPr/>
          </p:nvSpPr>
          <p:spPr>
            <a:xfrm>
              <a:off x="1416051" y="4387870"/>
              <a:ext cx="161284" cy="164877"/>
            </a:xfrm>
            <a:custGeom>
              <a:avLst/>
              <a:gdLst/>
              <a:ahLst/>
              <a:cxnLst/>
              <a:rect l="l" t="t" r="r" b="b"/>
              <a:pathLst>
                <a:path w="3636" h="3717" extrusionOk="0">
                  <a:moveTo>
                    <a:pt x="0" y="0"/>
                  </a:moveTo>
                  <a:cubicBezTo>
                    <a:pt x="489" y="733"/>
                    <a:pt x="950" y="1980"/>
                    <a:pt x="163" y="3716"/>
                  </a:cubicBezTo>
                  <a:lnTo>
                    <a:pt x="1899" y="3716"/>
                  </a:lnTo>
                  <a:cubicBezTo>
                    <a:pt x="3635" y="3716"/>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7" name="Google Shape;1387;p65"/>
          <p:cNvSpPr txBox="1">
            <a:spLocks noGrp="1"/>
          </p:cNvSpPr>
          <p:nvPr>
            <p:ph type="title"/>
          </p:nvPr>
        </p:nvSpPr>
        <p:spPr>
          <a:xfrm>
            <a:off x="731925" y="65247"/>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t>
            </a:r>
            <a:r>
              <a:rPr lang="en" dirty="0" smtClean="0"/>
              <a:t>Qué ha pasado hasta el momento?</a:t>
            </a:r>
            <a:endParaRPr dirty="0"/>
          </a:p>
        </p:txBody>
      </p:sp>
      <p:sp>
        <p:nvSpPr>
          <p:cNvPr id="1388" name="Google Shape;1388;p65"/>
          <p:cNvSpPr txBox="1">
            <a:spLocks noGrp="1"/>
          </p:cNvSpPr>
          <p:nvPr>
            <p:ph type="subTitle" idx="1"/>
          </p:nvPr>
        </p:nvSpPr>
        <p:spPr>
          <a:xfrm>
            <a:off x="1971263" y="588622"/>
            <a:ext cx="4791321" cy="127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Haz una línea de tiempo con los acontecimientos más importantes</a:t>
            </a:r>
            <a:endParaRPr dirty="0"/>
          </a:p>
        </p:txBody>
      </p:sp>
      <p:grpSp>
        <p:nvGrpSpPr>
          <p:cNvPr id="1394" name="Google Shape;1394;p65"/>
          <p:cNvGrpSpPr/>
          <p:nvPr/>
        </p:nvGrpSpPr>
        <p:grpSpPr>
          <a:xfrm>
            <a:off x="2220025" y="4285500"/>
            <a:ext cx="407550" cy="475800"/>
            <a:chOff x="2549750" y="1918925"/>
            <a:chExt cx="407550" cy="475800"/>
          </a:xfrm>
        </p:grpSpPr>
        <p:sp>
          <p:nvSpPr>
            <p:cNvPr id="1395" name="Google Shape;1395;p65"/>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5"/>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5"/>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5"/>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5"/>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5"/>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5"/>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5"/>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5"/>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5"/>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5"/>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316;p65"/>
          <p:cNvGrpSpPr/>
          <p:nvPr/>
        </p:nvGrpSpPr>
        <p:grpSpPr>
          <a:xfrm>
            <a:off x="4310255" y="2128078"/>
            <a:ext cx="3810778" cy="711238"/>
            <a:chOff x="238125" y="2506075"/>
            <a:chExt cx="5747346" cy="673075"/>
          </a:xfrm>
        </p:grpSpPr>
        <p:sp>
          <p:nvSpPr>
            <p:cNvPr id="102" name="Google Shape;1317;p65"/>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318;p65"/>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319;p65"/>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320;p65"/>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10700;p81"/>
          <p:cNvGrpSpPr/>
          <p:nvPr/>
        </p:nvGrpSpPr>
        <p:grpSpPr>
          <a:xfrm>
            <a:off x="7449335" y="3352872"/>
            <a:ext cx="1037890" cy="1096128"/>
            <a:chOff x="2659458" y="1500275"/>
            <a:chExt cx="332261" cy="359232"/>
          </a:xfrm>
        </p:grpSpPr>
        <p:sp>
          <p:nvSpPr>
            <p:cNvPr id="94" name="Google Shape;10701;p81"/>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702;p81"/>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703;p81"/>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704;p81"/>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705;p81"/>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706;p81"/>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707;p81"/>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08;p81"/>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709;p81"/>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710;p81"/>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711;p81"/>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712;p81"/>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713;p81"/>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714;p81"/>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715;p81"/>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716;p81"/>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717;p81"/>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718;p81"/>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719;p81"/>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720;p81"/>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0269;p81"/>
          <p:cNvGrpSpPr/>
          <p:nvPr/>
        </p:nvGrpSpPr>
        <p:grpSpPr>
          <a:xfrm>
            <a:off x="5912562" y="3158725"/>
            <a:ext cx="1560776" cy="1290275"/>
            <a:chOff x="2193077" y="2419971"/>
            <a:chExt cx="378426" cy="346323"/>
          </a:xfrm>
        </p:grpSpPr>
        <p:sp>
          <p:nvSpPr>
            <p:cNvPr id="121" name="Google Shape;10270;p81"/>
            <p:cNvSpPr/>
            <p:nvPr/>
          </p:nvSpPr>
          <p:spPr>
            <a:xfrm>
              <a:off x="2392423" y="2419971"/>
              <a:ext cx="179079" cy="150852"/>
            </a:xfrm>
            <a:custGeom>
              <a:avLst/>
              <a:gdLst/>
              <a:ahLst/>
              <a:cxnLst/>
              <a:rect l="l" t="t" r="r" b="b"/>
              <a:pathLst>
                <a:path w="6839" h="5761" extrusionOk="0">
                  <a:moveTo>
                    <a:pt x="3442" y="1"/>
                  </a:moveTo>
                  <a:cubicBezTo>
                    <a:pt x="3405" y="1"/>
                    <a:pt x="3367" y="1"/>
                    <a:pt x="3330" y="3"/>
                  </a:cubicBezTo>
                  <a:cubicBezTo>
                    <a:pt x="1155" y="98"/>
                    <a:pt x="0" y="2617"/>
                    <a:pt x="1355" y="4324"/>
                  </a:cubicBezTo>
                  <a:lnTo>
                    <a:pt x="1298" y="5527"/>
                  </a:lnTo>
                  <a:cubicBezTo>
                    <a:pt x="1290" y="5661"/>
                    <a:pt x="1394" y="5760"/>
                    <a:pt x="1513" y="5760"/>
                  </a:cubicBezTo>
                  <a:cubicBezTo>
                    <a:pt x="1546" y="5760"/>
                    <a:pt x="1580" y="5753"/>
                    <a:pt x="1613" y="5736"/>
                  </a:cubicBezTo>
                  <a:lnTo>
                    <a:pt x="2710" y="5231"/>
                  </a:lnTo>
                  <a:cubicBezTo>
                    <a:pt x="2949" y="5299"/>
                    <a:pt x="3192" y="5332"/>
                    <a:pt x="3433" y="5332"/>
                  </a:cubicBezTo>
                  <a:cubicBezTo>
                    <a:pt x="4306" y="5332"/>
                    <a:pt x="5147" y="4900"/>
                    <a:pt x="5648" y="4153"/>
                  </a:cubicBezTo>
                  <a:cubicBezTo>
                    <a:pt x="6839" y="2372"/>
                    <a:pt x="5551" y="1"/>
                    <a:pt x="3442"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271;p81"/>
            <p:cNvSpPr/>
            <p:nvPr/>
          </p:nvSpPr>
          <p:spPr>
            <a:xfrm>
              <a:off x="2299990" y="2594389"/>
              <a:ext cx="51977" cy="93952"/>
            </a:xfrm>
            <a:custGeom>
              <a:avLst/>
              <a:gdLst/>
              <a:ahLst/>
              <a:cxnLst/>
              <a:rect l="l" t="t" r="r" b="b"/>
              <a:pathLst>
                <a:path w="1985" h="3588" extrusionOk="0">
                  <a:moveTo>
                    <a:pt x="1" y="1"/>
                  </a:moveTo>
                  <a:lnTo>
                    <a:pt x="1" y="2729"/>
                  </a:lnTo>
                  <a:lnTo>
                    <a:pt x="993" y="3588"/>
                  </a:lnTo>
                  <a:lnTo>
                    <a:pt x="1985" y="2729"/>
                  </a:lnTo>
                  <a:lnTo>
                    <a:pt x="1985" y="1"/>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272;p81"/>
            <p:cNvSpPr/>
            <p:nvPr/>
          </p:nvSpPr>
          <p:spPr>
            <a:xfrm>
              <a:off x="2193077" y="2652599"/>
              <a:ext cx="265804" cy="113695"/>
            </a:xfrm>
            <a:custGeom>
              <a:avLst/>
              <a:gdLst/>
              <a:ahLst/>
              <a:cxnLst/>
              <a:rect l="l" t="t" r="r" b="b"/>
              <a:pathLst>
                <a:path w="10151" h="4342" extrusionOk="0">
                  <a:moveTo>
                    <a:pt x="4084" y="1"/>
                  </a:moveTo>
                  <a:lnTo>
                    <a:pt x="2471" y="516"/>
                  </a:lnTo>
                  <a:lnTo>
                    <a:pt x="1823" y="726"/>
                  </a:lnTo>
                  <a:cubicBezTo>
                    <a:pt x="735" y="1069"/>
                    <a:pt x="0" y="2080"/>
                    <a:pt x="0" y="3216"/>
                  </a:cubicBezTo>
                  <a:lnTo>
                    <a:pt x="0" y="4112"/>
                  </a:lnTo>
                  <a:cubicBezTo>
                    <a:pt x="0" y="4236"/>
                    <a:pt x="96" y="4341"/>
                    <a:pt x="220" y="4341"/>
                  </a:cubicBezTo>
                  <a:lnTo>
                    <a:pt x="9922" y="4341"/>
                  </a:lnTo>
                  <a:cubicBezTo>
                    <a:pt x="10046" y="4341"/>
                    <a:pt x="10151" y="4236"/>
                    <a:pt x="10151" y="4112"/>
                  </a:cubicBezTo>
                  <a:lnTo>
                    <a:pt x="10151" y="3216"/>
                  </a:lnTo>
                  <a:cubicBezTo>
                    <a:pt x="10151" y="2080"/>
                    <a:pt x="9416" y="1069"/>
                    <a:pt x="8329" y="726"/>
                  </a:cubicBezTo>
                  <a:lnTo>
                    <a:pt x="7680" y="516"/>
                  </a:lnTo>
                  <a:lnTo>
                    <a:pt x="6068" y="1"/>
                  </a:lnTo>
                  <a:lnTo>
                    <a:pt x="5076" y="697"/>
                  </a:lnTo>
                  <a:lnTo>
                    <a:pt x="4084"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273;p81"/>
            <p:cNvSpPr/>
            <p:nvPr/>
          </p:nvSpPr>
          <p:spPr>
            <a:xfrm>
              <a:off x="2393916" y="2666084"/>
              <a:ext cx="64965" cy="100210"/>
            </a:xfrm>
            <a:custGeom>
              <a:avLst/>
              <a:gdLst/>
              <a:ahLst/>
              <a:cxnLst/>
              <a:rect l="l" t="t" r="r" b="b"/>
              <a:pathLst>
                <a:path w="2481" h="3827" extrusionOk="0">
                  <a:moveTo>
                    <a:pt x="1" y="1"/>
                  </a:moveTo>
                  <a:lnTo>
                    <a:pt x="497" y="211"/>
                  </a:lnTo>
                  <a:cubicBezTo>
                    <a:pt x="1298" y="554"/>
                    <a:pt x="1851" y="1565"/>
                    <a:pt x="1851" y="2701"/>
                  </a:cubicBezTo>
                  <a:lnTo>
                    <a:pt x="1851" y="3826"/>
                  </a:lnTo>
                  <a:lnTo>
                    <a:pt x="2252" y="3826"/>
                  </a:lnTo>
                  <a:cubicBezTo>
                    <a:pt x="2376" y="3826"/>
                    <a:pt x="2481" y="3721"/>
                    <a:pt x="2481" y="3597"/>
                  </a:cubicBezTo>
                  <a:lnTo>
                    <a:pt x="2481" y="2701"/>
                  </a:lnTo>
                  <a:cubicBezTo>
                    <a:pt x="2481" y="1565"/>
                    <a:pt x="1746" y="554"/>
                    <a:pt x="659" y="211"/>
                  </a:cubicBezTo>
                  <a:lnTo>
                    <a:pt x="1"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274;p81"/>
            <p:cNvSpPr/>
            <p:nvPr/>
          </p:nvSpPr>
          <p:spPr>
            <a:xfrm>
              <a:off x="2193077" y="2666346"/>
              <a:ext cx="64729" cy="99948"/>
            </a:xfrm>
            <a:custGeom>
              <a:avLst/>
              <a:gdLst/>
              <a:ahLst/>
              <a:cxnLst/>
              <a:rect l="l" t="t" r="r" b="b"/>
              <a:pathLst>
                <a:path w="2472" h="3817" extrusionOk="0">
                  <a:moveTo>
                    <a:pt x="2471" y="0"/>
                  </a:moveTo>
                  <a:lnTo>
                    <a:pt x="1823" y="201"/>
                  </a:lnTo>
                  <a:cubicBezTo>
                    <a:pt x="735" y="544"/>
                    <a:pt x="0" y="1555"/>
                    <a:pt x="0" y="2691"/>
                  </a:cubicBezTo>
                  <a:lnTo>
                    <a:pt x="0" y="3597"/>
                  </a:lnTo>
                  <a:cubicBezTo>
                    <a:pt x="0" y="3721"/>
                    <a:pt x="96" y="3816"/>
                    <a:pt x="220" y="3816"/>
                  </a:cubicBezTo>
                  <a:lnTo>
                    <a:pt x="630" y="3816"/>
                  </a:lnTo>
                  <a:lnTo>
                    <a:pt x="630" y="2700"/>
                  </a:lnTo>
                  <a:cubicBezTo>
                    <a:pt x="630" y="1555"/>
                    <a:pt x="1174" y="554"/>
                    <a:pt x="1985" y="210"/>
                  </a:cubicBezTo>
                  <a:lnTo>
                    <a:pt x="2471"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275;p81"/>
            <p:cNvSpPr/>
            <p:nvPr/>
          </p:nvSpPr>
          <p:spPr>
            <a:xfrm>
              <a:off x="2320231" y="2697742"/>
              <a:ext cx="11521" cy="12333"/>
            </a:xfrm>
            <a:custGeom>
              <a:avLst/>
              <a:gdLst/>
              <a:ahLst/>
              <a:cxnLst/>
              <a:rect l="l" t="t" r="r" b="b"/>
              <a:pathLst>
                <a:path w="440" h="471" extrusionOk="0">
                  <a:moveTo>
                    <a:pt x="220" y="1"/>
                  </a:moveTo>
                  <a:cubicBezTo>
                    <a:pt x="110" y="1"/>
                    <a:pt x="0" y="75"/>
                    <a:pt x="10" y="223"/>
                  </a:cubicBezTo>
                  <a:lnTo>
                    <a:pt x="10" y="270"/>
                  </a:lnTo>
                  <a:cubicBezTo>
                    <a:pt x="10" y="385"/>
                    <a:pt x="105" y="471"/>
                    <a:pt x="220" y="471"/>
                  </a:cubicBezTo>
                  <a:cubicBezTo>
                    <a:pt x="334" y="471"/>
                    <a:pt x="430" y="375"/>
                    <a:pt x="430" y="270"/>
                  </a:cubicBezTo>
                  <a:lnTo>
                    <a:pt x="430" y="223"/>
                  </a:lnTo>
                  <a:cubicBezTo>
                    <a:pt x="439" y="75"/>
                    <a:pt x="329" y="1"/>
                    <a:pt x="220"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276;p81"/>
            <p:cNvSpPr/>
            <p:nvPr/>
          </p:nvSpPr>
          <p:spPr>
            <a:xfrm>
              <a:off x="2320231" y="2716490"/>
              <a:ext cx="11521" cy="12333"/>
            </a:xfrm>
            <a:custGeom>
              <a:avLst/>
              <a:gdLst/>
              <a:ahLst/>
              <a:cxnLst/>
              <a:rect l="l" t="t" r="r" b="b"/>
              <a:pathLst>
                <a:path w="440" h="471" extrusionOk="0">
                  <a:moveTo>
                    <a:pt x="220" y="0"/>
                  </a:moveTo>
                  <a:cubicBezTo>
                    <a:pt x="110" y="0"/>
                    <a:pt x="0" y="74"/>
                    <a:pt x="10" y="222"/>
                  </a:cubicBezTo>
                  <a:lnTo>
                    <a:pt x="10" y="270"/>
                  </a:lnTo>
                  <a:cubicBezTo>
                    <a:pt x="10" y="384"/>
                    <a:pt x="105" y="470"/>
                    <a:pt x="220" y="470"/>
                  </a:cubicBezTo>
                  <a:cubicBezTo>
                    <a:pt x="334" y="470"/>
                    <a:pt x="430" y="384"/>
                    <a:pt x="430" y="270"/>
                  </a:cubicBezTo>
                  <a:lnTo>
                    <a:pt x="430" y="222"/>
                  </a:lnTo>
                  <a:cubicBezTo>
                    <a:pt x="439" y="74"/>
                    <a:pt x="329" y="0"/>
                    <a:pt x="220"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277;p81"/>
            <p:cNvSpPr/>
            <p:nvPr/>
          </p:nvSpPr>
          <p:spPr>
            <a:xfrm>
              <a:off x="2299833" y="2652860"/>
              <a:ext cx="26159" cy="38963"/>
            </a:xfrm>
            <a:custGeom>
              <a:avLst/>
              <a:gdLst/>
              <a:ahLst/>
              <a:cxnLst/>
              <a:rect l="l" t="t" r="r" b="b"/>
              <a:pathLst>
                <a:path w="999" h="1488" extrusionOk="0">
                  <a:moveTo>
                    <a:pt x="7" y="0"/>
                  </a:moveTo>
                  <a:lnTo>
                    <a:pt x="7" y="1269"/>
                  </a:lnTo>
                  <a:cubicBezTo>
                    <a:pt x="0" y="1401"/>
                    <a:pt x="110" y="1487"/>
                    <a:pt x="224" y="1487"/>
                  </a:cubicBezTo>
                  <a:cubicBezTo>
                    <a:pt x="283" y="1487"/>
                    <a:pt x="343" y="1464"/>
                    <a:pt x="388" y="1412"/>
                  </a:cubicBezTo>
                  <a:lnTo>
                    <a:pt x="999" y="697"/>
                  </a:lnTo>
                  <a:lnTo>
                    <a:pt x="7" y="0"/>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278;p81"/>
            <p:cNvSpPr/>
            <p:nvPr/>
          </p:nvSpPr>
          <p:spPr>
            <a:xfrm>
              <a:off x="2270768" y="2472001"/>
              <a:ext cx="110448" cy="152030"/>
            </a:xfrm>
            <a:custGeom>
              <a:avLst/>
              <a:gdLst/>
              <a:ahLst/>
              <a:cxnLst/>
              <a:rect l="l" t="t" r="r" b="b"/>
              <a:pathLst>
                <a:path w="4218" h="5806" extrusionOk="0">
                  <a:moveTo>
                    <a:pt x="1641" y="0"/>
                  </a:moveTo>
                  <a:cubicBezTo>
                    <a:pt x="1584" y="0"/>
                    <a:pt x="1517" y="0"/>
                    <a:pt x="1450" y="10"/>
                  </a:cubicBezTo>
                  <a:cubicBezTo>
                    <a:pt x="620" y="105"/>
                    <a:pt x="0" y="811"/>
                    <a:pt x="0" y="1651"/>
                  </a:cubicBezTo>
                  <a:lnTo>
                    <a:pt x="0" y="3330"/>
                  </a:lnTo>
                  <a:cubicBezTo>
                    <a:pt x="0" y="4207"/>
                    <a:pt x="468" y="5018"/>
                    <a:pt x="1221" y="5467"/>
                  </a:cubicBezTo>
                  <a:lnTo>
                    <a:pt x="1527" y="5648"/>
                  </a:lnTo>
                  <a:cubicBezTo>
                    <a:pt x="1708" y="5753"/>
                    <a:pt x="1908" y="5805"/>
                    <a:pt x="2107" y="5805"/>
                  </a:cubicBezTo>
                  <a:cubicBezTo>
                    <a:pt x="2307" y="5805"/>
                    <a:pt x="2505" y="5753"/>
                    <a:pt x="2681" y="5648"/>
                  </a:cubicBezTo>
                  <a:lnTo>
                    <a:pt x="2996" y="5467"/>
                  </a:lnTo>
                  <a:cubicBezTo>
                    <a:pt x="3750" y="5018"/>
                    <a:pt x="4217" y="4198"/>
                    <a:pt x="4217" y="3320"/>
                  </a:cubicBezTo>
                  <a:lnTo>
                    <a:pt x="4217" y="1651"/>
                  </a:lnTo>
                  <a:cubicBezTo>
                    <a:pt x="4217" y="735"/>
                    <a:pt x="3482" y="0"/>
                    <a:pt x="2576" y="0"/>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279;p81"/>
            <p:cNvSpPr/>
            <p:nvPr/>
          </p:nvSpPr>
          <p:spPr>
            <a:xfrm>
              <a:off x="2253145" y="2454745"/>
              <a:ext cx="145301" cy="78293"/>
            </a:xfrm>
            <a:custGeom>
              <a:avLst/>
              <a:gdLst/>
              <a:ahLst/>
              <a:cxnLst/>
              <a:rect l="l" t="t" r="r" b="b"/>
              <a:pathLst>
                <a:path w="5549" h="2990" extrusionOk="0">
                  <a:moveTo>
                    <a:pt x="2228" y="1"/>
                  </a:moveTo>
                  <a:cubicBezTo>
                    <a:pt x="1007" y="1"/>
                    <a:pt x="15" y="993"/>
                    <a:pt x="15" y="2224"/>
                  </a:cubicBezTo>
                  <a:lnTo>
                    <a:pt x="15" y="2768"/>
                  </a:lnTo>
                  <a:cubicBezTo>
                    <a:pt x="1" y="2915"/>
                    <a:pt x="108" y="2989"/>
                    <a:pt x="217" y="2989"/>
                  </a:cubicBezTo>
                  <a:cubicBezTo>
                    <a:pt x="325" y="2989"/>
                    <a:pt x="435" y="2915"/>
                    <a:pt x="425" y="2768"/>
                  </a:cubicBezTo>
                  <a:lnTo>
                    <a:pt x="425" y="2224"/>
                  </a:lnTo>
                  <a:cubicBezTo>
                    <a:pt x="425" y="1222"/>
                    <a:pt x="1236" y="411"/>
                    <a:pt x="2228" y="411"/>
                  </a:cubicBezTo>
                  <a:lnTo>
                    <a:pt x="3325" y="411"/>
                  </a:lnTo>
                  <a:cubicBezTo>
                    <a:pt x="4327" y="411"/>
                    <a:pt x="5138" y="1222"/>
                    <a:pt x="5138" y="2224"/>
                  </a:cubicBezTo>
                  <a:lnTo>
                    <a:pt x="5138" y="2768"/>
                  </a:lnTo>
                  <a:cubicBezTo>
                    <a:pt x="5138" y="2882"/>
                    <a:pt x="5224" y="2977"/>
                    <a:pt x="5338" y="2977"/>
                  </a:cubicBezTo>
                  <a:cubicBezTo>
                    <a:pt x="5453" y="2977"/>
                    <a:pt x="5548" y="2882"/>
                    <a:pt x="5548" y="2768"/>
                  </a:cubicBezTo>
                  <a:lnTo>
                    <a:pt x="5548" y="2224"/>
                  </a:lnTo>
                  <a:cubicBezTo>
                    <a:pt x="5548" y="993"/>
                    <a:pt x="4556" y="1"/>
                    <a:pt x="3325"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280;p81"/>
            <p:cNvSpPr/>
            <p:nvPr/>
          </p:nvSpPr>
          <p:spPr>
            <a:xfrm>
              <a:off x="2319236" y="2570352"/>
              <a:ext cx="79210" cy="77534"/>
            </a:xfrm>
            <a:custGeom>
              <a:avLst/>
              <a:gdLst/>
              <a:ahLst/>
              <a:cxnLst/>
              <a:rect l="l" t="t" r="r" b="b"/>
              <a:pathLst>
                <a:path w="3025" h="2961" extrusionOk="0">
                  <a:moveTo>
                    <a:pt x="2819" y="1"/>
                  </a:moveTo>
                  <a:cubicBezTo>
                    <a:pt x="2721" y="1"/>
                    <a:pt x="2624" y="65"/>
                    <a:pt x="2614" y="194"/>
                  </a:cubicBezTo>
                  <a:lnTo>
                    <a:pt x="2614" y="738"/>
                  </a:lnTo>
                  <a:cubicBezTo>
                    <a:pt x="2614" y="1739"/>
                    <a:pt x="1803" y="2550"/>
                    <a:pt x="801" y="2550"/>
                  </a:cubicBezTo>
                  <a:lnTo>
                    <a:pt x="258" y="2550"/>
                  </a:lnTo>
                  <a:cubicBezTo>
                    <a:pt x="0" y="2569"/>
                    <a:pt x="0" y="2941"/>
                    <a:pt x="258" y="2960"/>
                  </a:cubicBezTo>
                  <a:lnTo>
                    <a:pt x="801" y="2960"/>
                  </a:lnTo>
                  <a:cubicBezTo>
                    <a:pt x="2032" y="2960"/>
                    <a:pt x="3024" y="1968"/>
                    <a:pt x="3024" y="738"/>
                  </a:cubicBezTo>
                  <a:lnTo>
                    <a:pt x="3024" y="194"/>
                  </a:lnTo>
                  <a:cubicBezTo>
                    <a:pt x="3015" y="65"/>
                    <a:pt x="2917" y="1"/>
                    <a:pt x="2819"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281;p81"/>
            <p:cNvSpPr/>
            <p:nvPr/>
          </p:nvSpPr>
          <p:spPr>
            <a:xfrm>
              <a:off x="2325966" y="2652860"/>
              <a:ext cx="26264" cy="38963"/>
            </a:xfrm>
            <a:custGeom>
              <a:avLst/>
              <a:gdLst/>
              <a:ahLst/>
              <a:cxnLst/>
              <a:rect l="l" t="t" r="r" b="b"/>
              <a:pathLst>
                <a:path w="1003" h="1488" extrusionOk="0">
                  <a:moveTo>
                    <a:pt x="1002" y="0"/>
                  </a:moveTo>
                  <a:lnTo>
                    <a:pt x="1" y="697"/>
                  </a:lnTo>
                  <a:lnTo>
                    <a:pt x="611" y="1412"/>
                  </a:lnTo>
                  <a:cubicBezTo>
                    <a:pt x="657" y="1464"/>
                    <a:pt x="717" y="1487"/>
                    <a:pt x="776" y="1487"/>
                  </a:cubicBezTo>
                  <a:cubicBezTo>
                    <a:pt x="891" y="1487"/>
                    <a:pt x="1002" y="1401"/>
                    <a:pt x="1002" y="1269"/>
                  </a:cubicBezTo>
                  <a:lnTo>
                    <a:pt x="1002" y="0"/>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282;p81"/>
            <p:cNvSpPr/>
            <p:nvPr/>
          </p:nvSpPr>
          <p:spPr>
            <a:xfrm>
              <a:off x="2363698" y="2721308"/>
              <a:ext cx="54229" cy="20503"/>
            </a:xfrm>
            <a:custGeom>
              <a:avLst/>
              <a:gdLst/>
              <a:ahLst/>
              <a:cxnLst/>
              <a:rect l="l" t="t" r="r" b="b"/>
              <a:pathLst>
                <a:path w="2071" h="783" extrusionOk="0">
                  <a:moveTo>
                    <a:pt x="296" y="0"/>
                  </a:moveTo>
                  <a:cubicBezTo>
                    <a:pt x="134" y="0"/>
                    <a:pt x="0" y="124"/>
                    <a:pt x="0" y="286"/>
                  </a:cubicBezTo>
                  <a:lnTo>
                    <a:pt x="0" y="496"/>
                  </a:lnTo>
                  <a:cubicBezTo>
                    <a:pt x="0" y="649"/>
                    <a:pt x="134" y="782"/>
                    <a:pt x="296" y="782"/>
                  </a:cubicBezTo>
                  <a:lnTo>
                    <a:pt x="1784" y="782"/>
                  </a:lnTo>
                  <a:cubicBezTo>
                    <a:pt x="1937" y="782"/>
                    <a:pt x="2070" y="649"/>
                    <a:pt x="2070" y="496"/>
                  </a:cubicBezTo>
                  <a:lnTo>
                    <a:pt x="2070" y="286"/>
                  </a:lnTo>
                  <a:cubicBezTo>
                    <a:pt x="2070" y="124"/>
                    <a:pt x="1937" y="0"/>
                    <a:pt x="1784"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283;p81"/>
            <p:cNvSpPr/>
            <p:nvPr/>
          </p:nvSpPr>
          <p:spPr>
            <a:xfrm>
              <a:off x="2314732" y="2631127"/>
              <a:ext cx="22493" cy="22493"/>
            </a:xfrm>
            <a:custGeom>
              <a:avLst/>
              <a:gdLst/>
              <a:ahLst/>
              <a:cxnLst/>
              <a:rect l="l" t="t" r="r" b="b"/>
              <a:pathLst>
                <a:path w="859" h="859" extrusionOk="0">
                  <a:moveTo>
                    <a:pt x="430" y="0"/>
                  </a:moveTo>
                  <a:cubicBezTo>
                    <a:pt x="191" y="0"/>
                    <a:pt x="0" y="200"/>
                    <a:pt x="0" y="429"/>
                  </a:cubicBezTo>
                  <a:cubicBezTo>
                    <a:pt x="0" y="668"/>
                    <a:pt x="191" y="859"/>
                    <a:pt x="430" y="859"/>
                  </a:cubicBezTo>
                  <a:cubicBezTo>
                    <a:pt x="668" y="859"/>
                    <a:pt x="859" y="668"/>
                    <a:pt x="859" y="429"/>
                  </a:cubicBezTo>
                  <a:cubicBezTo>
                    <a:pt x="859" y="200"/>
                    <a:pt x="668" y="0"/>
                    <a:pt x="430"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284;p81"/>
            <p:cNvSpPr/>
            <p:nvPr/>
          </p:nvSpPr>
          <p:spPr>
            <a:xfrm>
              <a:off x="2270768" y="2472236"/>
              <a:ext cx="37994" cy="49987"/>
            </a:xfrm>
            <a:custGeom>
              <a:avLst/>
              <a:gdLst/>
              <a:ahLst/>
              <a:cxnLst/>
              <a:rect l="l" t="t" r="r" b="b"/>
              <a:pathLst>
                <a:path w="1451" h="1909" extrusionOk="0">
                  <a:moveTo>
                    <a:pt x="1450" y="1"/>
                  </a:moveTo>
                  <a:lnTo>
                    <a:pt x="1450" y="1"/>
                  </a:lnTo>
                  <a:cubicBezTo>
                    <a:pt x="620" y="96"/>
                    <a:pt x="0" y="802"/>
                    <a:pt x="0" y="1642"/>
                  </a:cubicBezTo>
                  <a:lnTo>
                    <a:pt x="0" y="1909"/>
                  </a:lnTo>
                  <a:cubicBezTo>
                    <a:pt x="0" y="1909"/>
                    <a:pt x="1059" y="1584"/>
                    <a:pt x="1450" y="1"/>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285;p81"/>
            <p:cNvSpPr/>
            <p:nvPr/>
          </p:nvSpPr>
          <p:spPr>
            <a:xfrm>
              <a:off x="2308736" y="2472001"/>
              <a:ext cx="72480" cy="71956"/>
            </a:xfrm>
            <a:custGeom>
              <a:avLst/>
              <a:gdLst/>
              <a:ahLst/>
              <a:cxnLst/>
              <a:rect l="l" t="t" r="r" b="b"/>
              <a:pathLst>
                <a:path w="2768" h="2748" extrusionOk="0">
                  <a:moveTo>
                    <a:pt x="191" y="0"/>
                  </a:moveTo>
                  <a:cubicBezTo>
                    <a:pt x="124" y="0"/>
                    <a:pt x="67" y="0"/>
                    <a:pt x="0" y="10"/>
                  </a:cubicBezTo>
                  <a:cubicBezTo>
                    <a:pt x="0" y="10"/>
                    <a:pt x="287" y="2748"/>
                    <a:pt x="2767" y="2748"/>
                  </a:cubicBezTo>
                  <a:lnTo>
                    <a:pt x="2767" y="1651"/>
                  </a:lnTo>
                  <a:cubicBezTo>
                    <a:pt x="2767" y="735"/>
                    <a:pt x="2032" y="0"/>
                    <a:pt x="1126"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286;p81"/>
            <p:cNvSpPr/>
            <p:nvPr/>
          </p:nvSpPr>
          <p:spPr>
            <a:xfrm>
              <a:off x="2459614" y="2474567"/>
              <a:ext cx="38492" cy="32915"/>
            </a:xfrm>
            <a:custGeom>
              <a:avLst/>
              <a:gdLst/>
              <a:ahLst/>
              <a:cxnLst/>
              <a:rect l="l" t="t" r="r" b="b"/>
              <a:pathLst>
                <a:path w="1470" h="1257" extrusionOk="0">
                  <a:moveTo>
                    <a:pt x="850" y="417"/>
                  </a:moveTo>
                  <a:cubicBezTo>
                    <a:pt x="964" y="417"/>
                    <a:pt x="1050" y="513"/>
                    <a:pt x="1050" y="627"/>
                  </a:cubicBezTo>
                  <a:cubicBezTo>
                    <a:pt x="1050" y="757"/>
                    <a:pt x="945" y="842"/>
                    <a:pt x="835" y="842"/>
                  </a:cubicBezTo>
                  <a:cubicBezTo>
                    <a:pt x="783" y="842"/>
                    <a:pt x="730" y="823"/>
                    <a:pt x="687" y="780"/>
                  </a:cubicBezTo>
                  <a:cubicBezTo>
                    <a:pt x="554" y="637"/>
                    <a:pt x="659" y="417"/>
                    <a:pt x="850" y="417"/>
                  </a:cubicBezTo>
                  <a:close/>
                  <a:moveTo>
                    <a:pt x="833" y="1"/>
                  </a:moveTo>
                  <a:cubicBezTo>
                    <a:pt x="679" y="1"/>
                    <a:pt x="521" y="59"/>
                    <a:pt x="392" y="188"/>
                  </a:cubicBezTo>
                  <a:cubicBezTo>
                    <a:pt x="1" y="589"/>
                    <a:pt x="287" y="1257"/>
                    <a:pt x="850" y="1257"/>
                  </a:cubicBezTo>
                  <a:cubicBezTo>
                    <a:pt x="1193" y="1247"/>
                    <a:pt x="1470" y="971"/>
                    <a:pt x="1470" y="627"/>
                  </a:cubicBezTo>
                  <a:cubicBezTo>
                    <a:pt x="1463" y="253"/>
                    <a:pt x="1156" y="1"/>
                    <a:pt x="833"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287;p81"/>
            <p:cNvSpPr/>
            <p:nvPr/>
          </p:nvSpPr>
          <p:spPr>
            <a:xfrm>
              <a:off x="2437540" y="2448696"/>
              <a:ext cx="88636" cy="84839"/>
            </a:xfrm>
            <a:custGeom>
              <a:avLst/>
              <a:gdLst/>
              <a:ahLst/>
              <a:cxnLst/>
              <a:rect l="l" t="t" r="r" b="b"/>
              <a:pathLst>
                <a:path w="3385" h="3240" extrusionOk="0">
                  <a:moveTo>
                    <a:pt x="1688" y="814"/>
                  </a:moveTo>
                  <a:cubicBezTo>
                    <a:pt x="1757" y="814"/>
                    <a:pt x="1826" y="823"/>
                    <a:pt x="1893" y="843"/>
                  </a:cubicBezTo>
                  <a:cubicBezTo>
                    <a:pt x="1960" y="862"/>
                    <a:pt x="2027" y="890"/>
                    <a:pt x="2084" y="928"/>
                  </a:cubicBezTo>
                  <a:cubicBezTo>
                    <a:pt x="2265" y="1033"/>
                    <a:pt x="2389" y="1205"/>
                    <a:pt x="2446" y="1405"/>
                  </a:cubicBezTo>
                  <a:cubicBezTo>
                    <a:pt x="2484" y="1548"/>
                    <a:pt x="2484" y="1692"/>
                    <a:pt x="2446" y="1825"/>
                  </a:cubicBezTo>
                  <a:cubicBezTo>
                    <a:pt x="2427" y="1892"/>
                    <a:pt x="2408" y="1949"/>
                    <a:pt x="2370" y="2016"/>
                  </a:cubicBezTo>
                  <a:cubicBezTo>
                    <a:pt x="2303" y="2140"/>
                    <a:pt x="2208" y="2235"/>
                    <a:pt x="2084" y="2312"/>
                  </a:cubicBezTo>
                  <a:cubicBezTo>
                    <a:pt x="2027" y="2340"/>
                    <a:pt x="1960" y="2369"/>
                    <a:pt x="1902" y="2388"/>
                  </a:cubicBezTo>
                  <a:cubicBezTo>
                    <a:pt x="1826" y="2407"/>
                    <a:pt x="1759" y="2417"/>
                    <a:pt x="1693" y="2417"/>
                  </a:cubicBezTo>
                  <a:cubicBezTo>
                    <a:pt x="1550" y="2417"/>
                    <a:pt x="1416" y="2378"/>
                    <a:pt x="1301" y="2312"/>
                  </a:cubicBezTo>
                  <a:cubicBezTo>
                    <a:pt x="1120" y="2197"/>
                    <a:pt x="987" y="2025"/>
                    <a:pt x="929" y="1825"/>
                  </a:cubicBezTo>
                  <a:cubicBezTo>
                    <a:pt x="901" y="1692"/>
                    <a:pt x="901" y="1548"/>
                    <a:pt x="929" y="1405"/>
                  </a:cubicBezTo>
                  <a:cubicBezTo>
                    <a:pt x="987" y="1205"/>
                    <a:pt x="1120" y="1033"/>
                    <a:pt x="1301" y="928"/>
                  </a:cubicBezTo>
                  <a:cubicBezTo>
                    <a:pt x="1359" y="890"/>
                    <a:pt x="1416" y="862"/>
                    <a:pt x="1483" y="843"/>
                  </a:cubicBezTo>
                  <a:cubicBezTo>
                    <a:pt x="1550" y="823"/>
                    <a:pt x="1619" y="814"/>
                    <a:pt x="1688" y="814"/>
                  </a:cubicBezTo>
                  <a:close/>
                  <a:moveTo>
                    <a:pt x="1693" y="1"/>
                  </a:moveTo>
                  <a:cubicBezTo>
                    <a:pt x="1592" y="1"/>
                    <a:pt x="1492" y="65"/>
                    <a:pt x="1483" y="194"/>
                  </a:cubicBezTo>
                  <a:lnTo>
                    <a:pt x="1483" y="423"/>
                  </a:lnTo>
                  <a:cubicBezTo>
                    <a:pt x="1311" y="461"/>
                    <a:pt x="1149" y="528"/>
                    <a:pt x="1006" y="633"/>
                  </a:cubicBezTo>
                  <a:lnTo>
                    <a:pt x="853" y="470"/>
                  </a:lnTo>
                  <a:cubicBezTo>
                    <a:pt x="811" y="435"/>
                    <a:pt x="765" y="419"/>
                    <a:pt x="720" y="419"/>
                  </a:cubicBezTo>
                  <a:cubicBezTo>
                    <a:pt x="565" y="419"/>
                    <a:pt x="431" y="608"/>
                    <a:pt x="557" y="757"/>
                  </a:cubicBezTo>
                  <a:lnTo>
                    <a:pt x="720" y="919"/>
                  </a:lnTo>
                  <a:cubicBezTo>
                    <a:pt x="615" y="1071"/>
                    <a:pt x="548" y="1234"/>
                    <a:pt x="519" y="1415"/>
                  </a:cubicBezTo>
                  <a:lnTo>
                    <a:pt x="290" y="1415"/>
                  </a:lnTo>
                  <a:cubicBezTo>
                    <a:pt x="284" y="1415"/>
                    <a:pt x="278" y="1414"/>
                    <a:pt x="272" y="1414"/>
                  </a:cubicBezTo>
                  <a:cubicBezTo>
                    <a:pt x="3" y="1414"/>
                    <a:pt x="0" y="1826"/>
                    <a:pt x="264" y="1826"/>
                  </a:cubicBezTo>
                  <a:cubicBezTo>
                    <a:pt x="273" y="1826"/>
                    <a:pt x="281" y="1826"/>
                    <a:pt x="290" y="1825"/>
                  </a:cubicBezTo>
                  <a:lnTo>
                    <a:pt x="510" y="1825"/>
                  </a:lnTo>
                  <a:cubicBezTo>
                    <a:pt x="538" y="2006"/>
                    <a:pt x="605" y="2178"/>
                    <a:pt x="710" y="2321"/>
                  </a:cubicBezTo>
                  <a:lnTo>
                    <a:pt x="548" y="2483"/>
                  </a:lnTo>
                  <a:cubicBezTo>
                    <a:pt x="381" y="2636"/>
                    <a:pt x="528" y="2854"/>
                    <a:pt x="692" y="2854"/>
                  </a:cubicBezTo>
                  <a:cubicBezTo>
                    <a:pt x="744" y="2854"/>
                    <a:pt x="798" y="2832"/>
                    <a:pt x="844" y="2779"/>
                  </a:cubicBezTo>
                  <a:lnTo>
                    <a:pt x="1006" y="2617"/>
                  </a:lnTo>
                  <a:cubicBezTo>
                    <a:pt x="1149" y="2722"/>
                    <a:pt x="1311" y="2789"/>
                    <a:pt x="1483" y="2817"/>
                  </a:cubicBezTo>
                  <a:lnTo>
                    <a:pt x="1483" y="3046"/>
                  </a:lnTo>
                  <a:cubicBezTo>
                    <a:pt x="1492" y="3175"/>
                    <a:pt x="1590" y="3239"/>
                    <a:pt x="1688" y="3239"/>
                  </a:cubicBezTo>
                  <a:cubicBezTo>
                    <a:pt x="1786" y="3239"/>
                    <a:pt x="1883" y="3175"/>
                    <a:pt x="1893" y="3046"/>
                  </a:cubicBezTo>
                  <a:lnTo>
                    <a:pt x="1893" y="2817"/>
                  </a:lnTo>
                  <a:cubicBezTo>
                    <a:pt x="2065" y="2789"/>
                    <a:pt x="2227" y="2722"/>
                    <a:pt x="2370" y="2617"/>
                  </a:cubicBezTo>
                  <a:lnTo>
                    <a:pt x="2542" y="2779"/>
                  </a:lnTo>
                  <a:cubicBezTo>
                    <a:pt x="2588" y="2832"/>
                    <a:pt x="2641" y="2854"/>
                    <a:pt x="2693" y="2854"/>
                  </a:cubicBezTo>
                  <a:cubicBezTo>
                    <a:pt x="2856" y="2854"/>
                    <a:pt x="3002" y="2636"/>
                    <a:pt x="2828" y="2483"/>
                  </a:cubicBezTo>
                  <a:lnTo>
                    <a:pt x="2675" y="2321"/>
                  </a:lnTo>
                  <a:cubicBezTo>
                    <a:pt x="2771" y="2178"/>
                    <a:pt x="2847" y="2006"/>
                    <a:pt x="2876" y="1825"/>
                  </a:cubicBezTo>
                  <a:lnTo>
                    <a:pt x="3095" y="1825"/>
                  </a:lnTo>
                  <a:cubicBezTo>
                    <a:pt x="3104" y="1826"/>
                    <a:pt x="3113" y="1826"/>
                    <a:pt x="3121" y="1826"/>
                  </a:cubicBezTo>
                  <a:cubicBezTo>
                    <a:pt x="3385" y="1826"/>
                    <a:pt x="3382" y="1414"/>
                    <a:pt x="3113" y="1414"/>
                  </a:cubicBezTo>
                  <a:cubicBezTo>
                    <a:pt x="3107" y="1414"/>
                    <a:pt x="3101" y="1415"/>
                    <a:pt x="3095" y="1415"/>
                  </a:cubicBezTo>
                  <a:lnTo>
                    <a:pt x="2866" y="1415"/>
                  </a:lnTo>
                  <a:cubicBezTo>
                    <a:pt x="2837" y="1234"/>
                    <a:pt x="2771" y="1062"/>
                    <a:pt x="2666" y="919"/>
                  </a:cubicBezTo>
                  <a:lnTo>
                    <a:pt x="2828" y="757"/>
                  </a:lnTo>
                  <a:cubicBezTo>
                    <a:pt x="2953" y="602"/>
                    <a:pt x="2823" y="414"/>
                    <a:pt x="2670" y="414"/>
                  </a:cubicBezTo>
                  <a:cubicBezTo>
                    <a:pt x="2624" y="414"/>
                    <a:pt x="2576" y="431"/>
                    <a:pt x="2532" y="470"/>
                  </a:cubicBezTo>
                  <a:lnTo>
                    <a:pt x="2379" y="633"/>
                  </a:lnTo>
                  <a:cubicBezTo>
                    <a:pt x="2236" y="528"/>
                    <a:pt x="2074" y="461"/>
                    <a:pt x="1902" y="423"/>
                  </a:cubicBezTo>
                  <a:lnTo>
                    <a:pt x="1902" y="194"/>
                  </a:lnTo>
                  <a:cubicBezTo>
                    <a:pt x="1893" y="65"/>
                    <a:pt x="1793" y="1"/>
                    <a:pt x="1693"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288;p81"/>
            <p:cNvSpPr/>
            <p:nvPr/>
          </p:nvSpPr>
          <p:spPr>
            <a:xfrm>
              <a:off x="2314235" y="2542883"/>
              <a:ext cx="23750" cy="37052"/>
            </a:xfrm>
            <a:custGeom>
              <a:avLst/>
              <a:gdLst/>
              <a:ahLst/>
              <a:cxnLst/>
              <a:rect l="l" t="t" r="r" b="b"/>
              <a:pathLst>
                <a:path w="907" h="1415" extrusionOk="0">
                  <a:moveTo>
                    <a:pt x="205" y="0"/>
                  </a:moveTo>
                  <a:cubicBezTo>
                    <a:pt x="108" y="0"/>
                    <a:pt x="10" y="65"/>
                    <a:pt x="0" y="193"/>
                  </a:cubicBezTo>
                  <a:lnTo>
                    <a:pt x="0" y="1205"/>
                  </a:lnTo>
                  <a:cubicBezTo>
                    <a:pt x="0" y="1319"/>
                    <a:pt x="86" y="1414"/>
                    <a:pt x="201" y="1414"/>
                  </a:cubicBezTo>
                  <a:lnTo>
                    <a:pt x="649" y="1414"/>
                  </a:lnTo>
                  <a:cubicBezTo>
                    <a:pt x="907" y="1395"/>
                    <a:pt x="907" y="1014"/>
                    <a:pt x="649" y="995"/>
                  </a:cubicBezTo>
                  <a:lnTo>
                    <a:pt x="411" y="995"/>
                  </a:lnTo>
                  <a:lnTo>
                    <a:pt x="411" y="193"/>
                  </a:lnTo>
                  <a:cubicBezTo>
                    <a:pt x="401" y="65"/>
                    <a:pt x="303" y="0"/>
                    <a:pt x="205" y="0"/>
                  </a:cubicBezTo>
                  <a:close/>
                </a:path>
              </a:pathLst>
            </a:custGeom>
            <a:solidFill>
              <a:srgbClr val="B5C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289;p81"/>
            <p:cNvSpPr/>
            <p:nvPr/>
          </p:nvSpPr>
          <p:spPr>
            <a:xfrm>
              <a:off x="2231804" y="2521962"/>
              <a:ext cx="32496" cy="57974"/>
            </a:xfrm>
            <a:custGeom>
              <a:avLst/>
              <a:gdLst/>
              <a:ahLst/>
              <a:cxnLst/>
              <a:rect l="l" t="t" r="r" b="b"/>
              <a:pathLst>
                <a:path w="1241" h="2214" extrusionOk="0">
                  <a:moveTo>
                    <a:pt x="1030" y="0"/>
                  </a:moveTo>
                  <a:cubicBezTo>
                    <a:pt x="458" y="0"/>
                    <a:pt x="0" y="458"/>
                    <a:pt x="0" y="1031"/>
                  </a:cubicBezTo>
                  <a:lnTo>
                    <a:pt x="0" y="1174"/>
                  </a:lnTo>
                  <a:cubicBezTo>
                    <a:pt x="0" y="1746"/>
                    <a:pt x="458" y="2204"/>
                    <a:pt x="1030" y="2213"/>
                  </a:cubicBezTo>
                  <a:cubicBezTo>
                    <a:pt x="1145" y="2213"/>
                    <a:pt x="1240" y="2118"/>
                    <a:pt x="1240" y="2004"/>
                  </a:cubicBezTo>
                  <a:lnTo>
                    <a:pt x="1240" y="201"/>
                  </a:lnTo>
                  <a:cubicBezTo>
                    <a:pt x="1240" y="86"/>
                    <a:pt x="1145" y="0"/>
                    <a:pt x="1030"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290;p81"/>
            <p:cNvSpPr/>
            <p:nvPr/>
          </p:nvSpPr>
          <p:spPr>
            <a:xfrm>
              <a:off x="2387684" y="2521962"/>
              <a:ext cx="32496" cy="57974"/>
            </a:xfrm>
            <a:custGeom>
              <a:avLst/>
              <a:gdLst/>
              <a:ahLst/>
              <a:cxnLst/>
              <a:rect l="l" t="t" r="r" b="b"/>
              <a:pathLst>
                <a:path w="1241" h="2214" extrusionOk="0">
                  <a:moveTo>
                    <a:pt x="200" y="0"/>
                  </a:moveTo>
                  <a:cubicBezTo>
                    <a:pt x="86" y="0"/>
                    <a:pt x="0" y="86"/>
                    <a:pt x="0" y="201"/>
                  </a:cubicBezTo>
                  <a:lnTo>
                    <a:pt x="0" y="2004"/>
                  </a:lnTo>
                  <a:cubicBezTo>
                    <a:pt x="0" y="2118"/>
                    <a:pt x="86" y="2213"/>
                    <a:pt x="200" y="2213"/>
                  </a:cubicBezTo>
                  <a:cubicBezTo>
                    <a:pt x="773" y="2213"/>
                    <a:pt x="1240" y="1746"/>
                    <a:pt x="1240" y="1174"/>
                  </a:cubicBezTo>
                  <a:lnTo>
                    <a:pt x="1240" y="1031"/>
                  </a:lnTo>
                  <a:cubicBezTo>
                    <a:pt x="1240" y="458"/>
                    <a:pt x="773" y="0"/>
                    <a:pt x="200"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1"/>
        <p:cNvGrpSpPr/>
        <p:nvPr/>
      </p:nvGrpSpPr>
      <p:grpSpPr>
        <a:xfrm>
          <a:off x="0" y="0"/>
          <a:ext cx="0" cy="0"/>
          <a:chOff x="0" y="0"/>
          <a:chExt cx="0" cy="0"/>
        </a:xfrm>
      </p:grpSpPr>
      <p:sp>
        <p:nvSpPr>
          <p:cNvPr id="1412" name="Google Shape;1412;p66"/>
          <p:cNvSpPr txBox="1">
            <a:spLocks noGrp="1"/>
          </p:cNvSpPr>
          <p:nvPr>
            <p:ph type="title"/>
          </p:nvPr>
        </p:nvSpPr>
        <p:spPr>
          <a:xfrm>
            <a:off x="433358" y="1603864"/>
            <a:ext cx="5603100" cy="101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smtClean="0"/>
              <a:t>03.  Hiperónimos</a:t>
            </a:r>
            <a:br>
              <a:rPr lang="es-MX" dirty="0" smtClean="0"/>
            </a:br>
            <a:r>
              <a:rPr lang="es-MX" dirty="0" smtClean="0"/>
              <a:t>e </a:t>
            </a:r>
            <a:r>
              <a:rPr lang="es-MX" dirty="0" err="1" smtClean="0"/>
              <a:t>hipónimos</a:t>
            </a:r>
            <a:endParaRPr dirty="0"/>
          </a:p>
        </p:txBody>
      </p:sp>
      <p:sp>
        <p:nvSpPr>
          <p:cNvPr id="1414" name="Google Shape;1414;p66"/>
          <p:cNvSpPr/>
          <p:nvPr/>
        </p:nvSpPr>
        <p:spPr>
          <a:xfrm>
            <a:off x="4349594" y="453703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6"/>
          <p:cNvSpPr/>
          <p:nvPr/>
        </p:nvSpPr>
        <p:spPr>
          <a:xfrm>
            <a:off x="717174" y="102426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7"/>
          <p:cNvSpPr txBox="1">
            <a:spLocks noGrp="1"/>
          </p:cNvSpPr>
          <p:nvPr>
            <p:ph type="subTitle" idx="1"/>
          </p:nvPr>
        </p:nvSpPr>
        <p:spPr>
          <a:xfrm>
            <a:off x="929907" y="1276850"/>
            <a:ext cx="6798554" cy="1237200"/>
          </a:xfrm>
          <a:prstGeom prst="rect">
            <a:avLst/>
          </a:prstGeom>
        </p:spPr>
        <p:txBody>
          <a:bodyPr spcFirstLastPara="1" wrap="square" lIns="91425" tIns="91425" rIns="91425" bIns="91425" anchor="t" anchorCtr="0">
            <a:noAutofit/>
          </a:bodyPr>
          <a:lstStyle/>
          <a:p>
            <a:pPr algn="just"/>
            <a:r>
              <a:rPr lang="es-ES" sz="1400" dirty="0" smtClean="0"/>
              <a:t>       Este </a:t>
            </a:r>
            <a:r>
              <a:rPr lang="es-ES" sz="1400" dirty="0"/>
              <a:t>tipo de palabras puede resultar de mucha utilidad para descubrir el significado de aquellas palabras que se nos presentan en un texto y de las que desconocemos su significado</a:t>
            </a:r>
            <a:r>
              <a:rPr lang="es-ES" sz="1400" dirty="0" smtClean="0"/>
              <a:t>.</a:t>
            </a:r>
          </a:p>
          <a:p>
            <a:pPr algn="just"/>
            <a:r>
              <a:rPr lang="es-ES" sz="1400" dirty="0" smtClean="0"/>
              <a:t> </a:t>
            </a:r>
            <a:endParaRPr lang="en-US" sz="1400" dirty="0"/>
          </a:p>
          <a:p>
            <a:pPr algn="just"/>
            <a:r>
              <a:rPr lang="es-CL" sz="1400" dirty="0" smtClean="0"/>
              <a:t>       Un </a:t>
            </a:r>
            <a:r>
              <a:rPr lang="es-CL" sz="1400" b="1" dirty="0"/>
              <a:t>hiperónimo</a:t>
            </a:r>
            <a:r>
              <a:rPr lang="es-CL" sz="1400" dirty="0"/>
              <a:t> es una palabra cuyo significado implica una categoría. Los términos que se desprenden de esta, se denominan </a:t>
            </a:r>
            <a:r>
              <a:rPr lang="es-CL" sz="1400" b="1" dirty="0" err="1"/>
              <a:t>hipónimos</a:t>
            </a:r>
            <a:r>
              <a:rPr lang="es-CL" sz="1400" dirty="0"/>
              <a:t>, es decir, son las especies de dicho conjunto o categoría. </a:t>
            </a:r>
            <a:endParaRPr lang="en-US" sz="1400" dirty="0"/>
          </a:p>
        </p:txBody>
      </p:sp>
      <p:sp>
        <p:nvSpPr>
          <p:cNvPr id="622" name="Google Shape;622;p47"/>
          <p:cNvSpPr/>
          <p:nvPr/>
        </p:nvSpPr>
        <p:spPr>
          <a:xfrm rot="885366">
            <a:off x="1589301" y="1024781"/>
            <a:ext cx="1866114" cy="386542"/>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6" name="Google Shape;636;p47"/>
          <p:cNvGrpSpPr/>
          <p:nvPr/>
        </p:nvGrpSpPr>
        <p:grpSpPr>
          <a:xfrm rot="532621">
            <a:off x="200483" y="477706"/>
            <a:ext cx="1215153" cy="541790"/>
            <a:chOff x="638811" y="2327472"/>
            <a:chExt cx="1566541" cy="698461"/>
          </a:xfrm>
        </p:grpSpPr>
        <p:sp>
          <p:nvSpPr>
            <p:cNvPr id="637" name="Google Shape;637;p47"/>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7"/>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7"/>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7"/>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7"/>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7"/>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7"/>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7"/>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7"/>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 name="Google Shape;677;p47"/>
          <p:cNvSpPr/>
          <p:nvPr/>
        </p:nvSpPr>
        <p:spPr>
          <a:xfrm>
            <a:off x="7151688" y="624266"/>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7"/>
          <p:cNvSpPr/>
          <p:nvPr/>
        </p:nvSpPr>
        <p:spPr>
          <a:xfrm>
            <a:off x="1759402" y="3248076"/>
            <a:ext cx="804375" cy="301893"/>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7"/>
          <p:cNvSpPr/>
          <p:nvPr/>
        </p:nvSpPr>
        <p:spPr>
          <a:xfrm>
            <a:off x="3397246" y="624278"/>
            <a:ext cx="617948" cy="209538"/>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7"/>
          <p:cNvSpPr txBox="1">
            <a:spLocks noGrp="1"/>
          </p:cNvSpPr>
          <p:nvPr>
            <p:ph type="title"/>
          </p:nvPr>
        </p:nvSpPr>
        <p:spPr>
          <a:xfrm>
            <a:off x="1433893" y="343497"/>
            <a:ext cx="6538275" cy="60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t>Hiperónimos e hipónimos</a:t>
            </a:r>
            <a:endParaRPr sz="2800" dirty="0"/>
          </a:p>
        </p:txBody>
      </p:sp>
      <p:pic>
        <p:nvPicPr>
          <p:cNvPr id="63" name="0 Imagen"/>
          <p:cNvPicPr/>
          <p:nvPr/>
        </p:nvPicPr>
        <p:blipFill>
          <a:blip r:embed="rId3" cstate="print">
            <a:extLst>
              <a:ext uri="{28A0092B-C50C-407E-A947-70E740481C1C}">
                <a14:useLocalDpi xmlns:a14="http://schemas.microsoft.com/office/drawing/2010/main" val="0"/>
              </a:ext>
            </a:extLst>
          </a:blip>
          <a:stretch>
            <a:fillRect/>
          </a:stretch>
        </p:blipFill>
        <p:spPr>
          <a:xfrm>
            <a:off x="1759402" y="3638869"/>
            <a:ext cx="1009650" cy="1515110"/>
          </a:xfrm>
          <a:prstGeom prst="rect">
            <a:avLst/>
          </a:prstGeom>
        </p:spPr>
      </p:pic>
      <p:pic>
        <p:nvPicPr>
          <p:cNvPr id="64" name="0 Imagen"/>
          <p:cNvPicPr/>
          <p:nvPr/>
        </p:nvPicPr>
        <p:blipFill>
          <a:blip r:embed="rId4">
            <a:extLst>
              <a:ext uri="{28A0092B-C50C-407E-A947-70E740481C1C}">
                <a14:useLocalDpi xmlns:a14="http://schemas.microsoft.com/office/drawing/2010/main" val="0"/>
              </a:ext>
            </a:extLst>
          </a:blip>
          <a:stretch>
            <a:fillRect/>
          </a:stretch>
        </p:blipFill>
        <p:spPr>
          <a:xfrm>
            <a:off x="3101658" y="3638869"/>
            <a:ext cx="1012190" cy="1339215"/>
          </a:xfrm>
          <a:prstGeom prst="rect">
            <a:avLst/>
          </a:prstGeom>
        </p:spPr>
      </p:pic>
      <p:pic>
        <p:nvPicPr>
          <p:cNvPr id="65" name="0 Imagen"/>
          <p:cNvPicPr/>
          <p:nvPr/>
        </p:nvPicPr>
        <p:blipFill>
          <a:blip r:embed="rId5" cstate="print">
            <a:extLst>
              <a:ext uri="{28A0092B-C50C-407E-A947-70E740481C1C}">
                <a14:useLocalDpi xmlns:a14="http://schemas.microsoft.com/office/drawing/2010/main" val="0"/>
              </a:ext>
            </a:extLst>
          </a:blip>
          <a:stretch>
            <a:fillRect/>
          </a:stretch>
        </p:blipFill>
        <p:spPr>
          <a:xfrm>
            <a:off x="4737418" y="3549969"/>
            <a:ext cx="993140" cy="1435100"/>
          </a:xfrm>
          <a:prstGeom prst="rect">
            <a:avLst/>
          </a:prstGeom>
        </p:spPr>
      </p:pic>
      <p:pic>
        <p:nvPicPr>
          <p:cNvPr id="66" name="0 Imagen"/>
          <p:cNvPicPr/>
          <p:nvPr/>
        </p:nvPicPr>
        <p:blipFill>
          <a:blip r:embed="rId6" cstate="print">
            <a:extLst>
              <a:ext uri="{28A0092B-C50C-407E-A947-70E740481C1C}">
                <a14:useLocalDpi xmlns:a14="http://schemas.microsoft.com/office/drawing/2010/main" val="0"/>
              </a:ext>
            </a:extLst>
          </a:blip>
          <a:stretch>
            <a:fillRect/>
          </a:stretch>
        </p:blipFill>
        <p:spPr>
          <a:xfrm>
            <a:off x="6217603" y="3543619"/>
            <a:ext cx="934085" cy="1381760"/>
          </a:xfrm>
          <a:prstGeom prst="rect">
            <a:avLst/>
          </a:prstGeom>
        </p:spPr>
      </p:pic>
      <p:sp>
        <p:nvSpPr>
          <p:cNvPr id="2" name="Rectángulo 1"/>
          <p:cNvSpPr/>
          <p:nvPr/>
        </p:nvSpPr>
        <p:spPr>
          <a:xfrm>
            <a:off x="579373" y="3979878"/>
            <a:ext cx="1838632" cy="369332"/>
          </a:xfrm>
          <a:prstGeom prst="rect">
            <a:avLst/>
          </a:prstGeom>
        </p:spPr>
        <p:txBody>
          <a:bodyPr wrap="square">
            <a:spAutoFit/>
          </a:bodyPr>
          <a:lstStyle/>
          <a:p>
            <a:r>
              <a:rPr lang="en" sz="1800" dirty="0">
                <a:solidFill>
                  <a:schemeClr val="accent4"/>
                </a:solidFill>
                <a:effectLst>
                  <a:outerShdw blurRad="38100" dist="38100" dir="2700000" algn="tl">
                    <a:srgbClr val="000000">
                      <a:alpha val="43137"/>
                    </a:srgbClr>
                  </a:outerShdw>
                </a:effectLst>
                <a:latin typeface="Luckiest Guy" panose="020B0604020202020204" charset="0"/>
              </a:rPr>
              <a:t>hipónimos</a:t>
            </a:r>
            <a:endParaRPr lang="es-CL" sz="1800" dirty="0">
              <a:solidFill>
                <a:schemeClr val="accent4"/>
              </a:solidFill>
              <a:effectLst>
                <a:outerShdw blurRad="38100" dist="38100" dir="2700000" algn="tl">
                  <a:srgbClr val="000000">
                    <a:alpha val="43137"/>
                  </a:srgbClr>
                </a:outerShdw>
              </a:effectLst>
              <a:latin typeface="Luckiest Guy" panose="020B0604020202020204" charset="0"/>
            </a:endParaRPr>
          </a:p>
        </p:txBody>
      </p:sp>
      <p:sp>
        <p:nvSpPr>
          <p:cNvPr id="67" name="Rectángulo 66"/>
          <p:cNvSpPr/>
          <p:nvPr/>
        </p:nvSpPr>
        <p:spPr>
          <a:xfrm>
            <a:off x="3607753" y="3048021"/>
            <a:ext cx="2628900" cy="400110"/>
          </a:xfrm>
          <a:prstGeom prst="rect">
            <a:avLst/>
          </a:prstGeom>
        </p:spPr>
        <p:txBody>
          <a:bodyPr wrap="square">
            <a:spAutoFit/>
          </a:bodyPr>
          <a:lstStyle/>
          <a:p>
            <a:r>
              <a:rPr lang="en" sz="2000" dirty="0" smtClean="0">
                <a:solidFill>
                  <a:schemeClr val="accent4"/>
                </a:solidFill>
                <a:latin typeface="Luckiest Guy" panose="020B0604020202020204" charset="0"/>
              </a:rPr>
              <a:t>¿Hiperónimo?</a:t>
            </a:r>
            <a:endParaRPr lang="es-CL" sz="2000" dirty="0">
              <a:solidFill>
                <a:schemeClr val="accent4"/>
              </a:solidFill>
              <a:latin typeface="Luckiest Guy" panose="020B060402020202020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ck to School Presentation by Slidesgo">
  <a:themeElements>
    <a:clrScheme name="Simple Light">
      <a:dk1>
        <a:srgbClr val="000000"/>
      </a:dk1>
      <a:lt1>
        <a:srgbClr val="FFFFFF"/>
      </a:lt1>
      <a:dk2>
        <a:srgbClr val="D6E8F0"/>
      </a:dk2>
      <a:lt2>
        <a:srgbClr val="FFFFFF"/>
      </a:lt2>
      <a:accent1>
        <a:srgbClr val="3C78D8"/>
      </a:accent1>
      <a:accent2>
        <a:srgbClr val="9CC34C"/>
      </a:accent2>
      <a:accent3>
        <a:srgbClr val="CC0000"/>
      </a:accent3>
      <a:accent4>
        <a:srgbClr val="E69138"/>
      </a:accent4>
      <a:accent5>
        <a:srgbClr val="F1C232"/>
      </a:accent5>
      <a:accent6>
        <a:srgbClr val="000000"/>
      </a:accent6>
      <a:hlink>
        <a:srgbClr val="3C78D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817</Words>
  <Application>Microsoft Office PowerPoint</Application>
  <PresentationFormat>Presentación en pantalla (16:9)</PresentationFormat>
  <Paragraphs>90</Paragraphs>
  <Slides>21</Slides>
  <Notes>19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Open Sans</vt:lpstr>
      <vt:lpstr>Times New Roman</vt:lpstr>
      <vt:lpstr>Luckiest Guy</vt:lpstr>
      <vt:lpstr>Arial</vt:lpstr>
      <vt:lpstr>Calibri</vt:lpstr>
      <vt:lpstr>Back to School Presentation by Slidesgo</vt:lpstr>
      <vt:lpstr>¿Comprendo  lo que leo? </vt:lpstr>
      <vt:lpstr>Objetivo</vt:lpstr>
      <vt:lpstr>Ruta de aprendizaje</vt:lpstr>
      <vt:lpstr>01  Activando la mente</vt:lpstr>
      <vt:lpstr>¿Cuántos perritos hay en la imagen?</vt:lpstr>
      <vt:lpstr>02. lectura </vt:lpstr>
      <vt:lpstr>¿Qué ha pasado hasta el momento?</vt:lpstr>
      <vt:lpstr>03.  Hiperónimos e hipónimos</vt:lpstr>
      <vt:lpstr>Hiperónimos e hipónimos</vt:lpstr>
      <vt:lpstr>¿Para qué nos sirve conocerlos?</vt:lpstr>
      <vt:lpstr>aCTIVIDAD II </vt:lpstr>
      <vt:lpstr>Presentación de PowerPoint</vt:lpstr>
      <vt:lpstr>Aprendamos una estrategia </vt:lpstr>
      <vt:lpstr>Pasito a pasito</vt:lpstr>
      <vt:lpstr>Presentación de PowerPoint</vt:lpstr>
      <vt:lpstr>Pasito a pasito</vt:lpstr>
      <vt:lpstr>Pasito a pasito</vt:lpstr>
      <vt:lpstr>ACTIVIDAD iii</vt:lpstr>
      <vt:lpstr>04 Reflexionemos</vt:lpstr>
      <vt:lpstr>¿La estrategia utilizada te ayudó a comprender mejor el texto? ¿Por qué?</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Classes</dc:title>
  <dc:creator>Meme</dc:creator>
  <cp:lastModifiedBy>Meme</cp:lastModifiedBy>
  <cp:revision>29</cp:revision>
  <dcterms:modified xsi:type="dcterms:W3CDTF">2021-04-05T04:22:46Z</dcterms:modified>
</cp:coreProperties>
</file>