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60" r:id="rId3"/>
    <p:sldId id="309" r:id="rId4"/>
    <p:sldId id="308" r:id="rId5"/>
    <p:sldId id="258" r:id="rId6"/>
    <p:sldId id="261" r:id="rId7"/>
    <p:sldId id="310" r:id="rId8"/>
    <p:sldId id="311" r:id="rId9"/>
    <p:sldId id="312" r:id="rId10"/>
    <p:sldId id="264" r:id="rId11"/>
    <p:sldId id="289" r:id="rId12"/>
  </p:sldIdLst>
  <p:sldSz cx="9144000" cy="5143500" type="screen16x9"/>
  <p:notesSz cx="6858000" cy="9144000"/>
  <p:embeddedFontLst>
    <p:embeddedFont>
      <p:font typeface="Kirang Haerang" panose="020B0604020202020204" charset="-127"/>
      <p:regular r:id="rId14"/>
    </p:embeddedFont>
    <p:embeddedFont>
      <p:font typeface="Englebert" panose="020B0604020202020204" charset="0"/>
      <p:regular r:id="rId15"/>
    </p:embeddedFont>
    <p:embeddedFont>
      <p:font typeface="Red Hat Tex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D2765D-27B6-4427-9269-772803B05032}">
  <a:tblStyle styleId="{ACD2765D-27B6-4427-9269-772803B050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98fd118015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98fd118015_2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b29d695909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b29d695909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539e82f13_0_2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539e82f13_0_2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867ea88d2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867ea88d2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66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45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917b5967a8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917b5967a8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91ae6ad621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91ae6ad621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D9AF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02750" y="1728750"/>
            <a:ext cx="5338500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5200"/>
              <a:buNone/>
              <a:defRPr sz="5200"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02750" y="2916450"/>
            <a:ext cx="5338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AFF"/>
              </a:buClr>
              <a:buSzPts val="2800"/>
              <a:buNone/>
              <a:defRPr sz="2800">
                <a:solidFill>
                  <a:srgbClr val="F0EA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2">
  <p:cSld name="CUSTOM_12_1">
    <p:bg>
      <p:bgPr>
        <a:solidFill>
          <a:schemeClr val="lt1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7" name="Google Shape;1197;p29"/>
          <p:cNvCxnSpPr/>
          <p:nvPr/>
        </p:nvCxnSpPr>
        <p:spPr>
          <a:xfrm>
            <a:off x="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8" name="Google Shape;1198;p29"/>
          <p:cNvCxnSpPr/>
          <p:nvPr/>
        </p:nvCxnSpPr>
        <p:spPr>
          <a:xfrm>
            <a:off x="-9340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9" name="Google Shape;1199;p29"/>
          <p:cNvCxnSpPr/>
          <p:nvPr/>
        </p:nvCxnSpPr>
        <p:spPr>
          <a:xfrm>
            <a:off x="104655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0" name="Google Shape;1200;p29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9"/>
          <p:cNvSpPr/>
          <p:nvPr/>
        </p:nvSpPr>
        <p:spPr>
          <a:xfrm>
            <a:off x="1197550" y="391950"/>
            <a:ext cx="7437300" cy="7146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9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923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08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73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2799025" y="-301948"/>
            <a:ext cx="6344894" cy="3387996"/>
          </a:xfrm>
          <a:custGeom>
            <a:avLst/>
            <a:gdLst/>
            <a:ahLst/>
            <a:cxnLst/>
            <a:rect l="l" t="t" r="r" b="b"/>
            <a:pathLst>
              <a:path w="96204" h="52113" extrusionOk="0">
                <a:moveTo>
                  <a:pt x="822" y="0"/>
                </a:moveTo>
                <a:cubicBezTo>
                  <a:pt x="358" y="0"/>
                  <a:pt x="1" y="369"/>
                  <a:pt x="1" y="822"/>
                </a:cubicBezTo>
                <a:lnTo>
                  <a:pt x="1" y="6465"/>
                </a:lnTo>
                <a:cubicBezTo>
                  <a:pt x="715" y="9120"/>
                  <a:pt x="2227" y="11478"/>
                  <a:pt x="4609" y="12930"/>
                </a:cubicBezTo>
                <a:cubicBezTo>
                  <a:pt x="9526" y="15954"/>
                  <a:pt x="16848" y="14633"/>
                  <a:pt x="20503" y="19110"/>
                </a:cubicBezTo>
                <a:cubicBezTo>
                  <a:pt x="23087" y="22300"/>
                  <a:pt x="22730" y="27361"/>
                  <a:pt x="25825" y="30063"/>
                </a:cubicBezTo>
                <a:cubicBezTo>
                  <a:pt x="29945" y="33683"/>
                  <a:pt x="37232" y="30635"/>
                  <a:pt x="41375" y="34183"/>
                </a:cubicBezTo>
                <a:cubicBezTo>
                  <a:pt x="44756" y="37088"/>
                  <a:pt x="44828" y="43458"/>
                  <a:pt x="49138" y="44648"/>
                </a:cubicBezTo>
                <a:cubicBezTo>
                  <a:pt x="49667" y="44795"/>
                  <a:pt x="50210" y="44837"/>
                  <a:pt x="50759" y="44837"/>
                </a:cubicBezTo>
                <a:cubicBezTo>
                  <a:pt x="51505" y="44837"/>
                  <a:pt x="52263" y="44759"/>
                  <a:pt x="53013" y="44759"/>
                </a:cubicBezTo>
                <a:cubicBezTo>
                  <a:pt x="53460" y="44759"/>
                  <a:pt x="53903" y="44786"/>
                  <a:pt x="54341" y="44875"/>
                </a:cubicBezTo>
                <a:cubicBezTo>
                  <a:pt x="56948" y="45398"/>
                  <a:pt x="58615" y="47839"/>
                  <a:pt x="60485" y="49720"/>
                </a:cubicBezTo>
                <a:cubicBezTo>
                  <a:pt x="61780" y="51024"/>
                  <a:pt x="63673" y="52113"/>
                  <a:pt x="65392" y="52113"/>
                </a:cubicBezTo>
                <a:cubicBezTo>
                  <a:pt x="66169" y="52113"/>
                  <a:pt x="66911" y="51890"/>
                  <a:pt x="67545" y="51363"/>
                </a:cubicBezTo>
                <a:cubicBezTo>
                  <a:pt x="68093" y="50899"/>
                  <a:pt x="68462" y="50280"/>
                  <a:pt x="68902" y="49709"/>
                </a:cubicBezTo>
                <a:cubicBezTo>
                  <a:pt x="70533" y="47542"/>
                  <a:pt x="73081" y="46089"/>
                  <a:pt x="75772" y="45779"/>
                </a:cubicBezTo>
                <a:cubicBezTo>
                  <a:pt x="77951" y="45541"/>
                  <a:pt x="80475" y="45887"/>
                  <a:pt x="81975" y="44303"/>
                </a:cubicBezTo>
                <a:cubicBezTo>
                  <a:pt x="84059" y="42124"/>
                  <a:pt x="82309" y="38195"/>
                  <a:pt x="83940" y="35647"/>
                </a:cubicBezTo>
                <a:cubicBezTo>
                  <a:pt x="85762" y="32837"/>
                  <a:pt x="90429" y="33492"/>
                  <a:pt x="92572" y="30932"/>
                </a:cubicBezTo>
                <a:cubicBezTo>
                  <a:pt x="95060" y="27956"/>
                  <a:pt x="92560" y="22729"/>
                  <a:pt x="95191" y="19883"/>
                </a:cubicBezTo>
                <a:cubicBezTo>
                  <a:pt x="95489" y="19562"/>
                  <a:pt x="95834" y="19300"/>
                  <a:pt x="96203" y="19086"/>
                </a:cubicBezTo>
                <a:lnTo>
                  <a:pt x="96203" y="822"/>
                </a:lnTo>
                <a:lnTo>
                  <a:pt x="96180" y="822"/>
                </a:lnTo>
                <a:cubicBezTo>
                  <a:pt x="96180" y="357"/>
                  <a:pt x="95810" y="0"/>
                  <a:pt x="95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497763" y="1503150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497626" y="2611050"/>
            <a:ext cx="34173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flipH="1">
            <a:off x="5289136" y="1695436"/>
            <a:ext cx="2721752" cy="21371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93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45763" y="2177600"/>
            <a:ext cx="54525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845763" y="3299925"/>
            <a:ext cx="54525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00500" y="1192863"/>
            <a:ext cx="17430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"/>
          <p:cNvSpPr/>
          <p:nvPr/>
        </p:nvSpPr>
        <p:spPr>
          <a:xfrm>
            <a:off x="720000" y="169350"/>
            <a:ext cx="8285700" cy="48048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4000" cy="51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9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 txBox="1">
            <a:spLocks noGrp="1"/>
          </p:cNvSpPr>
          <p:nvPr>
            <p:ph type="title"/>
          </p:nvPr>
        </p:nvSpPr>
        <p:spPr>
          <a:xfrm>
            <a:off x="1980450" y="2177600"/>
            <a:ext cx="51831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9"/>
          <p:cNvSpPr txBox="1">
            <a:spLocks noGrp="1"/>
          </p:cNvSpPr>
          <p:nvPr>
            <p:ph type="subTitle" idx="1"/>
          </p:nvPr>
        </p:nvSpPr>
        <p:spPr>
          <a:xfrm>
            <a:off x="1828350" y="3299925"/>
            <a:ext cx="54873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9"/>
          <p:cNvSpPr txBox="1">
            <a:spLocks noGrp="1"/>
          </p:cNvSpPr>
          <p:nvPr>
            <p:ph type="title" idx="2" hasCustomPrompt="1"/>
          </p:nvPr>
        </p:nvSpPr>
        <p:spPr>
          <a:xfrm>
            <a:off x="3700500" y="1192863"/>
            <a:ext cx="17430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bg>
      <p:bgPr>
        <a:solidFill>
          <a:schemeClr val="lt1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17"/>
          <p:cNvGrpSpPr/>
          <p:nvPr/>
        </p:nvGrpSpPr>
        <p:grpSpPr>
          <a:xfrm>
            <a:off x="5356775" y="249550"/>
            <a:ext cx="909975" cy="376025"/>
            <a:chOff x="5747750" y="4307000"/>
            <a:chExt cx="909975" cy="376025"/>
          </a:xfrm>
        </p:grpSpPr>
        <p:sp>
          <p:nvSpPr>
            <p:cNvPr id="849" name="Google Shape;849;p17"/>
            <p:cNvSpPr/>
            <p:nvPr/>
          </p:nvSpPr>
          <p:spPr>
            <a:xfrm>
              <a:off x="5800600" y="4307000"/>
              <a:ext cx="854000" cy="169675"/>
            </a:xfrm>
            <a:custGeom>
              <a:avLst/>
              <a:gdLst/>
              <a:ahLst/>
              <a:cxnLst/>
              <a:rect l="l" t="t" r="r" b="b"/>
              <a:pathLst>
                <a:path w="34160" h="6787" extrusionOk="0">
                  <a:moveTo>
                    <a:pt x="16230" y="0"/>
                  </a:moveTo>
                  <a:cubicBezTo>
                    <a:pt x="16155" y="0"/>
                    <a:pt x="16080" y="1"/>
                    <a:pt x="16005" y="2"/>
                  </a:cubicBezTo>
                  <a:cubicBezTo>
                    <a:pt x="15068" y="28"/>
                    <a:pt x="14105" y="73"/>
                    <a:pt x="13222" y="430"/>
                  </a:cubicBezTo>
                  <a:cubicBezTo>
                    <a:pt x="11830" y="1036"/>
                    <a:pt x="10483" y="1759"/>
                    <a:pt x="9225" y="2615"/>
                  </a:cubicBezTo>
                  <a:cubicBezTo>
                    <a:pt x="8044" y="3275"/>
                    <a:pt x="6695" y="3601"/>
                    <a:pt x="5348" y="3601"/>
                  </a:cubicBezTo>
                  <a:cubicBezTo>
                    <a:pt x="4527" y="3601"/>
                    <a:pt x="3707" y="3480"/>
                    <a:pt x="2927" y="3240"/>
                  </a:cubicBezTo>
                  <a:cubicBezTo>
                    <a:pt x="2740" y="3195"/>
                    <a:pt x="2552" y="3160"/>
                    <a:pt x="2365" y="3106"/>
                  </a:cubicBezTo>
                  <a:cubicBezTo>
                    <a:pt x="1571" y="2847"/>
                    <a:pt x="768" y="2606"/>
                    <a:pt x="1" y="2267"/>
                  </a:cubicBezTo>
                  <a:lnTo>
                    <a:pt x="1" y="2267"/>
                  </a:lnTo>
                  <a:cubicBezTo>
                    <a:pt x="367" y="2740"/>
                    <a:pt x="893" y="3061"/>
                    <a:pt x="1410" y="3347"/>
                  </a:cubicBezTo>
                  <a:cubicBezTo>
                    <a:pt x="2445" y="3891"/>
                    <a:pt x="3525" y="4382"/>
                    <a:pt x="4649" y="4703"/>
                  </a:cubicBezTo>
                  <a:cubicBezTo>
                    <a:pt x="5119" y="4810"/>
                    <a:pt x="5597" y="4861"/>
                    <a:pt x="6074" y="4861"/>
                  </a:cubicBezTo>
                  <a:cubicBezTo>
                    <a:pt x="7625" y="4861"/>
                    <a:pt x="9172" y="4325"/>
                    <a:pt x="10447" y="3445"/>
                  </a:cubicBezTo>
                  <a:cubicBezTo>
                    <a:pt x="11562" y="2758"/>
                    <a:pt x="12588" y="1884"/>
                    <a:pt x="13855" y="1491"/>
                  </a:cubicBezTo>
                  <a:cubicBezTo>
                    <a:pt x="14548" y="1230"/>
                    <a:pt x="15274" y="1121"/>
                    <a:pt x="16006" y="1121"/>
                  </a:cubicBezTo>
                  <a:cubicBezTo>
                    <a:pt x="17076" y="1121"/>
                    <a:pt x="18157" y="1354"/>
                    <a:pt x="19163" y="1688"/>
                  </a:cubicBezTo>
                  <a:cubicBezTo>
                    <a:pt x="20484" y="2267"/>
                    <a:pt x="21616" y="3177"/>
                    <a:pt x="22839" y="3918"/>
                  </a:cubicBezTo>
                  <a:cubicBezTo>
                    <a:pt x="23445" y="4275"/>
                    <a:pt x="23945" y="4783"/>
                    <a:pt x="24578" y="5095"/>
                  </a:cubicBezTo>
                  <a:cubicBezTo>
                    <a:pt x="25667" y="5640"/>
                    <a:pt x="26755" y="6237"/>
                    <a:pt x="27968" y="6416"/>
                  </a:cubicBezTo>
                  <a:cubicBezTo>
                    <a:pt x="28361" y="6469"/>
                    <a:pt x="28753" y="6541"/>
                    <a:pt x="29101" y="6746"/>
                  </a:cubicBezTo>
                  <a:cubicBezTo>
                    <a:pt x="29288" y="6773"/>
                    <a:pt x="29474" y="6786"/>
                    <a:pt x="29660" y="6786"/>
                  </a:cubicBezTo>
                  <a:cubicBezTo>
                    <a:pt x="30672" y="6786"/>
                    <a:pt x="31664" y="6403"/>
                    <a:pt x="32554" y="5943"/>
                  </a:cubicBezTo>
                  <a:cubicBezTo>
                    <a:pt x="33321" y="5613"/>
                    <a:pt x="34088" y="5033"/>
                    <a:pt x="34159" y="4141"/>
                  </a:cubicBezTo>
                  <a:lnTo>
                    <a:pt x="34159" y="4141"/>
                  </a:lnTo>
                  <a:cubicBezTo>
                    <a:pt x="33829" y="4417"/>
                    <a:pt x="33464" y="4632"/>
                    <a:pt x="33044" y="4747"/>
                  </a:cubicBezTo>
                  <a:cubicBezTo>
                    <a:pt x="32473" y="4846"/>
                    <a:pt x="31992" y="5202"/>
                    <a:pt x="31430" y="5336"/>
                  </a:cubicBezTo>
                  <a:cubicBezTo>
                    <a:pt x="30831" y="5476"/>
                    <a:pt x="30217" y="5690"/>
                    <a:pt x="29600" y="5690"/>
                  </a:cubicBezTo>
                  <a:cubicBezTo>
                    <a:pt x="29389" y="5690"/>
                    <a:pt x="29178" y="5665"/>
                    <a:pt x="28967" y="5604"/>
                  </a:cubicBezTo>
                  <a:cubicBezTo>
                    <a:pt x="27112" y="5167"/>
                    <a:pt x="25337" y="4382"/>
                    <a:pt x="23811" y="3222"/>
                  </a:cubicBezTo>
                  <a:cubicBezTo>
                    <a:pt x="22981" y="2571"/>
                    <a:pt x="22080" y="1991"/>
                    <a:pt x="21081" y="1625"/>
                  </a:cubicBezTo>
                  <a:lnTo>
                    <a:pt x="21197" y="1375"/>
                  </a:lnTo>
                  <a:lnTo>
                    <a:pt x="21197" y="1375"/>
                  </a:lnTo>
                  <a:cubicBezTo>
                    <a:pt x="21090" y="1420"/>
                    <a:pt x="20876" y="1518"/>
                    <a:pt x="20760" y="1563"/>
                  </a:cubicBezTo>
                  <a:lnTo>
                    <a:pt x="20930" y="1242"/>
                  </a:lnTo>
                  <a:lnTo>
                    <a:pt x="20930" y="1242"/>
                  </a:lnTo>
                  <a:cubicBezTo>
                    <a:pt x="20823" y="1268"/>
                    <a:pt x="20608" y="1322"/>
                    <a:pt x="20501" y="1349"/>
                  </a:cubicBezTo>
                  <a:cubicBezTo>
                    <a:pt x="20457" y="1224"/>
                    <a:pt x="20412" y="1099"/>
                    <a:pt x="20376" y="974"/>
                  </a:cubicBezTo>
                  <a:cubicBezTo>
                    <a:pt x="19770" y="680"/>
                    <a:pt x="19136" y="439"/>
                    <a:pt x="18503" y="225"/>
                  </a:cubicBezTo>
                  <a:cubicBezTo>
                    <a:pt x="17756" y="46"/>
                    <a:pt x="16994" y="0"/>
                    <a:pt x="16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5898750" y="4436325"/>
              <a:ext cx="758975" cy="143575"/>
            </a:xfrm>
            <a:custGeom>
              <a:avLst/>
              <a:gdLst/>
              <a:ahLst/>
              <a:cxnLst/>
              <a:rect l="l" t="t" r="r" b="b"/>
              <a:pathLst>
                <a:path w="30359" h="5743" extrusionOk="0">
                  <a:moveTo>
                    <a:pt x="3515" y="3134"/>
                  </a:moveTo>
                  <a:lnTo>
                    <a:pt x="3515" y="3241"/>
                  </a:lnTo>
                  <a:lnTo>
                    <a:pt x="3274" y="3241"/>
                  </a:lnTo>
                  <a:lnTo>
                    <a:pt x="3274" y="3134"/>
                  </a:lnTo>
                  <a:close/>
                  <a:moveTo>
                    <a:pt x="2586" y="3214"/>
                  </a:moveTo>
                  <a:cubicBezTo>
                    <a:pt x="2757" y="3214"/>
                    <a:pt x="2940" y="3253"/>
                    <a:pt x="3069" y="3295"/>
                  </a:cubicBezTo>
                  <a:lnTo>
                    <a:pt x="3069" y="3357"/>
                  </a:lnTo>
                  <a:cubicBezTo>
                    <a:pt x="2950" y="3395"/>
                    <a:pt x="2823" y="3411"/>
                    <a:pt x="2695" y="3411"/>
                  </a:cubicBezTo>
                  <a:cubicBezTo>
                    <a:pt x="2525" y="3411"/>
                    <a:pt x="2352" y="3384"/>
                    <a:pt x="2195" y="3348"/>
                  </a:cubicBezTo>
                  <a:cubicBezTo>
                    <a:pt x="2277" y="3249"/>
                    <a:pt x="2426" y="3214"/>
                    <a:pt x="2586" y="3214"/>
                  </a:cubicBezTo>
                  <a:close/>
                  <a:moveTo>
                    <a:pt x="12875" y="0"/>
                  </a:moveTo>
                  <a:cubicBezTo>
                    <a:pt x="12125" y="0"/>
                    <a:pt x="11372" y="143"/>
                    <a:pt x="10652" y="360"/>
                  </a:cubicBezTo>
                  <a:cubicBezTo>
                    <a:pt x="10054" y="645"/>
                    <a:pt x="9385" y="743"/>
                    <a:pt x="8805" y="1073"/>
                  </a:cubicBezTo>
                  <a:cubicBezTo>
                    <a:pt x="7699" y="1617"/>
                    <a:pt x="6593" y="2206"/>
                    <a:pt x="5371" y="2447"/>
                  </a:cubicBezTo>
                  <a:cubicBezTo>
                    <a:pt x="5478" y="2474"/>
                    <a:pt x="5701" y="2527"/>
                    <a:pt x="5808" y="2554"/>
                  </a:cubicBezTo>
                  <a:cubicBezTo>
                    <a:pt x="5201" y="2866"/>
                    <a:pt x="4514" y="2982"/>
                    <a:pt x="3863" y="3170"/>
                  </a:cubicBezTo>
                  <a:cubicBezTo>
                    <a:pt x="3748" y="3082"/>
                    <a:pt x="3610" y="3037"/>
                    <a:pt x="3472" y="3037"/>
                  </a:cubicBezTo>
                  <a:cubicBezTo>
                    <a:pt x="3331" y="3037"/>
                    <a:pt x="3191" y="3084"/>
                    <a:pt x="3078" y="3179"/>
                  </a:cubicBezTo>
                  <a:cubicBezTo>
                    <a:pt x="2921" y="3149"/>
                    <a:pt x="2763" y="3136"/>
                    <a:pt x="2607" y="3136"/>
                  </a:cubicBezTo>
                  <a:cubicBezTo>
                    <a:pt x="2390" y="3136"/>
                    <a:pt x="2175" y="3160"/>
                    <a:pt x="1963" y="3196"/>
                  </a:cubicBezTo>
                  <a:cubicBezTo>
                    <a:pt x="1865" y="3143"/>
                    <a:pt x="1775" y="3089"/>
                    <a:pt x="1686" y="3036"/>
                  </a:cubicBezTo>
                  <a:lnTo>
                    <a:pt x="1686" y="3036"/>
                  </a:lnTo>
                  <a:lnTo>
                    <a:pt x="1695" y="3232"/>
                  </a:lnTo>
                  <a:cubicBezTo>
                    <a:pt x="1414" y="3201"/>
                    <a:pt x="1131" y="3185"/>
                    <a:pt x="848" y="3185"/>
                  </a:cubicBezTo>
                  <a:cubicBezTo>
                    <a:pt x="564" y="3185"/>
                    <a:pt x="281" y="3201"/>
                    <a:pt x="0" y="3232"/>
                  </a:cubicBezTo>
                  <a:lnTo>
                    <a:pt x="9" y="3348"/>
                  </a:lnTo>
                  <a:cubicBezTo>
                    <a:pt x="362" y="3436"/>
                    <a:pt x="723" y="3450"/>
                    <a:pt x="1084" y="3450"/>
                  </a:cubicBezTo>
                  <a:cubicBezTo>
                    <a:pt x="1239" y="3450"/>
                    <a:pt x="1394" y="3447"/>
                    <a:pt x="1549" y="3447"/>
                  </a:cubicBezTo>
                  <a:cubicBezTo>
                    <a:pt x="1726" y="3447"/>
                    <a:pt x="1903" y="3450"/>
                    <a:pt x="2079" y="3464"/>
                  </a:cubicBezTo>
                  <a:cubicBezTo>
                    <a:pt x="1579" y="3580"/>
                    <a:pt x="1062" y="3509"/>
                    <a:pt x="562" y="3571"/>
                  </a:cubicBezTo>
                  <a:cubicBezTo>
                    <a:pt x="1207" y="3756"/>
                    <a:pt x="1872" y="3823"/>
                    <a:pt x="2542" y="3823"/>
                  </a:cubicBezTo>
                  <a:cubicBezTo>
                    <a:pt x="3327" y="3823"/>
                    <a:pt x="4118" y="3731"/>
                    <a:pt x="4889" y="3625"/>
                  </a:cubicBezTo>
                  <a:cubicBezTo>
                    <a:pt x="5120" y="3605"/>
                    <a:pt x="5347" y="3497"/>
                    <a:pt x="5576" y="3497"/>
                  </a:cubicBezTo>
                  <a:cubicBezTo>
                    <a:pt x="5656" y="3497"/>
                    <a:pt x="5736" y="3510"/>
                    <a:pt x="5817" y="3544"/>
                  </a:cubicBezTo>
                  <a:lnTo>
                    <a:pt x="5834" y="3375"/>
                  </a:lnTo>
                  <a:cubicBezTo>
                    <a:pt x="5873" y="3498"/>
                    <a:pt x="5931" y="3682"/>
                    <a:pt x="6045" y="3682"/>
                  </a:cubicBezTo>
                  <a:cubicBezTo>
                    <a:pt x="6088" y="3682"/>
                    <a:pt x="6139" y="3655"/>
                    <a:pt x="6200" y="3589"/>
                  </a:cubicBezTo>
                  <a:cubicBezTo>
                    <a:pt x="7342" y="3205"/>
                    <a:pt x="8404" y="2643"/>
                    <a:pt x="9447" y="2063"/>
                  </a:cubicBezTo>
                  <a:cubicBezTo>
                    <a:pt x="10434" y="1497"/>
                    <a:pt x="11565" y="1189"/>
                    <a:pt x="12698" y="1189"/>
                  </a:cubicBezTo>
                  <a:cubicBezTo>
                    <a:pt x="13225" y="1189"/>
                    <a:pt x="13752" y="1256"/>
                    <a:pt x="14265" y="1394"/>
                  </a:cubicBezTo>
                  <a:cubicBezTo>
                    <a:pt x="15549" y="1662"/>
                    <a:pt x="16638" y="2429"/>
                    <a:pt x="17869" y="2840"/>
                  </a:cubicBezTo>
                  <a:cubicBezTo>
                    <a:pt x="18395" y="3098"/>
                    <a:pt x="19038" y="3196"/>
                    <a:pt x="19430" y="3669"/>
                  </a:cubicBezTo>
                  <a:cubicBezTo>
                    <a:pt x="21188" y="4374"/>
                    <a:pt x="22900" y="5266"/>
                    <a:pt x="24774" y="5641"/>
                  </a:cubicBezTo>
                  <a:cubicBezTo>
                    <a:pt x="25175" y="5710"/>
                    <a:pt x="25580" y="5743"/>
                    <a:pt x="25986" y="5743"/>
                  </a:cubicBezTo>
                  <a:cubicBezTo>
                    <a:pt x="27150" y="5743"/>
                    <a:pt x="28314" y="5473"/>
                    <a:pt x="29386" y="5016"/>
                  </a:cubicBezTo>
                  <a:cubicBezTo>
                    <a:pt x="29805" y="4775"/>
                    <a:pt x="30278" y="4436"/>
                    <a:pt x="30358" y="3919"/>
                  </a:cubicBezTo>
                  <a:lnTo>
                    <a:pt x="30358" y="3919"/>
                  </a:lnTo>
                  <a:cubicBezTo>
                    <a:pt x="29698" y="3990"/>
                    <a:pt x="29029" y="4017"/>
                    <a:pt x="28387" y="4178"/>
                  </a:cubicBezTo>
                  <a:cubicBezTo>
                    <a:pt x="27635" y="4334"/>
                    <a:pt x="26858" y="4453"/>
                    <a:pt x="26086" y="4453"/>
                  </a:cubicBezTo>
                  <a:cubicBezTo>
                    <a:pt x="25492" y="4453"/>
                    <a:pt x="24902" y="4383"/>
                    <a:pt x="24328" y="4204"/>
                  </a:cubicBezTo>
                  <a:cubicBezTo>
                    <a:pt x="23025" y="3910"/>
                    <a:pt x="21776" y="3402"/>
                    <a:pt x="20563" y="2857"/>
                  </a:cubicBezTo>
                  <a:cubicBezTo>
                    <a:pt x="20037" y="2608"/>
                    <a:pt x="19448" y="2501"/>
                    <a:pt x="18948" y="2188"/>
                  </a:cubicBezTo>
                  <a:cubicBezTo>
                    <a:pt x="18806" y="2135"/>
                    <a:pt x="18672" y="2081"/>
                    <a:pt x="18529" y="2028"/>
                  </a:cubicBezTo>
                  <a:cubicBezTo>
                    <a:pt x="17093" y="1216"/>
                    <a:pt x="15603" y="422"/>
                    <a:pt x="13961" y="110"/>
                  </a:cubicBezTo>
                  <a:cubicBezTo>
                    <a:pt x="13603" y="34"/>
                    <a:pt x="13239" y="0"/>
                    <a:pt x="128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5747750" y="4557225"/>
              <a:ext cx="896825" cy="125800"/>
            </a:xfrm>
            <a:custGeom>
              <a:avLst/>
              <a:gdLst/>
              <a:ahLst/>
              <a:cxnLst/>
              <a:rect l="l" t="t" r="r" b="b"/>
              <a:pathLst>
                <a:path w="35873" h="5032" extrusionOk="0">
                  <a:moveTo>
                    <a:pt x="21051" y="1"/>
                  </a:moveTo>
                  <a:cubicBezTo>
                    <a:pt x="19497" y="1"/>
                    <a:pt x="17935" y="448"/>
                    <a:pt x="16540" y="1108"/>
                  </a:cubicBezTo>
                  <a:cubicBezTo>
                    <a:pt x="14346" y="2027"/>
                    <a:pt x="12044" y="2830"/>
                    <a:pt x="9653" y="2839"/>
                  </a:cubicBezTo>
                  <a:cubicBezTo>
                    <a:pt x="9369" y="2846"/>
                    <a:pt x="9084" y="2851"/>
                    <a:pt x="8798" y="2851"/>
                  </a:cubicBezTo>
                  <a:cubicBezTo>
                    <a:pt x="7050" y="2851"/>
                    <a:pt x="5290" y="2688"/>
                    <a:pt x="3649" y="2089"/>
                  </a:cubicBezTo>
                  <a:cubicBezTo>
                    <a:pt x="2927" y="1822"/>
                    <a:pt x="2195" y="1563"/>
                    <a:pt x="1490" y="1233"/>
                  </a:cubicBezTo>
                  <a:cubicBezTo>
                    <a:pt x="1218" y="1114"/>
                    <a:pt x="954" y="946"/>
                    <a:pt x="652" y="946"/>
                  </a:cubicBezTo>
                  <a:cubicBezTo>
                    <a:pt x="637" y="946"/>
                    <a:pt x="622" y="947"/>
                    <a:pt x="607" y="948"/>
                  </a:cubicBezTo>
                  <a:lnTo>
                    <a:pt x="625" y="787"/>
                  </a:lnTo>
                  <a:lnTo>
                    <a:pt x="625" y="787"/>
                  </a:lnTo>
                  <a:cubicBezTo>
                    <a:pt x="554" y="805"/>
                    <a:pt x="402" y="858"/>
                    <a:pt x="331" y="885"/>
                  </a:cubicBezTo>
                  <a:lnTo>
                    <a:pt x="340" y="689"/>
                  </a:lnTo>
                  <a:cubicBezTo>
                    <a:pt x="250" y="689"/>
                    <a:pt x="90" y="707"/>
                    <a:pt x="1" y="716"/>
                  </a:cubicBezTo>
                  <a:cubicBezTo>
                    <a:pt x="188" y="974"/>
                    <a:pt x="411" y="1206"/>
                    <a:pt x="554" y="1501"/>
                  </a:cubicBezTo>
                  <a:cubicBezTo>
                    <a:pt x="1009" y="1964"/>
                    <a:pt x="1642" y="2196"/>
                    <a:pt x="2150" y="2598"/>
                  </a:cubicBezTo>
                  <a:cubicBezTo>
                    <a:pt x="3310" y="3231"/>
                    <a:pt x="4541" y="3775"/>
                    <a:pt x="5826" y="4070"/>
                  </a:cubicBezTo>
                  <a:cubicBezTo>
                    <a:pt x="7149" y="4267"/>
                    <a:pt x="8493" y="4408"/>
                    <a:pt x="9835" y="4408"/>
                  </a:cubicBezTo>
                  <a:cubicBezTo>
                    <a:pt x="10501" y="4408"/>
                    <a:pt x="11167" y="4373"/>
                    <a:pt x="11830" y="4293"/>
                  </a:cubicBezTo>
                  <a:cubicBezTo>
                    <a:pt x="13810" y="3927"/>
                    <a:pt x="15719" y="3205"/>
                    <a:pt x="17548" y="2339"/>
                  </a:cubicBezTo>
                  <a:cubicBezTo>
                    <a:pt x="18637" y="1877"/>
                    <a:pt x="19858" y="1592"/>
                    <a:pt x="21062" y="1592"/>
                  </a:cubicBezTo>
                  <a:cubicBezTo>
                    <a:pt x="22276" y="1592"/>
                    <a:pt x="23472" y="1882"/>
                    <a:pt x="24498" y="2571"/>
                  </a:cubicBezTo>
                  <a:cubicBezTo>
                    <a:pt x="26237" y="3659"/>
                    <a:pt x="28102" y="4614"/>
                    <a:pt x="30127" y="4989"/>
                  </a:cubicBezTo>
                  <a:cubicBezTo>
                    <a:pt x="30433" y="5016"/>
                    <a:pt x="30742" y="5031"/>
                    <a:pt x="31051" y="5031"/>
                  </a:cubicBezTo>
                  <a:cubicBezTo>
                    <a:pt x="32338" y="5031"/>
                    <a:pt x="33630" y="4773"/>
                    <a:pt x="34730" y="4097"/>
                  </a:cubicBezTo>
                  <a:cubicBezTo>
                    <a:pt x="35114" y="3758"/>
                    <a:pt x="35569" y="3481"/>
                    <a:pt x="35872" y="3053"/>
                  </a:cubicBezTo>
                  <a:lnTo>
                    <a:pt x="35872" y="3053"/>
                  </a:lnTo>
                  <a:cubicBezTo>
                    <a:pt x="35221" y="3436"/>
                    <a:pt x="34578" y="3945"/>
                    <a:pt x="33802" y="3998"/>
                  </a:cubicBezTo>
                  <a:cubicBezTo>
                    <a:pt x="33945" y="3927"/>
                    <a:pt x="34088" y="3865"/>
                    <a:pt x="34239" y="3802"/>
                  </a:cubicBezTo>
                  <a:cubicBezTo>
                    <a:pt x="34525" y="3570"/>
                    <a:pt x="34810" y="3356"/>
                    <a:pt x="35096" y="3133"/>
                  </a:cubicBezTo>
                  <a:cubicBezTo>
                    <a:pt x="35176" y="3089"/>
                    <a:pt x="35337" y="2990"/>
                    <a:pt x="35417" y="2946"/>
                  </a:cubicBezTo>
                  <a:lnTo>
                    <a:pt x="35417" y="2946"/>
                  </a:lnTo>
                  <a:cubicBezTo>
                    <a:pt x="35078" y="3017"/>
                    <a:pt x="34748" y="3142"/>
                    <a:pt x="34445" y="3312"/>
                  </a:cubicBezTo>
                  <a:lnTo>
                    <a:pt x="34454" y="3106"/>
                  </a:lnTo>
                  <a:lnTo>
                    <a:pt x="34454" y="3106"/>
                  </a:lnTo>
                  <a:cubicBezTo>
                    <a:pt x="33856" y="3205"/>
                    <a:pt x="33258" y="3276"/>
                    <a:pt x="32687" y="3454"/>
                  </a:cubicBezTo>
                  <a:cubicBezTo>
                    <a:pt x="32249" y="3548"/>
                    <a:pt x="31807" y="3592"/>
                    <a:pt x="31366" y="3592"/>
                  </a:cubicBezTo>
                  <a:cubicBezTo>
                    <a:pt x="29716" y="3592"/>
                    <a:pt x="28081" y="2980"/>
                    <a:pt x="26701" y="2107"/>
                  </a:cubicBezTo>
                  <a:cubicBezTo>
                    <a:pt x="25533" y="1501"/>
                    <a:pt x="24498" y="582"/>
                    <a:pt x="23168" y="305"/>
                  </a:cubicBezTo>
                  <a:cubicBezTo>
                    <a:pt x="22476" y="95"/>
                    <a:pt x="21764" y="1"/>
                    <a:pt x="210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17"/>
          <p:cNvGrpSpPr/>
          <p:nvPr/>
        </p:nvGrpSpPr>
        <p:grpSpPr>
          <a:xfrm flipH="1">
            <a:off x="8270125" y="2984913"/>
            <a:ext cx="1127425" cy="2216600"/>
            <a:chOff x="224725" y="2656475"/>
            <a:chExt cx="1127425" cy="2216600"/>
          </a:xfrm>
        </p:grpSpPr>
        <p:sp>
          <p:nvSpPr>
            <p:cNvPr id="853" name="Google Shape;853;p17"/>
            <p:cNvSpPr/>
            <p:nvPr/>
          </p:nvSpPr>
          <p:spPr>
            <a:xfrm>
              <a:off x="224725" y="3326150"/>
              <a:ext cx="1127425" cy="1546925"/>
            </a:xfrm>
            <a:custGeom>
              <a:avLst/>
              <a:gdLst/>
              <a:ahLst/>
              <a:cxnLst/>
              <a:rect l="l" t="t" r="r" b="b"/>
              <a:pathLst>
                <a:path w="45097" h="61877" extrusionOk="0">
                  <a:moveTo>
                    <a:pt x="1" y="1"/>
                  </a:moveTo>
                  <a:lnTo>
                    <a:pt x="1" y="61877"/>
                  </a:lnTo>
                  <a:lnTo>
                    <a:pt x="45097" y="61877"/>
                  </a:lnTo>
                  <a:cubicBezTo>
                    <a:pt x="44535" y="50066"/>
                    <a:pt x="40574" y="38361"/>
                    <a:pt x="33562" y="28049"/>
                  </a:cubicBezTo>
                  <a:cubicBezTo>
                    <a:pt x="25667" y="16460"/>
                    <a:pt x="13926" y="667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1012025" y="4150250"/>
              <a:ext cx="29000" cy="45075"/>
            </a:xfrm>
            <a:custGeom>
              <a:avLst/>
              <a:gdLst/>
              <a:ahLst/>
              <a:cxnLst/>
              <a:rect l="l" t="t" r="r" b="b"/>
              <a:pathLst>
                <a:path w="1160" h="1803" extrusionOk="0">
                  <a:moveTo>
                    <a:pt x="607" y="0"/>
                  </a:moveTo>
                  <a:cubicBezTo>
                    <a:pt x="259" y="134"/>
                    <a:pt x="0" y="473"/>
                    <a:pt x="0" y="865"/>
                  </a:cubicBezTo>
                  <a:cubicBezTo>
                    <a:pt x="0" y="1383"/>
                    <a:pt x="419" y="1802"/>
                    <a:pt x="937" y="1802"/>
                  </a:cubicBezTo>
                  <a:cubicBezTo>
                    <a:pt x="1017" y="1802"/>
                    <a:pt x="1088" y="1793"/>
                    <a:pt x="1160" y="1766"/>
                  </a:cubicBezTo>
                  <a:cubicBezTo>
                    <a:pt x="1008" y="1169"/>
                    <a:pt x="830" y="580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934400" y="42263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934400" y="40708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1012025" y="4459575"/>
              <a:ext cx="35025" cy="46625"/>
            </a:xfrm>
            <a:custGeom>
              <a:avLst/>
              <a:gdLst/>
              <a:ahLst/>
              <a:cxnLst/>
              <a:rect l="l" t="t" r="r" b="b"/>
              <a:pathLst>
                <a:path w="1401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026" y="1865"/>
                    <a:pt x="1115" y="1847"/>
                    <a:pt x="1204" y="1820"/>
                  </a:cubicBezTo>
                  <a:cubicBezTo>
                    <a:pt x="1276" y="1258"/>
                    <a:pt x="1347" y="696"/>
                    <a:pt x="1401" y="125"/>
                  </a:cubicBezTo>
                  <a:cubicBezTo>
                    <a:pt x="1267" y="45"/>
                    <a:pt x="110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1012025" y="4304125"/>
              <a:ext cx="43725" cy="46650"/>
            </a:xfrm>
            <a:custGeom>
              <a:avLst/>
              <a:gdLst/>
              <a:ahLst/>
              <a:cxnLst/>
              <a:rect l="l" t="t" r="r" b="b"/>
              <a:pathLst>
                <a:path w="1749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285" y="1865"/>
                    <a:pt x="1579" y="1669"/>
                    <a:pt x="1740" y="1392"/>
                  </a:cubicBezTo>
                  <a:cubicBezTo>
                    <a:pt x="1749" y="1080"/>
                    <a:pt x="1749" y="777"/>
                    <a:pt x="1740" y="464"/>
                  </a:cubicBezTo>
                  <a:cubicBezTo>
                    <a:pt x="1579" y="188"/>
                    <a:pt x="128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934400" y="45371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934400" y="43817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1012025" y="4618150"/>
              <a:ext cx="11825" cy="34150"/>
            </a:xfrm>
            <a:custGeom>
              <a:avLst/>
              <a:gdLst/>
              <a:ahLst/>
              <a:cxnLst/>
              <a:rect l="l" t="t" r="r" b="b"/>
              <a:pathLst>
                <a:path w="473" h="1366" extrusionOk="0">
                  <a:moveTo>
                    <a:pt x="473" y="0"/>
                  </a:moveTo>
                  <a:lnTo>
                    <a:pt x="473" y="0"/>
                  </a:lnTo>
                  <a:cubicBezTo>
                    <a:pt x="196" y="161"/>
                    <a:pt x="0" y="455"/>
                    <a:pt x="0" y="803"/>
                  </a:cubicBezTo>
                  <a:cubicBezTo>
                    <a:pt x="0" y="1017"/>
                    <a:pt x="80" y="1205"/>
                    <a:pt x="196" y="1365"/>
                  </a:cubicBezTo>
                  <a:cubicBezTo>
                    <a:pt x="294" y="910"/>
                    <a:pt x="384" y="455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7789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7789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56775" y="41486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7013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56775" y="3993450"/>
              <a:ext cx="46650" cy="46425"/>
            </a:xfrm>
            <a:custGeom>
              <a:avLst/>
              <a:gdLst/>
              <a:ahLst/>
              <a:cxnLst/>
              <a:rect l="l" t="t" r="r" b="b"/>
              <a:pathLst>
                <a:path w="1866" h="1857" extrusionOk="0">
                  <a:moveTo>
                    <a:pt x="831" y="1"/>
                  </a:moveTo>
                  <a:cubicBezTo>
                    <a:pt x="367" y="54"/>
                    <a:pt x="1" y="447"/>
                    <a:pt x="1" y="928"/>
                  </a:cubicBezTo>
                  <a:cubicBezTo>
                    <a:pt x="1" y="1437"/>
                    <a:pt x="411" y="1856"/>
                    <a:pt x="929" y="1856"/>
                  </a:cubicBezTo>
                  <a:cubicBezTo>
                    <a:pt x="1446" y="1856"/>
                    <a:pt x="1865" y="1437"/>
                    <a:pt x="1865" y="928"/>
                  </a:cubicBezTo>
                  <a:cubicBezTo>
                    <a:pt x="1865" y="732"/>
                    <a:pt x="1803" y="545"/>
                    <a:pt x="1696" y="393"/>
                  </a:cubicBezTo>
                  <a:cubicBezTo>
                    <a:pt x="1411" y="250"/>
                    <a:pt x="1125" y="117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701350" y="3995225"/>
              <a:ext cx="46625" cy="44650"/>
            </a:xfrm>
            <a:custGeom>
              <a:avLst/>
              <a:gdLst/>
              <a:ahLst/>
              <a:cxnLst/>
              <a:rect l="l" t="t" r="r" b="b"/>
              <a:pathLst>
                <a:path w="1865" h="1786" extrusionOk="0">
                  <a:moveTo>
                    <a:pt x="1302" y="1"/>
                  </a:moveTo>
                  <a:cubicBezTo>
                    <a:pt x="856" y="188"/>
                    <a:pt x="437" y="420"/>
                    <a:pt x="18" y="661"/>
                  </a:cubicBezTo>
                  <a:cubicBezTo>
                    <a:pt x="0" y="724"/>
                    <a:pt x="0" y="786"/>
                    <a:pt x="0" y="857"/>
                  </a:cubicBezTo>
                  <a:cubicBezTo>
                    <a:pt x="0" y="1366"/>
                    <a:pt x="410" y="1785"/>
                    <a:pt x="928" y="1785"/>
                  </a:cubicBezTo>
                  <a:cubicBezTo>
                    <a:pt x="1445" y="1785"/>
                    <a:pt x="1865" y="1366"/>
                    <a:pt x="1865" y="857"/>
                  </a:cubicBezTo>
                  <a:cubicBezTo>
                    <a:pt x="1865" y="474"/>
                    <a:pt x="1633" y="144"/>
                    <a:pt x="1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62350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62350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7789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7789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56775" y="44595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11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7013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11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56775" y="43041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9" y="1"/>
                  </a:moveTo>
                  <a:cubicBezTo>
                    <a:pt x="411" y="1"/>
                    <a:pt x="1" y="420"/>
                    <a:pt x="1" y="928"/>
                  </a:cubicBezTo>
                  <a:cubicBezTo>
                    <a:pt x="1" y="1446"/>
                    <a:pt x="411" y="1865"/>
                    <a:pt x="929" y="1865"/>
                  </a:cubicBezTo>
                  <a:cubicBezTo>
                    <a:pt x="1446" y="1865"/>
                    <a:pt x="1865" y="1446"/>
                    <a:pt x="1865" y="928"/>
                  </a:cubicBezTo>
                  <a:cubicBezTo>
                    <a:pt x="1865" y="420"/>
                    <a:pt x="1446" y="1"/>
                    <a:pt x="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7013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0" y="1"/>
                    <a:pt x="0" y="420"/>
                    <a:pt x="0" y="928"/>
                  </a:cubicBezTo>
                  <a:cubicBezTo>
                    <a:pt x="0" y="1446"/>
                    <a:pt x="410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62350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62350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90450" y="3837775"/>
              <a:ext cx="37475" cy="46650"/>
            </a:xfrm>
            <a:custGeom>
              <a:avLst/>
              <a:gdLst/>
              <a:ahLst/>
              <a:cxnLst/>
              <a:rect l="l" t="t" r="r" b="b"/>
              <a:pathLst>
                <a:path w="1499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106" y="1865"/>
                    <a:pt x="1276" y="1812"/>
                    <a:pt x="1419" y="1731"/>
                  </a:cubicBezTo>
                  <a:cubicBezTo>
                    <a:pt x="1436" y="1223"/>
                    <a:pt x="1472" y="714"/>
                    <a:pt x="1499" y="206"/>
                  </a:cubicBezTo>
                  <a:cubicBezTo>
                    <a:pt x="1347" y="81"/>
                    <a:pt x="1151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90450" y="3684775"/>
              <a:ext cx="30800" cy="44200"/>
            </a:xfrm>
            <a:custGeom>
              <a:avLst/>
              <a:gdLst/>
              <a:ahLst/>
              <a:cxnLst/>
              <a:rect l="l" t="t" r="r" b="b"/>
              <a:pathLst>
                <a:path w="1232" h="1768" extrusionOk="0">
                  <a:moveTo>
                    <a:pt x="526" y="1"/>
                  </a:moveTo>
                  <a:cubicBezTo>
                    <a:pt x="214" y="153"/>
                    <a:pt x="0" y="465"/>
                    <a:pt x="0" y="840"/>
                  </a:cubicBezTo>
                  <a:cubicBezTo>
                    <a:pt x="0" y="1357"/>
                    <a:pt x="419" y="1767"/>
                    <a:pt x="928" y="1767"/>
                  </a:cubicBezTo>
                  <a:cubicBezTo>
                    <a:pt x="1035" y="1767"/>
                    <a:pt x="1133" y="1749"/>
                    <a:pt x="1231" y="1714"/>
                  </a:cubicBezTo>
                  <a:cubicBezTo>
                    <a:pt x="1071" y="1107"/>
                    <a:pt x="839" y="527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12825" y="376017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20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20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468050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468050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54"/>
                    <a:pt x="420" y="1865"/>
                    <a:pt x="937" y="1865"/>
                  </a:cubicBezTo>
                  <a:cubicBezTo>
                    <a:pt x="1455" y="1865"/>
                    <a:pt x="1865" y="1454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459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39045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39045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312825" y="42263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12825" y="40708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54"/>
                    <a:pt x="411" y="1865"/>
                    <a:pt x="928" y="1865"/>
                  </a:cubicBezTo>
                  <a:cubicBezTo>
                    <a:pt x="1446" y="1865"/>
                    <a:pt x="1865" y="1454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68050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38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468050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37" y="0"/>
                  </a:moveTo>
                  <a:cubicBezTo>
                    <a:pt x="420" y="0"/>
                    <a:pt x="1" y="419"/>
                    <a:pt x="1" y="937"/>
                  </a:cubicBezTo>
                  <a:cubicBezTo>
                    <a:pt x="1" y="1445"/>
                    <a:pt x="420" y="1865"/>
                    <a:pt x="937" y="1865"/>
                  </a:cubicBezTo>
                  <a:cubicBezTo>
                    <a:pt x="1455" y="1865"/>
                    <a:pt x="1865" y="1445"/>
                    <a:pt x="1865" y="937"/>
                  </a:cubicBezTo>
                  <a:cubicBezTo>
                    <a:pt x="1865" y="419"/>
                    <a:pt x="145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459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39045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5459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39045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28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312825" y="453717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38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38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312825" y="43817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9"/>
                    <a:pt x="1" y="937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37"/>
                  </a:cubicBezTo>
                  <a:cubicBezTo>
                    <a:pt x="1865" y="419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312825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1446"/>
                    <a:pt x="411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312825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28" y="1"/>
                  </a:moveTo>
                  <a:cubicBezTo>
                    <a:pt x="411" y="1"/>
                    <a:pt x="1" y="420"/>
                    <a:pt x="1" y="929"/>
                  </a:cubicBezTo>
                  <a:cubicBezTo>
                    <a:pt x="1" y="955"/>
                    <a:pt x="1" y="973"/>
                    <a:pt x="1" y="1000"/>
                  </a:cubicBezTo>
                  <a:lnTo>
                    <a:pt x="1856" y="1000"/>
                  </a:lnTo>
                  <a:cubicBezTo>
                    <a:pt x="1856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312825" y="3625025"/>
              <a:ext cx="43750" cy="26325"/>
            </a:xfrm>
            <a:custGeom>
              <a:avLst/>
              <a:gdLst/>
              <a:ahLst/>
              <a:cxnLst/>
              <a:rect l="l" t="t" r="r" b="b"/>
              <a:pathLst>
                <a:path w="1750" h="1053" extrusionOk="0">
                  <a:moveTo>
                    <a:pt x="9" y="0"/>
                  </a:moveTo>
                  <a:cubicBezTo>
                    <a:pt x="1" y="36"/>
                    <a:pt x="1" y="80"/>
                    <a:pt x="1" y="116"/>
                  </a:cubicBezTo>
                  <a:cubicBezTo>
                    <a:pt x="1" y="634"/>
                    <a:pt x="411" y="1053"/>
                    <a:pt x="928" y="1053"/>
                  </a:cubicBezTo>
                  <a:cubicBezTo>
                    <a:pt x="1285" y="1053"/>
                    <a:pt x="1597" y="848"/>
                    <a:pt x="1749" y="553"/>
                  </a:cubicBezTo>
                  <a:cubicBezTo>
                    <a:pt x="1214" y="259"/>
                    <a:pt x="625" y="8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235000" y="38377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235000" y="36823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8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235000" y="414867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235000" y="39932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37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37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312825" y="3915625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8" y="0"/>
                  </a:moveTo>
                  <a:cubicBezTo>
                    <a:pt x="411" y="0"/>
                    <a:pt x="1" y="411"/>
                    <a:pt x="1" y="928"/>
                  </a:cubicBezTo>
                  <a:cubicBezTo>
                    <a:pt x="1" y="1445"/>
                    <a:pt x="411" y="1865"/>
                    <a:pt x="928" y="1865"/>
                  </a:cubicBezTo>
                  <a:cubicBezTo>
                    <a:pt x="1446" y="1865"/>
                    <a:pt x="1865" y="1445"/>
                    <a:pt x="1865" y="928"/>
                  </a:cubicBezTo>
                  <a:cubicBezTo>
                    <a:pt x="1865" y="411"/>
                    <a:pt x="1446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235000" y="4459575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11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11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235000" y="43041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37" y="1"/>
                  </a:moveTo>
                  <a:cubicBezTo>
                    <a:pt x="419" y="1"/>
                    <a:pt x="0" y="420"/>
                    <a:pt x="0" y="928"/>
                  </a:cubicBezTo>
                  <a:cubicBezTo>
                    <a:pt x="0" y="1446"/>
                    <a:pt x="419" y="1865"/>
                    <a:pt x="937" y="1865"/>
                  </a:cubicBezTo>
                  <a:cubicBezTo>
                    <a:pt x="1445" y="1865"/>
                    <a:pt x="1865" y="1446"/>
                    <a:pt x="1865" y="928"/>
                  </a:cubicBezTo>
                  <a:cubicBezTo>
                    <a:pt x="1865" y="420"/>
                    <a:pt x="144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2350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2350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37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37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435275" y="3694600"/>
              <a:ext cx="71150" cy="235350"/>
            </a:xfrm>
            <a:custGeom>
              <a:avLst/>
              <a:gdLst/>
              <a:ahLst/>
              <a:cxnLst/>
              <a:rect l="l" t="t" r="r" b="b"/>
              <a:pathLst>
                <a:path w="2846" h="9414" extrusionOk="0">
                  <a:moveTo>
                    <a:pt x="1273" y="0"/>
                  </a:moveTo>
                  <a:cubicBezTo>
                    <a:pt x="676" y="0"/>
                    <a:pt x="0" y="515"/>
                    <a:pt x="107" y="1303"/>
                  </a:cubicBezTo>
                  <a:cubicBezTo>
                    <a:pt x="437" y="3658"/>
                    <a:pt x="643" y="6031"/>
                    <a:pt x="741" y="8413"/>
                  </a:cubicBezTo>
                  <a:cubicBezTo>
                    <a:pt x="772" y="9079"/>
                    <a:pt x="1307" y="9413"/>
                    <a:pt x="1826" y="9413"/>
                  </a:cubicBezTo>
                  <a:cubicBezTo>
                    <a:pt x="2344" y="9413"/>
                    <a:pt x="2846" y="9081"/>
                    <a:pt x="2819" y="8413"/>
                  </a:cubicBezTo>
                  <a:cubicBezTo>
                    <a:pt x="2703" y="5844"/>
                    <a:pt x="2453" y="3292"/>
                    <a:pt x="2106" y="750"/>
                  </a:cubicBezTo>
                  <a:cubicBezTo>
                    <a:pt x="2031" y="227"/>
                    <a:pt x="1669" y="0"/>
                    <a:pt x="1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513275" y="3570000"/>
              <a:ext cx="85325" cy="244950"/>
            </a:xfrm>
            <a:custGeom>
              <a:avLst/>
              <a:gdLst/>
              <a:ahLst/>
              <a:cxnLst/>
              <a:rect l="l" t="t" r="r" b="b"/>
              <a:pathLst>
                <a:path w="3413" h="9798" extrusionOk="0">
                  <a:moveTo>
                    <a:pt x="1279" y="0"/>
                  </a:moveTo>
                  <a:cubicBezTo>
                    <a:pt x="678" y="0"/>
                    <a:pt x="0" y="516"/>
                    <a:pt x="119" y="1300"/>
                  </a:cubicBezTo>
                  <a:cubicBezTo>
                    <a:pt x="511" y="3878"/>
                    <a:pt x="904" y="6465"/>
                    <a:pt x="1296" y="9044"/>
                  </a:cubicBezTo>
                  <a:cubicBezTo>
                    <a:pt x="1374" y="9570"/>
                    <a:pt x="1740" y="9797"/>
                    <a:pt x="2138" y="9797"/>
                  </a:cubicBezTo>
                  <a:cubicBezTo>
                    <a:pt x="2738" y="9797"/>
                    <a:pt x="3412" y="9282"/>
                    <a:pt x="3294" y="8499"/>
                  </a:cubicBezTo>
                  <a:cubicBezTo>
                    <a:pt x="2902" y="5912"/>
                    <a:pt x="2509" y="3334"/>
                    <a:pt x="2117" y="747"/>
                  </a:cubicBezTo>
                  <a:cubicBezTo>
                    <a:pt x="2039" y="225"/>
                    <a:pt x="1675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619050" y="3510425"/>
              <a:ext cx="68825" cy="220850"/>
            </a:xfrm>
            <a:custGeom>
              <a:avLst/>
              <a:gdLst/>
              <a:ahLst/>
              <a:cxnLst/>
              <a:rect l="l" t="t" r="r" b="b"/>
              <a:pathLst>
                <a:path w="2753" h="8834" extrusionOk="0">
                  <a:moveTo>
                    <a:pt x="1004" y="1"/>
                  </a:moveTo>
                  <a:cubicBezTo>
                    <a:pt x="488" y="1"/>
                    <a:pt x="0" y="331"/>
                    <a:pt x="54" y="998"/>
                  </a:cubicBezTo>
                  <a:lnTo>
                    <a:pt x="625" y="7840"/>
                  </a:lnTo>
                  <a:cubicBezTo>
                    <a:pt x="678" y="8502"/>
                    <a:pt x="1226" y="8834"/>
                    <a:pt x="1746" y="8834"/>
                  </a:cubicBezTo>
                  <a:cubicBezTo>
                    <a:pt x="2263" y="8834"/>
                    <a:pt x="2752" y="8504"/>
                    <a:pt x="2694" y="7840"/>
                  </a:cubicBezTo>
                  <a:lnTo>
                    <a:pt x="2132" y="998"/>
                  </a:lnTo>
                  <a:cubicBezTo>
                    <a:pt x="2074" y="336"/>
                    <a:pt x="1524" y="1"/>
                    <a:pt x="1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382725" y="3376250"/>
              <a:ext cx="87725" cy="272325"/>
            </a:xfrm>
            <a:custGeom>
              <a:avLst/>
              <a:gdLst/>
              <a:ahLst/>
              <a:cxnLst/>
              <a:rect l="l" t="t" r="r" b="b"/>
              <a:pathLst>
                <a:path w="3509" h="10893" extrusionOk="0">
                  <a:moveTo>
                    <a:pt x="1277" y="0"/>
                  </a:moveTo>
                  <a:cubicBezTo>
                    <a:pt x="678" y="0"/>
                    <a:pt x="0" y="518"/>
                    <a:pt x="113" y="1307"/>
                  </a:cubicBezTo>
                  <a:cubicBezTo>
                    <a:pt x="541" y="4251"/>
                    <a:pt x="969" y="7195"/>
                    <a:pt x="1397" y="10138"/>
                  </a:cubicBezTo>
                  <a:cubicBezTo>
                    <a:pt x="1472" y="10665"/>
                    <a:pt x="1835" y="10892"/>
                    <a:pt x="2233" y="10892"/>
                  </a:cubicBezTo>
                  <a:cubicBezTo>
                    <a:pt x="2831" y="10892"/>
                    <a:pt x="3508" y="10377"/>
                    <a:pt x="3396" y="9594"/>
                  </a:cubicBezTo>
                  <a:cubicBezTo>
                    <a:pt x="2968" y="6641"/>
                    <a:pt x="2539" y="3697"/>
                    <a:pt x="2111" y="754"/>
                  </a:cubicBezTo>
                  <a:cubicBezTo>
                    <a:pt x="2036" y="227"/>
                    <a:pt x="1674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463475" y="3288975"/>
              <a:ext cx="71125" cy="216525"/>
            </a:xfrm>
            <a:custGeom>
              <a:avLst/>
              <a:gdLst/>
              <a:ahLst/>
              <a:cxnLst/>
              <a:rect l="l" t="t" r="r" b="b"/>
              <a:pathLst>
                <a:path w="2845" h="8661" extrusionOk="0">
                  <a:moveTo>
                    <a:pt x="1020" y="0"/>
                  </a:moveTo>
                  <a:cubicBezTo>
                    <a:pt x="503" y="0"/>
                    <a:pt x="1" y="333"/>
                    <a:pt x="32" y="997"/>
                  </a:cubicBezTo>
                  <a:cubicBezTo>
                    <a:pt x="148" y="3317"/>
                    <a:pt x="380" y="5618"/>
                    <a:pt x="728" y="7911"/>
                  </a:cubicBezTo>
                  <a:cubicBezTo>
                    <a:pt x="806" y="8434"/>
                    <a:pt x="1171" y="8661"/>
                    <a:pt x="1569" y="8661"/>
                  </a:cubicBezTo>
                  <a:cubicBezTo>
                    <a:pt x="2169" y="8661"/>
                    <a:pt x="2844" y="8146"/>
                    <a:pt x="2726" y="7358"/>
                  </a:cubicBezTo>
                  <a:cubicBezTo>
                    <a:pt x="2405" y="5253"/>
                    <a:pt x="2209" y="3129"/>
                    <a:pt x="2102" y="997"/>
                  </a:cubicBezTo>
                  <a:cubicBezTo>
                    <a:pt x="2070" y="333"/>
                    <a:pt x="1537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551025" y="3206575"/>
              <a:ext cx="63025" cy="243300"/>
            </a:xfrm>
            <a:custGeom>
              <a:avLst/>
              <a:gdLst/>
              <a:ahLst/>
              <a:cxnLst/>
              <a:rect l="l" t="t" r="r" b="b"/>
              <a:pathLst>
                <a:path w="2521" h="9732" extrusionOk="0">
                  <a:moveTo>
                    <a:pt x="1533" y="0"/>
                  </a:moveTo>
                  <a:cubicBezTo>
                    <a:pt x="1014" y="0"/>
                    <a:pt x="451" y="330"/>
                    <a:pt x="366" y="984"/>
                  </a:cubicBezTo>
                  <a:cubicBezTo>
                    <a:pt x="18" y="3571"/>
                    <a:pt x="0" y="6149"/>
                    <a:pt x="304" y="8745"/>
                  </a:cubicBezTo>
                  <a:cubicBezTo>
                    <a:pt x="380" y="9402"/>
                    <a:pt x="937" y="9732"/>
                    <a:pt x="1455" y="9732"/>
                  </a:cubicBezTo>
                  <a:cubicBezTo>
                    <a:pt x="1971" y="9732"/>
                    <a:pt x="2449" y="9404"/>
                    <a:pt x="2373" y="8745"/>
                  </a:cubicBezTo>
                  <a:cubicBezTo>
                    <a:pt x="2070" y="6149"/>
                    <a:pt x="2088" y="3571"/>
                    <a:pt x="2436" y="984"/>
                  </a:cubicBezTo>
                  <a:cubicBezTo>
                    <a:pt x="2520" y="326"/>
                    <a:pt x="2049" y="0"/>
                    <a:pt x="1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649375" y="3232825"/>
              <a:ext cx="58900" cy="138450"/>
            </a:xfrm>
            <a:custGeom>
              <a:avLst/>
              <a:gdLst/>
              <a:ahLst/>
              <a:cxnLst/>
              <a:rect l="l" t="t" r="r" b="b"/>
              <a:pathLst>
                <a:path w="2356" h="5538" extrusionOk="0">
                  <a:moveTo>
                    <a:pt x="1310" y="0"/>
                  </a:moveTo>
                  <a:cubicBezTo>
                    <a:pt x="861" y="0"/>
                    <a:pt x="345" y="289"/>
                    <a:pt x="277" y="754"/>
                  </a:cubicBezTo>
                  <a:cubicBezTo>
                    <a:pt x="107" y="2012"/>
                    <a:pt x="0" y="3270"/>
                    <a:pt x="18" y="4537"/>
                  </a:cubicBezTo>
                  <a:cubicBezTo>
                    <a:pt x="27" y="5203"/>
                    <a:pt x="551" y="5537"/>
                    <a:pt x="1069" y="5537"/>
                  </a:cubicBezTo>
                  <a:cubicBezTo>
                    <a:pt x="1586" y="5537"/>
                    <a:pt x="2097" y="5205"/>
                    <a:pt x="2088" y="4537"/>
                  </a:cubicBezTo>
                  <a:cubicBezTo>
                    <a:pt x="2079" y="3457"/>
                    <a:pt x="2133" y="2378"/>
                    <a:pt x="2275" y="1307"/>
                  </a:cubicBezTo>
                  <a:cubicBezTo>
                    <a:pt x="2356" y="745"/>
                    <a:pt x="2141" y="201"/>
                    <a:pt x="1553" y="32"/>
                  </a:cubicBezTo>
                  <a:cubicBezTo>
                    <a:pt x="1476" y="11"/>
                    <a:pt x="1394" y="0"/>
                    <a:pt x="1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6500" y="2881150"/>
              <a:ext cx="81425" cy="429900"/>
            </a:xfrm>
            <a:custGeom>
              <a:avLst/>
              <a:gdLst/>
              <a:ahLst/>
              <a:cxnLst/>
              <a:rect l="l" t="t" r="r" b="b"/>
              <a:pathLst>
                <a:path w="3257" h="17196" extrusionOk="0">
                  <a:moveTo>
                    <a:pt x="1797" y="1"/>
                  </a:moveTo>
                  <a:cubicBezTo>
                    <a:pt x="1490" y="1"/>
                    <a:pt x="1194" y="158"/>
                    <a:pt x="1018" y="539"/>
                  </a:cubicBezTo>
                  <a:cubicBezTo>
                    <a:pt x="1" y="2742"/>
                    <a:pt x="268" y="4990"/>
                    <a:pt x="625" y="7319"/>
                  </a:cubicBezTo>
                  <a:cubicBezTo>
                    <a:pt x="1080" y="10272"/>
                    <a:pt x="1214" y="13225"/>
                    <a:pt x="1018" y="16195"/>
                  </a:cubicBezTo>
                  <a:cubicBezTo>
                    <a:pt x="973" y="16863"/>
                    <a:pt x="1466" y="17195"/>
                    <a:pt x="1983" y="17195"/>
                  </a:cubicBezTo>
                  <a:cubicBezTo>
                    <a:pt x="2501" y="17195"/>
                    <a:pt x="3043" y="16861"/>
                    <a:pt x="3087" y="16195"/>
                  </a:cubicBezTo>
                  <a:cubicBezTo>
                    <a:pt x="3257" y="13599"/>
                    <a:pt x="3194" y="11003"/>
                    <a:pt x="2864" y="8416"/>
                  </a:cubicBezTo>
                  <a:cubicBezTo>
                    <a:pt x="2579" y="6213"/>
                    <a:pt x="1829" y="3715"/>
                    <a:pt x="2811" y="1583"/>
                  </a:cubicBezTo>
                  <a:cubicBezTo>
                    <a:pt x="3190" y="756"/>
                    <a:pt x="2469" y="1"/>
                    <a:pt x="1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440300" y="2855100"/>
              <a:ext cx="67250" cy="317675"/>
            </a:xfrm>
            <a:custGeom>
              <a:avLst/>
              <a:gdLst/>
              <a:ahLst/>
              <a:cxnLst/>
              <a:rect l="l" t="t" r="r" b="b"/>
              <a:pathLst>
                <a:path w="2690" h="12707" extrusionOk="0">
                  <a:moveTo>
                    <a:pt x="1008" y="1"/>
                  </a:moveTo>
                  <a:cubicBezTo>
                    <a:pt x="491" y="1"/>
                    <a:pt x="0" y="333"/>
                    <a:pt x="49" y="1001"/>
                  </a:cubicBezTo>
                  <a:cubicBezTo>
                    <a:pt x="317" y="4560"/>
                    <a:pt x="495" y="8129"/>
                    <a:pt x="602" y="11706"/>
                  </a:cubicBezTo>
                  <a:cubicBezTo>
                    <a:pt x="620" y="12372"/>
                    <a:pt x="1148" y="12706"/>
                    <a:pt x="1666" y="12706"/>
                  </a:cubicBezTo>
                  <a:cubicBezTo>
                    <a:pt x="2183" y="12706"/>
                    <a:pt x="2690" y="12374"/>
                    <a:pt x="2672" y="11706"/>
                  </a:cubicBezTo>
                  <a:cubicBezTo>
                    <a:pt x="2565" y="8129"/>
                    <a:pt x="2386" y="4560"/>
                    <a:pt x="2119" y="1001"/>
                  </a:cubicBezTo>
                  <a:cubicBezTo>
                    <a:pt x="2070" y="335"/>
                    <a:pt x="1526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514750" y="2656475"/>
              <a:ext cx="86700" cy="442400"/>
            </a:xfrm>
            <a:custGeom>
              <a:avLst/>
              <a:gdLst/>
              <a:ahLst/>
              <a:cxnLst/>
              <a:rect l="l" t="t" r="r" b="b"/>
              <a:pathLst>
                <a:path w="3468" h="17696" extrusionOk="0">
                  <a:moveTo>
                    <a:pt x="1274" y="1"/>
                  </a:moveTo>
                  <a:cubicBezTo>
                    <a:pt x="669" y="1"/>
                    <a:pt x="0" y="516"/>
                    <a:pt x="140" y="1301"/>
                  </a:cubicBezTo>
                  <a:cubicBezTo>
                    <a:pt x="1059" y="6386"/>
                    <a:pt x="1389" y="11533"/>
                    <a:pt x="1148" y="16698"/>
                  </a:cubicBezTo>
                  <a:cubicBezTo>
                    <a:pt x="1121" y="17363"/>
                    <a:pt x="1625" y="17695"/>
                    <a:pt x="2144" y="17695"/>
                  </a:cubicBezTo>
                  <a:cubicBezTo>
                    <a:pt x="2662" y="17695"/>
                    <a:pt x="3195" y="17363"/>
                    <a:pt x="3227" y="16698"/>
                  </a:cubicBezTo>
                  <a:cubicBezTo>
                    <a:pt x="3467" y="11346"/>
                    <a:pt x="3093" y="6011"/>
                    <a:pt x="2138" y="748"/>
                  </a:cubicBezTo>
                  <a:cubicBezTo>
                    <a:pt x="2046" y="226"/>
                    <a:pt x="1674" y="1"/>
                    <a:pt x="1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619375" y="2901450"/>
              <a:ext cx="71175" cy="238600"/>
            </a:xfrm>
            <a:custGeom>
              <a:avLst/>
              <a:gdLst/>
              <a:ahLst/>
              <a:cxnLst/>
              <a:rect l="l" t="t" r="r" b="b"/>
              <a:pathLst>
                <a:path w="2847" h="9544" extrusionOk="0">
                  <a:moveTo>
                    <a:pt x="1839" y="0"/>
                  </a:moveTo>
                  <a:cubicBezTo>
                    <a:pt x="1318" y="0"/>
                    <a:pt x="768" y="332"/>
                    <a:pt x="710" y="994"/>
                  </a:cubicBezTo>
                  <a:lnTo>
                    <a:pt x="59" y="8550"/>
                  </a:lnTo>
                  <a:cubicBezTo>
                    <a:pt x="1" y="9213"/>
                    <a:pt x="487" y="9543"/>
                    <a:pt x="1004" y="9543"/>
                  </a:cubicBezTo>
                  <a:cubicBezTo>
                    <a:pt x="1522" y="9543"/>
                    <a:pt x="2070" y="9211"/>
                    <a:pt x="2128" y="8550"/>
                  </a:cubicBezTo>
                  <a:cubicBezTo>
                    <a:pt x="2351" y="6034"/>
                    <a:pt x="2565" y="3509"/>
                    <a:pt x="2788" y="994"/>
                  </a:cubicBezTo>
                  <a:cubicBezTo>
                    <a:pt x="2846" y="330"/>
                    <a:pt x="2357" y="0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17"/>
          <p:cNvSpPr/>
          <p:nvPr/>
        </p:nvSpPr>
        <p:spPr>
          <a:xfrm flipH="1">
            <a:off x="8615375" y="-22162"/>
            <a:ext cx="582350" cy="919425"/>
          </a:xfrm>
          <a:custGeom>
            <a:avLst/>
            <a:gdLst/>
            <a:ahLst/>
            <a:cxnLst/>
            <a:rect l="l" t="t" r="r" b="b"/>
            <a:pathLst>
              <a:path w="23294" h="36777" extrusionOk="0">
                <a:moveTo>
                  <a:pt x="6299" y="13676"/>
                </a:moveTo>
                <a:cubicBezTo>
                  <a:pt x="8217" y="14033"/>
                  <a:pt x="9778" y="15398"/>
                  <a:pt x="11107" y="16825"/>
                </a:cubicBezTo>
                <a:cubicBezTo>
                  <a:pt x="12651" y="18458"/>
                  <a:pt x="13980" y="20287"/>
                  <a:pt x="15077" y="22249"/>
                </a:cubicBezTo>
                <a:cubicBezTo>
                  <a:pt x="15193" y="22454"/>
                  <a:pt x="15318" y="22668"/>
                  <a:pt x="15434" y="22891"/>
                </a:cubicBezTo>
                <a:cubicBezTo>
                  <a:pt x="14176" y="22677"/>
                  <a:pt x="12945" y="22151"/>
                  <a:pt x="11866" y="21509"/>
                </a:cubicBezTo>
                <a:cubicBezTo>
                  <a:pt x="9029" y="19814"/>
                  <a:pt x="6941" y="16923"/>
                  <a:pt x="6299" y="13676"/>
                </a:cubicBezTo>
                <a:close/>
                <a:moveTo>
                  <a:pt x="1" y="0"/>
                </a:moveTo>
                <a:lnTo>
                  <a:pt x="1" y="2257"/>
                </a:lnTo>
                <a:cubicBezTo>
                  <a:pt x="4542" y="4229"/>
                  <a:pt x="8618" y="7199"/>
                  <a:pt x="12178" y="10688"/>
                </a:cubicBezTo>
                <a:cubicBezTo>
                  <a:pt x="13409" y="11892"/>
                  <a:pt x="14578" y="13159"/>
                  <a:pt x="15693" y="14470"/>
                </a:cubicBezTo>
                <a:cubicBezTo>
                  <a:pt x="16897" y="15897"/>
                  <a:pt x="18396" y="17468"/>
                  <a:pt x="18967" y="19278"/>
                </a:cubicBezTo>
                <a:cubicBezTo>
                  <a:pt x="19449" y="20813"/>
                  <a:pt x="18985" y="22213"/>
                  <a:pt x="17754" y="22758"/>
                </a:cubicBezTo>
                <a:cubicBezTo>
                  <a:pt x="17120" y="21535"/>
                  <a:pt x="16415" y="20376"/>
                  <a:pt x="15729" y="19341"/>
                </a:cubicBezTo>
                <a:cubicBezTo>
                  <a:pt x="13453" y="15919"/>
                  <a:pt x="9968" y="11516"/>
                  <a:pt x="5464" y="11516"/>
                </a:cubicBezTo>
                <a:cubicBezTo>
                  <a:pt x="5342" y="11516"/>
                  <a:pt x="5219" y="11520"/>
                  <a:pt x="5095" y="11526"/>
                </a:cubicBezTo>
                <a:cubicBezTo>
                  <a:pt x="4577" y="11553"/>
                  <a:pt x="4006" y="11981"/>
                  <a:pt x="4060" y="12561"/>
                </a:cubicBezTo>
                <a:cubicBezTo>
                  <a:pt x="4417" y="16406"/>
                  <a:pt x="6335" y="19921"/>
                  <a:pt x="9386" y="22303"/>
                </a:cubicBezTo>
                <a:cubicBezTo>
                  <a:pt x="11090" y="23641"/>
                  <a:pt x="13953" y="25122"/>
                  <a:pt x="16514" y="25148"/>
                </a:cubicBezTo>
                <a:cubicBezTo>
                  <a:pt x="17923" y="28494"/>
                  <a:pt x="18717" y="32624"/>
                  <a:pt x="14970" y="34221"/>
                </a:cubicBezTo>
                <a:cubicBezTo>
                  <a:pt x="14126" y="34584"/>
                  <a:pt x="13241" y="34741"/>
                  <a:pt x="12340" y="34741"/>
                </a:cubicBezTo>
                <a:cubicBezTo>
                  <a:pt x="8788" y="34741"/>
                  <a:pt x="4978" y="32303"/>
                  <a:pt x="2338" y="30439"/>
                </a:cubicBezTo>
                <a:cubicBezTo>
                  <a:pt x="1535" y="29868"/>
                  <a:pt x="759" y="29270"/>
                  <a:pt x="1" y="28637"/>
                </a:cubicBezTo>
                <a:lnTo>
                  <a:pt x="1" y="31277"/>
                </a:lnTo>
                <a:cubicBezTo>
                  <a:pt x="28" y="31295"/>
                  <a:pt x="54" y="31322"/>
                  <a:pt x="81" y="31340"/>
                </a:cubicBezTo>
                <a:cubicBezTo>
                  <a:pt x="3391" y="33864"/>
                  <a:pt x="7485" y="36380"/>
                  <a:pt x="11741" y="36746"/>
                </a:cubicBezTo>
                <a:cubicBezTo>
                  <a:pt x="11982" y="36766"/>
                  <a:pt x="12223" y="36776"/>
                  <a:pt x="12463" y="36776"/>
                </a:cubicBezTo>
                <a:cubicBezTo>
                  <a:pt x="15914" y="36776"/>
                  <a:pt x="19197" y="34699"/>
                  <a:pt x="19681" y="31054"/>
                </a:cubicBezTo>
                <a:cubicBezTo>
                  <a:pt x="19957" y="28976"/>
                  <a:pt x="19484" y="26808"/>
                  <a:pt x="18655" y="24738"/>
                </a:cubicBezTo>
                <a:cubicBezTo>
                  <a:pt x="19119" y="24533"/>
                  <a:pt x="19556" y="24247"/>
                  <a:pt x="19948" y="23864"/>
                </a:cubicBezTo>
                <a:cubicBezTo>
                  <a:pt x="23294" y="20554"/>
                  <a:pt x="19654" y="15996"/>
                  <a:pt x="17424" y="13328"/>
                </a:cubicBezTo>
                <a:cubicBezTo>
                  <a:pt x="14587" y="9929"/>
                  <a:pt x="11375" y="6843"/>
                  <a:pt x="7762" y="4282"/>
                </a:cubicBezTo>
                <a:cubicBezTo>
                  <a:pt x="5344" y="2561"/>
                  <a:pt x="2748" y="1106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7"/>
          <p:cNvSpPr/>
          <p:nvPr/>
        </p:nvSpPr>
        <p:spPr>
          <a:xfrm>
            <a:off x="3904975" y="4603488"/>
            <a:ext cx="359975" cy="356775"/>
          </a:xfrm>
          <a:custGeom>
            <a:avLst/>
            <a:gdLst/>
            <a:ahLst/>
            <a:cxnLst/>
            <a:rect l="l" t="t" r="r" b="b"/>
            <a:pathLst>
              <a:path w="14399" h="14271" extrusionOk="0">
                <a:moveTo>
                  <a:pt x="4961" y="1"/>
                </a:moveTo>
                <a:cubicBezTo>
                  <a:pt x="4547" y="1"/>
                  <a:pt x="4117" y="492"/>
                  <a:pt x="4395" y="979"/>
                </a:cubicBezTo>
                <a:cubicBezTo>
                  <a:pt x="5278" y="2514"/>
                  <a:pt x="6197" y="4030"/>
                  <a:pt x="7143" y="5529"/>
                </a:cubicBezTo>
                <a:cubicBezTo>
                  <a:pt x="5038" y="5806"/>
                  <a:pt x="2914" y="5957"/>
                  <a:pt x="791" y="5984"/>
                </a:cubicBezTo>
                <a:cubicBezTo>
                  <a:pt x="0" y="5993"/>
                  <a:pt x="103" y="7206"/>
                  <a:pt x="890" y="7206"/>
                </a:cubicBezTo>
                <a:cubicBezTo>
                  <a:pt x="892" y="7206"/>
                  <a:pt x="895" y="7206"/>
                  <a:pt x="898" y="7206"/>
                </a:cubicBezTo>
                <a:cubicBezTo>
                  <a:pt x="2575" y="7188"/>
                  <a:pt x="4252" y="7081"/>
                  <a:pt x="5921" y="6903"/>
                </a:cubicBezTo>
                <a:lnTo>
                  <a:pt x="5921" y="6903"/>
                </a:lnTo>
                <a:cubicBezTo>
                  <a:pt x="4538" y="8312"/>
                  <a:pt x="2995" y="9535"/>
                  <a:pt x="1309" y="10578"/>
                </a:cubicBezTo>
                <a:cubicBezTo>
                  <a:pt x="741" y="10929"/>
                  <a:pt x="1142" y="11692"/>
                  <a:pt x="1679" y="11692"/>
                </a:cubicBezTo>
                <a:cubicBezTo>
                  <a:pt x="1785" y="11692"/>
                  <a:pt x="1895" y="11662"/>
                  <a:pt x="2004" y="11595"/>
                </a:cubicBezTo>
                <a:cubicBezTo>
                  <a:pt x="3512" y="10659"/>
                  <a:pt x="4913" y="9570"/>
                  <a:pt x="6197" y="8357"/>
                </a:cubicBezTo>
                <a:lnTo>
                  <a:pt x="6197" y="8357"/>
                </a:lnTo>
                <a:cubicBezTo>
                  <a:pt x="5582" y="10052"/>
                  <a:pt x="5011" y="11800"/>
                  <a:pt x="3922" y="13246"/>
                </a:cubicBezTo>
                <a:cubicBezTo>
                  <a:pt x="3565" y="13709"/>
                  <a:pt x="3989" y="14271"/>
                  <a:pt x="4424" y="14271"/>
                </a:cubicBezTo>
                <a:cubicBezTo>
                  <a:pt x="4575" y="14271"/>
                  <a:pt x="4728" y="14203"/>
                  <a:pt x="4850" y="14040"/>
                </a:cubicBezTo>
                <a:cubicBezTo>
                  <a:pt x="6171" y="12291"/>
                  <a:pt x="6786" y="10204"/>
                  <a:pt x="7553" y="8179"/>
                </a:cubicBezTo>
                <a:cubicBezTo>
                  <a:pt x="7714" y="7759"/>
                  <a:pt x="7883" y="7349"/>
                  <a:pt x="8053" y="6930"/>
                </a:cubicBezTo>
                <a:cubicBezTo>
                  <a:pt x="9445" y="9062"/>
                  <a:pt x="10908" y="11158"/>
                  <a:pt x="12442" y="13201"/>
                </a:cubicBezTo>
                <a:cubicBezTo>
                  <a:pt x="12574" y="13378"/>
                  <a:pt x="12748" y="13451"/>
                  <a:pt x="12919" y="13451"/>
                </a:cubicBezTo>
                <a:cubicBezTo>
                  <a:pt x="13362" y="13451"/>
                  <a:pt x="13791" y="12962"/>
                  <a:pt x="13450" y="12505"/>
                </a:cubicBezTo>
                <a:cubicBezTo>
                  <a:pt x="11969" y="10534"/>
                  <a:pt x="10560" y="8518"/>
                  <a:pt x="9204" y="6457"/>
                </a:cubicBezTo>
                <a:cubicBezTo>
                  <a:pt x="10711" y="6207"/>
                  <a:pt x="12210" y="5895"/>
                  <a:pt x="13691" y="5520"/>
                </a:cubicBezTo>
                <a:cubicBezTo>
                  <a:pt x="14399" y="5339"/>
                  <a:pt x="14097" y="4338"/>
                  <a:pt x="13450" y="4338"/>
                </a:cubicBezTo>
                <a:cubicBezTo>
                  <a:pt x="13396" y="4338"/>
                  <a:pt x="13339" y="4345"/>
                  <a:pt x="13281" y="4360"/>
                </a:cubicBezTo>
                <a:cubicBezTo>
                  <a:pt x="11773" y="4744"/>
                  <a:pt x="10256" y="5047"/>
                  <a:pt x="8740" y="5297"/>
                </a:cubicBezTo>
                <a:cubicBezTo>
                  <a:pt x="9248" y="4119"/>
                  <a:pt x="9792" y="2951"/>
                  <a:pt x="10390" y="1800"/>
                </a:cubicBezTo>
                <a:cubicBezTo>
                  <a:pt x="10627" y="1332"/>
                  <a:pt x="10215" y="947"/>
                  <a:pt x="9807" y="947"/>
                </a:cubicBezTo>
                <a:cubicBezTo>
                  <a:pt x="9601" y="947"/>
                  <a:pt x="9395" y="1046"/>
                  <a:pt x="9275" y="1283"/>
                </a:cubicBezTo>
                <a:cubicBezTo>
                  <a:pt x="8767" y="2273"/>
                  <a:pt x="8285" y="3281"/>
                  <a:pt x="7830" y="4307"/>
                </a:cubicBezTo>
                <a:cubicBezTo>
                  <a:pt x="7000" y="2978"/>
                  <a:pt x="6188" y="1639"/>
                  <a:pt x="5412" y="283"/>
                </a:cubicBezTo>
                <a:cubicBezTo>
                  <a:pt x="5298" y="84"/>
                  <a:pt x="5131" y="1"/>
                  <a:pt x="4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7"/>
          <p:cNvSpPr/>
          <p:nvPr/>
        </p:nvSpPr>
        <p:spPr>
          <a:xfrm>
            <a:off x="2888825" y="404175"/>
            <a:ext cx="215700" cy="206875"/>
          </a:xfrm>
          <a:custGeom>
            <a:avLst/>
            <a:gdLst/>
            <a:ahLst/>
            <a:cxnLst/>
            <a:rect l="l" t="t" r="r" b="b"/>
            <a:pathLst>
              <a:path w="8628" h="8275" extrusionOk="0">
                <a:moveTo>
                  <a:pt x="6243" y="1"/>
                </a:moveTo>
                <a:cubicBezTo>
                  <a:pt x="6184" y="1"/>
                  <a:pt x="6120" y="31"/>
                  <a:pt x="6049" y="107"/>
                </a:cubicBezTo>
                <a:cubicBezTo>
                  <a:pt x="5291" y="1052"/>
                  <a:pt x="4640" y="2078"/>
                  <a:pt x="4006" y="3104"/>
                </a:cubicBezTo>
                <a:cubicBezTo>
                  <a:pt x="3194" y="2640"/>
                  <a:pt x="2374" y="2185"/>
                  <a:pt x="1535" y="1757"/>
                </a:cubicBezTo>
                <a:cubicBezTo>
                  <a:pt x="1115" y="1556"/>
                  <a:pt x="669" y="1329"/>
                  <a:pt x="189" y="1329"/>
                </a:cubicBezTo>
                <a:cubicBezTo>
                  <a:pt x="180" y="1329"/>
                  <a:pt x="170" y="1329"/>
                  <a:pt x="161" y="1329"/>
                </a:cubicBezTo>
                <a:cubicBezTo>
                  <a:pt x="1" y="1579"/>
                  <a:pt x="224" y="1855"/>
                  <a:pt x="393" y="2043"/>
                </a:cubicBezTo>
                <a:cubicBezTo>
                  <a:pt x="1258" y="2917"/>
                  <a:pt x="2142" y="3773"/>
                  <a:pt x="3141" y="4487"/>
                </a:cubicBezTo>
                <a:cubicBezTo>
                  <a:pt x="2748" y="5433"/>
                  <a:pt x="2017" y="6280"/>
                  <a:pt x="1981" y="7333"/>
                </a:cubicBezTo>
                <a:cubicBezTo>
                  <a:pt x="2079" y="7360"/>
                  <a:pt x="2275" y="7404"/>
                  <a:pt x="2374" y="7422"/>
                </a:cubicBezTo>
                <a:cubicBezTo>
                  <a:pt x="2632" y="7199"/>
                  <a:pt x="2864" y="6958"/>
                  <a:pt x="3096" y="6708"/>
                </a:cubicBezTo>
                <a:cubicBezTo>
                  <a:pt x="3471" y="6271"/>
                  <a:pt x="3810" y="5807"/>
                  <a:pt x="4060" y="5281"/>
                </a:cubicBezTo>
                <a:cubicBezTo>
                  <a:pt x="5005" y="6093"/>
                  <a:pt x="5942" y="6914"/>
                  <a:pt x="6852" y="7770"/>
                </a:cubicBezTo>
                <a:cubicBezTo>
                  <a:pt x="7182" y="8093"/>
                  <a:pt x="7614" y="8274"/>
                  <a:pt x="8063" y="8274"/>
                </a:cubicBezTo>
                <a:cubicBezTo>
                  <a:pt x="8209" y="8274"/>
                  <a:pt x="8356" y="8255"/>
                  <a:pt x="8502" y="8216"/>
                </a:cubicBezTo>
                <a:cubicBezTo>
                  <a:pt x="8538" y="7993"/>
                  <a:pt x="8574" y="7788"/>
                  <a:pt x="8627" y="7574"/>
                </a:cubicBezTo>
                <a:cubicBezTo>
                  <a:pt x="8270" y="6619"/>
                  <a:pt x="7459" y="5950"/>
                  <a:pt x="6763" y="5245"/>
                </a:cubicBezTo>
                <a:cubicBezTo>
                  <a:pt x="6201" y="4657"/>
                  <a:pt x="5523" y="4202"/>
                  <a:pt x="4871" y="3720"/>
                </a:cubicBezTo>
                <a:cubicBezTo>
                  <a:pt x="5442" y="2578"/>
                  <a:pt x="6120" y="1499"/>
                  <a:pt x="6638" y="339"/>
                </a:cubicBezTo>
                <a:cubicBezTo>
                  <a:pt x="6515" y="210"/>
                  <a:pt x="6397" y="1"/>
                  <a:pt x="62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7"/>
          <p:cNvSpPr/>
          <p:nvPr/>
        </p:nvSpPr>
        <p:spPr>
          <a:xfrm>
            <a:off x="2552500" y="460125"/>
            <a:ext cx="164850" cy="215700"/>
          </a:xfrm>
          <a:custGeom>
            <a:avLst/>
            <a:gdLst/>
            <a:ahLst/>
            <a:cxnLst/>
            <a:rect l="l" t="t" r="r" b="b"/>
            <a:pathLst>
              <a:path w="6594" h="8628" extrusionOk="0">
                <a:moveTo>
                  <a:pt x="5050" y="1"/>
                </a:moveTo>
                <a:cubicBezTo>
                  <a:pt x="5012" y="15"/>
                  <a:pt x="4970" y="20"/>
                  <a:pt x="4926" y="20"/>
                </a:cubicBezTo>
                <a:cubicBezTo>
                  <a:pt x="4848" y="20"/>
                  <a:pt x="4763" y="5"/>
                  <a:pt x="4685" y="5"/>
                </a:cubicBezTo>
                <a:cubicBezTo>
                  <a:pt x="4589" y="5"/>
                  <a:pt x="4503" y="28"/>
                  <a:pt x="4452" y="126"/>
                </a:cubicBezTo>
                <a:cubicBezTo>
                  <a:pt x="3926" y="920"/>
                  <a:pt x="3623" y="1839"/>
                  <a:pt x="3230" y="2695"/>
                </a:cubicBezTo>
                <a:cubicBezTo>
                  <a:pt x="2463" y="2231"/>
                  <a:pt x="1696" y="1749"/>
                  <a:pt x="866" y="1410"/>
                </a:cubicBezTo>
                <a:cubicBezTo>
                  <a:pt x="696" y="1358"/>
                  <a:pt x="506" y="1282"/>
                  <a:pt x="328" y="1282"/>
                </a:cubicBezTo>
                <a:cubicBezTo>
                  <a:pt x="235" y="1282"/>
                  <a:pt x="145" y="1302"/>
                  <a:pt x="63" y="1357"/>
                </a:cubicBezTo>
                <a:cubicBezTo>
                  <a:pt x="27" y="1518"/>
                  <a:pt x="19" y="1678"/>
                  <a:pt x="1" y="1839"/>
                </a:cubicBezTo>
                <a:cubicBezTo>
                  <a:pt x="688" y="2784"/>
                  <a:pt x="1571" y="3578"/>
                  <a:pt x="2543" y="4221"/>
                </a:cubicBezTo>
                <a:cubicBezTo>
                  <a:pt x="2418" y="4809"/>
                  <a:pt x="2026" y="5318"/>
                  <a:pt x="1865" y="5907"/>
                </a:cubicBezTo>
                <a:cubicBezTo>
                  <a:pt x="1606" y="6736"/>
                  <a:pt x="1000" y="7557"/>
                  <a:pt x="1294" y="8467"/>
                </a:cubicBezTo>
                <a:cubicBezTo>
                  <a:pt x="1490" y="8521"/>
                  <a:pt x="1678" y="8574"/>
                  <a:pt x="1865" y="8628"/>
                </a:cubicBezTo>
                <a:cubicBezTo>
                  <a:pt x="2168" y="8405"/>
                  <a:pt x="2490" y="8173"/>
                  <a:pt x="2650" y="7825"/>
                </a:cubicBezTo>
                <a:cubicBezTo>
                  <a:pt x="3123" y="6942"/>
                  <a:pt x="3453" y="5996"/>
                  <a:pt x="3846" y="5068"/>
                </a:cubicBezTo>
                <a:cubicBezTo>
                  <a:pt x="4318" y="5354"/>
                  <a:pt x="4773" y="5684"/>
                  <a:pt x="5318" y="5826"/>
                </a:cubicBezTo>
                <a:cubicBezTo>
                  <a:pt x="5435" y="5856"/>
                  <a:pt x="5554" y="5869"/>
                  <a:pt x="5673" y="5869"/>
                </a:cubicBezTo>
                <a:cubicBezTo>
                  <a:pt x="5990" y="5869"/>
                  <a:pt x="6308" y="5775"/>
                  <a:pt x="6593" y="5639"/>
                </a:cubicBezTo>
                <a:cubicBezTo>
                  <a:pt x="6486" y="5318"/>
                  <a:pt x="6451" y="4952"/>
                  <a:pt x="6219" y="4693"/>
                </a:cubicBezTo>
                <a:cubicBezTo>
                  <a:pt x="5719" y="4149"/>
                  <a:pt x="5041" y="3837"/>
                  <a:pt x="4443" y="3418"/>
                </a:cubicBezTo>
                <a:cubicBezTo>
                  <a:pt x="4791" y="2517"/>
                  <a:pt x="4649" y="1518"/>
                  <a:pt x="5095" y="643"/>
                </a:cubicBezTo>
                <a:cubicBezTo>
                  <a:pt x="4934" y="527"/>
                  <a:pt x="4845" y="260"/>
                  <a:pt x="5077" y="144"/>
                </a:cubicBezTo>
                <a:lnTo>
                  <a:pt x="505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3" name="Google Shape;923;p17"/>
          <p:cNvGrpSpPr/>
          <p:nvPr/>
        </p:nvGrpSpPr>
        <p:grpSpPr>
          <a:xfrm>
            <a:off x="7413" y="4239382"/>
            <a:ext cx="3155293" cy="916165"/>
            <a:chOff x="224725" y="4315050"/>
            <a:chExt cx="1921850" cy="558025"/>
          </a:xfrm>
        </p:grpSpPr>
        <p:sp>
          <p:nvSpPr>
            <p:cNvPr id="924" name="Google Shape;924;p17"/>
            <p:cNvSpPr/>
            <p:nvPr/>
          </p:nvSpPr>
          <p:spPr>
            <a:xfrm>
              <a:off x="934400" y="4692625"/>
              <a:ext cx="46625" cy="46650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28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934400" y="4848075"/>
              <a:ext cx="29700" cy="25000"/>
            </a:xfrm>
            <a:custGeom>
              <a:avLst/>
              <a:gdLst/>
              <a:ahLst/>
              <a:cxnLst/>
              <a:rect l="l" t="t" r="r" b="b"/>
              <a:pathLst>
                <a:path w="1188" h="1000" extrusionOk="0">
                  <a:moveTo>
                    <a:pt x="928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857" y="1000"/>
                  </a:lnTo>
                  <a:cubicBezTo>
                    <a:pt x="973" y="679"/>
                    <a:pt x="1080" y="358"/>
                    <a:pt x="1187" y="37"/>
                  </a:cubicBezTo>
                  <a:cubicBezTo>
                    <a:pt x="1107" y="19"/>
                    <a:pt x="1018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7789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856775" y="477025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13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856775" y="4614800"/>
              <a:ext cx="46650" cy="46625"/>
            </a:xfrm>
            <a:custGeom>
              <a:avLst/>
              <a:gdLst/>
              <a:ahLst/>
              <a:cxnLst/>
              <a:rect l="l" t="t" r="r" b="b"/>
              <a:pathLst>
                <a:path w="1866" h="1865" extrusionOk="0">
                  <a:moveTo>
                    <a:pt x="929" y="0"/>
                  </a:moveTo>
                  <a:cubicBezTo>
                    <a:pt x="411" y="0"/>
                    <a:pt x="1" y="420"/>
                    <a:pt x="1" y="937"/>
                  </a:cubicBezTo>
                  <a:cubicBezTo>
                    <a:pt x="1" y="1455"/>
                    <a:pt x="411" y="1865"/>
                    <a:pt x="929" y="1865"/>
                  </a:cubicBezTo>
                  <a:cubicBezTo>
                    <a:pt x="1446" y="1865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013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0" y="0"/>
                    <a:pt x="0" y="420"/>
                    <a:pt x="0" y="937"/>
                  </a:cubicBezTo>
                  <a:cubicBezTo>
                    <a:pt x="0" y="1455"/>
                    <a:pt x="410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62350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46" y="1865"/>
                    <a:pt x="1865" y="1446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7789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56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62350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9" y="973"/>
                    <a:pt x="9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46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468050" y="4692625"/>
              <a:ext cx="46650" cy="46650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1446"/>
                    <a:pt x="420" y="1865"/>
                    <a:pt x="937" y="1865"/>
                  </a:cubicBezTo>
                  <a:cubicBezTo>
                    <a:pt x="1455" y="1865"/>
                    <a:pt x="1865" y="1446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54590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390450" y="477025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54590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90450" y="4614800"/>
              <a:ext cx="46625" cy="46625"/>
            </a:xfrm>
            <a:custGeom>
              <a:avLst/>
              <a:gdLst/>
              <a:ahLst/>
              <a:cxnLst/>
              <a:rect l="l" t="t" r="r" b="b"/>
              <a:pathLst>
                <a:path w="1865" h="1865" extrusionOk="0">
                  <a:moveTo>
                    <a:pt x="928" y="0"/>
                  </a:moveTo>
                  <a:cubicBezTo>
                    <a:pt x="419" y="0"/>
                    <a:pt x="0" y="420"/>
                    <a:pt x="0" y="937"/>
                  </a:cubicBezTo>
                  <a:cubicBezTo>
                    <a:pt x="0" y="1455"/>
                    <a:pt x="419" y="1865"/>
                    <a:pt x="928" y="1865"/>
                  </a:cubicBezTo>
                  <a:cubicBezTo>
                    <a:pt x="1445" y="1865"/>
                    <a:pt x="1865" y="1455"/>
                    <a:pt x="1865" y="937"/>
                  </a:cubicBezTo>
                  <a:cubicBezTo>
                    <a:pt x="1865" y="420"/>
                    <a:pt x="1445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468050" y="4848075"/>
              <a:ext cx="46650" cy="25000"/>
            </a:xfrm>
            <a:custGeom>
              <a:avLst/>
              <a:gdLst/>
              <a:ahLst/>
              <a:cxnLst/>
              <a:rect l="l" t="t" r="r" b="b"/>
              <a:pathLst>
                <a:path w="1866" h="1000" extrusionOk="0">
                  <a:moveTo>
                    <a:pt x="937" y="1"/>
                  </a:moveTo>
                  <a:cubicBezTo>
                    <a:pt x="420" y="1"/>
                    <a:pt x="1" y="420"/>
                    <a:pt x="1" y="929"/>
                  </a:cubicBezTo>
                  <a:cubicBezTo>
                    <a:pt x="1" y="955"/>
                    <a:pt x="10" y="973"/>
                    <a:pt x="10" y="1000"/>
                  </a:cubicBezTo>
                  <a:lnTo>
                    <a:pt x="1865" y="1000"/>
                  </a:lnTo>
                  <a:cubicBezTo>
                    <a:pt x="1865" y="973"/>
                    <a:pt x="1865" y="955"/>
                    <a:pt x="1865" y="929"/>
                  </a:cubicBezTo>
                  <a:cubicBezTo>
                    <a:pt x="1865" y="420"/>
                    <a:pt x="1455" y="1"/>
                    <a:pt x="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224725" y="4315050"/>
              <a:ext cx="1921850" cy="558025"/>
            </a:xfrm>
            <a:custGeom>
              <a:avLst/>
              <a:gdLst/>
              <a:ahLst/>
              <a:cxnLst/>
              <a:rect l="l" t="t" r="r" b="b"/>
              <a:pathLst>
                <a:path w="76874" h="22321" extrusionOk="0">
                  <a:moveTo>
                    <a:pt x="4257" y="1"/>
                  </a:moveTo>
                  <a:cubicBezTo>
                    <a:pt x="2814" y="1"/>
                    <a:pt x="1387" y="126"/>
                    <a:pt x="1" y="411"/>
                  </a:cubicBezTo>
                  <a:lnTo>
                    <a:pt x="1" y="22321"/>
                  </a:lnTo>
                  <a:lnTo>
                    <a:pt x="76873" y="22321"/>
                  </a:lnTo>
                  <a:cubicBezTo>
                    <a:pt x="71021" y="13703"/>
                    <a:pt x="63358" y="6272"/>
                    <a:pt x="53304" y="5166"/>
                  </a:cubicBezTo>
                  <a:cubicBezTo>
                    <a:pt x="52356" y="5061"/>
                    <a:pt x="51408" y="5016"/>
                    <a:pt x="50459" y="5016"/>
                  </a:cubicBezTo>
                  <a:cubicBezTo>
                    <a:pt x="45087" y="5016"/>
                    <a:pt x="39709" y="6447"/>
                    <a:pt x="34319" y="6447"/>
                  </a:cubicBezTo>
                  <a:cubicBezTo>
                    <a:pt x="33865" y="6447"/>
                    <a:pt x="33410" y="6437"/>
                    <a:pt x="32955" y="6415"/>
                  </a:cubicBezTo>
                  <a:cubicBezTo>
                    <a:pt x="26461" y="6094"/>
                    <a:pt x="20359" y="3373"/>
                    <a:pt x="14114" y="1571"/>
                  </a:cubicBezTo>
                  <a:cubicBezTo>
                    <a:pt x="10942" y="658"/>
                    <a:pt x="7558" y="1"/>
                    <a:pt x="4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407175" y="4716250"/>
              <a:ext cx="108175" cy="108250"/>
            </a:xfrm>
            <a:custGeom>
              <a:avLst/>
              <a:gdLst/>
              <a:ahLst/>
              <a:cxnLst/>
              <a:rect l="l" t="t" r="r" b="b"/>
              <a:pathLst>
                <a:path w="4327" h="4330" extrusionOk="0">
                  <a:moveTo>
                    <a:pt x="2010" y="1"/>
                  </a:moveTo>
                  <a:cubicBezTo>
                    <a:pt x="1747" y="1"/>
                    <a:pt x="1500" y="56"/>
                    <a:pt x="1276" y="180"/>
                  </a:cubicBezTo>
                  <a:cubicBezTo>
                    <a:pt x="1017" y="260"/>
                    <a:pt x="794" y="403"/>
                    <a:pt x="607" y="608"/>
                  </a:cubicBezTo>
                  <a:lnTo>
                    <a:pt x="286" y="1027"/>
                  </a:lnTo>
                  <a:cubicBezTo>
                    <a:pt x="98" y="1349"/>
                    <a:pt x="0" y="1697"/>
                    <a:pt x="0" y="2071"/>
                  </a:cubicBezTo>
                  <a:lnTo>
                    <a:pt x="72" y="2624"/>
                  </a:lnTo>
                  <a:cubicBezTo>
                    <a:pt x="170" y="2972"/>
                    <a:pt x="348" y="3276"/>
                    <a:pt x="607" y="3534"/>
                  </a:cubicBezTo>
                  <a:cubicBezTo>
                    <a:pt x="669" y="3597"/>
                    <a:pt x="732" y="3659"/>
                    <a:pt x="794" y="3722"/>
                  </a:cubicBezTo>
                  <a:cubicBezTo>
                    <a:pt x="981" y="3927"/>
                    <a:pt x="1204" y="4070"/>
                    <a:pt x="1454" y="4150"/>
                  </a:cubicBezTo>
                  <a:cubicBezTo>
                    <a:pt x="1686" y="4274"/>
                    <a:pt x="1934" y="4329"/>
                    <a:pt x="2197" y="4329"/>
                  </a:cubicBezTo>
                  <a:cubicBezTo>
                    <a:pt x="2217" y="4329"/>
                    <a:pt x="2237" y="4329"/>
                    <a:pt x="2257" y="4328"/>
                  </a:cubicBezTo>
                  <a:cubicBezTo>
                    <a:pt x="2277" y="4329"/>
                    <a:pt x="2297" y="4329"/>
                    <a:pt x="2317" y="4329"/>
                  </a:cubicBezTo>
                  <a:cubicBezTo>
                    <a:pt x="2580" y="4329"/>
                    <a:pt x="2827" y="4274"/>
                    <a:pt x="3051" y="4150"/>
                  </a:cubicBezTo>
                  <a:cubicBezTo>
                    <a:pt x="3310" y="4070"/>
                    <a:pt x="3533" y="3927"/>
                    <a:pt x="3720" y="3722"/>
                  </a:cubicBezTo>
                  <a:cubicBezTo>
                    <a:pt x="3827" y="3579"/>
                    <a:pt x="3934" y="3445"/>
                    <a:pt x="4041" y="3302"/>
                  </a:cubicBezTo>
                  <a:cubicBezTo>
                    <a:pt x="4229" y="2981"/>
                    <a:pt x="4327" y="2633"/>
                    <a:pt x="4327" y="2259"/>
                  </a:cubicBezTo>
                  <a:cubicBezTo>
                    <a:pt x="4300" y="2071"/>
                    <a:pt x="4282" y="1893"/>
                    <a:pt x="4255" y="1705"/>
                  </a:cubicBezTo>
                  <a:cubicBezTo>
                    <a:pt x="4157" y="1358"/>
                    <a:pt x="3979" y="1054"/>
                    <a:pt x="3720" y="796"/>
                  </a:cubicBezTo>
                  <a:cubicBezTo>
                    <a:pt x="3658" y="733"/>
                    <a:pt x="3595" y="671"/>
                    <a:pt x="3533" y="608"/>
                  </a:cubicBezTo>
                  <a:cubicBezTo>
                    <a:pt x="3346" y="403"/>
                    <a:pt x="3123" y="260"/>
                    <a:pt x="2873" y="180"/>
                  </a:cubicBezTo>
                  <a:cubicBezTo>
                    <a:pt x="2641" y="56"/>
                    <a:pt x="2393" y="1"/>
                    <a:pt x="2130" y="1"/>
                  </a:cubicBezTo>
                  <a:cubicBezTo>
                    <a:pt x="2110" y="1"/>
                    <a:pt x="2090" y="1"/>
                    <a:pt x="2070" y="2"/>
                  </a:cubicBezTo>
                  <a:cubicBezTo>
                    <a:pt x="2050" y="1"/>
                    <a:pt x="2030" y="1"/>
                    <a:pt x="2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1018250" y="4581275"/>
              <a:ext cx="147000" cy="144850"/>
            </a:xfrm>
            <a:custGeom>
              <a:avLst/>
              <a:gdLst/>
              <a:ahLst/>
              <a:cxnLst/>
              <a:rect l="l" t="t" r="r" b="b"/>
              <a:pathLst>
                <a:path w="5880" h="5794" extrusionOk="0">
                  <a:moveTo>
                    <a:pt x="2816" y="0"/>
                  </a:moveTo>
                  <a:cubicBezTo>
                    <a:pt x="2599" y="0"/>
                    <a:pt x="2379" y="22"/>
                    <a:pt x="2160" y="66"/>
                  </a:cubicBezTo>
                  <a:cubicBezTo>
                    <a:pt x="813" y="360"/>
                    <a:pt x="1" y="1805"/>
                    <a:pt x="322" y="3108"/>
                  </a:cubicBezTo>
                  <a:cubicBezTo>
                    <a:pt x="438" y="3581"/>
                    <a:pt x="679" y="3991"/>
                    <a:pt x="1009" y="4321"/>
                  </a:cubicBezTo>
                  <a:cubicBezTo>
                    <a:pt x="1408" y="5239"/>
                    <a:pt x="2280" y="5794"/>
                    <a:pt x="3259" y="5794"/>
                  </a:cubicBezTo>
                  <a:cubicBezTo>
                    <a:pt x="3460" y="5794"/>
                    <a:pt x="3666" y="5770"/>
                    <a:pt x="3873" y="5722"/>
                  </a:cubicBezTo>
                  <a:cubicBezTo>
                    <a:pt x="5041" y="5445"/>
                    <a:pt x="5817" y="4268"/>
                    <a:pt x="5862" y="3117"/>
                  </a:cubicBezTo>
                  <a:cubicBezTo>
                    <a:pt x="5880" y="2733"/>
                    <a:pt x="5808" y="2358"/>
                    <a:pt x="5675" y="2002"/>
                  </a:cubicBezTo>
                  <a:cubicBezTo>
                    <a:pt x="5594" y="1680"/>
                    <a:pt x="5460" y="1377"/>
                    <a:pt x="5246" y="1101"/>
                  </a:cubicBezTo>
                  <a:cubicBezTo>
                    <a:pt x="4934" y="699"/>
                    <a:pt x="4542" y="432"/>
                    <a:pt x="4087" y="271"/>
                  </a:cubicBezTo>
                  <a:cubicBezTo>
                    <a:pt x="3691" y="91"/>
                    <a:pt x="3260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1718325" y="4653650"/>
              <a:ext cx="147000" cy="144975"/>
            </a:xfrm>
            <a:custGeom>
              <a:avLst/>
              <a:gdLst/>
              <a:ahLst/>
              <a:cxnLst/>
              <a:rect l="l" t="t" r="r" b="b"/>
              <a:pathLst>
                <a:path w="5880" h="5799" extrusionOk="0">
                  <a:moveTo>
                    <a:pt x="2820" y="0"/>
                  </a:moveTo>
                  <a:cubicBezTo>
                    <a:pt x="2604" y="0"/>
                    <a:pt x="2386" y="23"/>
                    <a:pt x="2169" y="70"/>
                  </a:cubicBezTo>
                  <a:cubicBezTo>
                    <a:pt x="822" y="365"/>
                    <a:pt x="1" y="1801"/>
                    <a:pt x="322" y="3112"/>
                  </a:cubicBezTo>
                  <a:cubicBezTo>
                    <a:pt x="438" y="3585"/>
                    <a:pt x="688" y="3995"/>
                    <a:pt x="1018" y="4317"/>
                  </a:cubicBezTo>
                  <a:cubicBezTo>
                    <a:pt x="1410" y="5242"/>
                    <a:pt x="2281" y="5798"/>
                    <a:pt x="3259" y="5798"/>
                  </a:cubicBezTo>
                  <a:cubicBezTo>
                    <a:pt x="3460" y="5798"/>
                    <a:pt x="3666" y="5775"/>
                    <a:pt x="3873" y="5726"/>
                  </a:cubicBezTo>
                  <a:cubicBezTo>
                    <a:pt x="5041" y="5449"/>
                    <a:pt x="5826" y="4272"/>
                    <a:pt x="5862" y="3121"/>
                  </a:cubicBezTo>
                  <a:cubicBezTo>
                    <a:pt x="5880" y="2737"/>
                    <a:pt x="5809" y="2363"/>
                    <a:pt x="5675" y="2006"/>
                  </a:cubicBezTo>
                  <a:cubicBezTo>
                    <a:pt x="5603" y="1685"/>
                    <a:pt x="5461" y="1382"/>
                    <a:pt x="5247" y="1105"/>
                  </a:cubicBezTo>
                  <a:cubicBezTo>
                    <a:pt x="4934" y="704"/>
                    <a:pt x="4542" y="436"/>
                    <a:pt x="4096" y="275"/>
                  </a:cubicBezTo>
                  <a:cubicBezTo>
                    <a:pt x="3694" y="96"/>
                    <a:pt x="3261" y="0"/>
                    <a:pt x="2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827125" y="4656725"/>
              <a:ext cx="66925" cy="51775"/>
            </a:xfrm>
            <a:custGeom>
              <a:avLst/>
              <a:gdLst/>
              <a:ahLst/>
              <a:cxnLst/>
              <a:rect l="l" t="t" r="r" b="b"/>
              <a:pathLst>
                <a:path w="2677" h="2071" extrusionOk="0">
                  <a:moveTo>
                    <a:pt x="1339" y="1"/>
                  </a:moveTo>
                  <a:cubicBezTo>
                    <a:pt x="0" y="1"/>
                    <a:pt x="0" y="2070"/>
                    <a:pt x="1339" y="2070"/>
                  </a:cubicBezTo>
                  <a:cubicBezTo>
                    <a:pt x="2668" y="2070"/>
                    <a:pt x="2677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1313550" y="4674800"/>
              <a:ext cx="80975" cy="63300"/>
            </a:xfrm>
            <a:custGeom>
              <a:avLst/>
              <a:gdLst/>
              <a:ahLst/>
              <a:cxnLst/>
              <a:rect l="l" t="t" r="r" b="b"/>
              <a:pathLst>
                <a:path w="3239" h="2532" extrusionOk="0">
                  <a:moveTo>
                    <a:pt x="1118" y="0"/>
                  </a:moveTo>
                  <a:cubicBezTo>
                    <a:pt x="661" y="0"/>
                    <a:pt x="203" y="266"/>
                    <a:pt x="89" y="750"/>
                  </a:cubicBezTo>
                  <a:cubicBezTo>
                    <a:pt x="0" y="1160"/>
                    <a:pt x="152" y="1624"/>
                    <a:pt x="491" y="1874"/>
                  </a:cubicBezTo>
                  <a:cubicBezTo>
                    <a:pt x="580" y="2061"/>
                    <a:pt x="732" y="2248"/>
                    <a:pt x="910" y="2338"/>
                  </a:cubicBezTo>
                  <a:cubicBezTo>
                    <a:pt x="1066" y="2425"/>
                    <a:pt x="1253" y="2469"/>
                    <a:pt x="1443" y="2469"/>
                  </a:cubicBezTo>
                  <a:cubicBezTo>
                    <a:pt x="1524" y="2469"/>
                    <a:pt x="1606" y="2461"/>
                    <a:pt x="1686" y="2445"/>
                  </a:cubicBezTo>
                  <a:cubicBezTo>
                    <a:pt x="1800" y="2505"/>
                    <a:pt x="1933" y="2531"/>
                    <a:pt x="2069" y="2531"/>
                  </a:cubicBezTo>
                  <a:cubicBezTo>
                    <a:pt x="2317" y="2531"/>
                    <a:pt x="2575" y="2443"/>
                    <a:pt x="2748" y="2311"/>
                  </a:cubicBezTo>
                  <a:cubicBezTo>
                    <a:pt x="3069" y="2061"/>
                    <a:pt x="3239" y="1624"/>
                    <a:pt x="3114" y="1222"/>
                  </a:cubicBezTo>
                  <a:cubicBezTo>
                    <a:pt x="2962" y="705"/>
                    <a:pt x="2543" y="339"/>
                    <a:pt x="2034" y="241"/>
                  </a:cubicBezTo>
                  <a:cubicBezTo>
                    <a:pt x="1820" y="143"/>
                    <a:pt x="1597" y="72"/>
                    <a:pt x="1365" y="27"/>
                  </a:cubicBezTo>
                  <a:cubicBezTo>
                    <a:pt x="1284" y="9"/>
                    <a:pt x="1201" y="0"/>
                    <a:pt x="1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794999" y="4567880"/>
              <a:ext cx="176225" cy="229475"/>
            </a:xfrm>
            <a:custGeom>
              <a:avLst/>
              <a:gdLst/>
              <a:ahLst/>
              <a:cxnLst/>
              <a:rect l="l" t="t" r="r" b="b"/>
              <a:pathLst>
                <a:path w="7049" h="9179" extrusionOk="0">
                  <a:moveTo>
                    <a:pt x="1413" y="935"/>
                  </a:moveTo>
                  <a:cubicBezTo>
                    <a:pt x="1433" y="935"/>
                    <a:pt x="1452" y="936"/>
                    <a:pt x="1473" y="938"/>
                  </a:cubicBezTo>
                  <a:cubicBezTo>
                    <a:pt x="1455" y="992"/>
                    <a:pt x="1428" y="1036"/>
                    <a:pt x="1410" y="1081"/>
                  </a:cubicBezTo>
                  <a:cubicBezTo>
                    <a:pt x="1312" y="1393"/>
                    <a:pt x="1259" y="1732"/>
                    <a:pt x="1232" y="2080"/>
                  </a:cubicBezTo>
                  <a:cubicBezTo>
                    <a:pt x="1036" y="1804"/>
                    <a:pt x="911" y="1473"/>
                    <a:pt x="1080" y="1143"/>
                  </a:cubicBezTo>
                  <a:cubicBezTo>
                    <a:pt x="1159" y="994"/>
                    <a:pt x="1272" y="935"/>
                    <a:pt x="1413" y="935"/>
                  </a:cubicBezTo>
                  <a:close/>
                  <a:moveTo>
                    <a:pt x="2249" y="1366"/>
                  </a:moveTo>
                  <a:cubicBezTo>
                    <a:pt x="2847" y="1848"/>
                    <a:pt x="3471" y="2589"/>
                    <a:pt x="3650" y="2794"/>
                  </a:cubicBezTo>
                  <a:cubicBezTo>
                    <a:pt x="3962" y="3142"/>
                    <a:pt x="4256" y="3516"/>
                    <a:pt x="4542" y="3900"/>
                  </a:cubicBezTo>
                  <a:cubicBezTo>
                    <a:pt x="4399" y="4052"/>
                    <a:pt x="4247" y="4203"/>
                    <a:pt x="4105" y="4346"/>
                  </a:cubicBezTo>
                  <a:cubicBezTo>
                    <a:pt x="3757" y="4096"/>
                    <a:pt x="3418" y="3838"/>
                    <a:pt x="3070" y="3588"/>
                  </a:cubicBezTo>
                  <a:cubicBezTo>
                    <a:pt x="2766" y="3356"/>
                    <a:pt x="2445" y="3142"/>
                    <a:pt x="2133" y="2910"/>
                  </a:cubicBezTo>
                  <a:cubicBezTo>
                    <a:pt x="2142" y="2821"/>
                    <a:pt x="2133" y="2731"/>
                    <a:pt x="2142" y="2642"/>
                  </a:cubicBezTo>
                  <a:cubicBezTo>
                    <a:pt x="2142" y="2285"/>
                    <a:pt x="2115" y="1759"/>
                    <a:pt x="2249" y="1366"/>
                  </a:cubicBezTo>
                  <a:close/>
                  <a:moveTo>
                    <a:pt x="5059" y="4649"/>
                  </a:moveTo>
                  <a:cubicBezTo>
                    <a:pt x="5095" y="4703"/>
                    <a:pt x="5122" y="4747"/>
                    <a:pt x="5157" y="4801"/>
                  </a:cubicBezTo>
                  <a:cubicBezTo>
                    <a:pt x="5166" y="4908"/>
                    <a:pt x="5175" y="5015"/>
                    <a:pt x="5184" y="5131"/>
                  </a:cubicBezTo>
                  <a:cubicBezTo>
                    <a:pt x="5059" y="5033"/>
                    <a:pt x="4925" y="4944"/>
                    <a:pt x="4836" y="4881"/>
                  </a:cubicBezTo>
                  <a:cubicBezTo>
                    <a:pt x="4907" y="4810"/>
                    <a:pt x="4988" y="4730"/>
                    <a:pt x="5059" y="4649"/>
                  </a:cubicBezTo>
                  <a:close/>
                  <a:moveTo>
                    <a:pt x="2151" y="4016"/>
                  </a:moveTo>
                  <a:cubicBezTo>
                    <a:pt x="2588" y="4337"/>
                    <a:pt x="3025" y="4658"/>
                    <a:pt x="3453" y="4979"/>
                  </a:cubicBezTo>
                  <a:cubicBezTo>
                    <a:pt x="3132" y="5301"/>
                    <a:pt x="2802" y="5604"/>
                    <a:pt x="2472" y="5916"/>
                  </a:cubicBezTo>
                  <a:cubicBezTo>
                    <a:pt x="2392" y="5818"/>
                    <a:pt x="2329" y="5720"/>
                    <a:pt x="2258" y="5622"/>
                  </a:cubicBezTo>
                  <a:cubicBezTo>
                    <a:pt x="2204" y="5086"/>
                    <a:pt x="2169" y="4551"/>
                    <a:pt x="2151" y="4016"/>
                  </a:cubicBezTo>
                  <a:close/>
                  <a:moveTo>
                    <a:pt x="4185" y="5524"/>
                  </a:moveTo>
                  <a:cubicBezTo>
                    <a:pt x="4524" y="5786"/>
                    <a:pt x="4913" y="6195"/>
                    <a:pt x="5311" y="6195"/>
                  </a:cubicBezTo>
                  <a:cubicBezTo>
                    <a:pt x="5467" y="6195"/>
                    <a:pt x="5625" y="6131"/>
                    <a:pt x="5782" y="5970"/>
                  </a:cubicBezTo>
                  <a:cubicBezTo>
                    <a:pt x="5996" y="6478"/>
                    <a:pt x="6148" y="7040"/>
                    <a:pt x="6049" y="7584"/>
                  </a:cubicBezTo>
                  <a:cubicBezTo>
                    <a:pt x="6005" y="7816"/>
                    <a:pt x="5907" y="8218"/>
                    <a:pt x="5639" y="8298"/>
                  </a:cubicBezTo>
                  <a:cubicBezTo>
                    <a:pt x="5608" y="8307"/>
                    <a:pt x="5575" y="8311"/>
                    <a:pt x="5541" y="8311"/>
                  </a:cubicBezTo>
                  <a:cubicBezTo>
                    <a:pt x="5296" y="8311"/>
                    <a:pt x="4997" y="8106"/>
                    <a:pt x="4809" y="8004"/>
                  </a:cubicBezTo>
                  <a:cubicBezTo>
                    <a:pt x="4158" y="7620"/>
                    <a:pt x="3560" y="7147"/>
                    <a:pt x="3043" y="6603"/>
                  </a:cubicBezTo>
                  <a:cubicBezTo>
                    <a:pt x="3436" y="6246"/>
                    <a:pt x="3810" y="5889"/>
                    <a:pt x="4185" y="5524"/>
                  </a:cubicBezTo>
                  <a:close/>
                  <a:moveTo>
                    <a:pt x="1376" y="1"/>
                  </a:moveTo>
                  <a:cubicBezTo>
                    <a:pt x="1073" y="1"/>
                    <a:pt x="780" y="117"/>
                    <a:pt x="509" y="403"/>
                  </a:cubicBezTo>
                  <a:cubicBezTo>
                    <a:pt x="153" y="778"/>
                    <a:pt x="46" y="1331"/>
                    <a:pt x="153" y="1839"/>
                  </a:cubicBezTo>
                  <a:cubicBezTo>
                    <a:pt x="54" y="1911"/>
                    <a:pt x="1" y="2018"/>
                    <a:pt x="19" y="2178"/>
                  </a:cubicBezTo>
                  <a:cubicBezTo>
                    <a:pt x="197" y="3525"/>
                    <a:pt x="652" y="4810"/>
                    <a:pt x="1402" y="5943"/>
                  </a:cubicBezTo>
                  <a:cubicBezTo>
                    <a:pt x="1437" y="6318"/>
                    <a:pt x="1491" y="6701"/>
                    <a:pt x="1553" y="7076"/>
                  </a:cubicBezTo>
                  <a:cubicBezTo>
                    <a:pt x="1586" y="7292"/>
                    <a:pt x="1769" y="7391"/>
                    <a:pt x="1960" y="7391"/>
                  </a:cubicBezTo>
                  <a:cubicBezTo>
                    <a:pt x="2084" y="7391"/>
                    <a:pt x="2211" y="7349"/>
                    <a:pt x="2303" y="7272"/>
                  </a:cubicBezTo>
                  <a:cubicBezTo>
                    <a:pt x="2329" y="7254"/>
                    <a:pt x="2356" y="7228"/>
                    <a:pt x="2383" y="7201"/>
                  </a:cubicBezTo>
                  <a:cubicBezTo>
                    <a:pt x="3088" y="7959"/>
                    <a:pt x="3926" y="8628"/>
                    <a:pt x="4854" y="9030"/>
                  </a:cubicBezTo>
                  <a:cubicBezTo>
                    <a:pt x="5084" y="9128"/>
                    <a:pt x="5316" y="9178"/>
                    <a:pt x="5538" y="9178"/>
                  </a:cubicBezTo>
                  <a:cubicBezTo>
                    <a:pt x="6019" y="9178"/>
                    <a:pt x="6450" y="8939"/>
                    <a:pt x="6701" y="8432"/>
                  </a:cubicBezTo>
                  <a:cubicBezTo>
                    <a:pt x="7049" y="7736"/>
                    <a:pt x="7031" y="6924"/>
                    <a:pt x="6808" y="6193"/>
                  </a:cubicBezTo>
                  <a:cubicBezTo>
                    <a:pt x="6638" y="5595"/>
                    <a:pt x="6362" y="5015"/>
                    <a:pt x="6032" y="4453"/>
                  </a:cubicBezTo>
                  <a:cubicBezTo>
                    <a:pt x="5987" y="4266"/>
                    <a:pt x="5942" y="4078"/>
                    <a:pt x="5907" y="3909"/>
                  </a:cubicBezTo>
                  <a:cubicBezTo>
                    <a:pt x="5898" y="3873"/>
                    <a:pt x="5880" y="3838"/>
                    <a:pt x="5871" y="3802"/>
                  </a:cubicBezTo>
                  <a:cubicBezTo>
                    <a:pt x="6165" y="3490"/>
                    <a:pt x="6460" y="3168"/>
                    <a:pt x="6745" y="2838"/>
                  </a:cubicBezTo>
                  <a:cubicBezTo>
                    <a:pt x="7038" y="2511"/>
                    <a:pt x="6738" y="2059"/>
                    <a:pt x="6408" y="2059"/>
                  </a:cubicBezTo>
                  <a:cubicBezTo>
                    <a:pt x="6307" y="2059"/>
                    <a:pt x="6202" y="2102"/>
                    <a:pt x="6112" y="2205"/>
                  </a:cubicBezTo>
                  <a:cubicBezTo>
                    <a:pt x="5924" y="2419"/>
                    <a:pt x="5728" y="2624"/>
                    <a:pt x="5541" y="2838"/>
                  </a:cubicBezTo>
                  <a:cubicBezTo>
                    <a:pt x="5389" y="2473"/>
                    <a:pt x="5202" y="2125"/>
                    <a:pt x="4988" y="1804"/>
                  </a:cubicBezTo>
                  <a:cubicBezTo>
                    <a:pt x="4542" y="1117"/>
                    <a:pt x="3935" y="314"/>
                    <a:pt x="3114" y="73"/>
                  </a:cubicBezTo>
                  <a:cubicBezTo>
                    <a:pt x="2980" y="32"/>
                    <a:pt x="2851" y="14"/>
                    <a:pt x="2726" y="14"/>
                  </a:cubicBezTo>
                  <a:cubicBezTo>
                    <a:pt x="2495" y="14"/>
                    <a:pt x="2283" y="79"/>
                    <a:pt x="2097" y="189"/>
                  </a:cubicBezTo>
                  <a:cubicBezTo>
                    <a:pt x="1855" y="72"/>
                    <a:pt x="1613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17"/>
          <p:cNvSpPr/>
          <p:nvPr/>
        </p:nvSpPr>
        <p:spPr>
          <a:xfrm flipH="1">
            <a:off x="-2714" y="9"/>
            <a:ext cx="1376873" cy="1019507"/>
          </a:xfrm>
          <a:custGeom>
            <a:avLst/>
            <a:gdLst/>
            <a:ahLst/>
            <a:cxnLst/>
            <a:rect l="l" t="t" r="r" b="b"/>
            <a:pathLst>
              <a:path w="32857" h="24329" extrusionOk="0">
                <a:moveTo>
                  <a:pt x="18592" y="1660"/>
                </a:moveTo>
                <a:lnTo>
                  <a:pt x="18592" y="1660"/>
                </a:lnTo>
                <a:cubicBezTo>
                  <a:pt x="18226" y="3346"/>
                  <a:pt x="17887" y="5050"/>
                  <a:pt x="17655" y="6754"/>
                </a:cubicBezTo>
                <a:cubicBezTo>
                  <a:pt x="17379" y="7601"/>
                  <a:pt x="17058" y="8422"/>
                  <a:pt x="16683" y="9234"/>
                </a:cubicBezTo>
                <a:cubicBezTo>
                  <a:pt x="16781" y="7994"/>
                  <a:pt x="16951" y="6763"/>
                  <a:pt x="17192" y="5540"/>
                </a:cubicBezTo>
                <a:cubicBezTo>
                  <a:pt x="17709" y="4265"/>
                  <a:pt x="18182" y="2971"/>
                  <a:pt x="18592" y="1660"/>
                </a:cubicBezTo>
                <a:close/>
                <a:moveTo>
                  <a:pt x="920" y="1"/>
                </a:moveTo>
                <a:cubicBezTo>
                  <a:pt x="188" y="2775"/>
                  <a:pt x="1" y="5656"/>
                  <a:pt x="375" y="8529"/>
                </a:cubicBezTo>
                <a:cubicBezTo>
                  <a:pt x="437" y="8974"/>
                  <a:pt x="829" y="9305"/>
                  <a:pt x="1218" y="9305"/>
                </a:cubicBezTo>
                <a:cubicBezTo>
                  <a:pt x="1445" y="9305"/>
                  <a:pt x="1671" y="9191"/>
                  <a:pt x="1829" y="8922"/>
                </a:cubicBezTo>
                <a:cubicBezTo>
                  <a:pt x="2097" y="8449"/>
                  <a:pt x="2365" y="7976"/>
                  <a:pt x="2615" y="7503"/>
                </a:cubicBezTo>
                <a:cubicBezTo>
                  <a:pt x="2707" y="7537"/>
                  <a:pt x="2806" y="7553"/>
                  <a:pt x="2908" y="7553"/>
                </a:cubicBezTo>
                <a:cubicBezTo>
                  <a:pt x="3238" y="7553"/>
                  <a:pt x="3582" y="7374"/>
                  <a:pt x="3712" y="7012"/>
                </a:cubicBezTo>
                <a:cubicBezTo>
                  <a:pt x="3837" y="6665"/>
                  <a:pt x="3953" y="6317"/>
                  <a:pt x="4078" y="5969"/>
                </a:cubicBezTo>
                <a:lnTo>
                  <a:pt x="4078" y="5969"/>
                </a:lnTo>
                <a:cubicBezTo>
                  <a:pt x="3801" y="7610"/>
                  <a:pt x="3569" y="9261"/>
                  <a:pt x="3400" y="10920"/>
                </a:cubicBezTo>
                <a:cubicBezTo>
                  <a:pt x="3352" y="11410"/>
                  <a:pt x="3743" y="11665"/>
                  <a:pt x="4148" y="11665"/>
                </a:cubicBezTo>
                <a:cubicBezTo>
                  <a:pt x="4421" y="11665"/>
                  <a:pt x="4699" y="11549"/>
                  <a:pt x="4854" y="11312"/>
                </a:cubicBezTo>
                <a:cubicBezTo>
                  <a:pt x="5246" y="10706"/>
                  <a:pt x="5612" y="10099"/>
                  <a:pt x="5960" y="9475"/>
                </a:cubicBezTo>
                <a:lnTo>
                  <a:pt x="5960" y="9475"/>
                </a:lnTo>
                <a:cubicBezTo>
                  <a:pt x="5915" y="9724"/>
                  <a:pt x="5862" y="9974"/>
                  <a:pt x="5826" y="10233"/>
                </a:cubicBezTo>
                <a:cubicBezTo>
                  <a:pt x="5737" y="10777"/>
                  <a:pt x="6178" y="11215"/>
                  <a:pt x="6625" y="11215"/>
                </a:cubicBezTo>
                <a:cubicBezTo>
                  <a:pt x="6853" y="11215"/>
                  <a:pt x="7082" y="11101"/>
                  <a:pt x="7245" y="10831"/>
                </a:cubicBezTo>
                <a:cubicBezTo>
                  <a:pt x="8039" y="9510"/>
                  <a:pt x="8797" y="8172"/>
                  <a:pt x="9528" y="6825"/>
                </a:cubicBezTo>
                <a:lnTo>
                  <a:pt x="9528" y="6825"/>
                </a:lnTo>
                <a:cubicBezTo>
                  <a:pt x="9296" y="8360"/>
                  <a:pt x="9216" y="9921"/>
                  <a:pt x="9386" y="11509"/>
                </a:cubicBezTo>
                <a:cubicBezTo>
                  <a:pt x="9435" y="11977"/>
                  <a:pt x="9808" y="12279"/>
                  <a:pt x="10192" y="12279"/>
                </a:cubicBezTo>
                <a:cubicBezTo>
                  <a:pt x="10429" y="12279"/>
                  <a:pt x="10669" y="12164"/>
                  <a:pt x="10840" y="11901"/>
                </a:cubicBezTo>
                <a:cubicBezTo>
                  <a:pt x="11107" y="11491"/>
                  <a:pt x="11366" y="11080"/>
                  <a:pt x="11616" y="10661"/>
                </a:cubicBezTo>
                <a:cubicBezTo>
                  <a:pt x="11678" y="11402"/>
                  <a:pt x="11866" y="12097"/>
                  <a:pt x="12267" y="12686"/>
                </a:cubicBezTo>
                <a:cubicBezTo>
                  <a:pt x="12432" y="12929"/>
                  <a:pt x="12698" y="13061"/>
                  <a:pt x="12960" y="13061"/>
                </a:cubicBezTo>
                <a:cubicBezTo>
                  <a:pt x="13208" y="13061"/>
                  <a:pt x="13453" y="12942"/>
                  <a:pt x="13605" y="12686"/>
                </a:cubicBezTo>
                <a:cubicBezTo>
                  <a:pt x="14123" y="11830"/>
                  <a:pt x="14613" y="10964"/>
                  <a:pt x="15077" y="10090"/>
                </a:cubicBezTo>
                <a:lnTo>
                  <a:pt x="15077" y="10090"/>
                </a:lnTo>
                <a:cubicBezTo>
                  <a:pt x="15042" y="10875"/>
                  <a:pt x="15024" y="11669"/>
                  <a:pt x="15042" y="12463"/>
                </a:cubicBezTo>
                <a:cubicBezTo>
                  <a:pt x="15058" y="12938"/>
                  <a:pt x="15442" y="13223"/>
                  <a:pt x="15831" y="13223"/>
                </a:cubicBezTo>
                <a:cubicBezTo>
                  <a:pt x="16078" y="13223"/>
                  <a:pt x="16328" y="13108"/>
                  <a:pt x="16487" y="12856"/>
                </a:cubicBezTo>
                <a:cubicBezTo>
                  <a:pt x="16808" y="12356"/>
                  <a:pt x="17102" y="11848"/>
                  <a:pt x="17379" y="11330"/>
                </a:cubicBezTo>
                <a:cubicBezTo>
                  <a:pt x="17388" y="11607"/>
                  <a:pt x="17397" y="11892"/>
                  <a:pt x="17415" y="12169"/>
                </a:cubicBezTo>
                <a:cubicBezTo>
                  <a:pt x="17448" y="12637"/>
                  <a:pt x="17835" y="12939"/>
                  <a:pt x="18223" y="12939"/>
                </a:cubicBezTo>
                <a:cubicBezTo>
                  <a:pt x="18463" y="12939"/>
                  <a:pt x="18703" y="12824"/>
                  <a:pt x="18860" y="12561"/>
                </a:cubicBezTo>
                <a:cubicBezTo>
                  <a:pt x="19449" y="11607"/>
                  <a:pt x="20002" y="10643"/>
                  <a:pt x="20528" y="9662"/>
                </a:cubicBezTo>
                <a:lnTo>
                  <a:pt x="20528" y="9662"/>
                </a:lnTo>
                <a:cubicBezTo>
                  <a:pt x="20385" y="10706"/>
                  <a:pt x="20278" y="11749"/>
                  <a:pt x="20207" y="12802"/>
                </a:cubicBezTo>
                <a:cubicBezTo>
                  <a:pt x="20170" y="13301"/>
                  <a:pt x="20535" y="13540"/>
                  <a:pt x="20924" y="13540"/>
                </a:cubicBezTo>
                <a:cubicBezTo>
                  <a:pt x="21197" y="13540"/>
                  <a:pt x="21483" y="13422"/>
                  <a:pt x="21652" y="13195"/>
                </a:cubicBezTo>
                <a:cubicBezTo>
                  <a:pt x="22669" y="11812"/>
                  <a:pt x="23615" y="10393"/>
                  <a:pt x="24498" y="8939"/>
                </a:cubicBezTo>
                <a:lnTo>
                  <a:pt x="24498" y="8939"/>
                </a:lnTo>
                <a:lnTo>
                  <a:pt x="23365" y="13998"/>
                </a:lnTo>
                <a:cubicBezTo>
                  <a:pt x="23232" y="14576"/>
                  <a:pt x="23651" y="14949"/>
                  <a:pt x="24103" y="14949"/>
                </a:cubicBezTo>
                <a:cubicBezTo>
                  <a:pt x="24347" y="14949"/>
                  <a:pt x="24602" y="14840"/>
                  <a:pt x="24783" y="14595"/>
                </a:cubicBezTo>
                <a:cubicBezTo>
                  <a:pt x="25104" y="14149"/>
                  <a:pt x="25426" y="13703"/>
                  <a:pt x="25738" y="13257"/>
                </a:cubicBezTo>
                <a:lnTo>
                  <a:pt x="25738" y="13257"/>
                </a:lnTo>
                <a:cubicBezTo>
                  <a:pt x="25033" y="15898"/>
                  <a:pt x="24480" y="18583"/>
                  <a:pt x="24105" y="21304"/>
                </a:cubicBezTo>
                <a:cubicBezTo>
                  <a:pt x="24023" y="21866"/>
                  <a:pt x="24433" y="22278"/>
                  <a:pt x="24874" y="22278"/>
                </a:cubicBezTo>
                <a:cubicBezTo>
                  <a:pt x="25104" y="22278"/>
                  <a:pt x="25343" y="22165"/>
                  <a:pt x="25524" y="21902"/>
                </a:cubicBezTo>
                <a:cubicBezTo>
                  <a:pt x="25997" y="21215"/>
                  <a:pt x="26469" y="20519"/>
                  <a:pt x="26924" y="19823"/>
                </a:cubicBezTo>
                <a:lnTo>
                  <a:pt x="26924" y="19823"/>
                </a:lnTo>
                <a:cubicBezTo>
                  <a:pt x="26853" y="20296"/>
                  <a:pt x="26826" y="20786"/>
                  <a:pt x="26844" y="21286"/>
                </a:cubicBezTo>
                <a:cubicBezTo>
                  <a:pt x="26856" y="21701"/>
                  <a:pt x="27278" y="22077"/>
                  <a:pt x="27680" y="22077"/>
                </a:cubicBezTo>
                <a:cubicBezTo>
                  <a:pt x="27857" y="22077"/>
                  <a:pt x="28031" y="22005"/>
                  <a:pt x="28164" y="21830"/>
                </a:cubicBezTo>
                <a:cubicBezTo>
                  <a:pt x="28887" y="20902"/>
                  <a:pt x="29592" y="19948"/>
                  <a:pt x="30279" y="18993"/>
                </a:cubicBezTo>
                <a:lnTo>
                  <a:pt x="30279" y="18993"/>
                </a:lnTo>
                <a:cubicBezTo>
                  <a:pt x="29806" y="20100"/>
                  <a:pt x="29342" y="21206"/>
                  <a:pt x="28869" y="22303"/>
                </a:cubicBezTo>
                <a:cubicBezTo>
                  <a:pt x="28630" y="22869"/>
                  <a:pt x="29055" y="23494"/>
                  <a:pt x="29564" y="23494"/>
                </a:cubicBezTo>
                <a:cubicBezTo>
                  <a:pt x="29738" y="23494"/>
                  <a:pt x="29921" y="23421"/>
                  <a:pt x="30091" y="23249"/>
                </a:cubicBezTo>
                <a:cubicBezTo>
                  <a:pt x="31082" y="22267"/>
                  <a:pt x="32000" y="21233"/>
                  <a:pt x="32857" y="20153"/>
                </a:cubicBezTo>
                <a:lnTo>
                  <a:pt x="32857" y="17539"/>
                </a:lnTo>
                <a:cubicBezTo>
                  <a:pt x="32634" y="17869"/>
                  <a:pt x="32393" y="18190"/>
                  <a:pt x="32152" y="18512"/>
                </a:cubicBezTo>
                <a:cubicBezTo>
                  <a:pt x="32393" y="17958"/>
                  <a:pt x="32625" y="17405"/>
                  <a:pt x="32857" y="16852"/>
                </a:cubicBezTo>
                <a:lnTo>
                  <a:pt x="32857" y="12231"/>
                </a:lnTo>
                <a:cubicBezTo>
                  <a:pt x="31617" y="14319"/>
                  <a:pt x="30288" y="16344"/>
                  <a:pt x="28869" y="18315"/>
                </a:cubicBezTo>
                <a:cubicBezTo>
                  <a:pt x="29413" y="16674"/>
                  <a:pt x="30314" y="15095"/>
                  <a:pt x="31019" y="13578"/>
                </a:cubicBezTo>
                <a:cubicBezTo>
                  <a:pt x="31635" y="12267"/>
                  <a:pt x="32241" y="10947"/>
                  <a:pt x="32857" y="9635"/>
                </a:cubicBezTo>
                <a:lnTo>
                  <a:pt x="32857" y="5978"/>
                </a:lnTo>
                <a:cubicBezTo>
                  <a:pt x="30921" y="10144"/>
                  <a:pt x="28700" y="14176"/>
                  <a:pt x="26220" y="18039"/>
                </a:cubicBezTo>
                <a:cubicBezTo>
                  <a:pt x="26898" y="14622"/>
                  <a:pt x="27834" y="11268"/>
                  <a:pt x="29030" y="7994"/>
                </a:cubicBezTo>
                <a:cubicBezTo>
                  <a:pt x="30466" y="5424"/>
                  <a:pt x="31715" y="2757"/>
                  <a:pt x="32768" y="1"/>
                </a:cubicBezTo>
                <a:lnTo>
                  <a:pt x="30832" y="1"/>
                </a:lnTo>
                <a:cubicBezTo>
                  <a:pt x="29610" y="2391"/>
                  <a:pt x="28530" y="4854"/>
                  <a:pt x="27602" y="7369"/>
                </a:cubicBezTo>
                <a:cubicBezTo>
                  <a:pt x="27023" y="8413"/>
                  <a:pt x="26398" y="9448"/>
                  <a:pt x="25747" y="10456"/>
                </a:cubicBezTo>
                <a:cubicBezTo>
                  <a:pt x="26246" y="8244"/>
                  <a:pt x="26746" y="6022"/>
                  <a:pt x="27246" y="3801"/>
                </a:cubicBezTo>
                <a:cubicBezTo>
                  <a:pt x="27364" y="3262"/>
                  <a:pt x="26872" y="2809"/>
                  <a:pt x="26414" y="2809"/>
                </a:cubicBezTo>
                <a:cubicBezTo>
                  <a:pt x="26182" y="2809"/>
                  <a:pt x="25959" y="2925"/>
                  <a:pt x="25827" y="3203"/>
                </a:cubicBezTo>
                <a:cubicBezTo>
                  <a:pt x="24721" y="5523"/>
                  <a:pt x="23463" y="7753"/>
                  <a:pt x="22062" y="9894"/>
                </a:cubicBezTo>
                <a:cubicBezTo>
                  <a:pt x="22321" y="7949"/>
                  <a:pt x="22687" y="6022"/>
                  <a:pt x="23178" y="4113"/>
                </a:cubicBezTo>
                <a:cubicBezTo>
                  <a:pt x="23319" y="3569"/>
                  <a:pt x="22807" y="3111"/>
                  <a:pt x="22341" y="3111"/>
                </a:cubicBezTo>
                <a:cubicBezTo>
                  <a:pt x="22104" y="3111"/>
                  <a:pt x="21879" y="3230"/>
                  <a:pt x="21759" y="3515"/>
                </a:cubicBezTo>
                <a:cubicBezTo>
                  <a:pt x="20929" y="5478"/>
                  <a:pt x="20002" y="7396"/>
                  <a:pt x="18976" y="9269"/>
                </a:cubicBezTo>
                <a:cubicBezTo>
                  <a:pt x="19020" y="8529"/>
                  <a:pt x="19092" y="7797"/>
                  <a:pt x="19181" y="7066"/>
                </a:cubicBezTo>
                <a:cubicBezTo>
                  <a:pt x="19805" y="5103"/>
                  <a:pt x="20189" y="3052"/>
                  <a:pt x="20314" y="964"/>
                </a:cubicBezTo>
                <a:cubicBezTo>
                  <a:pt x="20343" y="480"/>
                  <a:pt x="19927" y="207"/>
                  <a:pt x="19519" y="207"/>
                </a:cubicBezTo>
                <a:cubicBezTo>
                  <a:pt x="19310" y="207"/>
                  <a:pt x="19103" y="278"/>
                  <a:pt x="18958" y="429"/>
                </a:cubicBezTo>
                <a:cubicBezTo>
                  <a:pt x="19003" y="286"/>
                  <a:pt x="19038" y="143"/>
                  <a:pt x="19083" y="1"/>
                </a:cubicBezTo>
                <a:lnTo>
                  <a:pt x="17200" y="1"/>
                </a:lnTo>
                <a:cubicBezTo>
                  <a:pt x="16576" y="1642"/>
                  <a:pt x="16076" y="3319"/>
                  <a:pt x="15720" y="5032"/>
                </a:cubicBezTo>
                <a:cubicBezTo>
                  <a:pt x="14988" y="6834"/>
                  <a:pt x="14141" y="8591"/>
                  <a:pt x="13195" y="10295"/>
                </a:cubicBezTo>
                <a:cubicBezTo>
                  <a:pt x="13195" y="9858"/>
                  <a:pt x="13257" y="9421"/>
                  <a:pt x="13293" y="9002"/>
                </a:cubicBezTo>
                <a:cubicBezTo>
                  <a:pt x="13355" y="8306"/>
                  <a:pt x="13454" y="7619"/>
                  <a:pt x="13579" y="6932"/>
                </a:cubicBezTo>
                <a:cubicBezTo>
                  <a:pt x="14587" y="4711"/>
                  <a:pt x="15363" y="2391"/>
                  <a:pt x="15916" y="1"/>
                </a:cubicBezTo>
                <a:lnTo>
                  <a:pt x="14042" y="1"/>
                </a:lnTo>
                <a:cubicBezTo>
                  <a:pt x="13186" y="1999"/>
                  <a:pt x="12526" y="4077"/>
                  <a:pt x="12124" y="6218"/>
                </a:cubicBezTo>
                <a:cubicBezTo>
                  <a:pt x="12115" y="6290"/>
                  <a:pt x="12098" y="6370"/>
                  <a:pt x="12080" y="6450"/>
                </a:cubicBezTo>
                <a:cubicBezTo>
                  <a:pt x="11714" y="7253"/>
                  <a:pt x="11313" y="8038"/>
                  <a:pt x="10884" y="8814"/>
                </a:cubicBezTo>
                <a:cubicBezTo>
                  <a:pt x="11063" y="5790"/>
                  <a:pt x="11991" y="2864"/>
                  <a:pt x="13034" y="1"/>
                </a:cubicBezTo>
                <a:lnTo>
                  <a:pt x="11223" y="1"/>
                </a:lnTo>
                <a:cubicBezTo>
                  <a:pt x="10278" y="2035"/>
                  <a:pt x="9261" y="4042"/>
                  <a:pt x="8190" y="6022"/>
                </a:cubicBezTo>
                <a:cubicBezTo>
                  <a:pt x="8520" y="4506"/>
                  <a:pt x="8877" y="2998"/>
                  <a:pt x="9287" y="1490"/>
                </a:cubicBezTo>
                <a:cubicBezTo>
                  <a:pt x="9448" y="1000"/>
                  <a:pt x="9600" y="500"/>
                  <a:pt x="9751" y="1"/>
                </a:cubicBezTo>
                <a:lnTo>
                  <a:pt x="8092" y="1"/>
                </a:lnTo>
                <a:cubicBezTo>
                  <a:pt x="7985" y="348"/>
                  <a:pt x="7887" y="705"/>
                  <a:pt x="7789" y="1062"/>
                </a:cubicBezTo>
                <a:cubicBezTo>
                  <a:pt x="7129" y="3096"/>
                  <a:pt x="6388" y="5094"/>
                  <a:pt x="5469" y="7021"/>
                </a:cubicBezTo>
                <a:cubicBezTo>
                  <a:pt x="5853" y="4648"/>
                  <a:pt x="6361" y="2311"/>
                  <a:pt x="6995" y="1"/>
                </a:cubicBezTo>
                <a:lnTo>
                  <a:pt x="3756" y="1"/>
                </a:lnTo>
                <a:cubicBezTo>
                  <a:pt x="3194" y="1383"/>
                  <a:pt x="2775" y="2811"/>
                  <a:pt x="2499" y="4292"/>
                </a:cubicBezTo>
                <a:cubicBezTo>
                  <a:pt x="2258" y="4800"/>
                  <a:pt x="2008" y="5309"/>
                  <a:pt x="1749" y="5808"/>
                </a:cubicBezTo>
                <a:cubicBezTo>
                  <a:pt x="1731" y="3845"/>
                  <a:pt x="1999" y="1901"/>
                  <a:pt x="2534" y="1"/>
                </a:cubicBezTo>
                <a:close/>
                <a:moveTo>
                  <a:pt x="32857" y="20242"/>
                </a:moveTo>
                <a:cubicBezTo>
                  <a:pt x="32625" y="21357"/>
                  <a:pt x="32473" y="22481"/>
                  <a:pt x="32393" y="23623"/>
                </a:cubicBezTo>
                <a:cubicBezTo>
                  <a:pt x="32366" y="23936"/>
                  <a:pt x="32580" y="24212"/>
                  <a:pt x="32857" y="24328"/>
                </a:cubicBezTo>
                <a:lnTo>
                  <a:pt x="32857" y="202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7"/>
          <p:cNvSpPr/>
          <p:nvPr/>
        </p:nvSpPr>
        <p:spPr>
          <a:xfrm>
            <a:off x="1250700" y="1474050"/>
            <a:ext cx="3925500" cy="219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7"/>
          <p:cNvSpPr txBox="1">
            <a:spLocks noGrp="1"/>
          </p:cNvSpPr>
          <p:nvPr>
            <p:ph type="title"/>
          </p:nvPr>
        </p:nvSpPr>
        <p:spPr>
          <a:xfrm>
            <a:off x="1374162" y="1926610"/>
            <a:ext cx="36786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7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17"/>
          <p:cNvGrpSpPr/>
          <p:nvPr/>
        </p:nvGrpSpPr>
        <p:grpSpPr>
          <a:xfrm flipH="1">
            <a:off x="1090475" y="1284163"/>
            <a:ext cx="475750" cy="642425"/>
            <a:chOff x="5043650" y="1021175"/>
            <a:chExt cx="475750" cy="642425"/>
          </a:xfrm>
        </p:grpSpPr>
        <p:sp>
          <p:nvSpPr>
            <p:cNvPr id="952" name="Google Shape;952;p17"/>
            <p:cNvSpPr/>
            <p:nvPr/>
          </p:nvSpPr>
          <p:spPr>
            <a:xfrm>
              <a:off x="5043650" y="1021175"/>
              <a:ext cx="329625" cy="282600"/>
            </a:xfrm>
            <a:custGeom>
              <a:avLst/>
              <a:gdLst/>
              <a:ahLst/>
              <a:cxnLst/>
              <a:rect l="l" t="t" r="r" b="b"/>
              <a:pathLst>
                <a:path w="13185" h="11304" extrusionOk="0">
                  <a:moveTo>
                    <a:pt x="7215" y="0"/>
                  </a:moveTo>
                  <a:cubicBezTo>
                    <a:pt x="6651" y="0"/>
                    <a:pt x="6300" y="702"/>
                    <a:pt x="6183" y="1286"/>
                  </a:cubicBezTo>
                  <a:cubicBezTo>
                    <a:pt x="5853" y="2910"/>
                    <a:pt x="5933" y="4614"/>
                    <a:pt x="6397" y="6210"/>
                  </a:cubicBezTo>
                  <a:cubicBezTo>
                    <a:pt x="5166" y="4694"/>
                    <a:pt x="3935" y="3168"/>
                    <a:pt x="2704" y="1652"/>
                  </a:cubicBezTo>
                  <a:cubicBezTo>
                    <a:pt x="2368" y="1232"/>
                    <a:pt x="1857" y="780"/>
                    <a:pt x="1373" y="780"/>
                  </a:cubicBezTo>
                  <a:cubicBezTo>
                    <a:pt x="1239" y="780"/>
                    <a:pt x="1108" y="814"/>
                    <a:pt x="982" y="894"/>
                  </a:cubicBezTo>
                  <a:cubicBezTo>
                    <a:pt x="500" y="1206"/>
                    <a:pt x="563" y="1911"/>
                    <a:pt x="714" y="2464"/>
                  </a:cubicBezTo>
                  <a:cubicBezTo>
                    <a:pt x="1250" y="4453"/>
                    <a:pt x="2222" y="6318"/>
                    <a:pt x="3560" y="7879"/>
                  </a:cubicBezTo>
                  <a:cubicBezTo>
                    <a:pt x="2956" y="7545"/>
                    <a:pt x="1979" y="7292"/>
                    <a:pt x="1223" y="7292"/>
                  </a:cubicBezTo>
                  <a:cubicBezTo>
                    <a:pt x="809" y="7292"/>
                    <a:pt x="461" y="7368"/>
                    <a:pt x="277" y="7549"/>
                  </a:cubicBezTo>
                  <a:cubicBezTo>
                    <a:pt x="1" y="7816"/>
                    <a:pt x="90" y="8307"/>
                    <a:pt x="830" y="9101"/>
                  </a:cubicBezTo>
                  <a:cubicBezTo>
                    <a:pt x="1553" y="9877"/>
                    <a:pt x="2517" y="10430"/>
                    <a:pt x="3516" y="10787"/>
                  </a:cubicBezTo>
                  <a:cubicBezTo>
                    <a:pt x="4395" y="11106"/>
                    <a:pt x="5393" y="11303"/>
                    <a:pt x="6383" y="11303"/>
                  </a:cubicBezTo>
                  <a:cubicBezTo>
                    <a:pt x="7412" y="11303"/>
                    <a:pt x="8433" y="11091"/>
                    <a:pt x="9305" y="10582"/>
                  </a:cubicBezTo>
                  <a:cubicBezTo>
                    <a:pt x="10956" y="9627"/>
                    <a:pt x="12053" y="7870"/>
                    <a:pt x="12481" y="6014"/>
                  </a:cubicBezTo>
                  <a:cubicBezTo>
                    <a:pt x="12715" y="5027"/>
                    <a:pt x="13184" y="1128"/>
                    <a:pt x="12011" y="1128"/>
                  </a:cubicBezTo>
                  <a:cubicBezTo>
                    <a:pt x="11795" y="1128"/>
                    <a:pt x="11525" y="1259"/>
                    <a:pt x="11188" y="1563"/>
                  </a:cubicBezTo>
                  <a:cubicBezTo>
                    <a:pt x="10362" y="2300"/>
                    <a:pt x="9173" y="4443"/>
                    <a:pt x="9251" y="5598"/>
                  </a:cubicBezTo>
                  <a:lnTo>
                    <a:pt x="9251" y="5598"/>
                  </a:lnTo>
                  <a:cubicBezTo>
                    <a:pt x="9134" y="3988"/>
                    <a:pt x="8759" y="2405"/>
                    <a:pt x="8146" y="911"/>
                  </a:cubicBezTo>
                  <a:cubicBezTo>
                    <a:pt x="7985" y="519"/>
                    <a:pt x="7753" y="82"/>
                    <a:pt x="7334" y="10"/>
                  </a:cubicBezTo>
                  <a:cubicBezTo>
                    <a:pt x="7293" y="4"/>
                    <a:pt x="7253" y="0"/>
                    <a:pt x="7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5175250" y="1181625"/>
              <a:ext cx="344150" cy="481975"/>
            </a:xfrm>
            <a:custGeom>
              <a:avLst/>
              <a:gdLst/>
              <a:ahLst/>
              <a:cxnLst/>
              <a:rect l="l" t="t" r="r" b="b"/>
              <a:pathLst>
                <a:path w="13766" h="19279" extrusionOk="0">
                  <a:moveTo>
                    <a:pt x="939" y="2523"/>
                  </a:moveTo>
                  <a:cubicBezTo>
                    <a:pt x="958" y="2531"/>
                    <a:pt x="966" y="2535"/>
                    <a:pt x="965" y="2535"/>
                  </a:cubicBezTo>
                  <a:cubicBezTo>
                    <a:pt x="965" y="2535"/>
                    <a:pt x="956" y="2531"/>
                    <a:pt x="939" y="2523"/>
                  </a:cubicBezTo>
                  <a:close/>
                  <a:moveTo>
                    <a:pt x="12240" y="6933"/>
                  </a:moveTo>
                  <a:cubicBezTo>
                    <a:pt x="12504" y="6933"/>
                    <a:pt x="12553" y="7528"/>
                    <a:pt x="12561" y="7714"/>
                  </a:cubicBezTo>
                  <a:cubicBezTo>
                    <a:pt x="12641" y="8740"/>
                    <a:pt x="12204" y="9757"/>
                    <a:pt x="11544" y="10524"/>
                  </a:cubicBezTo>
                  <a:cubicBezTo>
                    <a:pt x="11000" y="11158"/>
                    <a:pt x="10340" y="11657"/>
                    <a:pt x="9635" y="12095"/>
                  </a:cubicBezTo>
                  <a:cubicBezTo>
                    <a:pt x="10188" y="10739"/>
                    <a:pt x="10768" y="9391"/>
                    <a:pt x="11392" y="8062"/>
                  </a:cubicBezTo>
                  <a:cubicBezTo>
                    <a:pt x="11499" y="7830"/>
                    <a:pt x="11606" y="7607"/>
                    <a:pt x="11740" y="7402"/>
                  </a:cubicBezTo>
                  <a:cubicBezTo>
                    <a:pt x="11829" y="7250"/>
                    <a:pt x="12008" y="6983"/>
                    <a:pt x="12195" y="6938"/>
                  </a:cubicBezTo>
                  <a:cubicBezTo>
                    <a:pt x="12211" y="6935"/>
                    <a:pt x="12226" y="6933"/>
                    <a:pt x="12240" y="6933"/>
                  </a:cubicBezTo>
                  <a:close/>
                  <a:moveTo>
                    <a:pt x="4473" y="11237"/>
                  </a:moveTo>
                  <a:cubicBezTo>
                    <a:pt x="4791" y="11237"/>
                    <a:pt x="5140" y="11348"/>
                    <a:pt x="5397" y="11470"/>
                  </a:cubicBezTo>
                  <a:cubicBezTo>
                    <a:pt x="5808" y="11649"/>
                    <a:pt x="6165" y="11925"/>
                    <a:pt x="6477" y="12255"/>
                  </a:cubicBezTo>
                  <a:cubicBezTo>
                    <a:pt x="7021" y="12817"/>
                    <a:pt x="7378" y="13504"/>
                    <a:pt x="7619" y="14236"/>
                  </a:cubicBezTo>
                  <a:cubicBezTo>
                    <a:pt x="6753" y="13995"/>
                    <a:pt x="5933" y="13629"/>
                    <a:pt x="5174" y="13129"/>
                  </a:cubicBezTo>
                  <a:cubicBezTo>
                    <a:pt x="4773" y="12862"/>
                    <a:pt x="4309" y="12550"/>
                    <a:pt x="4050" y="12139"/>
                  </a:cubicBezTo>
                  <a:cubicBezTo>
                    <a:pt x="3872" y="11872"/>
                    <a:pt x="3783" y="11381"/>
                    <a:pt x="4184" y="11274"/>
                  </a:cubicBezTo>
                  <a:cubicBezTo>
                    <a:pt x="4275" y="11248"/>
                    <a:pt x="4372" y="11237"/>
                    <a:pt x="4473" y="11237"/>
                  </a:cubicBezTo>
                  <a:close/>
                  <a:moveTo>
                    <a:pt x="4435" y="1"/>
                  </a:moveTo>
                  <a:cubicBezTo>
                    <a:pt x="4231" y="1"/>
                    <a:pt x="4034" y="113"/>
                    <a:pt x="3970" y="372"/>
                  </a:cubicBezTo>
                  <a:cubicBezTo>
                    <a:pt x="3801" y="1068"/>
                    <a:pt x="3622" y="1764"/>
                    <a:pt x="3453" y="2460"/>
                  </a:cubicBezTo>
                  <a:cubicBezTo>
                    <a:pt x="3444" y="2487"/>
                    <a:pt x="3444" y="2522"/>
                    <a:pt x="3435" y="2549"/>
                  </a:cubicBezTo>
                  <a:cubicBezTo>
                    <a:pt x="3078" y="2032"/>
                    <a:pt x="2748" y="1505"/>
                    <a:pt x="2436" y="970"/>
                  </a:cubicBezTo>
                  <a:cubicBezTo>
                    <a:pt x="2345" y="808"/>
                    <a:pt x="2158" y="710"/>
                    <a:pt x="1975" y="710"/>
                  </a:cubicBezTo>
                  <a:cubicBezTo>
                    <a:pt x="1886" y="710"/>
                    <a:pt x="1798" y="733"/>
                    <a:pt x="1722" y="783"/>
                  </a:cubicBezTo>
                  <a:cubicBezTo>
                    <a:pt x="1490" y="934"/>
                    <a:pt x="1392" y="1238"/>
                    <a:pt x="1535" y="1487"/>
                  </a:cubicBezTo>
                  <a:cubicBezTo>
                    <a:pt x="1838" y="2014"/>
                    <a:pt x="2168" y="2522"/>
                    <a:pt x="2507" y="3022"/>
                  </a:cubicBezTo>
                  <a:cubicBezTo>
                    <a:pt x="2355" y="2986"/>
                    <a:pt x="2195" y="2951"/>
                    <a:pt x="2043" y="2915"/>
                  </a:cubicBezTo>
                  <a:cubicBezTo>
                    <a:pt x="1829" y="2852"/>
                    <a:pt x="1615" y="2781"/>
                    <a:pt x="1401" y="2701"/>
                  </a:cubicBezTo>
                  <a:cubicBezTo>
                    <a:pt x="1294" y="2665"/>
                    <a:pt x="1178" y="2620"/>
                    <a:pt x="1071" y="2576"/>
                  </a:cubicBezTo>
                  <a:cubicBezTo>
                    <a:pt x="1027" y="2558"/>
                    <a:pt x="983" y="2541"/>
                    <a:pt x="939" y="2523"/>
                  </a:cubicBezTo>
                  <a:lnTo>
                    <a:pt x="939" y="2523"/>
                  </a:lnTo>
                  <a:cubicBezTo>
                    <a:pt x="933" y="2521"/>
                    <a:pt x="927" y="2517"/>
                    <a:pt x="919" y="2513"/>
                  </a:cubicBezTo>
                  <a:cubicBezTo>
                    <a:pt x="883" y="2504"/>
                    <a:pt x="857" y="2487"/>
                    <a:pt x="830" y="2478"/>
                  </a:cubicBezTo>
                  <a:cubicBezTo>
                    <a:pt x="742" y="2440"/>
                    <a:pt x="646" y="2419"/>
                    <a:pt x="551" y="2419"/>
                  </a:cubicBezTo>
                  <a:cubicBezTo>
                    <a:pt x="377" y="2419"/>
                    <a:pt x="209" y="2491"/>
                    <a:pt x="116" y="2665"/>
                  </a:cubicBezTo>
                  <a:cubicBezTo>
                    <a:pt x="0" y="2888"/>
                    <a:pt x="36" y="3254"/>
                    <a:pt x="304" y="3370"/>
                  </a:cubicBezTo>
                  <a:cubicBezTo>
                    <a:pt x="1205" y="3771"/>
                    <a:pt x="2141" y="4057"/>
                    <a:pt x="3114" y="4199"/>
                  </a:cubicBezTo>
                  <a:cubicBezTo>
                    <a:pt x="3147" y="4203"/>
                    <a:pt x="3180" y="4205"/>
                    <a:pt x="3213" y="4205"/>
                  </a:cubicBezTo>
                  <a:cubicBezTo>
                    <a:pt x="3259" y="4205"/>
                    <a:pt x="3304" y="4201"/>
                    <a:pt x="3346" y="4191"/>
                  </a:cubicBezTo>
                  <a:cubicBezTo>
                    <a:pt x="3363" y="4244"/>
                    <a:pt x="3381" y="4298"/>
                    <a:pt x="3408" y="4342"/>
                  </a:cubicBezTo>
                  <a:cubicBezTo>
                    <a:pt x="3667" y="4895"/>
                    <a:pt x="4086" y="5386"/>
                    <a:pt x="4407" y="5903"/>
                  </a:cubicBezTo>
                  <a:cubicBezTo>
                    <a:pt x="4737" y="6430"/>
                    <a:pt x="5049" y="6965"/>
                    <a:pt x="5335" y="7509"/>
                  </a:cubicBezTo>
                  <a:cubicBezTo>
                    <a:pt x="5968" y="8713"/>
                    <a:pt x="6504" y="9980"/>
                    <a:pt x="6950" y="11265"/>
                  </a:cubicBezTo>
                  <a:cubicBezTo>
                    <a:pt x="6932" y="11256"/>
                    <a:pt x="6923" y="11238"/>
                    <a:pt x="6905" y="11229"/>
                  </a:cubicBezTo>
                  <a:cubicBezTo>
                    <a:pt x="6288" y="10698"/>
                    <a:pt x="5359" y="10192"/>
                    <a:pt x="4479" y="10192"/>
                  </a:cubicBezTo>
                  <a:cubicBezTo>
                    <a:pt x="4177" y="10192"/>
                    <a:pt x="3880" y="10251"/>
                    <a:pt x="3604" y="10391"/>
                  </a:cubicBezTo>
                  <a:cubicBezTo>
                    <a:pt x="3060" y="10658"/>
                    <a:pt x="2810" y="11292"/>
                    <a:pt x="2873" y="11880"/>
                  </a:cubicBezTo>
                  <a:cubicBezTo>
                    <a:pt x="2953" y="12523"/>
                    <a:pt x="3372" y="13031"/>
                    <a:pt x="3854" y="13433"/>
                  </a:cubicBezTo>
                  <a:cubicBezTo>
                    <a:pt x="5023" y="14387"/>
                    <a:pt x="6405" y="15047"/>
                    <a:pt x="7877" y="15369"/>
                  </a:cubicBezTo>
                  <a:lnTo>
                    <a:pt x="7904" y="15369"/>
                  </a:lnTo>
                  <a:cubicBezTo>
                    <a:pt x="8109" y="16484"/>
                    <a:pt x="8172" y="17626"/>
                    <a:pt x="8315" y="18750"/>
                  </a:cubicBezTo>
                  <a:cubicBezTo>
                    <a:pt x="8315" y="18759"/>
                    <a:pt x="8315" y="18759"/>
                    <a:pt x="8315" y="18767"/>
                  </a:cubicBezTo>
                  <a:cubicBezTo>
                    <a:pt x="8324" y="18812"/>
                    <a:pt x="8324" y="18857"/>
                    <a:pt x="8332" y="18901"/>
                  </a:cubicBezTo>
                  <a:cubicBezTo>
                    <a:pt x="8368" y="19161"/>
                    <a:pt x="8574" y="19279"/>
                    <a:pt x="8791" y="19279"/>
                  </a:cubicBezTo>
                  <a:cubicBezTo>
                    <a:pt x="9066" y="19279"/>
                    <a:pt x="9359" y="19091"/>
                    <a:pt x="9349" y="18767"/>
                  </a:cubicBezTo>
                  <a:cubicBezTo>
                    <a:pt x="9305" y="17242"/>
                    <a:pt x="9117" y="15716"/>
                    <a:pt x="8814" y="14218"/>
                  </a:cubicBezTo>
                  <a:cubicBezTo>
                    <a:pt x="8886" y="14021"/>
                    <a:pt x="8957" y="13834"/>
                    <a:pt x="9028" y="13647"/>
                  </a:cubicBezTo>
                  <a:cubicBezTo>
                    <a:pt x="9037" y="13638"/>
                    <a:pt x="9055" y="13638"/>
                    <a:pt x="9064" y="13629"/>
                  </a:cubicBezTo>
                  <a:cubicBezTo>
                    <a:pt x="11250" y="12425"/>
                    <a:pt x="13765" y="10578"/>
                    <a:pt x="13605" y="7768"/>
                  </a:cubicBezTo>
                  <a:cubicBezTo>
                    <a:pt x="13569" y="7161"/>
                    <a:pt x="13426" y="6439"/>
                    <a:pt x="12882" y="6082"/>
                  </a:cubicBezTo>
                  <a:cubicBezTo>
                    <a:pt x="12688" y="5952"/>
                    <a:pt x="12482" y="5896"/>
                    <a:pt x="12277" y="5896"/>
                  </a:cubicBezTo>
                  <a:cubicBezTo>
                    <a:pt x="11918" y="5896"/>
                    <a:pt x="11564" y="6070"/>
                    <a:pt x="11285" y="6332"/>
                  </a:cubicBezTo>
                  <a:cubicBezTo>
                    <a:pt x="10804" y="6769"/>
                    <a:pt x="10563" y="7402"/>
                    <a:pt x="10295" y="7982"/>
                  </a:cubicBezTo>
                  <a:cubicBezTo>
                    <a:pt x="9983" y="8651"/>
                    <a:pt x="9680" y="9329"/>
                    <a:pt x="9385" y="10016"/>
                  </a:cubicBezTo>
                  <a:cubicBezTo>
                    <a:pt x="9037" y="10819"/>
                    <a:pt x="8707" y="11622"/>
                    <a:pt x="8386" y="12434"/>
                  </a:cubicBezTo>
                  <a:cubicBezTo>
                    <a:pt x="7637" y="9704"/>
                    <a:pt x="6450" y="7081"/>
                    <a:pt x="4880" y="4717"/>
                  </a:cubicBezTo>
                  <a:cubicBezTo>
                    <a:pt x="4702" y="4440"/>
                    <a:pt x="4461" y="4173"/>
                    <a:pt x="4327" y="3869"/>
                  </a:cubicBezTo>
                  <a:cubicBezTo>
                    <a:pt x="4193" y="3584"/>
                    <a:pt x="4327" y="3272"/>
                    <a:pt x="4389" y="2977"/>
                  </a:cubicBezTo>
                  <a:cubicBezTo>
                    <a:pt x="4586" y="2201"/>
                    <a:pt x="4773" y="1425"/>
                    <a:pt x="4969" y="649"/>
                  </a:cubicBezTo>
                  <a:cubicBezTo>
                    <a:pt x="5066" y="257"/>
                    <a:pt x="4743" y="1"/>
                    <a:pt x="4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CUSTOM_9"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0"/>
          <p:cNvSpPr/>
          <p:nvPr/>
        </p:nvSpPr>
        <p:spPr>
          <a:xfrm>
            <a:off x="720000" y="169350"/>
            <a:ext cx="8285700" cy="4804800"/>
          </a:xfrm>
          <a:prstGeom prst="roundRect">
            <a:avLst>
              <a:gd name="adj" fmla="val 49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0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0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1">
  <p:cSld name="CUSTOM_12">
    <p:bg>
      <p:bgPr>
        <a:solidFill>
          <a:schemeClr val="lt1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7" name="Google Shape;1157;p26"/>
          <p:cNvCxnSpPr/>
          <p:nvPr/>
        </p:nvCxnSpPr>
        <p:spPr>
          <a:xfrm flipH="1">
            <a:off x="-8265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8" name="Google Shape;1158;p26"/>
          <p:cNvCxnSpPr/>
          <p:nvPr/>
        </p:nvCxnSpPr>
        <p:spPr>
          <a:xfrm flipH="1">
            <a:off x="-9985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9" name="Google Shape;1159;p26"/>
          <p:cNvCxnSpPr/>
          <p:nvPr/>
        </p:nvCxnSpPr>
        <p:spPr>
          <a:xfrm flipH="1">
            <a:off x="-122260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0" name="Google Shape;1160;p26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6"/>
          <p:cNvSpPr/>
          <p:nvPr/>
        </p:nvSpPr>
        <p:spPr>
          <a:xfrm>
            <a:off x="1197550" y="391950"/>
            <a:ext cx="7437300" cy="714600"/>
          </a:xfrm>
          <a:prstGeom prst="roundRect">
            <a:avLst>
              <a:gd name="adj" fmla="val 397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6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6">
    <p:bg>
      <p:bgPr>
        <a:solidFill>
          <a:schemeClr val="lt1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0" name="Google Shape;1180;p28"/>
          <p:cNvCxnSpPr/>
          <p:nvPr/>
        </p:nvCxnSpPr>
        <p:spPr>
          <a:xfrm>
            <a:off x="0" y="1040900"/>
            <a:ext cx="9279900" cy="3990600"/>
          </a:xfrm>
          <a:prstGeom prst="curvedConnector3">
            <a:avLst>
              <a:gd name="adj1" fmla="val 468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1" name="Google Shape;1181;p28"/>
          <p:cNvCxnSpPr/>
          <p:nvPr/>
        </p:nvCxnSpPr>
        <p:spPr>
          <a:xfrm>
            <a:off x="-93400" y="319225"/>
            <a:ext cx="9279900" cy="3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2" name="Google Shape;1182;p28"/>
          <p:cNvCxnSpPr/>
          <p:nvPr/>
        </p:nvCxnSpPr>
        <p:spPr>
          <a:xfrm>
            <a:off x="1046550" y="-98525"/>
            <a:ext cx="9279900" cy="3990600"/>
          </a:xfrm>
          <a:prstGeom prst="curvedConnector3">
            <a:avLst>
              <a:gd name="adj1" fmla="val 4202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3" name="Google Shape;1183;p28"/>
          <p:cNvSpPr/>
          <p:nvPr/>
        </p:nvSpPr>
        <p:spPr>
          <a:xfrm>
            <a:off x="138300" y="169350"/>
            <a:ext cx="539400" cy="4804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8"/>
          <p:cNvSpPr/>
          <p:nvPr/>
        </p:nvSpPr>
        <p:spPr>
          <a:xfrm>
            <a:off x="1197550" y="71032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8"/>
          <p:cNvSpPr/>
          <p:nvPr/>
        </p:nvSpPr>
        <p:spPr>
          <a:xfrm>
            <a:off x="6287950" y="71032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8"/>
          <p:cNvSpPr/>
          <p:nvPr/>
        </p:nvSpPr>
        <p:spPr>
          <a:xfrm>
            <a:off x="3742750" y="71032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8"/>
          <p:cNvSpPr/>
          <p:nvPr/>
        </p:nvSpPr>
        <p:spPr>
          <a:xfrm>
            <a:off x="1197550" y="278227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8"/>
          <p:cNvSpPr/>
          <p:nvPr/>
        </p:nvSpPr>
        <p:spPr>
          <a:xfrm>
            <a:off x="6287950" y="278227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8"/>
          <p:cNvSpPr/>
          <p:nvPr/>
        </p:nvSpPr>
        <p:spPr>
          <a:xfrm>
            <a:off x="3742750" y="2782275"/>
            <a:ext cx="2346900" cy="165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8"/>
          <p:cNvSpPr txBox="1">
            <a:spLocks noGrp="1"/>
          </p:cNvSpPr>
          <p:nvPr>
            <p:ph type="title"/>
          </p:nvPr>
        </p:nvSpPr>
        <p:spPr>
          <a:xfrm>
            <a:off x="12874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28"/>
          <p:cNvSpPr txBox="1">
            <a:spLocks noGrp="1"/>
          </p:cNvSpPr>
          <p:nvPr>
            <p:ph type="title" idx="2"/>
          </p:nvPr>
        </p:nvSpPr>
        <p:spPr>
          <a:xfrm>
            <a:off x="38326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2" name="Google Shape;1192;p28"/>
          <p:cNvSpPr txBox="1">
            <a:spLocks noGrp="1"/>
          </p:cNvSpPr>
          <p:nvPr>
            <p:ph type="title" idx="3"/>
          </p:nvPr>
        </p:nvSpPr>
        <p:spPr>
          <a:xfrm>
            <a:off x="63778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28"/>
          <p:cNvSpPr txBox="1">
            <a:spLocks noGrp="1"/>
          </p:cNvSpPr>
          <p:nvPr>
            <p:ph type="title" idx="4"/>
          </p:nvPr>
        </p:nvSpPr>
        <p:spPr>
          <a:xfrm>
            <a:off x="12874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28"/>
          <p:cNvSpPr txBox="1">
            <a:spLocks noGrp="1"/>
          </p:cNvSpPr>
          <p:nvPr>
            <p:ph type="title" idx="5"/>
          </p:nvPr>
        </p:nvSpPr>
        <p:spPr>
          <a:xfrm>
            <a:off x="38326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28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63778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000"/>
              <a:buFont typeface="Patua One"/>
              <a:buNone/>
              <a:defRPr sz="2500"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493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irang Haerang"/>
              <a:buNone/>
              <a:defRPr sz="3600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●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ed Hat Text"/>
              <a:buChar char="○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ed Hat Text"/>
              <a:buChar char="■"/>
              <a:defRPr sz="1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3" r:id="rId6"/>
    <p:sldLayoutId id="2147483666" r:id="rId7"/>
    <p:sldLayoutId id="2147483672" r:id="rId8"/>
    <p:sldLayoutId id="2147483674" r:id="rId9"/>
    <p:sldLayoutId id="2147483675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32">
          <p15:clr>
            <a:srgbClr val="EA4335"/>
          </p15:clr>
        </p15:guide>
        <p15:guide id="4" pos="5328">
          <p15:clr>
            <a:srgbClr val="EA4335"/>
          </p15:clr>
        </p15:guide>
        <p15:guide id="5" orient="horz" pos="315">
          <p15:clr>
            <a:srgbClr val="EA4335"/>
          </p15:clr>
        </p15:guide>
        <p15:guide id="6" orient="horz" pos="292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iqxCk5pX2g?feature=oembed" TargetMode="External"/><Relationship Id="rId5" Type="http://schemas.openxmlformats.org/officeDocument/2006/relationships/image" Target="../media/image20.jpe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4"/>
          <p:cNvSpPr/>
          <p:nvPr/>
        </p:nvSpPr>
        <p:spPr>
          <a:xfrm>
            <a:off x="4027270" y="3549825"/>
            <a:ext cx="20631" cy="20631"/>
          </a:xfrm>
          <a:custGeom>
            <a:avLst/>
            <a:gdLst/>
            <a:ahLst/>
            <a:cxnLst/>
            <a:rect l="l" t="t" r="r" b="b"/>
            <a:pathLst>
              <a:path w="643" h="643" fill="none" extrusionOk="0">
                <a:moveTo>
                  <a:pt x="642" y="0"/>
                </a:moveTo>
                <a:lnTo>
                  <a:pt x="642" y="643"/>
                </a:lnTo>
                <a:lnTo>
                  <a:pt x="0" y="643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4"/>
          <p:cNvSpPr/>
          <p:nvPr/>
        </p:nvSpPr>
        <p:spPr>
          <a:xfrm>
            <a:off x="553556" y="3549825"/>
            <a:ext cx="20631" cy="20631"/>
          </a:xfrm>
          <a:custGeom>
            <a:avLst/>
            <a:gdLst/>
            <a:ahLst/>
            <a:cxnLst/>
            <a:rect l="l" t="t" r="r" b="b"/>
            <a:pathLst>
              <a:path w="643" h="643" fill="none" extrusionOk="0">
                <a:moveTo>
                  <a:pt x="643" y="643"/>
                </a:moveTo>
                <a:lnTo>
                  <a:pt x="0" y="643"/>
                </a:lnTo>
                <a:lnTo>
                  <a:pt x="0" y="0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4"/>
          <p:cNvSpPr/>
          <p:nvPr/>
        </p:nvSpPr>
        <p:spPr>
          <a:xfrm>
            <a:off x="553556" y="1312345"/>
            <a:ext cx="20631" cy="20374"/>
          </a:xfrm>
          <a:custGeom>
            <a:avLst/>
            <a:gdLst/>
            <a:ahLst/>
            <a:cxnLst/>
            <a:rect l="l" t="t" r="r" b="b"/>
            <a:pathLst>
              <a:path w="643" h="635" fill="none" extrusionOk="0">
                <a:moveTo>
                  <a:pt x="0" y="634"/>
                </a:moveTo>
                <a:lnTo>
                  <a:pt x="0" y="1"/>
                </a:lnTo>
                <a:lnTo>
                  <a:pt x="643" y="1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4"/>
          <p:cNvSpPr/>
          <p:nvPr/>
        </p:nvSpPr>
        <p:spPr>
          <a:xfrm>
            <a:off x="4027270" y="1312345"/>
            <a:ext cx="20631" cy="20374"/>
          </a:xfrm>
          <a:custGeom>
            <a:avLst/>
            <a:gdLst/>
            <a:ahLst/>
            <a:cxnLst/>
            <a:rect l="l" t="t" r="r" b="b"/>
            <a:pathLst>
              <a:path w="643" h="635" fill="none" extrusionOk="0">
                <a:moveTo>
                  <a:pt x="0" y="1"/>
                </a:moveTo>
                <a:lnTo>
                  <a:pt x="642" y="1"/>
                </a:lnTo>
                <a:lnTo>
                  <a:pt x="642" y="634"/>
                </a:lnTo>
              </a:path>
            </a:pathLst>
          </a:custGeom>
          <a:noFill/>
          <a:ln w="5350" cap="flat" cmpd="sng">
            <a:solidFill>
              <a:srgbClr val="29A599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4"/>
          <p:cNvSpPr txBox="1">
            <a:spLocks noGrp="1"/>
          </p:cNvSpPr>
          <p:nvPr>
            <p:ph type="subTitle" idx="1"/>
          </p:nvPr>
        </p:nvSpPr>
        <p:spPr>
          <a:xfrm>
            <a:off x="2051606" y="3570456"/>
            <a:ext cx="5338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Martes 06 de abril 2021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88" name="Google Shape;1388;p34"/>
          <p:cNvSpPr txBox="1">
            <a:spLocks noGrp="1"/>
          </p:cNvSpPr>
          <p:nvPr>
            <p:ph type="ctrTitle"/>
          </p:nvPr>
        </p:nvSpPr>
        <p:spPr>
          <a:xfrm>
            <a:off x="2051605" y="1960263"/>
            <a:ext cx="5628553" cy="11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dirty="0" err="1"/>
              <a:t>Tr</a:t>
            </a:r>
            <a:r>
              <a:rPr lang="en" sz="5400" dirty="0">
                <a:solidFill>
                  <a:schemeClr val="dk1"/>
                </a:solidFill>
              </a:rPr>
              <a:t>abajamos con la figura de animales</a:t>
            </a: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389" name="Google Shape;1389;p34"/>
          <p:cNvSpPr/>
          <p:nvPr/>
        </p:nvSpPr>
        <p:spPr>
          <a:xfrm>
            <a:off x="2803125" y="4696300"/>
            <a:ext cx="175625" cy="168650"/>
          </a:xfrm>
          <a:custGeom>
            <a:avLst/>
            <a:gdLst/>
            <a:ahLst/>
            <a:cxnLst/>
            <a:rect l="l" t="t" r="r" b="b"/>
            <a:pathLst>
              <a:path w="7025" h="6746" extrusionOk="0">
                <a:moveTo>
                  <a:pt x="1493" y="1"/>
                </a:moveTo>
                <a:lnTo>
                  <a:pt x="1811" y="2428"/>
                </a:lnTo>
                <a:lnTo>
                  <a:pt x="1" y="4079"/>
                </a:lnTo>
                <a:lnTo>
                  <a:pt x="2408" y="4517"/>
                </a:lnTo>
                <a:lnTo>
                  <a:pt x="3423" y="6745"/>
                </a:lnTo>
                <a:lnTo>
                  <a:pt x="4577" y="4597"/>
                </a:lnTo>
                <a:lnTo>
                  <a:pt x="7024" y="4318"/>
                </a:lnTo>
                <a:lnTo>
                  <a:pt x="5333" y="2547"/>
                </a:lnTo>
                <a:lnTo>
                  <a:pt x="5831" y="160"/>
                </a:lnTo>
                <a:lnTo>
                  <a:pt x="3622" y="1214"/>
                </a:lnTo>
                <a:lnTo>
                  <a:pt x="14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21;p25">
            <a:extLst>
              <a:ext uri="{FF2B5EF4-FFF2-40B4-BE49-F238E27FC236}">
                <a16:creationId xmlns:a16="http://schemas.microsoft.com/office/drawing/2014/main" id="{2BC9146B-A347-422D-941A-ED2E1A124ACC}"/>
              </a:ext>
            </a:extLst>
          </p:cNvPr>
          <p:cNvSpPr/>
          <p:nvPr/>
        </p:nvSpPr>
        <p:spPr>
          <a:xfrm>
            <a:off x="2722119" y="889683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2° básico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Profesora: Agustina Jelves</a:t>
            </a: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5F1C49D-41A9-418D-BD12-4B478630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33" y="389535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42"/>
          <p:cNvSpPr txBox="1">
            <a:spLocks noGrp="1"/>
          </p:cNvSpPr>
          <p:nvPr>
            <p:ph type="title"/>
          </p:nvPr>
        </p:nvSpPr>
        <p:spPr>
          <a:xfrm>
            <a:off x="1845750" y="1795061"/>
            <a:ext cx="54525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 TRABAJO ESTUVO GENIAL</a:t>
            </a:r>
            <a:endParaRPr dirty="0"/>
          </a:p>
        </p:txBody>
      </p:sp>
      <p:sp>
        <p:nvSpPr>
          <p:cNvPr id="1544" name="Google Shape;1544;p42"/>
          <p:cNvSpPr/>
          <p:nvPr/>
        </p:nvSpPr>
        <p:spPr>
          <a:xfrm>
            <a:off x="2181563" y="3107275"/>
            <a:ext cx="4780875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45" name="Google Shape;1545;p42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46" name="Google Shape;1546;p42">
            <a:hlinkClick r:id="rId4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47" name="Google Shape;1547;p42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48" name="Google Shape;1548;p42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549" name="Google Shape;1549;p42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42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p42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p42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42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67"/>
          <p:cNvSpPr txBox="1">
            <a:spLocks noGrp="1"/>
          </p:cNvSpPr>
          <p:nvPr>
            <p:ph type="title"/>
          </p:nvPr>
        </p:nvSpPr>
        <p:spPr>
          <a:xfrm>
            <a:off x="1250550" y="349350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167" name="Google Shape;2167;p67"/>
          <p:cNvSpPr/>
          <p:nvPr/>
        </p:nvSpPr>
        <p:spPr>
          <a:xfrm>
            <a:off x="1250694" y="1040950"/>
            <a:ext cx="3986640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168" name="Google Shape;2168;p67"/>
          <p:cNvGrpSpPr/>
          <p:nvPr/>
        </p:nvGrpSpPr>
        <p:grpSpPr>
          <a:xfrm rot="10800000">
            <a:off x="2563319" y="1673854"/>
            <a:ext cx="407824" cy="703048"/>
            <a:chOff x="9344275" y="1643138"/>
            <a:chExt cx="381750" cy="658100"/>
          </a:xfrm>
        </p:grpSpPr>
        <p:sp>
          <p:nvSpPr>
            <p:cNvPr id="2169" name="Google Shape;2169;p67"/>
            <p:cNvSpPr/>
            <p:nvPr/>
          </p:nvSpPr>
          <p:spPr>
            <a:xfrm>
              <a:off x="9376275" y="1643138"/>
              <a:ext cx="131550" cy="356150"/>
            </a:xfrm>
            <a:custGeom>
              <a:avLst/>
              <a:gdLst/>
              <a:ahLst/>
              <a:cxnLst/>
              <a:rect l="l" t="t" r="r" b="b"/>
              <a:pathLst>
                <a:path w="5262" h="14246" extrusionOk="0">
                  <a:moveTo>
                    <a:pt x="887" y="0"/>
                  </a:moveTo>
                  <a:lnTo>
                    <a:pt x="1" y="316"/>
                  </a:lnTo>
                  <a:cubicBezTo>
                    <a:pt x="1439" y="4946"/>
                    <a:pt x="2877" y="9596"/>
                    <a:pt x="4316" y="14246"/>
                  </a:cubicBezTo>
                  <a:cubicBezTo>
                    <a:pt x="4848" y="14147"/>
                    <a:pt x="5242" y="14206"/>
                    <a:pt x="5242" y="13733"/>
                  </a:cubicBezTo>
                  <a:cubicBezTo>
                    <a:pt x="5261" y="13260"/>
                    <a:pt x="4907" y="12669"/>
                    <a:pt x="4769" y="12216"/>
                  </a:cubicBezTo>
                  <a:lnTo>
                    <a:pt x="3803" y="9221"/>
                  </a:lnTo>
                  <a:cubicBezTo>
                    <a:pt x="3193" y="7231"/>
                    <a:pt x="2562" y="5261"/>
                    <a:pt x="1932" y="3271"/>
                  </a:cubicBezTo>
                  <a:cubicBezTo>
                    <a:pt x="1833" y="3015"/>
                    <a:pt x="907" y="0"/>
                    <a:pt x="887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7"/>
            <p:cNvSpPr/>
            <p:nvPr/>
          </p:nvSpPr>
          <p:spPr>
            <a:xfrm>
              <a:off x="9347700" y="1950538"/>
              <a:ext cx="363050" cy="333375"/>
            </a:xfrm>
            <a:custGeom>
              <a:avLst/>
              <a:gdLst/>
              <a:ahLst/>
              <a:cxnLst/>
              <a:rect l="l" t="t" r="r" b="b"/>
              <a:pathLst>
                <a:path w="14522" h="13335" extrusionOk="0">
                  <a:moveTo>
                    <a:pt x="7705" y="1"/>
                  </a:moveTo>
                  <a:cubicBezTo>
                    <a:pt x="6282" y="1"/>
                    <a:pt x="4860" y="321"/>
                    <a:pt x="3666" y="1083"/>
                  </a:cubicBezTo>
                  <a:cubicBezTo>
                    <a:pt x="2149" y="2048"/>
                    <a:pt x="1124" y="3624"/>
                    <a:pt x="592" y="5338"/>
                  </a:cubicBezTo>
                  <a:cubicBezTo>
                    <a:pt x="60" y="6974"/>
                    <a:pt x="1" y="8885"/>
                    <a:pt x="966" y="10343"/>
                  </a:cubicBezTo>
                  <a:cubicBezTo>
                    <a:pt x="1695" y="11427"/>
                    <a:pt x="2897" y="12116"/>
                    <a:pt x="4178" y="12471"/>
                  </a:cubicBezTo>
                  <a:cubicBezTo>
                    <a:pt x="5478" y="12826"/>
                    <a:pt x="6838" y="12826"/>
                    <a:pt x="8197" y="12885"/>
                  </a:cubicBezTo>
                  <a:cubicBezTo>
                    <a:pt x="8986" y="12917"/>
                    <a:pt x="9638" y="13334"/>
                    <a:pt x="10393" y="13334"/>
                  </a:cubicBezTo>
                  <a:cubicBezTo>
                    <a:pt x="10543" y="13334"/>
                    <a:pt x="10697" y="13318"/>
                    <a:pt x="10857" y="13279"/>
                  </a:cubicBezTo>
                  <a:cubicBezTo>
                    <a:pt x="11567" y="13121"/>
                    <a:pt x="12236" y="12766"/>
                    <a:pt x="12768" y="12254"/>
                  </a:cubicBezTo>
                  <a:cubicBezTo>
                    <a:pt x="13635" y="11427"/>
                    <a:pt x="14148" y="10264"/>
                    <a:pt x="14325" y="9062"/>
                  </a:cubicBezTo>
                  <a:cubicBezTo>
                    <a:pt x="14522" y="7880"/>
                    <a:pt x="14384" y="6639"/>
                    <a:pt x="14128" y="5457"/>
                  </a:cubicBezTo>
                  <a:cubicBezTo>
                    <a:pt x="13754" y="3762"/>
                    <a:pt x="13025" y="2048"/>
                    <a:pt x="11606" y="1043"/>
                  </a:cubicBezTo>
                  <a:cubicBezTo>
                    <a:pt x="10660" y="373"/>
                    <a:pt x="9458" y="98"/>
                    <a:pt x="8296" y="19"/>
                  </a:cubicBezTo>
                  <a:cubicBezTo>
                    <a:pt x="8099" y="7"/>
                    <a:pt x="7902" y="1"/>
                    <a:pt x="7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7"/>
            <p:cNvSpPr/>
            <p:nvPr/>
          </p:nvSpPr>
          <p:spPr>
            <a:xfrm>
              <a:off x="9344275" y="1934088"/>
              <a:ext cx="381750" cy="367150"/>
            </a:xfrm>
            <a:custGeom>
              <a:avLst/>
              <a:gdLst/>
              <a:ahLst/>
              <a:cxnLst/>
              <a:rect l="l" t="t" r="r" b="b"/>
              <a:pathLst>
                <a:path w="15270" h="14686" extrusionOk="0">
                  <a:moveTo>
                    <a:pt x="985" y="8282"/>
                  </a:moveTo>
                  <a:cubicBezTo>
                    <a:pt x="1103" y="9346"/>
                    <a:pt x="1557" y="10410"/>
                    <a:pt x="2305" y="11218"/>
                  </a:cubicBezTo>
                  <a:cubicBezTo>
                    <a:pt x="2621" y="11572"/>
                    <a:pt x="2995" y="11888"/>
                    <a:pt x="3409" y="12124"/>
                  </a:cubicBezTo>
                  <a:cubicBezTo>
                    <a:pt x="2798" y="11848"/>
                    <a:pt x="2266" y="11474"/>
                    <a:pt x="1852" y="10942"/>
                  </a:cubicBezTo>
                  <a:cubicBezTo>
                    <a:pt x="1222" y="10134"/>
                    <a:pt x="1025" y="9129"/>
                    <a:pt x="985" y="8282"/>
                  </a:cubicBezTo>
                  <a:close/>
                  <a:moveTo>
                    <a:pt x="7156" y="3382"/>
                  </a:moveTo>
                  <a:cubicBezTo>
                    <a:pt x="8166" y="3382"/>
                    <a:pt x="9163" y="3639"/>
                    <a:pt x="10009" y="4144"/>
                  </a:cubicBezTo>
                  <a:cubicBezTo>
                    <a:pt x="11664" y="5149"/>
                    <a:pt x="12689" y="7120"/>
                    <a:pt x="12492" y="8972"/>
                  </a:cubicBezTo>
                  <a:cubicBezTo>
                    <a:pt x="12314" y="10843"/>
                    <a:pt x="10915" y="12498"/>
                    <a:pt x="9162" y="12971"/>
                  </a:cubicBezTo>
                  <a:cubicBezTo>
                    <a:pt x="9122" y="12971"/>
                    <a:pt x="9083" y="12991"/>
                    <a:pt x="9024" y="13011"/>
                  </a:cubicBezTo>
                  <a:cubicBezTo>
                    <a:pt x="8651" y="13095"/>
                    <a:pt x="8272" y="13129"/>
                    <a:pt x="7891" y="13129"/>
                  </a:cubicBezTo>
                  <a:cubicBezTo>
                    <a:pt x="7385" y="13129"/>
                    <a:pt x="6878" y="13070"/>
                    <a:pt x="6384" y="12991"/>
                  </a:cubicBezTo>
                  <a:cubicBezTo>
                    <a:pt x="6581" y="12991"/>
                    <a:pt x="6778" y="12991"/>
                    <a:pt x="6975" y="12971"/>
                  </a:cubicBezTo>
                  <a:cubicBezTo>
                    <a:pt x="8650" y="12794"/>
                    <a:pt x="10127" y="11868"/>
                    <a:pt x="10817" y="10548"/>
                  </a:cubicBezTo>
                  <a:cubicBezTo>
                    <a:pt x="11605" y="9070"/>
                    <a:pt x="11329" y="7120"/>
                    <a:pt x="10186" y="5898"/>
                  </a:cubicBezTo>
                  <a:cubicBezTo>
                    <a:pt x="9428" y="5101"/>
                    <a:pt x="8315" y="4668"/>
                    <a:pt x="7208" y="4668"/>
                  </a:cubicBezTo>
                  <a:cubicBezTo>
                    <a:pt x="6647" y="4668"/>
                    <a:pt x="6087" y="4779"/>
                    <a:pt x="5576" y="5011"/>
                  </a:cubicBezTo>
                  <a:cubicBezTo>
                    <a:pt x="4059" y="5701"/>
                    <a:pt x="3074" y="7415"/>
                    <a:pt x="3251" y="9070"/>
                  </a:cubicBezTo>
                  <a:cubicBezTo>
                    <a:pt x="3369" y="10233"/>
                    <a:pt x="4019" y="11159"/>
                    <a:pt x="4926" y="11474"/>
                  </a:cubicBezTo>
                  <a:cubicBezTo>
                    <a:pt x="5140" y="11549"/>
                    <a:pt x="5368" y="11585"/>
                    <a:pt x="5599" y="11585"/>
                  </a:cubicBezTo>
                  <a:cubicBezTo>
                    <a:pt x="6155" y="11585"/>
                    <a:pt x="6732" y="11377"/>
                    <a:pt x="7192" y="11001"/>
                  </a:cubicBezTo>
                  <a:cubicBezTo>
                    <a:pt x="7743" y="10528"/>
                    <a:pt x="8098" y="9838"/>
                    <a:pt x="8216" y="9031"/>
                  </a:cubicBezTo>
                  <a:cubicBezTo>
                    <a:pt x="8295" y="8558"/>
                    <a:pt x="8295" y="7868"/>
                    <a:pt x="7921" y="7218"/>
                  </a:cubicBezTo>
                  <a:cubicBezTo>
                    <a:pt x="7563" y="6616"/>
                    <a:pt x="6937" y="6230"/>
                    <a:pt x="6299" y="6230"/>
                  </a:cubicBezTo>
                  <a:cubicBezTo>
                    <a:pt x="6268" y="6230"/>
                    <a:pt x="6237" y="6231"/>
                    <a:pt x="6206" y="6233"/>
                  </a:cubicBezTo>
                  <a:cubicBezTo>
                    <a:pt x="5438" y="6272"/>
                    <a:pt x="4748" y="6922"/>
                    <a:pt x="4748" y="7671"/>
                  </a:cubicBezTo>
                  <a:cubicBezTo>
                    <a:pt x="4729" y="8085"/>
                    <a:pt x="4945" y="8499"/>
                    <a:pt x="5300" y="8755"/>
                  </a:cubicBezTo>
                  <a:cubicBezTo>
                    <a:pt x="5525" y="8927"/>
                    <a:pt x="5786" y="9019"/>
                    <a:pt x="6040" y="9019"/>
                  </a:cubicBezTo>
                  <a:cubicBezTo>
                    <a:pt x="6164" y="9019"/>
                    <a:pt x="6287" y="8997"/>
                    <a:pt x="6403" y="8952"/>
                  </a:cubicBezTo>
                  <a:cubicBezTo>
                    <a:pt x="6660" y="8873"/>
                    <a:pt x="6798" y="8597"/>
                    <a:pt x="6699" y="8341"/>
                  </a:cubicBezTo>
                  <a:cubicBezTo>
                    <a:pt x="6635" y="8150"/>
                    <a:pt x="6443" y="8023"/>
                    <a:pt x="6247" y="8023"/>
                  </a:cubicBezTo>
                  <a:cubicBezTo>
                    <a:pt x="6200" y="8023"/>
                    <a:pt x="6153" y="8030"/>
                    <a:pt x="6108" y="8046"/>
                  </a:cubicBezTo>
                  <a:cubicBezTo>
                    <a:pt x="6085" y="8055"/>
                    <a:pt x="6061" y="8059"/>
                    <a:pt x="6038" y="8059"/>
                  </a:cubicBezTo>
                  <a:cubicBezTo>
                    <a:pt x="5960" y="8059"/>
                    <a:pt x="5887" y="8017"/>
                    <a:pt x="5871" y="7986"/>
                  </a:cubicBezTo>
                  <a:cubicBezTo>
                    <a:pt x="5753" y="7927"/>
                    <a:pt x="5694" y="7789"/>
                    <a:pt x="5694" y="7691"/>
                  </a:cubicBezTo>
                  <a:cubicBezTo>
                    <a:pt x="5694" y="7454"/>
                    <a:pt x="5970" y="7198"/>
                    <a:pt x="6266" y="7179"/>
                  </a:cubicBezTo>
                  <a:cubicBezTo>
                    <a:pt x="6581" y="7179"/>
                    <a:pt x="6916" y="7376"/>
                    <a:pt x="7093" y="7711"/>
                  </a:cubicBezTo>
                  <a:cubicBezTo>
                    <a:pt x="7290" y="8006"/>
                    <a:pt x="7349" y="8440"/>
                    <a:pt x="7270" y="8893"/>
                  </a:cubicBezTo>
                  <a:cubicBezTo>
                    <a:pt x="7192" y="9464"/>
                    <a:pt x="6935" y="9957"/>
                    <a:pt x="6561" y="10272"/>
                  </a:cubicBezTo>
                  <a:cubicBezTo>
                    <a:pt x="6297" y="10508"/>
                    <a:pt x="5955" y="10636"/>
                    <a:pt x="5631" y="10636"/>
                  </a:cubicBezTo>
                  <a:cubicBezTo>
                    <a:pt x="5495" y="10636"/>
                    <a:pt x="5363" y="10614"/>
                    <a:pt x="5241" y="10567"/>
                  </a:cubicBezTo>
                  <a:cubicBezTo>
                    <a:pt x="4611" y="10351"/>
                    <a:pt x="4256" y="9622"/>
                    <a:pt x="4197" y="8991"/>
                  </a:cubicBezTo>
                  <a:cubicBezTo>
                    <a:pt x="4059" y="7711"/>
                    <a:pt x="4808" y="6410"/>
                    <a:pt x="5970" y="5878"/>
                  </a:cubicBezTo>
                  <a:cubicBezTo>
                    <a:pt x="6359" y="5700"/>
                    <a:pt x="6784" y="5615"/>
                    <a:pt x="7209" y="5615"/>
                  </a:cubicBezTo>
                  <a:cubicBezTo>
                    <a:pt x="8056" y="5615"/>
                    <a:pt x="8907" y="5952"/>
                    <a:pt x="9497" y="6568"/>
                  </a:cubicBezTo>
                  <a:cubicBezTo>
                    <a:pt x="10364" y="7494"/>
                    <a:pt x="10580" y="8972"/>
                    <a:pt x="9989" y="10114"/>
                  </a:cubicBezTo>
                  <a:cubicBezTo>
                    <a:pt x="9438" y="11159"/>
                    <a:pt x="8256" y="11888"/>
                    <a:pt x="6896" y="12006"/>
                  </a:cubicBezTo>
                  <a:cubicBezTo>
                    <a:pt x="6731" y="12024"/>
                    <a:pt x="6565" y="12032"/>
                    <a:pt x="6400" y="12032"/>
                  </a:cubicBezTo>
                  <a:cubicBezTo>
                    <a:pt x="5106" y="12032"/>
                    <a:pt x="3834" y="11496"/>
                    <a:pt x="2995" y="10587"/>
                  </a:cubicBezTo>
                  <a:cubicBezTo>
                    <a:pt x="2029" y="9523"/>
                    <a:pt x="1675" y="7947"/>
                    <a:pt x="2108" y="6647"/>
                  </a:cubicBezTo>
                  <a:cubicBezTo>
                    <a:pt x="2443" y="5563"/>
                    <a:pt x="3310" y="4617"/>
                    <a:pt x="4473" y="4026"/>
                  </a:cubicBezTo>
                  <a:cubicBezTo>
                    <a:pt x="5308" y="3594"/>
                    <a:pt x="6237" y="3382"/>
                    <a:pt x="7156" y="3382"/>
                  </a:cubicBezTo>
                  <a:close/>
                  <a:moveTo>
                    <a:pt x="7480" y="948"/>
                  </a:moveTo>
                  <a:cubicBezTo>
                    <a:pt x="9377" y="948"/>
                    <a:pt x="11300" y="1882"/>
                    <a:pt x="12531" y="3435"/>
                  </a:cubicBezTo>
                  <a:cubicBezTo>
                    <a:pt x="13733" y="4992"/>
                    <a:pt x="14285" y="7139"/>
                    <a:pt x="13969" y="9208"/>
                  </a:cubicBezTo>
                  <a:cubicBezTo>
                    <a:pt x="13792" y="10469"/>
                    <a:pt x="13319" y="11553"/>
                    <a:pt x="12610" y="12341"/>
                  </a:cubicBezTo>
                  <a:cubicBezTo>
                    <a:pt x="12058" y="12971"/>
                    <a:pt x="11349" y="13405"/>
                    <a:pt x="10620" y="13621"/>
                  </a:cubicBezTo>
                  <a:cubicBezTo>
                    <a:pt x="10383" y="13681"/>
                    <a:pt x="10127" y="13720"/>
                    <a:pt x="9891" y="13740"/>
                  </a:cubicBezTo>
                  <a:cubicBezTo>
                    <a:pt x="11782" y="13011"/>
                    <a:pt x="13240" y="11139"/>
                    <a:pt x="13437" y="9070"/>
                  </a:cubicBezTo>
                  <a:cubicBezTo>
                    <a:pt x="13674" y="6824"/>
                    <a:pt x="12492" y="4519"/>
                    <a:pt x="10502" y="3337"/>
                  </a:cubicBezTo>
                  <a:cubicBezTo>
                    <a:pt x="9509" y="2737"/>
                    <a:pt x="8337" y="2436"/>
                    <a:pt x="7155" y="2436"/>
                  </a:cubicBezTo>
                  <a:cubicBezTo>
                    <a:pt x="6084" y="2436"/>
                    <a:pt x="5004" y="2683"/>
                    <a:pt x="4039" y="3179"/>
                  </a:cubicBezTo>
                  <a:cubicBezTo>
                    <a:pt x="2660" y="3888"/>
                    <a:pt x="1635" y="5031"/>
                    <a:pt x="1202" y="6331"/>
                  </a:cubicBezTo>
                  <a:cubicBezTo>
                    <a:pt x="1182" y="6391"/>
                    <a:pt x="1163" y="6450"/>
                    <a:pt x="1143" y="6509"/>
                  </a:cubicBezTo>
                  <a:cubicBezTo>
                    <a:pt x="1399" y="5248"/>
                    <a:pt x="1990" y="4046"/>
                    <a:pt x="2818" y="3120"/>
                  </a:cubicBezTo>
                  <a:cubicBezTo>
                    <a:pt x="3960" y="1839"/>
                    <a:pt x="5615" y="1031"/>
                    <a:pt x="7251" y="953"/>
                  </a:cubicBezTo>
                  <a:cubicBezTo>
                    <a:pt x="7327" y="949"/>
                    <a:pt x="7403" y="948"/>
                    <a:pt x="7480" y="948"/>
                  </a:cubicBezTo>
                  <a:close/>
                  <a:moveTo>
                    <a:pt x="7497" y="1"/>
                  </a:moveTo>
                  <a:cubicBezTo>
                    <a:pt x="7402" y="1"/>
                    <a:pt x="7306" y="3"/>
                    <a:pt x="7211" y="7"/>
                  </a:cubicBezTo>
                  <a:cubicBezTo>
                    <a:pt x="6699" y="27"/>
                    <a:pt x="6187" y="105"/>
                    <a:pt x="5694" y="243"/>
                  </a:cubicBezTo>
                  <a:cubicBezTo>
                    <a:pt x="4335" y="618"/>
                    <a:pt x="3074" y="1386"/>
                    <a:pt x="2108" y="2489"/>
                  </a:cubicBezTo>
                  <a:cubicBezTo>
                    <a:pt x="847" y="3908"/>
                    <a:pt x="99" y="5780"/>
                    <a:pt x="39" y="7770"/>
                  </a:cubicBezTo>
                  <a:cubicBezTo>
                    <a:pt x="0" y="8834"/>
                    <a:pt x="158" y="10331"/>
                    <a:pt x="1103" y="11533"/>
                  </a:cubicBezTo>
                  <a:cubicBezTo>
                    <a:pt x="2187" y="12932"/>
                    <a:pt x="4000" y="13464"/>
                    <a:pt x="5438" y="13779"/>
                  </a:cubicBezTo>
                  <a:cubicBezTo>
                    <a:pt x="6185" y="13934"/>
                    <a:pt x="7025" y="14080"/>
                    <a:pt x="7881" y="14080"/>
                  </a:cubicBezTo>
                  <a:cubicBezTo>
                    <a:pt x="8334" y="14080"/>
                    <a:pt x="8791" y="14039"/>
                    <a:pt x="9241" y="13937"/>
                  </a:cubicBezTo>
                  <a:cubicBezTo>
                    <a:pt x="9280" y="13917"/>
                    <a:pt x="9300" y="13917"/>
                    <a:pt x="9339" y="13917"/>
                  </a:cubicBezTo>
                  <a:cubicBezTo>
                    <a:pt x="9260" y="13996"/>
                    <a:pt x="9221" y="14094"/>
                    <a:pt x="9221" y="14213"/>
                  </a:cubicBezTo>
                  <a:cubicBezTo>
                    <a:pt x="9221" y="14469"/>
                    <a:pt x="9438" y="14685"/>
                    <a:pt x="9694" y="14685"/>
                  </a:cubicBezTo>
                  <a:cubicBezTo>
                    <a:pt x="9713" y="14686"/>
                    <a:pt x="9733" y="14686"/>
                    <a:pt x="9752" y="14686"/>
                  </a:cubicBezTo>
                  <a:cubicBezTo>
                    <a:pt x="11054" y="14686"/>
                    <a:pt x="12388" y="14039"/>
                    <a:pt x="13339" y="12971"/>
                  </a:cubicBezTo>
                  <a:cubicBezTo>
                    <a:pt x="14147" y="12045"/>
                    <a:pt x="14698" y="10784"/>
                    <a:pt x="14915" y="9346"/>
                  </a:cubicBezTo>
                  <a:cubicBezTo>
                    <a:pt x="15270" y="7041"/>
                    <a:pt x="14659" y="4598"/>
                    <a:pt x="13260" y="2864"/>
                  </a:cubicBezTo>
                  <a:cubicBezTo>
                    <a:pt x="11863" y="1070"/>
                    <a:pt x="9671" y="1"/>
                    <a:pt x="7497" y="1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67"/>
          <p:cNvGrpSpPr/>
          <p:nvPr/>
        </p:nvGrpSpPr>
        <p:grpSpPr>
          <a:xfrm>
            <a:off x="3357555" y="1404330"/>
            <a:ext cx="1112885" cy="1242149"/>
            <a:chOff x="10288550" y="1251438"/>
            <a:chExt cx="839850" cy="937400"/>
          </a:xfrm>
        </p:grpSpPr>
        <p:sp>
          <p:nvSpPr>
            <p:cNvPr id="2173" name="Google Shape;2173;p67"/>
            <p:cNvSpPr/>
            <p:nvPr/>
          </p:nvSpPr>
          <p:spPr>
            <a:xfrm>
              <a:off x="10288550" y="1251438"/>
              <a:ext cx="839850" cy="937400"/>
            </a:xfrm>
            <a:custGeom>
              <a:avLst/>
              <a:gdLst/>
              <a:ahLst/>
              <a:cxnLst/>
              <a:rect l="l" t="t" r="r" b="b"/>
              <a:pathLst>
                <a:path w="33594" h="37496" extrusionOk="0">
                  <a:moveTo>
                    <a:pt x="14107" y="1"/>
                  </a:moveTo>
                  <a:cubicBezTo>
                    <a:pt x="13871" y="1636"/>
                    <a:pt x="13398" y="3252"/>
                    <a:pt x="12492" y="4611"/>
                  </a:cubicBezTo>
                  <a:cubicBezTo>
                    <a:pt x="11566" y="5971"/>
                    <a:pt x="10187" y="7074"/>
                    <a:pt x="8591" y="7409"/>
                  </a:cubicBezTo>
                  <a:cubicBezTo>
                    <a:pt x="8192" y="7495"/>
                    <a:pt x="7794" y="7534"/>
                    <a:pt x="7397" y="7534"/>
                  </a:cubicBezTo>
                  <a:cubicBezTo>
                    <a:pt x="5416" y="7534"/>
                    <a:pt x="3461" y="6568"/>
                    <a:pt x="1655" y="5616"/>
                  </a:cubicBezTo>
                  <a:lnTo>
                    <a:pt x="1655" y="5616"/>
                  </a:lnTo>
                  <a:cubicBezTo>
                    <a:pt x="2916" y="6936"/>
                    <a:pt x="3862" y="8572"/>
                    <a:pt x="4158" y="10365"/>
                  </a:cubicBezTo>
                  <a:cubicBezTo>
                    <a:pt x="4433" y="12158"/>
                    <a:pt x="4000" y="14108"/>
                    <a:pt x="2818" y="15468"/>
                  </a:cubicBezTo>
                  <a:cubicBezTo>
                    <a:pt x="2089" y="16295"/>
                    <a:pt x="1064" y="16886"/>
                    <a:pt x="0" y="17103"/>
                  </a:cubicBezTo>
                  <a:cubicBezTo>
                    <a:pt x="1242" y="17536"/>
                    <a:pt x="2286" y="18640"/>
                    <a:pt x="2542" y="19960"/>
                  </a:cubicBezTo>
                  <a:cubicBezTo>
                    <a:pt x="2857" y="21497"/>
                    <a:pt x="2148" y="23112"/>
                    <a:pt x="926" y="24137"/>
                  </a:cubicBezTo>
                  <a:cubicBezTo>
                    <a:pt x="1360" y="23920"/>
                    <a:pt x="1793" y="23762"/>
                    <a:pt x="2246" y="23684"/>
                  </a:cubicBezTo>
                  <a:cubicBezTo>
                    <a:pt x="2381" y="23664"/>
                    <a:pt x="2519" y="23655"/>
                    <a:pt x="2657" y="23655"/>
                  </a:cubicBezTo>
                  <a:cubicBezTo>
                    <a:pt x="3507" y="23655"/>
                    <a:pt x="4376" y="24021"/>
                    <a:pt x="4749" y="24767"/>
                  </a:cubicBezTo>
                  <a:cubicBezTo>
                    <a:pt x="5359" y="26028"/>
                    <a:pt x="4611" y="26954"/>
                    <a:pt x="3842" y="27861"/>
                  </a:cubicBezTo>
                  <a:cubicBezTo>
                    <a:pt x="4729" y="27861"/>
                    <a:pt x="5438" y="27939"/>
                    <a:pt x="6207" y="28294"/>
                  </a:cubicBezTo>
                  <a:cubicBezTo>
                    <a:pt x="7014" y="28668"/>
                    <a:pt x="7724" y="29319"/>
                    <a:pt x="8157" y="30087"/>
                  </a:cubicBezTo>
                  <a:cubicBezTo>
                    <a:pt x="9123" y="31742"/>
                    <a:pt x="9142" y="33752"/>
                    <a:pt x="9142" y="35663"/>
                  </a:cubicBezTo>
                  <a:cubicBezTo>
                    <a:pt x="9753" y="34264"/>
                    <a:pt x="10403" y="32845"/>
                    <a:pt x="11526" y="31801"/>
                  </a:cubicBezTo>
                  <a:cubicBezTo>
                    <a:pt x="12317" y="31053"/>
                    <a:pt x="13412" y="30537"/>
                    <a:pt x="14483" y="30537"/>
                  </a:cubicBezTo>
                  <a:cubicBezTo>
                    <a:pt x="14907" y="30537"/>
                    <a:pt x="15327" y="30618"/>
                    <a:pt x="15723" y="30796"/>
                  </a:cubicBezTo>
                  <a:cubicBezTo>
                    <a:pt x="16886" y="31328"/>
                    <a:pt x="17575" y="32550"/>
                    <a:pt x="17950" y="33771"/>
                  </a:cubicBezTo>
                  <a:cubicBezTo>
                    <a:pt x="18324" y="35013"/>
                    <a:pt x="18462" y="36313"/>
                    <a:pt x="18915" y="37495"/>
                  </a:cubicBezTo>
                  <a:cubicBezTo>
                    <a:pt x="18383" y="34717"/>
                    <a:pt x="19526" y="31683"/>
                    <a:pt x="21752" y="29929"/>
                  </a:cubicBezTo>
                  <a:cubicBezTo>
                    <a:pt x="23122" y="28839"/>
                    <a:pt x="24864" y="28277"/>
                    <a:pt x="26603" y="28277"/>
                  </a:cubicBezTo>
                  <a:cubicBezTo>
                    <a:pt x="27691" y="28277"/>
                    <a:pt x="28778" y="28497"/>
                    <a:pt x="29771" y="28944"/>
                  </a:cubicBezTo>
                  <a:cubicBezTo>
                    <a:pt x="27348" y="27033"/>
                    <a:pt x="26363" y="23487"/>
                    <a:pt x="27486" y="20610"/>
                  </a:cubicBezTo>
                  <a:cubicBezTo>
                    <a:pt x="28451" y="18127"/>
                    <a:pt x="30953" y="16354"/>
                    <a:pt x="33594" y="16157"/>
                  </a:cubicBezTo>
                  <a:cubicBezTo>
                    <a:pt x="30855" y="15901"/>
                    <a:pt x="28234" y="14364"/>
                    <a:pt x="26717" y="12059"/>
                  </a:cubicBezTo>
                  <a:cubicBezTo>
                    <a:pt x="24983" y="9379"/>
                    <a:pt x="24806" y="5774"/>
                    <a:pt x="26264" y="2956"/>
                  </a:cubicBezTo>
                  <a:lnTo>
                    <a:pt x="26264" y="2956"/>
                  </a:lnTo>
                  <a:cubicBezTo>
                    <a:pt x="24723" y="4712"/>
                    <a:pt x="22854" y="6641"/>
                    <a:pt x="20503" y="6641"/>
                  </a:cubicBezTo>
                  <a:cubicBezTo>
                    <a:pt x="20479" y="6641"/>
                    <a:pt x="20456" y="6641"/>
                    <a:pt x="20432" y="6641"/>
                  </a:cubicBezTo>
                  <a:cubicBezTo>
                    <a:pt x="18797" y="6621"/>
                    <a:pt x="17319" y="5616"/>
                    <a:pt x="16314" y="4336"/>
                  </a:cubicBezTo>
                  <a:cubicBezTo>
                    <a:pt x="15309" y="3055"/>
                    <a:pt x="14699" y="1518"/>
                    <a:pt x="1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7"/>
            <p:cNvSpPr/>
            <p:nvPr/>
          </p:nvSpPr>
          <p:spPr>
            <a:xfrm>
              <a:off x="10399875" y="1433338"/>
              <a:ext cx="567450" cy="516650"/>
            </a:xfrm>
            <a:custGeom>
              <a:avLst/>
              <a:gdLst/>
              <a:ahLst/>
              <a:cxnLst/>
              <a:rect l="l" t="t" r="r" b="b"/>
              <a:pathLst>
                <a:path w="22698" h="20666" extrusionOk="0">
                  <a:moveTo>
                    <a:pt x="11923" y="1"/>
                  </a:moveTo>
                  <a:cubicBezTo>
                    <a:pt x="7049" y="1"/>
                    <a:pt x="2444" y="3974"/>
                    <a:pt x="1300" y="8862"/>
                  </a:cubicBezTo>
                  <a:cubicBezTo>
                    <a:pt x="0" y="14418"/>
                    <a:pt x="3665" y="19028"/>
                    <a:pt x="9201" y="20329"/>
                  </a:cubicBezTo>
                  <a:cubicBezTo>
                    <a:pt x="10168" y="20555"/>
                    <a:pt x="11129" y="20666"/>
                    <a:pt x="12063" y="20666"/>
                  </a:cubicBezTo>
                  <a:cubicBezTo>
                    <a:pt x="16494" y="20666"/>
                    <a:pt x="20323" y="18163"/>
                    <a:pt x="21397" y="13590"/>
                  </a:cubicBezTo>
                  <a:cubicBezTo>
                    <a:pt x="22698" y="8034"/>
                    <a:pt x="19466" y="1532"/>
                    <a:pt x="13930" y="232"/>
                  </a:cubicBezTo>
                  <a:cubicBezTo>
                    <a:pt x="13261" y="75"/>
                    <a:pt x="12590" y="1"/>
                    <a:pt x="1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7"/>
            <p:cNvSpPr/>
            <p:nvPr/>
          </p:nvSpPr>
          <p:spPr>
            <a:xfrm>
              <a:off x="10539250" y="1584438"/>
              <a:ext cx="111850" cy="58850"/>
            </a:xfrm>
            <a:custGeom>
              <a:avLst/>
              <a:gdLst/>
              <a:ahLst/>
              <a:cxnLst/>
              <a:rect l="l" t="t" r="r" b="b"/>
              <a:pathLst>
                <a:path w="4474" h="2354" extrusionOk="0">
                  <a:moveTo>
                    <a:pt x="2428" y="1"/>
                  </a:moveTo>
                  <a:cubicBezTo>
                    <a:pt x="2203" y="1"/>
                    <a:pt x="1969" y="34"/>
                    <a:pt x="1735" y="99"/>
                  </a:cubicBezTo>
                  <a:cubicBezTo>
                    <a:pt x="1124" y="276"/>
                    <a:pt x="612" y="650"/>
                    <a:pt x="139" y="965"/>
                  </a:cubicBezTo>
                  <a:cubicBezTo>
                    <a:pt x="21" y="1064"/>
                    <a:pt x="1" y="1222"/>
                    <a:pt x="80" y="1340"/>
                  </a:cubicBezTo>
                  <a:cubicBezTo>
                    <a:pt x="119" y="1399"/>
                    <a:pt x="178" y="1438"/>
                    <a:pt x="237" y="1458"/>
                  </a:cubicBezTo>
                  <a:cubicBezTo>
                    <a:pt x="259" y="1463"/>
                    <a:pt x="280" y="1466"/>
                    <a:pt x="300" y="1466"/>
                  </a:cubicBezTo>
                  <a:cubicBezTo>
                    <a:pt x="357" y="1466"/>
                    <a:pt x="411" y="1447"/>
                    <a:pt x="454" y="1419"/>
                  </a:cubicBezTo>
                  <a:cubicBezTo>
                    <a:pt x="907" y="1103"/>
                    <a:pt x="1360" y="768"/>
                    <a:pt x="1892" y="611"/>
                  </a:cubicBezTo>
                  <a:cubicBezTo>
                    <a:pt x="2056" y="564"/>
                    <a:pt x="2248" y="533"/>
                    <a:pt x="2444" y="533"/>
                  </a:cubicBezTo>
                  <a:cubicBezTo>
                    <a:pt x="2744" y="533"/>
                    <a:pt x="3053" y="606"/>
                    <a:pt x="3291" y="808"/>
                  </a:cubicBezTo>
                  <a:cubicBezTo>
                    <a:pt x="3626" y="1103"/>
                    <a:pt x="3784" y="1596"/>
                    <a:pt x="3922" y="2148"/>
                  </a:cubicBezTo>
                  <a:cubicBezTo>
                    <a:pt x="3939" y="2265"/>
                    <a:pt x="4055" y="2353"/>
                    <a:pt x="4174" y="2353"/>
                  </a:cubicBezTo>
                  <a:cubicBezTo>
                    <a:pt x="4195" y="2353"/>
                    <a:pt x="4216" y="2351"/>
                    <a:pt x="4237" y="2345"/>
                  </a:cubicBezTo>
                  <a:cubicBezTo>
                    <a:pt x="4375" y="2305"/>
                    <a:pt x="4474" y="2167"/>
                    <a:pt x="4434" y="2010"/>
                  </a:cubicBezTo>
                  <a:cubicBezTo>
                    <a:pt x="4316" y="1517"/>
                    <a:pt x="4139" y="828"/>
                    <a:pt x="3626" y="414"/>
                  </a:cubicBezTo>
                  <a:cubicBezTo>
                    <a:pt x="3309" y="136"/>
                    <a:pt x="2886" y="1"/>
                    <a:pt x="2428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7"/>
            <p:cNvSpPr/>
            <p:nvPr/>
          </p:nvSpPr>
          <p:spPr>
            <a:xfrm>
              <a:off x="10742200" y="1634163"/>
              <a:ext cx="118725" cy="51325"/>
            </a:xfrm>
            <a:custGeom>
              <a:avLst/>
              <a:gdLst/>
              <a:ahLst/>
              <a:cxnLst/>
              <a:rect l="l" t="t" r="r" b="b"/>
              <a:pathLst>
                <a:path w="4749" h="2053" extrusionOk="0">
                  <a:moveTo>
                    <a:pt x="2542" y="0"/>
                  </a:moveTo>
                  <a:cubicBezTo>
                    <a:pt x="1693" y="0"/>
                    <a:pt x="811" y="412"/>
                    <a:pt x="99" y="1144"/>
                  </a:cubicBezTo>
                  <a:cubicBezTo>
                    <a:pt x="1" y="1242"/>
                    <a:pt x="1" y="1420"/>
                    <a:pt x="99" y="1518"/>
                  </a:cubicBezTo>
                  <a:cubicBezTo>
                    <a:pt x="138" y="1558"/>
                    <a:pt x="178" y="1577"/>
                    <a:pt x="217" y="1577"/>
                  </a:cubicBezTo>
                  <a:cubicBezTo>
                    <a:pt x="242" y="1582"/>
                    <a:pt x="267" y="1585"/>
                    <a:pt x="291" y="1585"/>
                  </a:cubicBezTo>
                  <a:cubicBezTo>
                    <a:pt x="363" y="1585"/>
                    <a:pt x="429" y="1562"/>
                    <a:pt x="473" y="1518"/>
                  </a:cubicBezTo>
                  <a:cubicBezTo>
                    <a:pt x="1072" y="901"/>
                    <a:pt x="1795" y="550"/>
                    <a:pt x="2474" y="550"/>
                  </a:cubicBezTo>
                  <a:cubicBezTo>
                    <a:pt x="2510" y="550"/>
                    <a:pt x="2546" y="551"/>
                    <a:pt x="2582" y="553"/>
                  </a:cubicBezTo>
                  <a:cubicBezTo>
                    <a:pt x="3370" y="572"/>
                    <a:pt x="4079" y="1124"/>
                    <a:pt x="4197" y="1814"/>
                  </a:cubicBezTo>
                  <a:cubicBezTo>
                    <a:pt x="4215" y="1958"/>
                    <a:pt x="4332" y="2053"/>
                    <a:pt x="4473" y="2053"/>
                  </a:cubicBezTo>
                  <a:cubicBezTo>
                    <a:pt x="4486" y="2053"/>
                    <a:pt x="4499" y="2052"/>
                    <a:pt x="4512" y="2050"/>
                  </a:cubicBezTo>
                  <a:cubicBezTo>
                    <a:pt x="4650" y="2011"/>
                    <a:pt x="4749" y="1873"/>
                    <a:pt x="4729" y="1735"/>
                  </a:cubicBezTo>
                  <a:cubicBezTo>
                    <a:pt x="4572" y="809"/>
                    <a:pt x="3646" y="40"/>
                    <a:pt x="2601" y="1"/>
                  </a:cubicBezTo>
                  <a:cubicBezTo>
                    <a:pt x="2582" y="1"/>
                    <a:pt x="2562" y="0"/>
                    <a:pt x="2542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7"/>
            <p:cNvSpPr/>
            <p:nvPr/>
          </p:nvSpPr>
          <p:spPr>
            <a:xfrm>
              <a:off x="10587050" y="1711738"/>
              <a:ext cx="181775" cy="95200"/>
            </a:xfrm>
            <a:custGeom>
              <a:avLst/>
              <a:gdLst/>
              <a:ahLst/>
              <a:cxnLst/>
              <a:rect l="l" t="t" r="r" b="b"/>
              <a:pathLst>
                <a:path w="7271" h="3808" extrusionOk="0">
                  <a:moveTo>
                    <a:pt x="309" y="1"/>
                  </a:moveTo>
                  <a:cubicBezTo>
                    <a:pt x="284" y="1"/>
                    <a:pt x="260" y="4"/>
                    <a:pt x="237" y="11"/>
                  </a:cubicBezTo>
                  <a:cubicBezTo>
                    <a:pt x="99" y="31"/>
                    <a:pt x="0" y="188"/>
                    <a:pt x="40" y="326"/>
                  </a:cubicBezTo>
                  <a:cubicBezTo>
                    <a:pt x="315" y="1469"/>
                    <a:pt x="1044" y="2474"/>
                    <a:pt x="2030" y="3104"/>
                  </a:cubicBezTo>
                  <a:cubicBezTo>
                    <a:pt x="2463" y="3361"/>
                    <a:pt x="2936" y="3558"/>
                    <a:pt x="3428" y="3676"/>
                  </a:cubicBezTo>
                  <a:cubicBezTo>
                    <a:pt x="3775" y="3762"/>
                    <a:pt x="4134" y="3807"/>
                    <a:pt x="4494" y="3807"/>
                  </a:cubicBezTo>
                  <a:cubicBezTo>
                    <a:pt x="4790" y="3807"/>
                    <a:pt x="5086" y="3777"/>
                    <a:pt x="5379" y="3715"/>
                  </a:cubicBezTo>
                  <a:cubicBezTo>
                    <a:pt x="6147" y="3558"/>
                    <a:pt x="7034" y="3085"/>
                    <a:pt x="7251" y="2218"/>
                  </a:cubicBezTo>
                  <a:cubicBezTo>
                    <a:pt x="7270" y="2080"/>
                    <a:pt x="7192" y="1922"/>
                    <a:pt x="7054" y="1902"/>
                  </a:cubicBezTo>
                  <a:lnTo>
                    <a:pt x="7034" y="1902"/>
                  </a:lnTo>
                  <a:cubicBezTo>
                    <a:pt x="7010" y="1896"/>
                    <a:pt x="6987" y="1892"/>
                    <a:pt x="6964" y="1892"/>
                  </a:cubicBezTo>
                  <a:cubicBezTo>
                    <a:pt x="6852" y="1892"/>
                    <a:pt x="6751" y="1969"/>
                    <a:pt x="6719" y="2100"/>
                  </a:cubicBezTo>
                  <a:cubicBezTo>
                    <a:pt x="6581" y="2710"/>
                    <a:pt x="5872" y="3065"/>
                    <a:pt x="5281" y="3183"/>
                  </a:cubicBezTo>
                  <a:cubicBezTo>
                    <a:pt x="5007" y="3241"/>
                    <a:pt x="4731" y="3269"/>
                    <a:pt x="4456" y="3269"/>
                  </a:cubicBezTo>
                  <a:cubicBezTo>
                    <a:pt x="3700" y="3269"/>
                    <a:pt x="2955" y="3056"/>
                    <a:pt x="2305" y="2651"/>
                  </a:cubicBezTo>
                  <a:cubicBezTo>
                    <a:pt x="1438" y="2100"/>
                    <a:pt x="808" y="1193"/>
                    <a:pt x="572" y="208"/>
                  </a:cubicBezTo>
                  <a:cubicBezTo>
                    <a:pt x="539" y="77"/>
                    <a:pt x="425" y="1"/>
                    <a:pt x="309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7"/>
            <p:cNvSpPr/>
            <p:nvPr/>
          </p:nvSpPr>
          <p:spPr>
            <a:xfrm>
              <a:off x="10493950" y="1638688"/>
              <a:ext cx="102975" cy="52875"/>
            </a:xfrm>
            <a:custGeom>
              <a:avLst/>
              <a:gdLst/>
              <a:ahLst/>
              <a:cxnLst/>
              <a:rect l="l" t="t" r="r" b="b"/>
              <a:pathLst>
                <a:path w="4119" h="2115" extrusionOk="0">
                  <a:moveTo>
                    <a:pt x="1004" y="1"/>
                  </a:moveTo>
                  <a:cubicBezTo>
                    <a:pt x="568" y="1"/>
                    <a:pt x="202" y="118"/>
                    <a:pt x="79" y="470"/>
                  </a:cubicBezTo>
                  <a:cubicBezTo>
                    <a:pt x="0" y="726"/>
                    <a:pt x="79" y="1022"/>
                    <a:pt x="237" y="1219"/>
                  </a:cubicBezTo>
                  <a:cubicBezTo>
                    <a:pt x="414" y="1436"/>
                    <a:pt x="631" y="1593"/>
                    <a:pt x="887" y="1711"/>
                  </a:cubicBezTo>
                  <a:cubicBezTo>
                    <a:pt x="1420" y="1978"/>
                    <a:pt x="2022" y="2114"/>
                    <a:pt x="2623" y="2114"/>
                  </a:cubicBezTo>
                  <a:cubicBezTo>
                    <a:pt x="2867" y="2114"/>
                    <a:pt x="3111" y="2092"/>
                    <a:pt x="3350" y="2046"/>
                  </a:cubicBezTo>
                  <a:cubicBezTo>
                    <a:pt x="3862" y="1948"/>
                    <a:pt x="4118" y="1357"/>
                    <a:pt x="3783" y="943"/>
                  </a:cubicBezTo>
                  <a:cubicBezTo>
                    <a:pt x="3547" y="687"/>
                    <a:pt x="3232" y="529"/>
                    <a:pt x="2897" y="411"/>
                  </a:cubicBezTo>
                  <a:cubicBezTo>
                    <a:pt x="2547" y="291"/>
                    <a:pt x="1690" y="1"/>
                    <a:pt x="1004" y="1"/>
                  </a:cubicBezTo>
                  <a:close/>
                </a:path>
              </a:pathLst>
            </a:custGeom>
            <a:solidFill>
              <a:srgbClr val="EC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7"/>
            <p:cNvSpPr/>
            <p:nvPr/>
          </p:nvSpPr>
          <p:spPr>
            <a:xfrm>
              <a:off x="10769300" y="1709363"/>
              <a:ext cx="107400" cy="56375"/>
            </a:xfrm>
            <a:custGeom>
              <a:avLst/>
              <a:gdLst/>
              <a:ahLst/>
              <a:cxnLst/>
              <a:rect l="l" t="t" r="r" b="b"/>
              <a:pathLst>
                <a:path w="4296" h="2255" extrusionOk="0">
                  <a:moveTo>
                    <a:pt x="1347" y="1"/>
                  </a:moveTo>
                  <a:cubicBezTo>
                    <a:pt x="1045" y="1"/>
                    <a:pt x="773" y="68"/>
                    <a:pt x="591" y="264"/>
                  </a:cubicBezTo>
                  <a:cubicBezTo>
                    <a:pt x="0" y="914"/>
                    <a:pt x="1044" y="1564"/>
                    <a:pt x="1537" y="1800"/>
                  </a:cubicBezTo>
                  <a:cubicBezTo>
                    <a:pt x="1892" y="1978"/>
                    <a:pt x="2266" y="2155"/>
                    <a:pt x="2660" y="2234"/>
                  </a:cubicBezTo>
                  <a:cubicBezTo>
                    <a:pt x="2756" y="2248"/>
                    <a:pt x="2853" y="2255"/>
                    <a:pt x="2950" y="2255"/>
                  </a:cubicBezTo>
                  <a:cubicBezTo>
                    <a:pt x="3269" y="2255"/>
                    <a:pt x="3580" y="2174"/>
                    <a:pt x="3823" y="1978"/>
                  </a:cubicBezTo>
                  <a:cubicBezTo>
                    <a:pt x="4138" y="1722"/>
                    <a:pt x="4295" y="1249"/>
                    <a:pt x="4098" y="894"/>
                  </a:cubicBezTo>
                  <a:cubicBezTo>
                    <a:pt x="3901" y="480"/>
                    <a:pt x="3389" y="362"/>
                    <a:pt x="2936" y="283"/>
                  </a:cubicBezTo>
                  <a:cubicBezTo>
                    <a:pt x="2542" y="220"/>
                    <a:pt x="1895" y="1"/>
                    <a:pt x="1347" y="1"/>
                  </a:cubicBezTo>
                  <a:close/>
                </a:path>
              </a:pathLst>
            </a:custGeom>
            <a:solidFill>
              <a:srgbClr val="EC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67"/>
          <p:cNvGrpSpPr/>
          <p:nvPr/>
        </p:nvGrpSpPr>
        <p:grpSpPr>
          <a:xfrm>
            <a:off x="4856835" y="1665423"/>
            <a:ext cx="810920" cy="720034"/>
            <a:chOff x="8266525" y="2307163"/>
            <a:chExt cx="759075" cy="674000"/>
          </a:xfrm>
        </p:grpSpPr>
        <p:sp>
          <p:nvSpPr>
            <p:cNvPr id="2181" name="Google Shape;2181;p67"/>
            <p:cNvSpPr/>
            <p:nvPr/>
          </p:nvSpPr>
          <p:spPr>
            <a:xfrm>
              <a:off x="8266525" y="2307163"/>
              <a:ext cx="759075" cy="674000"/>
            </a:xfrm>
            <a:custGeom>
              <a:avLst/>
              <a:gdLst/>
              <a:ahLst/>
              <a:cxnLst/>
              <a:rect l="l" t="t" r="r" b="b"/>
              <a:pathLst>
                <a:path w="30363" h="26960" extrusionOk="0">
                  <a:moveTo>
                    <a:pt x="15358" y="1"/>
                  </a:moveTo>
                  <a:cubicBezTo>
                    <a:pt x="11996" y="1"/>
                    <a:pt x="8579" y="1076"/>
                    <a:pt x="5911" y="3151"/>
                  </a:cubicBezTo>
                  <a:cubicBezTo>
                    <a:pt x="40" y="7722"/>
                    <a:pt x="0" y="15406"/>
                    <a:pt x="4571" y="21278"/>
                  </a:cubicBezTo>
                  <a:cubicBezTo>
                    <a:pt x="7385" y="24880"/>
                    <a:pt x="11289" y="26959"/>
                    <a:pt x="15244" y="26959"/>
                  </a:cubicBezTo>
                  <a:cubicBezTo>
                    <a:pt x="17714" y="26959"/>
                    <a:pt x="20204" y="26148"/>
                    <a:pt x="22461" y="24391"/>
                  </a:cubicBezTo>
                  <a:cubicBezTo>
                    <a:pt x="28313" y="19820"/>
                    <a:pt x="30362" y="10579"/>
                    <a:pt x="25791" y="4727"/>
                  </a:cubicBezTo>
                  <a:cubicBezTo>
                    <a:pt x="23304" y="1533"/>
                    <a:pt x="19370" y="1"/>
                    <a:pt x="15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7"/>
            <p:cNvSpPr/>
            <p:nvPr/>
          </p:nvSpPr>
          <p:spPr>
            <a:xfrm>
              <a:off x="8317250" y="2317963"/>
              <a:ext cx="651200" cy="662025"/>
            </a:xfrm>
            <a:custGeom>
              <a:avLst/>
              <a:gdLst/>
              <a:ahLst/>
              <a:cxnLst/>
              <a:rect l="l" t="t" r="r" b="b"/>
              <a:pathLst>
                <a:path w="26048" h="26481" extrusionOk="0">
                  <a:moveTo>
                    <a:pt x="16906" y="0"/>
                  </a:moveTo>
                  <a:cubicBezTo>
                    <a:pt x="18088" y="3744"/>
                    <a:pt x="18482" y="7783"/>
                    <a:pt x="18009" y="11704"/>
                  </a:cubicBezTo>
                  <a:cubicBezTo>
                    <a:pt x="17920" y="11707"/>
                    <a:pt x="17831" y="11709"/>
                    <a:pt x="17743" y="11709"/>
                  </a:cubicBezTo>
                  <a:cubicBezTo>
                    <a:pt x="17291" y="11709"/>
                    <a:pt x="16862" y="11665"/>
                    <a:pt x="16433" y="11566"/>
                  </a:cubicBezTo>
                  <a:cubicBezTo>
                    <a:pt x="14443" y="11132"/>
                    <a:pt x="12788" y="9714"/>
                    <a:pt x="11566" y="8532"/>
                  </a:cubicBezTo>
                  <a:cubicBezTo>
                    <a:pt x="9399" y="6423"/>
                    <a:pt x="7527" y="3980"/>
                    <a:pt x="6030" y="1340"/>
                  </a:cubicBezTo>
                  <a:cubicBezTo>
                    <a:pt x="5852" y="1439"/>
                    <a:pt x="5655" y="1557"/>
                    <a:pt x="5478" y="1655"/>
                  </a:cubicBezTo>
                  <a:cubicBezTo>
                    <a:pt x="6266" y="3054"/>
                    <a:pt x="7172" y="4394"/>
                    <a:pt x="8158" y="5675"/>
                  </a:cubicBezTo>
                  <a:cubicBezTo>
                    <a:pt x="9064" y="6837"/>
                    <a:pt x="10069" y="7960"/>
                    <a:pt x="11133" y="8985"/>
                  </a:cubicBezTo>
                  <a:cubicBezTo>
                    <a:pt x="12413" y="10226"/>
                    <a:pt x="14147" y="11723"/>
                    <a:pt x="16295" y="12196"/>
                  </a:cubicBezTo>
                  <a:cubicBezTo>
                    <a:pt x="16758" y="12282"/>
                    <a:pt x="17221" y="12338"/>
                    <a:pt x="17698" y="12338"/>
                  </a:cubicBezTo>
                  <a:cubicBezTo>
                    <a:pt x="17768" y="12338"/>
                    <a:pt x="17839" y="12337"/>
                    <a:pt x="17911" y="12334"/>
                  </a:cubicBezTo>
                  <a:lnTo>
                    <a:pt x="17911" y="12334"/>
                  </a:lnTo>
                  <a:cubicBezTo>
                    <a:pt x="17753" y="13438"/>
                    <a:pt x="17536" y="14521"/>
                    <a:pt x="17241" y="15585"/>
                  </a:cubicBezTo>
                  <a:cubicBezTo>
                    <a:pt x="15783" y="15565"/>
                    <a:pt x="14325" y="15408"/>
                    <a:pt x="12886" y="15053"/>
                  </a:cubicBezTo>
                  <a:cubicBezTo>
                    <a:pt x="10108" y="14403"/>
                    <a:pt x="7232" y="12965"/>
                    <a:pt x="4375" y="10817"/>
                  </a:cubicBezTo>
                  <a:cubicBezTo>
                    <a:pt x="2936" y="9733"/>
                    <a:pt x="1577" y="8532"/>
                    <a:pt x="257" y="7290"/>
                  </a:cubicBezTo>
                  <a:cubicBezTo>
                    <a:pt x="158" y="7487"/>
                    <a:pt x="79" y="7704"/>
                    <a:pt x="1" y="7921"/>
                  </a:cubicBezTo>
                  <a:cubicBezTo>
                    <a:pt x="1281" y="9123"/>
                    <a:pt x="2601" y="10265"/>
                    <a:pt x="4000" y="11329"/>
                  </a:cubicBezTo>
                  <a:cubicBezTo>
                    <a:pt x="6936" y="13536"/>
                    <a:pt x="9872" y="14994"/>
                    <a:pt x="12748" y="15684"/>
                  </a:cubicBezTo>
                  <a:cubicBezTo>
                    <a:pt x="14167" y="16019"/>
                    <a:pt x="15605" y="16176"/>
                    <a:pt x="17063" y="16196"/>
                  </a:cubicBezTo>
                  <a:cubicBezTo>
                    <a:pt x="17044" y="16255"/>
                    <a:pt x="17044" y="16294"/>
                    <a:pt x="17024" y="16354"/>
                  </a:cubicBezTo>
                  <a:cubicBezTo>
                    <a:pt x="16669" y="17516"/>
                    <a:pt x="16236" y="18639"/>
                    <a:pt x="15724" y="19742"/>
                  </a:cubicBezTo>
                  <a:cubicBezTo>
                    <a:pt x="15467" y="19683"/>
                    <a:pt x="15192" y="19624"/>
                    <a:pt x="14935" y="19585"/>
                  </a:cubicBezTo>
                  <a:cubicBezTo>
                    <a:pt x="13599" y="19352"/>
                    <a:pt x="12263" y="19251"/>
                    <a:pt x="10931" y="19251"/>
                  </a:cubicBezTo>
                  <a:cubicBezTo>
                    <a:pt x="7983" y="19251"/>
                    <a:pt x="5058" y="19747"/>
                    <a:pt x="2207" y="20412"/>
                  </a:cubicBezTo>
                  <a:cubicBezTo>
                    <a:pt x="2306" y="20550"/>
                    <a:pt x="2424" y="20708"/>
                    <a:pt x="2542" y="20846"/>
                  </a:cubicBezTo>
                  <a:cubicBezTo>
                    <a:pt x="2562" y="20885"/>
                    <a:pt x="2601" y="20925"/>
                    <a:pt x="2641" y="20964"/>
                  </a:cubicBezTo>
                  <a:cubicBezTo>
                    <a:pt x="5357" y="20345"/>
                    <a:pt x="8138" y="19892"/>
                    <a:pt x="10927" y="19892"/>
                  </a:cubicBezTo>
                  <a:cubicBezTo>
                    <a:pt x="12224" y="19892"/>
                    <a:pt x="13522" y="19990"/>
                    <a:pt x="14817" y="20215"/>
                  </a:cubicBezTo>
                  <a:cubicBezTo>
                    <a:pt x="15034" y="20235"/>
                    <a:pt x="15231" y="20294"/>
                    <a:pt x="15428" y="20334"/>
                  </a:cubicBezTo>
                  <a:cubicBezTo>
                    <a:pt x="14364" y="22521"/>
                    <a:pt x="12985" y="24550"/>
                    <a:pt x="11369" y="26382"/>
                  </a:cubicBezTo>
                  <a:cubicBezTo>
                    <a:pt x="11625" y="26422"/>
                    <a:pt x="11881" y="26441"/>
                    <a:pt x="12138" y="26481"/>
                  </a:cubicBezTo>
                  <a:cubicBezTo>
                    <a:pt x="13694" y="24648"/>
                    <a:pt x="15014" y="22619"/>
                    <a:pt x="16078" y="20471"/>
                  </a:cubicBezTo>
                  <a:cubicBezTo>
                    <a:pt x="18048" y="20944"/>
                    <a:pt x="19979" y="21752"/>
                    <a:pt x="21733" y="22796"/>
                  </a:cubicBezTo>
                  <a:cubicBezTo>
                    <a:pt x="21891" y="22639"/>
                    <a:pt x="22048" y="22481"/>
                    <a:pt x="22186" y="22324"/>
                  </a:cubicBezTo>
                  <a:cubicBezTo>
                    <a:pt x="20373" y="21220"/>
                    <a:pt x="18403" y="20393"/>
                    <a:pt x="16354" y="19880"/>
                  </a:cubicBezTo>
                  <a:cubicBezTo>
                    <a:pt x="16847" y="18797"/>
                    <a:pt x="17280" y="17693"/>
                    <a:pt x="17635" y="16551"/>
                  </a:cubicBezTo>
                  <a:cubicBezTo>
                    <a:pt x="17674" y="16432"/>
                    <a:pt x="17694" y="16314"/>
                    <a:pt x="17733" y="16196"/>
                  </a:cubicBezTo>
                  <a:cubicBezTo>
                    <a:pt x="20511" y="16176"/>
                    <a:pt x="23289" y="15684"/>
                    <a:pt x="25910" y="15053"/>
                  </a:cubicBezTo>
                  <a:cubicBezTo>
                    <a:pt x="25969" y="14817"/>
                    <a:pt x="26008" y="14600"/>
                    <a:pt x="26048" y="14364"/>
                  </a:cubicBezTo>
                  <a:lnTo>
                    <a:pt x="26048" y="14364"/>
                  </a:lnTo>
                  <a:cubicBezTo>
                    <a:pt x="23388" y="15033"/>
                    <a:pt x="20649" y="15526"/>
                    <a:pt x="17911" y="15585"/>
                  </a:cubicBezTo>
                  <a:cubicBezTo>
                    <a:pt x="18186" y="14502"/>
                    <a:pt x="18403" y="13398"/>
                    <a:pt x="18561" y="12295"/>
                  </a:cubicBezTo>
                  <a:cubicBezTo>
                    <a:pt x="20117" y="12137"/>
                    <a:pt x="21693" y="11507"/>
                    <a:pt x="23112" y="10443"/>
                  </a:cubicBezTo>
                  <a:cubicBezTo>
                    <a:pt x="24018" y="9773"/>
                    <a:pt x="24846" y="8926"/>
                    <a:pt x="25654" y="7881"/>
                  </a:cubicBezTo>
                  <a:cubicBezTo>
                    <a:pt x="25575" y="7645"/>
                    <a:pt x="25496" y="7409"/>
                    <a:pt x="25398" y="7172"/>
                  </a:cubicBezTo>
                  <a:cubicBezTo>
                    <a:pt x="24550" y="8315"/>
                    <a:pt x="23664" y="9221"/>
                    <a:pt x="22718" y="9930"/>
                  </a:cubicBezTo>
                  <a:cubicBezTo>
                    <a:pt x="21477" y="10876"/>
                    <a:pt x="20038" y="11467"/>
                    <a:pt x="18659" y="11645"/>
                  </a:cubicBezTo>
                  <a:cubicBezTo>
                    <a:pt x="19093" y="7803"/>
                    <a:pt x="18738" y="3882"/>
                    <a:pt x="17635" y="197"/>
                  </a:cubicBezTo>
                  <a:cubicBezTo>
                    <a:pt x="17379" y="118"/>
                    <a:pt x="17142" y="59"/>
                    <a:pt x="16906" y="0"/>
                  </a:cubicBezTo>
                  <a:close/>
                </a:path>
              </a:pathLst>
            </a:custGeom>
            <a:solidFill>
              <a:srgbClr val="CEC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67"/>
          <p:cNvGrpSpPr/>
          <p:nvPr/>
        </p:nvGrpSpPr>
        <p:grpSpPr>
          <a:xfrm>
            <a:off x="6186483" y="1771759"/>
            <a:ext cx="746413" cy="773577"/>
            <a:chOff x="6315000" y="2306213"/>
            <a:chExt cx="534450" cy="553900"/>
          </a:xfrm>
        </p:grpSpPr>
        <p:sp>
          <p:nvSpPr>
            <p:cNvPr id="2184" name="Google Shape;2184;p67"/>
            <p:cNvSpPr/>
            <p:nvPr/>
          </p:nvSpPr>
          <p:spPr>
            <a:xfrm>
              <a:off x="6315000" y="2742513"/>
              <a:ext cx="131550" cy="117600"/>
            </a:xfrm>
            <a:custGeom>
              <a:avLst/>
              <a:gdLst/>
              <a:ahLst/>
              <a:cxnLst/>
              <a:rect l="l" t="t" r="r" b="b"/>
              <a:pathLst>
                <a:path w="5262" h="4704" extrusionOk="0">
                  <a:moveTo>
                    <a:pt x="451" y="1"/>
                  </a:moveTo>
                  <a:cubicBezTo>
                    <a:pt x="111" y="1"/>
                    <a:pt x="58" y="801"/>
                    <a:pt x="40" y="1039"/>
                  </a:cubicBezTo>
                  <a:cubicBezTo>
                    <a:pt x="0" y="1571"/>
                    <a:pt x="99" y="2123"/>
                    <a:pt x="335" y="2655"/>
                  </a:cubicBezTo>
                  <a:cubicBezTo>
                    <a:pt x="769" y="3561"/>
                    <a:pt x="1636" y="4310"/>
                    <a:pt x="2601" y="4586"/>
                  </a:cubicBezTo>
                  <a:cubicBezTo>
                    <a:pt x="2878" y="4665"/>
                    <a:pt x="3161" y="4703"/>
                    <a:pt x="3439" y="4703"/>
                  </a:cubicBezTo>
                  <a:cubicBezTo>
                    <a:pt x="4133" y="4703"/>
                    <a:pt x="4797" y="4464"/>
                    <a:pt x="5261" y="4014"/>
                  </a:cubicBezTo>
                  <a:cubicBezTo>
                    <a:pt x="4138" y="3187"/>
                    <a:pt x="3054" y="2300"/>
                    <a:pt x="2010" y="1374"/>
                  </a:cubicBezTo>
                  <a:cubicBezTo>
                    <a:pt x="1754" y="1158"/>
                    <a:pt x="1498" y="921"/>
                    <a:pt x="1261" y="685"/>
                  </a:cubicBezTo>
                  <a:cubicBezTo>
                    <a:pt x="1084" y="527"/>
                    <a:pt x="769" y="94"/>
                    <a:pt x="532" y="15"/>
                  </a:cubicBezTo>
                  <a:cubicBezTo>
                    <a:pt x="503" y="5"/>
                    <a:pt x="476" y="1"/>
                    <a:pt x="451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7"/>
            <p:cNvSpPr/>
            <p:nvPr/>
          </p:nvSpPr>
          <p:spPr>
            <a:xfrm>
              <a:off x="6320425" y="2722938"/>
              <a:ext cx="136450" cy="124425"/>
            </a:xfrm>
            <a:custGeom>
              <a:avLst/>
              <a:gdLst/>
              <a:ahLst/>
              <a:cxnLst/>
              <a:rect l="l" t="t" r="r" b="b"/>
              <a:pathLst>
                <a:path w="5458" h="4977" extrusionOk="0">
                  <a:moveTo>
                    <a:pt x="1364" y="0"/>
                  </a:moveTo>
                  <a:cubicBezTo>
                    <a:pt x="725" y="0"/>
                    <a:pt x="81" y="366"/>
                    <a:pt x="40" y="975"/>
                  </a:cubicBezTo>
                  <a:cubicBezTo>
                    <a:pt x="0" y="1389"/>
                    <a:pt x="296" y="1822"/>
                    <a:pt x="591" y="2197"/>
                  </a:cubicBezTo>
                  <a:cubicBezTo>
                    <a:pt x="1379" y="3162"/>
                    <a:pt x="2365" y="3990"/>
                    <a:pt x="3448" y="4600"/>
                  </a:cubicBezTo>
                  <a:cubicBezTo>
                    <a:pt x="3744" y="4758"/>
                    <a:pt x="4039" y="4896"/>
                    <a:pt x="4354" y="4955"/>
                  </a:cubicBezTo>
                  <a:cubicBezTo>
                    <a:pt x="4427" y="4970"/>
                    <a:pt x="4502" y="4977"/>
                    <a:pt x="4576" y="4977"/>
                  </a:cubicBezTo>
                  <a:cubicBezTo>
                    <a:pt x="4806" y="4977"/>
                    <a:pt x="5033" y="4907"/>
                    <a:pt x="5182" y="4758"/>
                  </a:cubicBezTo>
                  <a:cubicBezTo>
                    <a:pt x="5438" y="4541"/>
                    <a:pt x="5458" y="4167"/>
                    <a:pt x="5359" y="3812"/>
                  </a:cubicBezTo>
                  <a:cubicBezTo>
                    <a:pt x="5261" y="3477"/>
                    <a:pt x="5044" y="3162"/>
                    <a:pt x="4827" y="2867"/>
                  </a:cubicBezTo>
                  <a:cubicBezTo>
                    <a:pt x="4098" y="1921"/>
                    <a:pt x="3153" y="837"/>
                    <a:pt x="2128" y="207"/>
                  </a:cubicBezTo>
                  <a:cubicBezTo>
                    <a:pt x="1905" y="66"/>
                    <a:pt x="1635" y="0"/>
                    <a:pt x="1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7"/>
            <p:cNvSpPr/>
            <p:nvPr/>
          </p:nvSpPr>
          <p:spPr>
            <a:xfrm>
              <a:off x="6335200" y="2704313"/>
              <a:ext cx="136450" cy="124425"/>
            </a:xfrm>
            <a:custGeom>
              <a:avLst/>
              <a:gdLst/>
              <a:ahLst/>
              <a:cxnLst/>
              <a:rect l="l" t="t" r="r" b="b"/>
              <a:pathLst>
                <a:path w="5458" h="4977" extrusionOk="0">
                  <a:moveTo>
                    <a:pt x="1376" y="0"/>
                  </a:moveTo>
                  <a:cubicBezTo>
                    <a:pt x="733" y="0"/>
                    <a:pt x="81" y="373"/>
                    <a:pt x="40" y="971"/>
                  </a:cubicBezTo>
                  <a:cubicBezTo>
                    <a:pt x="0" y="1405"/>
                    <a:pt x="276" y="1838"/>
                    <a:pt x="591" y="2193"/>
                  </a:cubicBezTo>
                  <a:cubicBezTo>
                    <a:pt x="1379" y="3158"/>
                    <a:pt x="2365" y="3986"/>
                    <a:pt x="3448" y="4597"/>
                  </a:cubicBezTo>
                  <a:cubicBezTo>
                    <a:pt x="3744" y="4754"/>
                    <a:pt x="4039" y="4892"/>
                    <a:pt x="4335" y="4951"/>
                  </a:cubicBezTo>
                  <a:cubicBezTo>
                    <a:pt x="4422" y="4968"/>
                    <a:pt x="4511" y="4977"/>
                    <a:pt x="4598" y="4977"/>
                  </a:cubicBezTo>
                  <a:cubicBezTo>
                    <a:pt x="4825" y="4977"/>
                    <a:pt x="5040" y="4917"/>
                    <a:pt x="5182" y="4774"/>
                  </a:cubicBezTo>
                  <a:cubicBezTo>
                    <a:pt x="5419" y="4538"/>
                    <a:pt x="5458" y="4163"/>
                    <a:pt x="5359" y="3828"/>
                  </a:cubicBezTo>
                  <a:cubicBezTo>
                    <a:pt x="5261" y="3474"/>
                    <a:pt x="5044" y="3158"/>
                    <a:pt x="4827" y="2863"/>
                  </a:cubicBezTo>
                  <a:cubicBezTo>
                    <a:pt x="4098" y="1917"/>
                    <a:pt x="3153" y="853"/>
                    <a:pt x="2128" y="203"/>
                  </a:cubicBezTo>
                  <a:cubicBezTo>
                    <a:pt x="1909" y="64"/>
                    <a:pt x="1643" y="0"/>
                    <a:pt x="1376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7"/>
            <p:cNvSpPr/>
            <p:nvPr/>
          </p:nvSpPr>
          <p:spPr>
            <a:xfrm>
              <a:off x="6351450" y="2683113"/>
              <a:ext cx="136950" cy="124650"/>
            </a:xfrm>
            <a:custGeom>
              <a:avLst/>
              <a:gdLst/>
              <a:ahLst/>
              <a:cxnLst/>
              <a:rect l="l" t="t" r="r" b="b"/>
              <a:pathLst>
                <a:path w="5478" h="4986" extrusionOk="0">
                  <a:moveTo>
                    <a:pt x="1387" y="1"/>
                  </a:moveTo>
                  <a:cubicBezTo>
                    <a:pt x="742" y="1"/>
                    <a:pt x="96" y="373"/>
                    <a:pt x="40" y="972"/>
                  </a:cubicBezTo>
                  <a:cubicBezTo>
                    <a:pt x="0" y="1406"/>
                    <a:pt x="296" y="1839"/>
                    <a:pt x="592" y="2213"/>
                  </a:cubicBezTo>
                  <a:cubicBezTo>
                    <a:pt x="1380" y="3159"/>
                    <a:pt x="2365" y="3987"/>
                    <a:pt x="3468" y="4598"/>
                  </a:cubicBezTo>
                  <a:cubicBezTo>
                    <a:pt x="3744" y="4755"/>
                    <a:pt x="4040" y="4913"/>
                    <a:pt x="4355" y="4972"/>
                  </a:cubicBezTo>
                  <a:cubicBezTo>
                    <a:pt x="4426" y="4981"/>
                    <a:pt x="4496" y="4986"/>
                    <a:pt x="4566" y="4986"/>
                  </a:cubicBezTo>
                  <a:cubicBezTo>
                    <a:pt x="4807" y="4986"/>
                    <a:pt x="5034" y="4928"/>
                    <a:pt x="5202" y="4775"/>
                  </a:cubicBezTo>
                  <a:cubicBezTo>
                    <a:pt x="5438" y="4558"/>
                    <a:pt x="5478" y="4164"/>
                    <a:pt x="5379" y="3829"/>
                  </a:cubicBezTo>
                  <a:cubicBezTo>
                    <a:pt x="5281" y="3494"/>
                    <a:pt x="5064" y="3179"/>
                    <a:pt x="4828" y="2883"/>
                  </a:cubicBezTo>
                  <a:cubicBezTo>
                    <a:pt x="4118" y="1938"/>
                    <a:pt x="3173" y="854"/>
                    <a:pt x="2148" y="204"/>
                  </a:cubicBezTo>
                  <a:cubicBezTo>
                    <a:pt x="1923" y="65"/>
                    <a:pt x="1655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7"/>
            <p:cNvSpPr/>
            <p:nvPr/>
          </p:nvSpPr>
          <p:spPr>
            <a:xfrm>
              <a:off x="6363775" y="2306213"/>
              <a:ext cx="485675" cy="478075"/>
            </a:xfrm>
            <a:custGeom>
              <a:avLst/>
              <a:gdLst/>
              <a:ahLst/>
              <a:cxnLst/>
              <a:rect l="l" t="t" r="r" b="b"/>
              <a:pathLst>
                <a:path w="19427" h="19123" extrusionOk="0">
                  <a:moveTo>
                    <a:pt x="9144" y="0"/>
                  </a:moveTo>
                  <a:cubicBezTo>
                    <a:pt x="9025" y="0"/>
                    <a:pt x="8906" y="3"/>
                    <a:pt x="8787" y="10"/>
                  </a:cubicBezTo>
                  <a:cubicBezTo>
                    <a:pt x="6344" y="148"/>
                    <a:pt x="4532" y="2099"/>
                    <a:pt x="3704" y="4266"/>
                  </a:cubicBezTo>
                  <a:cubicBezTo>
                    <a:pt x="3034" y="6059"/>
                    <a:pt x="2837" y="7970"/>
                    <a:pt x="2463" y="9842"/>
                  </a:cubicBezTo>
                  <a:cubicBezTo>
                    <a:pt x="2246" y="10886"/>
                    <a:pt x="1970" y="11930"/>
                    <a:pt x="1517" y="12896"/>
                  </a:cubicBezTo>
                  <a:cubicBezTo>
                    <a:pt x="1202" y="13585"/>
                    <a:pt x="650" y="14216"/>
                    <a:pt x="433" y="14965"/>
                  </a:cubicBezTo>
                  <a:cubicBezTo>
                    <a:pt x="0" y="16423"/>
                    <a:pt x="1714" y="17821"/>
                    <a:pt x="2758" y="18570"/>
                  </a:cubicBezTo>
                  <a:cubicBezTo>
                    <a:pt x="3152" y="18866"/>
                    <a:pt x="3625" y="19122"/>
                    <a:pt x="4118" y="19122"/>
                  </a:cubicBezTo>
                  <a:cubicBezTo>
                    <a:pt x="4130" y="19122"/>
                    <a:pt x="4142" y="19122"/>
                    <a:pt x="4155" y="19122"/>
                  </a:cubicBezTo>
                  <a:cubicBezTo>
                    <a:pt x="4965" y="19122"/>
                    <a:pt x="5605" y="18484"/>
                    <a:pt x="6226" y="17979"/>
                  </a:cubicBezTo>
                  <a:cubicBezTo>
                    <a:pt x="7586" y="16856"/>
                    <a:pt x="9260" y="16166"/>
                    <a:pt x="10896" y="15516"/>
                  </a:cubicBezTo>
                  <a:cubicBezTo>
                    <a:pt x="12551" y="14866"/>
                    <a:pt x="14225" y="14236"/>
                    <a:pt x="15683" y="13231"/>
                  </a:cubicBezTo>
                  <a:cubicBezTo>
                    <a:pt x="17949" y="11635"/>
                    <a:pt x="19427" y="8876"/>
                    <a:pt x="18383" y="6118"/>
                  </a:cubicBezTo>
                  <a:cubicBezTo>
                    <a:pt x="17831" y="4699"/>
                    <a:pt x="16728" y="3557"/>
                    <a:pt x="15546" y="2631"/>
                  </a:cubicBezTo>
                  <a:cubicBezTo>
                    <a:pt x="13784" y="1244"/>
                    <a:pt x="11453" y="0"/>
                    <a:pt x="9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7"/>
            <p:cNvSpPr/>
            <p:nvPr/>
          </p:nvSpPr>
          <p:spPr>
            <a:xfrm>
              <a:off x="6386925" y="2417263"/>
              <a:ext cx="365500" cy="370450"/>
            </a:xfrm>
            <a:custGeom>
              <a:avLst/>
              <a:gdLst/>
              <a:ahLst/>
              <a:cxnLst/>
              <a:rect l="l" t="t" r="r" b="b"/>
              <a:pathLst>
                <a:path w="14620" h="14818" extrusionOk="0">
                  <a:moveTo>
                    <a:pt x="5442" y="492"/>
                  </a:moveTo>
                  <a:cubicBezTo>
                    <a:pt x="5454" y="492"/>
                    <a:pt x="5466" y="493"/>
                    <a:pt x="5477" y="494"/>
                  </a:cubicBezTo>
                  <a:cubicBezTo>
                    <a:pt x="5596" y="494"/>
                    <a:pt x="5674" y="533"/>
                    <a:pt x="5734" y="573"/>
                  </a:cubicBezTo>
                  <a:cubicBezTo>
                    <a:pt x="5832" y="671"/>
                    <a:pt x="5911" y="809"/>
                    <a:pt x="5950" y="927"/>
                  </a:cubicBezTo>
                  <a:cubicBezTo>
                    <a:pt x="5990" y="1085"/>
                    <a:pt x="5990" y="1262"/>
                    <a:pt x="5950" y="1479"/>
                  </a:cubicBezTo>
                  <a:cubicBezTo>
                    <a:pt x="5871" y="1972"/>
                    <a:pt x="5753" y="2484"/>
                    <a:pt x="5615" y="2976"/>
                  </a:cubicBezTo>
                  <a:cubicBezTo>
                    <a:pt x="5379" y="2760"/>
                    <a:pt x="5162" y="2504"/>
                    <a:pt x="5005" y="2208"/>
                  </a:cubicBezTo>
                  <a:cubicBezTo>
                    <a:pt x="4847" y="1932"/>
                    <a:pt x="4630" y="1420"/>
                    <a:pt x="4808" y="947"/>
                  </a:cubicBezTo>
                  <a:cubicBezTo>
                    <a:pt x="4920" y="684"/>
                    <a:pt x="5194" y="492"/>
                    <a:pt x="5442" y="492"/>
                  </a:cubicBezTo>
                  <a:close/>
                  <a:moveTo>
                    <a:pt x="10430" y="1784"/>
                  </a:moveTo>
                  <a:cubicBezTo>
                    <a:pt x="10486" y="1784"/>
                    <a:pt x="10532" y="1805"/>
                    <a:pt x="10541" y="1814"/>
                  </a:cubicBezTo>
                  <a:cubicBezTo>
                    <a:pt x="10561" y="1814"/>
                    <a:pt x="10580" y="1834"/>
                    <a:pt x="10620" y="1853"/>
                  </a:cubicBezTo>
                  <a:cubicBezTo>
                    <a:pt x="10659" y="1893"/>
                    <a:pt x="10718" y="1972"/>
                    <a:pt x="10659" y="2090"/>
                  </a:cubicBezTo>
                  <a:cubicBezTo>
                    <a:pt x="10600" y="2247"/>
                    <a:pt x="10521" y="2385"/>
                    <a:pt x="10423" y="2523"/>
                  </a:cubicBezTo>
                  <a:cubicBezTo>
                    <a:pt x="10285" y="2720"/>
                    <a:pt x="10108" y="2898"/>
                    <a:pt x="9930" y="3055"/>
                  </a:cubicBezTo>
                  <a:cubicBezTo>
                    <a:pt x="9970" y="2681"/>
                    <a:pt x="10068" y="2287"/>
                    <a:pt x="10226" y="1932"/>
                  </a:cubicBezTo>
                  <a:cubicBezTo>
                    <a:pt x="10279" y="1814"/>
                    <a:pt x="10362" y="1784"/>
                    <a:pt x="10430" y="1784"/>
                  </a:cubicBezTo>
                  <a:close/>
                  <a:moveTo>
                    <a:pt x="13011" y="5418"/>
                  </a:moveTo>
                  <a:cubicBezTo>
                    <a:pt x="13055" y="5418"/>
                    <a:pt x="13098" y="5418"/>
                    <a:pt x="13142" y="5420"/>
                  </a:cubicBezTo>
                  <a:cubicBezTo>
                    <a:pt x="13496" y="5420"/>
                    <a:pt x="13733" y="5479"/>
                    <a:pt x="13910" y="5617"/>
                  </a:cubicBezTo>
                  <a:cubicBezTo>
                    <a:pt x="13930" y="5636"/>
                    <a:pt x="13950" y="5656"/>
                    <a:pt x="13969" y="5676"/>
                  </a:cubicBezTo>
                  <a:cubicBezTo>
                    <a:pt x="14068" y="5774"/>
                    <a:pt x="14127" y="5892"/>
                    <a:pt x="14107" y="6011"/>
                  </a:cubicBezTo>
                  <a:cubicBezTo>
                    <a:pt x="14068" y="6346"/>
                    <a:pt x="13575" y="6424"/>
                    <a:pt x="13418" y="6444"/>
                  </a:cubicBezTo>
                  <a:cubicBezTo>
                    <a:pt x="13321" y="6453"/>
                    <a:pt x="13224" y="6458"/>
                    <a:pt x="13127" y="6458"/>
                  </a:cubicBezTo>
                  <a:cubicBezTo>
                    <a:pt x="12414" y="6458"/>
                    <a:pt x="11707" y="6208"/>
                    <a:pt x="11152" y="5774"/>
                  </a:cubicBezTo>
                  <a:cubicBezTo>
                    <a:pt x="11742" y="5553"/>
                    <a:pt x="12368" y="5418"/>
                    <a:pt x="13011" y="5418"/>
                  </a:cubicBezTo>
                  <a:close/>
                  <a:moveTo>
                    <a:pt x="5477" y="0"/>
                  </a:moveTo>
                  <a:cubicBezTo>
                    <a:pt x="5017" y="0"/>
                    <a:pt x="4546" y="329"/>
                    <a:pt x="4354" y="770"/>
                  </a:cubicBezTo>
                  <a:cubicBezTo>
                    <a:pt x="4177" y="1243"/>
                    <a:pt x="4256" y="1853"/>
                    <a:pt x="4591" y="2444"/>
                  </a:cubicBezTo>
                  <a:cubicBezTo>
                    <a:pt x="4808" y="2858"/>
                    <a:pt x="5123" y="3213"/>
                    <a:pt x="5477" y="3489"/>
                  </a:cubicBezTo>
                  <a:cubicBezTo>
                    <a:pt x="4453" y="7075"/>
                    <a:pt x="2542" y="10463"/>
                    <a:pt x="0" y="13163"/>
                  </a:cubicBezTo>
                  <a:lnTo>
                    <a:pt x="355" y="13498"/>
                  </a:lnTo>
                  <a:cubicBezTo>
                    <a:pt x="2916" y="10779"/>
                    <a:pt x="4827" y="7390"/>
                    <a:pt x="5891" y="3784"/>
                  </a:cubicBezTo>
                  <a:cubicBezTo>
                    <a:pt x="6403" y="4099"/>
                    <a:pt x="6995" y="4296"/>
                    <a:pt x="7605" y="4336"/>
                  </a:cubicBezTo>
                  <a:cubicBezTo>
                    <a:pt x="7671" y="4340"/>
                    <a:pt x="7737" y="4342"/>
                    <a:pt x="7803" y="4342"/>
                  </a:cubicBezTo>
                  <a:cubicBezTo>
                    <a:pt x="8387" y="4342"/>
                    <a:pt x="8966" y="4188"/>
                    <a:pt x="9497" y="3922"/>
                  </a:cubicBezTo>
                  <a:cubicBezTo>
                    <a:pt x="9536" y="4218"/>
                    <a:pt x="9635" y="4513"/>
                    <a:pt x="9753" y="4789"/>
                  </a:cubicBezTo>
                  <a:cubicBezTo>
                    <a:pt x="9891" y="5085"/>
                    <a:pt x="10068" y="5380"/>
                    <a:pt x="10285" y="5636"/>
                  </a:cubicBezTo>
                  <a:cubicBezTo>
                    <a:pt x="9379" y="6089"/>
                    <a:pt x="8571" y="6700"/>
                    <a:pt x="7861" y="7272"/>
                  </a:cubicBezTo>
                  <a:cubicBezTo>
                    <a:pt x="5320" y="9360"/>
                    <a:pt x="3093" y="11803"/>
                    <a:pt x="1261" y="14562"/>
                  </a:cubicBezTo>
                  <a:lnTo>
                    <a:pt x="1655" y="14818"/>
                  </a:lnTo>
                  <a:cubicBezTo>
                    <a:pt x="3468" y="12118"/>
                    <a:pt x="5655" y="9695"/>
                    <a:pt x="8177" y="7646"/>
                  </a:cubicBezTo>
                  <a:cubicBezTo>
                    <a:pt x="8886" y="7055"/>
                    <a:pt x="9714" y="6424"/>
                    <a:pt x="10640" y="5991"/>
                  </a:cubicBezTo>
                  <a:cubicBezTo>
                    <a:pt x="11313" y="6578"/>
                    <a:pt x="12199" y="6939"/>
                    <a:pt x="13085" y="6939"/>
                  </a:cubicBezTo>
                  <a:cubicBezTo>
                    <a:pt x="13209" y="6939"/>
                    <a:pt x="13333" y="6931"/>
                    <a:pt x="13457" y="6917"/>
                  </a:cubicBezTo>
                  <a:cubicBezTo>
                    <a:pt x="14107" y="6858"/>
                    <a:pt x="14541" y="6543"/>
                    <a:pt x="14580" y="6070"/>
                  </a:cubicBezTo>
                  <a:cubicBezTo>
                    <a:pt x="14620" y="5814"/>
                    <a:pt x="14501" y="5538"/>
                    <a:pt x="14304" y="5321"/>
                  </a:cubicBezTo>
                  <a:cubicBezTo>
                    <a:pt x="13969" y="5006"/>
                    <a:pt x="13516" y="4947"/>
                    <a:pt x="13162" y="4927"/>
                  </a:cubicBezTo>
                  <a:cubicBezTo>
                    <a:pt x="13123" y="4926"/>
                    <a:pt x="13084" y="4926"/>
                    <a:pt x="13045" y="4926"/>
                  </a:cubicBezTo>
                  <a:cubicBezTo>
                    <a:pt x="12240" y="4926"/>
                    <a:pt x="11471" y="5119"/>
                    <a:pt x="10738" y="5420"/>
                  </a:cubicBezTo>
                  <a:cubicBezTo>
                    <a:pt x="10521" y="5183"/>
                    <a:pt x="10324" y="4888"/>
                    <a:pt x="10186" y="4592"/>
                  </a:cubicBezTo>
                  <a:cubicBezTo>
                    <a:pt x="10048" y="4296"/>
                    <a:pt x="9970" y="3981"/>
                    <a:pt x="9950" y="3666"/>
                  </a:cubicBezTo>
                  <a:cubicBezTo>
                    <a:pt x="10285" y="3430"/>
                    <a:pt x="10580" y="3134"/>
                    <a:pt x="10817" y="2799"/>
                  </a:cubicBezTo>
                  <a:cubicBezTo>
                    <a:pt x="10935" y="2641"/>
                    <a:pt x="11034" y="2464"/>
                    <a:pt x="11112" y="2267"/>
                  </a:cubicBezTo>
                  <a:cubicBezTo>
                    <a:pt x="11270" y="1853"/>
                    <a:pt x="11053" y="1499"/>
                    <a:pt x="10738" y="1361"/>
                  </a:cubicBezTo>
                  <a:cubicBezTo>
                    <a:pt x="10646" y="1321"/>
                    <a:pt x="10543" y="1299"/>
                    <a:pt x="10438" y="1299"/>
                  </a:cubicBezTo>
                  <a:cubicBezTo>
                    <a:pt x="10182" y="1299"/>
                    <a:pt x="9918" y="1428"/>
                    <a:pt x="9792" y="1735"/>
                  </a:cubicBezTo>
                  <a:cubicBezTo>
                    <a:pt x="9536" y="2267"/>
                    <a:pt x="9438" y="2838"/>
                    <a:pt x="9438" y="3410"/>
                  </a:cubicBezTo>
                  <a:cubicBezTo>
                    <a:pt x="8935" y="3708"/>
                    <a:pt x="8328" y="3865"/>
                    <a:pt x="7731" y="3865"/>
                  </a:cubicBezTo>
                  <a:cubicBezTo>
                    <a:pt x="7695" y="3865"/>
                    <a:pt x="7660" y="3864"/>
                    <a:pt x="7625" y="3863"/>
                  </a:cubicBezTo>
                  <a:cubicBezTo>
                    <a:pt x="7054" y="3824"/>
                    <a:pt x="6502" y="3627"/>
                    <a:pt x="6029" y="3311"/>
                  </a:cubicBezTo>
                  <a:cubicBezTo>
                    <a:pt x="6187" y="2720"/>
                    <a:pt x="6325" y="2149"/>
                    <a:pt x="6423" y="1558"/>
                  </a:cubicBezTo>
                  <a:cubicBezTo>
                    <a:pt x="6482" y="1282"/>
                    <a:pt x="6482" y="1026"/>
                    <a:pt x="6403" y="789"/>
                  </a:cubicBezTo>
                  <a:cubicBezTo>
                    <a:pt x="6266" y="297"/>
                    <a:pt x="5931" y="21"/>
                    <a:pt x="5517" y="1"/>
                  </a:cubicBezTo>
                  <a:cubicBezTo>
                    <a:pt x="5504" y="1"/>
                    <a:pt x="5490" y="0"/>
                    <a:pt x="5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0" name="Google Shape;2190;p67"/>
          <p:cNvGrpSpPr/>
          <p:nvPr/>
        </p:nvGrpSpPr>
        <p:grpSpPr>
          <a:xfrm>
            <a:off x="6062049" y="3801003"/>
            <a:ext cx="515722" cy="714639"/>
            <a:chOff x="6728450" y="2964075"/>
            <a:chExt cx="482750" cy="668950"/>
          </a:xfrm>
        </p:grpSpPr>
        <p:sp>
          <p:nvSpPr>
            <p:cNvPr id="2191" name="Google Shape;2191;p67"/>
            <p:cNvSpPr/>
            <p:nvPr/>
          </p:nvSpPr>
          <p:spPr>
            <a:xfrm>
              <a:off x="6728450" y="3288075"/>
              <a:ext cx="219225" cy="344950"/>
            </a:xfrm>
            <a:custGeom>
              <a:avLst/>
              <a:gdLst/>
              <a:ahLst/>
              <a:cxnLst/>
              <a:rect l="l" t="t" r="r" b="b"/>
              <a:pathLst>
                <a:path w="8769" h="13798" extrusionOk="0">
                  <a:moveTo>
                    <a:pt x="7988" y="1"/>
                  </a:moveTo>
                  <a:cubicBezTo>
                    <a:pt x="7899" y="1"/>
                    <a:pt x="7807" y="37"/>
                    <a:pt x="7704" y="123"/>
                  </a:cubicBezTo>
                  <a:cubicBezTo>
                    <a:pt x="7330" y="458"/>
                    <a:pt x="7113" y="1148"/>
                    <a:pt x="6857" y="1581"/>
                  </a:cubicBezTo>
                  <a:cubicBezTo>
                    <a:pt x="6305" y="2547"/>
                    <a:pt x="5734" y="3512"/>
                    <a:pt x="5182" y="4458"/>
                  </a:cubicBezTo>
                  <a:cubicBezTo>
                    <a:pt x="4079" y="6369"/>
                    <a:pt x="2976" y="8261"/>
                    <a:pt x="1853" y="10172"/>
                  </a:cubicBezTo>
                  <a:cubicBezTo>
                    <a:pt x="1695" y="10428"/>
                    <a:pt x="0" y="13305"/>
                    <a:pt x="20" y="13324"/>
                  </a:cubicBezTo>
                  <a:cubicBezTo>
                    <a:pt x="316" y="13482"/>
                    <a:pt x="592" y="13639"/>
                    <a:pt x="887" y="13797"/>
                  </a:cubicBezTo>
                  <a:cubicBezTo>
                    <a:pt x="3508" y="9364"/>
                    <a:pt x="6148" y="4931"/>
                    <a:pt x="8768" y="498"/>
                  </a:cubicBezTo>
                  <a:cubicBezTo>
                    <a:pt x="8439" y="255"/>
                    <a:pt x="8224" y="1"/>
                    <a:pt x="7988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7"/>
            <p:cNvSpPr/>
            <p:nvPr/>
          </p:nvSpPr>
          <p:spPr>
            <a:xfrm>
              <a:off x="6815150" y="2973200"/>
              <a:ext cx="386200" cy="383950"/>
            </a:xfrm>
            <a:custGeom>
              <a:avLst/>
              <a:gdLst/>
              <a:ahLst/>
              <a:cxnLst/>
              <a:rect l="l" t="t" r="r" b="b"/>
              <a:pathLst>
                <a:path w="15448" h="15358" extrusionOk="0">
                  <a:moveTo>
                    <a:pt x="7904" y="0"/>
                  </a:moveTo>
                  <a:cubicBezTo>
                    <a:pt x="6729" y="0"/>
                    <a:pt x="5568" y="403"/>
                    <a:pt x="4591" y="1054"/>
                  </a:cubicBezTo>
                  <a:cubicBezTo>
                    <a:pt x="3507" y="1764"/>
                    <a:pt x="2640" y="2729"/>
                    <a:pt x="1911" y="3773"/>
                  </a:cubicBezTo>
                  <a:cubicBezTo>
                    <a:pt x="828" y="5271"/>
                    <a:pt x="0" y="7064"/>
                    <a:pt x="217" y="8896"/>
                  </a:cubicBezTo>
                  <a:cubicBezTo>
                    <a:pt x="375" y="10118"/>
                    <a:pt x="985" y="11260"/>
                    <a:pt x="1773" y="12226"/>
                  </a:cubicBezTo>
                  <a:cubicBezTo>
                    <a:pt x="2837" y="13566"/>
                    <a:pt x="4256" y="14669"/>
                    <a:pt x="5911" y="15122"/>
                  </a:cubicBezTo>
                  <a:cubicBezTo>
                    <a:pt x="6504" y="15283"/>
                    <a:pt x="7116" y="15358"/>
                    <a:pt x="7731" y="15358"/>
                  </a:cubicBezTo>
                  <a:cubicBezTo>
                    <a:pt x="8996" y="15358"/>
                    <a:pt x="10274" y="15042"/>
                    <a:pt x="11428" y="14511"/>
                  </a:cubicBezTo>
                  <a:cubicBezTo>
                    <a:pt x="13103" y="13743"/>
                    <a:pt x="14639" y="12423"/>
                    <a:pt x="15093" y="10650"/>
                  </a:cubicBezTo>
                  <a:cubicBezTo>
                    <a:pt x="15447" y="9310"/>
                    <a:pt x="15112" y="7852"/>
                    <a:pt x="14482" y="6610"/>
                  </a:cubicBezTo>
                  <a:cubicBezTo>
                    <a:pt x="13832" y="5330"/>
                    <a:pt x="12866" y="4266"/>
                    <a:pt x="11960" y="3163"/>
                  </a:cubicBezTo>
                  <a:cubicBezTo>
                    <a:pt x="11310" y="2394"/>
                    <a:pt x="11231" y="1370"/>
                    <a:pt x="10364" y="778"/>
                  </a:cubicBezTo>
                  <a:cubicBezTo>
                    <a:pt x="9753" y="345"/>
                    <a:pt x="8985" y="69"/>
                    <a:pt x="8216" y="10"/>
                  </a:cubicBezTo>
                  <a:cubicBezTo>
                    <a:pt x="8112" y="4"/>
                    <a:pt x="8008" y="0"/>
                    <a:pt x="7904" y="0"/>
                  </a:cubicBezTo>
                  <a:close/>
                </a:path>
              </a:pathLst>
            </a:custGeom>
            <a:solidFill>
              <a:srgbClr val="F3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7"/>
            <p:cNvSpPr/>
            <p:nvPr/>
          </p:nvSpPr>
          <p:spPr>
            <a:xfrm>
              <a:off x="6805775" y="2964075"/>
              <a:ext cx="405425" cy="407375"/>
            </a:xfrm>
            <a:custGeom>
              <a:avLst/>
              <a:gdLst/>
              <a:ahLst/>
              <a:cxnLst/>
              <a:rect l="l" t="t" r="r" b="b"/>
              <a:pathLst>
                <a:path w="16217" h="16295" extrusionOk="0">
                  <a:moveTo>
                    <a:pt x="14719" y="8394"/>
                  </a:moveTo>
                  <a:lnTo>
                    <a:pt x="14719" y="8394"/>
                  </a:lnTo>
                  <a:cubicBezTo>
                    <a:pt x="14936" y="9084"/>
                    <a:pt x="15014" y="9773"/>
                    <a:pt x="14896" y="10463"/>
                  </a:cubicBezTo>
                  <a:cubicBezTo>
                    <a:pt x="14719" y="11547"/>
                    <a:pt x="14049" y="12413"/>
                    <a:pt x="13418" y="13024"/>
                  </a:cubicBezTo>
                  <a:cubicBezTo>
                    <a:pt x="14187" y="12197"/>
                    <a:pt x="14679" y="11093"/>
                    <a:pt x="14798" y="9911"/>
                  </a:cubicBezTo>
                  <a:cubicBezTo>
                    <a:pt x="14837" y="9419"/>
                    <a:pt x="14817" y="8906"/>
                    <a:pt x="14719" y="8394"/>
                  </a:cubicBezTo>
                  <a:close/>
                  <a:moveTo>
                    <a:pt x="8723" y="2558"/>
                  </a:moveTo>
                  <a:cubicBezTo>
                    <a:pt x="9626" y="2558"/>
                    <a:pt x="10521" y="2796"/>
                    <a:pt x="11271" y="3271"/>
                  </a:cubicBezTo>
                  <a:cubicBezTo>
                    <a:pt x="11330" y="3311"/>
                    <a:pt x="11369" y="3330"/>
                    <a:pt x="11409" y="3370"/>
                  </a:cubicBezTo>
                  <a:cubicBezTo>
                    <a:pt x="12177" y="3902"/>
                    <a:pt x="12788" y="4670"/>
                    <a:pt x="13281" y="5439"/>
                  </a:cubicBezTo>
                  <a:cubicBezTo>
                    <a:pt x="13143" y="5281"/>
                    <a:pt x="12985" y="5143"/>
                    <a:pt x="12827" y="5005"/>
                  </a:cubicBezTo>
                  <a:cubicBezTo>
                    <a:pt x="11798" y="4068"/>
                    <a:pt x="10493" y="3562"/>
                    <a:pt x="9249" y="3562"/>
                  </a:cubicBezTo>
                  <a:cubicBezTo>
                    <a:pt x="8898" y="3562"/>
                    <a:pt x="8551" y="3603"/>
                    <a:pt x="8217" y="3685"/>
                  </a:cubicBezTo>
                  <a:cubicBezTo>
                    <a:pt x="6483" y="4138"/>
                    <a:pt x="5143" y="5734"/>
                    <a:pt x="5005" y="7507"/>
                  </a:cubicBezTo>
                  <a:cubicBezTo>
                    <a:pt x="4867" y="9261"/>
                    <a:pt x="5951" y="11054"/>
                    <a:pt x="7586" y="11763"/>
                  </a:cubicBezTo>
                  <a:cubicBezTo>
                    <a:pt x="8100" y="11982"/>
                    <a:pt x="8657" y="12088"/>
                    <a:pt x="9216" y="12088"/>
                  </a:cubicBezTo>
                  <a:cubicBezTo>
                    <a:pt x="10416" y="12088"/>
                    <a:pt x="11627" y="11600"/>
                    <a:pt x="12433" y="10699"/>
                  </a:cubicBezTo>
                  <a:cubicBezTo>
                    <a:pt x="13261" y="9793"/>
                    <a:pt x="13517" y="8611"/>
                    <a:pt x="13123" y="7665"/>
                  </a:cubicBezTo>
                  <a:cubicBezTo>
                    <a:pt x="12808" y="6916"/>
                    <a:pt x="12020" y="6345"/>
                    <a:pt x="11153" y="6227"/>
                  </a:cubicBezTo>
                  <a:cubicBezTo>
                    <a:pt x="11031" y="6211"/>
                    <a:pt x="10908" y="6203"/>
                    <a:pt x="10785" y="6203"/>
                  </a:cubicBezTo>
                  <a:cubicBezTo>
                    <a:pt x="10130" y="6203"/>
                    <a:pt x="9464" y="6420"/>
                    <a:pt x="8867" y="6818"/>
                  </a:cubicBezTo>
                  <a:cubicBezTo>
                    <a:pt x="8453" y="7094"/>
                    <a:pt x="7882" y="7606"/>
                    <a:pt x="7646" y="8335"/>
                  </a:cubicBezTo>
                  <a:cubicBezTo>
                    <a:pt x="7429" y="9084"/>
                    <a:pt x="7586" y="9891"/>
                    <a:pt x="8099" y="10384"/>
                  </a:cubicBezTo>
                  <a:cubicBezTo>
                    <a:pt x="8410" y="10706"/>
                    <a:pt x="8850" y="10870"/>
                    <a:pt x="9281" y="10870"/>
                  </a:cubicBezTo>
                  <a:cubicBezTo>
                    <a:pt x="9642" y="10870"/>
                    <a:pt x="9997" y="10755"/>
                    <a:pt x="10266" y="10522"/>
                  </a:cubicBezTo>
                  <a:cubicBezTo>
                    <a:pt x="10601" y="10226"/>
                    <a:pt x="10778" y="9773"/>
                    <a:pt x="10719" y="9300"/>
                  </a:cubicBezTo>
                  <a:cubicBezTo>
                    <a:pt x="10680" y="8867"/>
                    <a:pt x="10443" y="8493"/>
                    <a:pt x="10089" y="8296"/>
                  </a:cubicBezTo>
                  <a:cubicBezTo>
                    <a:pt x="10015" y="8253"/>
                    <a:pt x="9934" y="8233"/>
                    <a:pt x="9852" y="8233"/>
                  </a:cubicBezTo>
                  <a:cubicBezTo>
                    <a:pt x="9673" y="8233"/>
                    <a:pt x="9494" y="8330"/>
                    <a:pt x="9399" y="8493"/>
                  </a:cubicBezTo>
                  <a:cubicBezTo>
                    <a:pt x="9261" y="8729"/>
                    <a:pt x="9360" y="9044"/>
                    <a:pt x="9596" y="9182"/>
                  </a:cubicBezTo>
                  <a:cubicBezTo>
                    <a:pt x="9695" y="9222"/>
                    <a:pt x="9714" y="9360"/>
                    <a:pt x="9734" y="9419"/>
                  </a:cubicBezTo>
                  <a:cubicBezTo>
                    <a:pt x="9734" y="9557"/>
                    <a:pt x="9695" y="9694"/>
                    <a:pt x="9616" y="9754"/>
                  </a:cubicBezTo>
                  <a:cubicBezTo>
                    <a:pt x="9532" y="9829"/>
                    <a:pt x="9412" y="9865"/>
                    <a:pt x="9286" y="9865"/>
                  </a:cubicBezTo>
                  <a:cubicBezTo>
                    <a:pt x="9116" y="9865"/>
                    <a:pt x="8933" y="9799"/>
                    <a:pt x="8808" y="9675"/>
                  </a:cubicBezTo>
                  <a:cubicBezTo>
                    <a:pt x="8572" y="9438"/>
                    <a:pt x="8493" y="9025"/>
                    <a:pt x="8611" y="8650"/>
                  </a:cubicBezTo>
                  <a:cubicBezTo>
                    <a:pt x="8729" y="8276"/>
                    <a:pt x="9025" y="7921"/>
                    <a:pt x="9438" y="7645"/>
                  </a:cubicBezTo>
                  <a:cubicBezTo>
                    <a:pt x="9857" y="7361"/>
                    <a:pt x="10333" y="7218"/>
                    <a:pt x="10781" y="7218"/>
                  </a:cubicBezTo>
                  <a:cubicBezTo>
                    <a:pt x="10860" y="7218"/>
                    <a:pt x="10938" y="7223"/>
                    <a:pt x="11015" y="7232"/>
                  </a:cubicBezTo>
                  <a:cubicBezTo>
                    <a:pt x="11547" y="7310"/>
                    <a:pt x="12020" y="7645"/>
                    <a:pt x="12197" y="8079"/>
                  </a:cubicBezTo>
                  <a:cubicBezTo>
                    <a:pt x="12473" y="8729"/>
                    <a:pt x="12138" y="9517"/>
                    <a:pt x="11685" y="10010"/>
                  </a:cubicBezTo>
                  <a:cubicBezTo>
                    <a:pt x="11062" y="10700"/>
                    <a:pt x="10133" y="11083"/>
                    <a:pt x="9209" y="11083"/>
                  </a:cubicBezTo>
                  <a:cubicBezTo>
                    <a:pt x="8789" y="11083"/>
                    <a:pt x="8369" y="11004"/>
                    <a:pt x="7980" y="10837"/>
                  </a:cubicBezTo>
                  <a:cubicBezTo>
                    <a:pt x="6739" y="10286"/>
                    <a:pt x="5912" y="8926"/>
                    <a:pt x="6010" y="7586"/>
                  </a:cubicBezTo>
                  <a:cubicBezTo>
                    <a:pt x="6128" y="6227"/>
                    <a:pt x="7153" y="5005"/>
                    <a:pt x="8453" y="4670"/>
                  </a:cubicBezTo>
                  <a:cubicBezTo>
                    <a:pt x="8724" y="4600"/>
                    <a:pt x="9003" y="4566"/>
                    <a:pt x="9286" y="4566"/>
                  </a:cubicBezTo>
                  <a:cubicBezTo>
                    <a:pt x="10279" y="4566"/>
                    <a:pt x="11314" y="4987"/>
                    <a:pt x="12157" y="5754"/>
                  </a:cubicBezTo>
                  <a:cubicBezTo>
                    <a:pt x="13300" y="6778"/>
                    <a:pt x="13931" y="8355"/>
                    <a:pt x="13793" y="9832"/>
                  </a:cubicBezTo>
                  <a:cubicBezTo>
                    <a:pt x="13655" y="11330"/>
                    <a:pt x="12670" y="12748"/>
                    <a:pt x="11330" y="13339"/>
                  </a:cubicBezTo>
                  <a:cubicBezTo>
                    <a:pt x="10794" y="13574"/>
                    <a:pt x="10190" y="13692"/>
                    <a:pt x="9559" y="13692"/>
                  </a:cubicBezTo>
                  <a:cubicBezTo>
                    <a:pt x="8915" y="13692"/>
                    <a:pt x="8243" y="13569"/>
                    <a:pt x="7586" y="13320"/>
                  </a:cubicBezTo>
                  <a:cubicBezTo>
                    <a:pt x="5656" y="12591"/>
                    <a:pt x="4138" y="10857"/>
                    <a:pt x="3764" y="8887"/>
                  </a:cubicBezTo>
                  <a:cubicBezTo>
                    <a:pt x="3370" y="6877"/>
                    <a:pt x="4198" y="4670"/>
                    <a:pt x="5774" y="3508"/>
                  </a:cubicBezTo>
                  <a:cubicBezTo>
                    <a:pt x="6629" y="2874"/>
                    <a:pt x="7682" y="2558"/>
                    <a:pt x="8723" y="2558"/>
                  </a:cubicBezTo>
                  <a:close/>
                  <a:moveTo>
                    <a:pt x="8335" y="1006"/>
                  </a:moveTo>
                  <a:cubicBezTo>
                    <a:pt x="9222" y="1006"/>
                    <a:pt x="10069" y="1242"/>
                    <a:pt x="10759" y="1675"/>
                  </a:cubicBezTo>
                  <a:cubicBezTo>
                    <a:pt x="10975" y="1813"/>
                    <a:pt x="11192" y="1991"/>
                    <a:pt x="11369" y="2168"/>
                  </a:cubicBezTo>
                  <a:cubicBezTo>
                    <a:pt x="10562" y="1760"/>
                    <a:pt x="9649" y="1556"/>
                    <a:pt x="8731" y="1556"/>
                  </a:cubicBezTo>
                  <a:cubicBezTo>
                    <a:pt x="7474" y="1556"/>
                    <a:pt x="6207" y="1938"/>
                    <a:pt x="5183" y="2700"/>
                  </a:cubicBezTo>
                  <a:cubicBezTo>
                    <a:pt x="3272" y="4099"/>
                    <a:pt x="2286" y="6680"/>
                    <a:pt x="2759" y="9084"/>
                  </a:cubicBezTo>
                  <a:cubicBezTo>
                    <a:pt x="3212" y="11389"/>
                    <a:pt x="4966" y="13418"/>
                    <a:pt x="7232" y="14266"/>
                  </a:cubicBezTo>
                  <a:cubicBezTo>
                    <a:pt x="7987" y="14556"/>
                    <a:pt x="8772" y="14699"/>
                    <a:pt x="9530" y="14699"/>
                  </a:cubicBezTo>
                  <a:cubicBezTo>
                    <a:pt x="10315" y="14699"/>
                    <a:pt x="11073" y="14546"/>
                    <a:pt x="11744" y="14246"/>
                  </a:cubicBezTo>
                  <a:cubicBezTo>
                    <a:pt x="11789" y="14231"/>
                    <a:pt x="11835" y="14215"/>
                    <a:pt x="11880" y="14191"/>
                  </a:cubicBezTo>
                  <a:lnTo>
                    <a:pt x="11880" y="14191"/>
                  </a:lnTo>
                  <a:cubicBezTo>
                    <a:pt x="10708" y="14885"/>
                    <a:pt x="9364" y="15270"/>
                    <a:pt x="8059" y="15270"/>
                  </a:cubicBezTo>
                  <a:cubicBezTo>
                    <a:pt x="8035" y="15271"/>
                    <a:pt x="8011" y="15271"/>
                    <a:pt x="7988" y="15271"/>
                  </a:cubicBezTo>
                  <a:cubicBezTo>
                    <a:pt x="6199" y="15271"/>
                    <a:pt x="4418" y="14545"/>
                    <a:pt x="3193" y="13320"/>
                  </a:cubicBezTo>
                  <a:cubicBezTo>
                    <a:pt x="1735" y="11842"/>
                    <a:pt x="1045" y="9576"/>
                    <a:pt x="1419" y="7409"/>
                  </a:cubicBezTo>
                  <a:cubicBezTo>
                    <a:pt x="1754" y="5360"/>
                    <a:pt x="3074" y="3390"/>
                    <a:pt x="4907" y="2168"/>
                  </a:cubicBezTo>
                  <a:cubicBezTo>
                    <a:pt x="6030" y="1419"/>
                    <a:pt x="7212" y="1025"/>
                    <a:pt x="8335" y="1006"/>
                  </a:cubicBezTo>
                  <a:close/>
                  <a:moveTo>
                    <a:pt x="8407" y="0"/>
                  </a:moveTo>
                  <a:cubicBezTo>
                    <a:pt x="8383" y="0"/>
                    <a:pt x="8359" y="0"/>
                    <a:pt x="8335" y="1"/>
                  </a:cubicBezTo>
                  <a:cubicBezTo>
                    <a:pt x="6995" y="20"/>
                    <a:pt x="5636" y="474"/>
                    <a:pt x="4355" y="1340"/>
                  </a:cubicBezTo>
                  <a:cubicBezTo>
                    <a:pt x="2286" y="2700"/>
                    <a:pt x="809" y="4926"/>
                    <a:pt x="415" y="7251"/>
                  </a:cubicBezTo>
                  <a:cubicBezTo>
                    <a:pt x="1" y="9714"/>
                    <a:pt x="789" y="12315"/>
                    <a:pt x="2483" y="14029"/>
                  </a:cubicBezTo>
                  <a:cubicBezTo>
                    <a:pt x="2858" y="14423"/>
                    <a:pt x="3291" y="14758"/>
                    <a:pt x="3744" y="15054"/>
                  </a:cubicBezTo>
                  <a:cubicBezTo>
                    <a:pt x="5005" y="15861"/>
                    <a:pt x="6522" y="16295"/>
                    <a:pt x="8079" y="16295"/>
                  </a:cubicBezTo>
                  <a:cubicBezTo>
                    <a:pt x="10089" y="16275"/>
                    <a:pt x="12079" y="15507"/>
                    <a:pt x="13694" y="14147"/>
                  </a:cubicBezTo>
                  <a:cubicBezTo>
                    <a:pt x="14542" y="13418"/>
                    <a:pt x="15625" y="12236"/>
                    <a:pt x="15901" y="10640"/>
                  </a:cubicBezTo>
                  <a:cubicBezTo>
                    <a:pt x="16216" y="8788"/>
                    <a:pt x="15349" y="6995"/>
                    <a:pt x="14561" y="5636"/>
                  </a:cubicBezTo>
                  <a:cubicBezTo>
                    <a:pt x="13950" y="4552"/>
                    <a:pt x="13143" y="3350"/>
                    <a:pt x="11980" y="2542"/>
                  </a:cubicBezTo>
                  <a:cubicBezTo>
                    <a:pt x="11960" y="2523"/>
                    <a:pt x="11941" y="2503"/>
                    <a:pt x="11901" y="2483"/>
                  </a:cubicBezTo>
                  <a:cubicBezTo>
                    <a:pt x="12020" y="2483"/>
                    <a:pt x="12138" y="2424"/>
                    <a:pt x="12217" y="2345"/>
                  </a:cubicBezTo>
                  <a:cubicBezTo>
                    <a:pt x="12433" y="2168"/>
                    <a:pt x="12453" y="1853"/>
                    <a:pt x="12256" y="1636"/>
                  </a:cubicBezTo>
                  <a:cubicBezTo>
                    <a:pt x="11344" y="608"/>
                    <a:pt x="9917" y="0"/>
                    <a:pt x="8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67"/>
          <p:cNvGrpSpPr/>
          <p:nvPr/>
        </p:nvGrpSpPr>
        <p:grpSpPr>
          <a:xfrm>
            <a:off x="2429700" y="2583830"/>
            <a:ext cx="675673" cy="1690478"/>
            <a:chOff x="9590775" y="1397500"/>
            <a:chExt cx="632475" cy="1582400"/>
          </a:xfrm>
        </p:grpSpPr>
        <p:sp>
          <p:nvSpPr>
            <p:cNvPr id="2195" name="Google Shape;2195;p67"/>
            <p:cNvSpPr/>
            <p:nvPr/>
          </p:nvSpPr>
          <p:spPr>
            <a:xfrm>
              <a:off x="10031050" y="1477050"/>
              <a:ext cx="120275" cy="148475"/>
            </a:xfrm>
            <a:custGeom>
              <a:avLst/>
              <a:gdLst/>
              <a:ahLst/>
              <a:cxnLst/>
              <a:rect l="l" t="t" r="r" b="b"/>
              <a:pathLst>
                <a:path w="4811" h="5939" extrusionOk="0">
                  <a:moveTo>
                    <a:pt x="4772" y="0"/>
                  </a:moveTo>
                  <a:lnTo>
                    <a:pt x="4772" y="0"/>
                  </a:lnTo>
                  <a:cubicBezTo>
                    <a:pt x="2900" y="473"/>
                    <a:pt x="614" y="2167"/>
                    <a:pt x="240" y="4197"/>
                  </a:cubicBezTo>
                  <a:cubicBezTo>
                    <a:pt x="0" y="5454"/>
                    <a:pt x="600" y="5938"/>
                    <a:pt x="1399" y="5938"/>
                  </a:cubicBezTo>
                  <a:cubicBezTo>
                    <a:pt x="2177" y="5938"/>
                    <a:pt x="3144" y="5479"/>
                    <a:pt x="3708" y="4827"/>
                  </a:cubicBezTo>
                  <a:cubicBezTo>
                    <a:pt x="4791" y="3547"/>
                    <a:pt x="4811" y="1695"/>
                    <a:pt x="4772" y="0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7"/>
            <p:cNvSpPr/>
            <p:nvPr/>
          </p:nvSpPr>
          <p:spPr>
            <a:xfrm>
              <a:off x="9590775" y="1576700"/>
              <a:ext cx="268950" cy="1348725"/>
            </a:xfrm>
            <a:custGeom>
              <a:avLst/>
              <a:gdLst/>
              <a:ahLst/>
              <a:cxnLst/>
              <a:rect l="l" t="t" r="r" b="b"/>
              <a:pathLst>
                <a:path w="10758" h="53949" extrusionOk="0">
                  <a:moveTo>
                    <a:pt x="8470" y="1"/>
                  </a:moveTo>
                  <a:cubicBezTo>
                    <a:pt x="7805" y="1"/>
                    <a:pt x="7089" y="324"/>
                    <a:pt x="6541" y="881"/>
                  </a:cubicBezTo>
                  <a:cubicBezTo>
                    <a:pt x="6049" y="1392"/>
                    <a:pt x="4751" y="5109"/>
                    <a:pt x="6241" y="5254"/>
                  </a:cubicBezTo>
                  <a:lnTo>
                    <a:pt x="6241" y="5254"/>
                  </a:lnTo>
                  <a:cubicBezTo>
                    <a:pt x="6174" y="5248"/>
                    <a:pt x="6107" y="5245"/>
                    <a:pt x="6039" y="5245"/>
                  </a:cubicBezTo>
                  <a:cubicBezTo>
                    <a:pt x="5082" y="5245"/>
                    <a:pt x="4131" y="5871"/>
                    <a:pt x="3763" y="6772"/>
                  </a:cubicBezTo>
                  <a:cubicBezTo>
                    <a:pt x="3389" y="7737"/>
                    <a:pt x="3704" y="8939"/>
                    <a:pt x="4512" y="9570"/>
                  </a:cubicBezTo>
                  <a:cubicBezTo>
                    <a:pt x="3231" y="10062"/>
                    <a:pt x="2345" y="11402"/>
                    <a:pt x="2345" y="12781"/>
                  </a:cubicBezTo>
                  <a:cubicBezTo>
                    <a:pt x="2364" y="14160"/>
                    <a:pt x="3291" y="15480"/>
                    <a:pt x="4571" y="15953"/>
                  </a:cubicBezTo>
                  <a:cubicBezTo>
                    <a:pt x="2542" y="17648"/>
                    <a:pt x="2227" y="21056"/>
                    <a:pt x="3921" y="23105"/>
                  </a:cubicBezTo>
                  <a:cubicBezTo>
                    <a:pt x="2246" y="23854"/>
                    <a:pt x="1025" y="25568"/>
                    <a:pt x="867" y="27401"/>
                  </a:cubicBezTo>
                  <a:cubicBezTo>
                    <a:pt x="709" y="29233"/>
                    <a:pt x="1635" y="31105"/>
                    <a:pt x="3153" y="32129"/>
                  </a:cubicBezTo>
                  <a:cubicBezTo>
                    <a:pt x="1813" y="32917"/>
                    <a:pt x="926" y="34415"/>
                    <a:pt x="867" y="35971"/>
                  </a:cubicBezTo>
                  <a:cubicBezTo>
                    <a:pt x="808" y="37528"/>
                    <a:pt x="1576" y="39104"/>
                    <a:pt x="2857" y="39991"/>
                  </a:cubicBezTo>
                  <a:cubicBezTo>
                    <a:pt x="631" y="41468"/>
                    <a:pt x="0" y="44857"/>
                    <a:pt x="1517" y="47044"/>
                  </a:cubicBezTo>
                  <a:cubicBezTo>
                    <a:pt x="296" y="48364"/>
                    <a:pt x="99" y="50551"/>
                    <a:pt x="1084" y="52088"/>
                  </a:cubicBezTo>
                  <a:cubicBezTo>
                    <a:pt x="1837" y="53249"/>
                    <a:pt x="3225" y="53948"/>
                    <a:pt x="4612" y="53948"/>
                  </a:cubicBezTo>
                  <a:cubicBezTo>
                    <a:pt x="5038" y="53948"/>
                    <a:pt x="5464" y="53882"/>
                    <a:pt x="5872" y="53743"/>
                  </a:cubicBezTo>
                  <a:cubicBezTo>
                    <a:pt x="6404" y="44601"/>
                    <a:pt x="7093" y="35459"/>
                    <a:pt x="7940" y="26337"/>
                  </a:cubicBezTo>
                  <a:cubicBezTo>
                    <a:pt x="8354" y="21785"/>
                    <a:pt x="8827" y="17234"/>
                    <a:pt x="9320" y="12663"/>
                  </a:cubicBezTo>
                  <a:cubicBezTo>
                    <a:pt x="9556" y="10496"/>
                    <a:pt x="9812" y="8328"/>
                    <a:pt x="10068" y="6141"/>
                  </a:cubicBezTo>
                  <a:cubicBezTo>
                    <a:pt x="10246" y="4664"/>
                    <a:pt x="10758" y="2634"/>
                    <a:pt x="10147" y="1176"/>
                  </a:cubicBezTo>
                  <a:cubicBezTo>
                    <a:pt x="9814" y="358"/>
                    <a:pt x="9170" y="1"/>
                    <a:pt x="8470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7"/>
            <p:cNvSpPr/>
            <p:nvPr/>
          </p:nvSpPr>
          <p:spPr>
            <a:xfrm>
              <a:off x="9663175" y="1535100"/>
              <a:ext cx="560075" cy="1444800"/>
            </a:xfrm>
            <a:custGeom>
              <a:avLst/>
              <a:gdLst/>
              <a:ahLst/>
              <a:cxnLst/>
              <a:rect l="l" t="t" r="r" b="b"/>
              <a:pathLst>
                <a:path w="22403" h="57792" extrusionOk="0">
                  <a:moveTo>
                    <a:pt x="11837" y="1"/>
                  </a:moveTo>
                  <a:cubicBezTo>
                    <a:pt x="11129" y="1"/>
                    <a:pt x="10419" y="98"/>
                    <a:pt x="9734" y="299"/>
                  </a:cubicBezTo>
                  <a:cubicBezTo>
                    <a:pt x="5261" y="1638"/>
                    <a:pt x="4453" y="5658"/>
                    <a:pt x="4177" y="9736"/>
                  </a:cubicBezTo>
                  <a:cubicBezTo>
                    <a:pt x="3370" y="21440"/>
                    <a:pt x="808" y="45300"/>
                    <a:pt x="0" y="57003"/>
                  </a:cubicBezTo>
                  <a:lnTo>
                    <a:pt x="10936" y="57791"/>
                  </a:lnTo>
                  <a:cubicBezTo>
                    <a:pt x="10640" y="45319"/>
                    <a:pt x="10404" y="31409"/>
                    <a:pt x="10108" y="18937"/>
                  </a:cubicBezTo>
                  <a:cubicBezTo>
                    <a:pt x="10049" y="16869"/>
                    <a:pt x="10364" y="14268"/>
                    <a:pt x="12334" y="13637"/>
                  </a:cubicBezTo>
                  <a:cubicBezTo>
                    <a:pt x="12602" y="13551"/>
                    <a:pt x="12866" y="13513"/>
                    <a:pt x="13129" y="13513"/>
                  </a:cubicBezTo>
                  <a:cubicBezTo>
                    <a:pt x="15325" y="13513"/>
                    <a:pt x="17374" y="16195"/>
                    <a:pt x="19571" y="16195"/>
                  </a:cubicBezTo>
                  <a:cubicBezTo>
                    <a:pt x="19823" y="16195"/>
                    <a:pt x="20077" y="16159"/>
                    <a:pt x="20334" y="16081"/>
                  </a:cubicBezTo>
                  <a:cubicBezTo>
                    <a:pt x="21634" y="15686"/>
                    <a:pt x="22383" y="14228"/>
                    <a:pt x="22383" y="12869"/>
                  </a:cubicBezTo>
                  <a:cubicBezTo>
                    <a:pt x="22403" y="11509"/>
                    <a:pt x="21851" y="10229"/>
                    <a:pt x="21299" y="8968"/>
                  </a:cubicBezTo>
                  <a:cubicBezTo>
                    <a:pt x="20216" y="6485"/>
                    <a:pt x="19092" y="3944"/>
                    <a:pt x="17122" y="2072"/>
                  </a:cubicBezTo>
                  <a:cubicBezTo>
                    <a:pt x="15708" y="730"/>
                    <a:pt x="13776" y="1"/>
                    <a:pt x="1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7"/>
            <p:cNvSpPr/>
            <p:nvPr/>
          </p:nvSpPr>
          <p:spPr>
            <a:xfrm>
              <a:off x="9906500" y="1397500"/>
              <a:ext cx="48800" cy="146100"/>
            </a:xfrm>
            <a:custGeom>
              <a:avLst/>
              <a:gdLst/>
              <a:ahLst/>
              <a:cxnLst/>
              <a:rect l="l" t="t" r="r" b="b"/>
              <a:pathLst>
                <a:path w="1952" h="5844" extrusionOk="0">
                  <a:moveTo>
                    <a:pt x="774" y="0"/>
                  </a:moveTo>
                  <a:cubicBezTo>
                    <a:pt x="447" y="0"/>
                    <a:pt x="157" y="203"/>
                    <a:pt x="79" y="680"/>
                  </a:cubicBezTo>
                  <a:cubicBezTo>
                    <a:pt x="1" y="1133"/>
                    <a:pt x="40" y="1645"/>
                    <a:pt x="395" y="1941"/>
                  </a:cubicBezTo>
                  <a:cubicBezTo>
                    <a:pt x="434" y="1980"/>
                    <a:pt x="493" y="2020"/>
                    <a:pt x="533" y="2039"/>
                  </a:cubicBezTo>
                  <a:cubicBezTo>
                    <a:pt x="710" y="3103"/>
                    <a:pt x="749" y="4167"/>
                    <a:pt x="651" y="5251"/>
                  </a:cubicBezTo>
                  <a:cubicBezTo>
                    <a:pt x="631" y="5546"/>
                    <a:pt x="848" y="5803"/>
                    <a:pt x="1143" y="5842"/>
                  </a:cubicBezTo>
                  <a:cubicBezTo>
                    <a:pt x="1156" y="5843"/>
                    <a:pt x="1168" y="5843"/>
                    <a:pt x="1181" y="5843"/>
                  </a:cubicBezTo>
                  <a:cubicBezTo>
                    <a:pt x="1460" y="5843"/>
                    <a:pt x="1697" y="5632"/>
                    <a:pt x="1734" y="5349"/>
                  </a:cubicBezTo>
                  <a:cubicBezTo>
                    <a:pt x="1833" y="4187"/>
                    <a:pt x="1794" y="3005"/>
                    <a:pt x="1597" y="1862"/>
                  </a:cubicBezTo>
                  <a:cubicBezTo>
                    <a:pt x="1616" y="1842"/>
                    <a:pt x="1616" y="1842"/>
                    <a:pt x="1616" y="1842"/>
                  </a:cubicBezTo>
                  <a:cubicBezTo>
                    <a:pt x="1932" y="1488"/>
                    <a:pt x="1951" y="956"/>
                    <a:pt x="1715" y="562"/>
                  </a:cubicBezTo>
                  <a:cubicBezTo>
                    <a:pt x="1486" y="213"/>
                    <a:pt x="1110" y="0"/>
                    <a:pt x="77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7"/>
            <p:cNvSpPr/>
            <p:nvPr/>
          </p:nvSpPr>
          <p:spPr>
            <a:xfrm>
              <a:off x="10006000" y="1426825"/>
              <a:ext cx="59525" cy="131025"/>
            </a:xfrm>
            <a:custGeom>
              <a:avLst/>
              <a:gdLst/>
              <a:ahLst/>
              <a:cxnLst/>
              <a:rect l="l" t="t" r="r" b="b"/>
              <a:pathLst>
                <a:path w="2381" h="5241" extrusionOk="0">
                  <a:moveTo>
                    <a:pt x="1164" y="0"/>
                  </a:moveTo>
                  <a:cubicBezTo>
                    <a:pt x="1042" y="0"/>
                    <a:pt x="915" y="30"/>
                    <a:pt x="789" y="98"/>
                  </a:cubicBezTo>
                  <a:cubicBezTo>
                    <a:pt x="276" y="374"/>
                    <a:pt x="198" y="1063"/>
                    <a:pt x="434" y="1556"/>
                  </a:cubicBezTo>
                  <a:cubicBezTo>
                    <a:pt x="139" y="2580"/>
                    <a:pt x="1" y="3644"/>
                    <a:pt x="20" y="4708"/>
                  </a:cubicBezTo>
                  <a:cubicBezTo>
                    <a:pt x="40" y="4925"/>
                    <a:pt x="158" y="5102"/>
                    <a:pt x="336" y="5181"/>
                  </a:cubicBezTo>
                  <a:cubicBezTo>
                    <a:pt x="414" y="5221"/>
                    <a:pt x="493" y="5240"/>
                    <a:pt x="592" y="5240"/>
                  </a:cubicBezTo>
                  <a:cubicBezTo>
                    <a:pt x="887" y="5221"/>
                    <a:pt x="1124" y="4984"/>
                    <a:pt x="1104" y="4689"/>
                  </a:cubicBezTo>
                  <a:cubicBezTo>
                    <a:pt x="1084" y="3802"/>
                    <a:pt x="1183" y="2935"/>
                    <a:pt x="1400" y="2108"/>
                  </a:cubicBezTo>
                  <a:cubicBezTo>
                    <a:pt x="1734" y="2049"/>
                    <a:pt x="2030" y="1812"/>
                    <a:pt x="2148" y="1497"/>
                  </a:cubicBezTo>
                  <a:cubicBezTo>
                    <a:pt x="2381" y="882"/>
                    <a:pt x="1828" y="0"/>
                    <a:pt x="116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7"/>
            <p:cNvSpPr/>
            <p:nvPr/>
          </p:nvSpPr>
          <p:spPr>
            <a:xfrm>
              <a:off x="10040975" y="1743025"/>
              <a:ext cx="182275" cy="196925"/>
            </a:xfrm>
            <a:custGeom>
              <a:avLst/>
              <a:gdLst/>
              <a:ahLst/>
              <a:cxnLst/>
              <a:rect l="l" t="t" r="r" b="b"/>
              <a:pathLst>
                <a:path w="7291" h="7877" extrusionOk="0">
                  <a:moveTo>
                    <a:pt x="5911" y="1"/>
                  </a:moveTo>
                  <a:cubicBezTo>
                    <a:pt x="4709" y="119"/>
                    <a:pt x="3567" y="513"/>
                    <a:pt x="2798" y="1045"/>
                  </a:cubicBezTo>
                  <a:cubicBezTo>
                    <a:pt x="1242" y="2129"/>
                    <a:pt x="158" y="3902"/>
                    <a:pt x="1" y="5813"/>
                  </a:cubicBezTo>
                  <a:cubicBezTo>
                    <a:pt x="1489" y="6591"/>
                    <a:pt x="2933" y="7877"/>
                    <a:pt x="4459" y="7877"/>
                  </a:cubicBezTo>
                  <a:cubicBezTo>
                    <a:pt x="4711" y="7877"/>
                    <a:pt x="4965" y="7842"/>
                    <a:pt x="5222" y="7764"/>
                  </a:cubicBezTo>
                  <a:cubicBezTo>
                    <a:pt x="6522" y="7369"/>
                    <a:pt x="7271" y="5911"/>
                    <a:pt x="7271" y="4552"/>
                  </a:cubicBezTo>
                  <a:cubicBezTo>
                    <a:pt x="7291" y="3192"/>
                    <a:pt x="6739" y="1912"/>
                    <a:pt x="6187" y="651"/>
                  </a:cubicBezTo>
                  <a:cubicBezTo>
                    <a:pt x="6089" y="434"/>
                    <a:pt x="5990" y="217"/>
                    <a:pt x="5911" y="1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7"/>
            <p:cNvSpPr/>
            <p:nvPr/>
          </p:nvSpPr>
          <p:spPr>
            <a:xfrm>
              <a:off x="9874975" y="1474400"/>
              <a:ext cx="226125" cy="124300"/>
            </a:xfrm>
            <a:custGeom>
              <a:avLst/>
              <a:gdLst/>
              <a:ahLst/>
              <a:cxnLst/>
              <a:rect l="l" t="t" r="r" b="b"/>
              <a:pathLst>
                <a:path w="9045" h="4972" extrusionOk="0">
                  <a:moveTo>
                    <a:pt x="4296" y="0"/>
                  </a:moveTo>
                  <a:cubicBezTo>
                    <a:pt x="3562" y="0"/>
                    <a:pt x="2844" y="576"/>
                    <a:pt x="2748" y="1305"/>
                  </a:cubicBezTo>
                  <a:lnTo>
                    <a:pt x="2748" y="1305"/>
                  </a:lnTo>
                  <a:cubicBezTo>
                    <a:pt x="2773" y="801"/>
                    <a:pt x="2357" y="318"/>
                    <a:pt x="1853" y="224"/>
                  </a:cubicBezTo>
                  <a:cubicBezTo>
                    <a:pt x="1786" y="212"/>
                    <a:pt x="1719" y="205"/>
                    <a:pt x="1651" y="205"/>
                  </a:cubicBezTo>
                  <a:cubicBezTo>
                    <a:pt x="1201" y="205"/>
                    <a:pt x="750" y="480"/>
                    <a:pt x="493" y="875"/>
                  </a:cubicBezTo>
                  <a:cubicBezTo>
                    <a:pt x="198" y="1308"/>
                    <a:pt x="139" y="1879"/>
                    <a:pt x="217" y="2411"/>
                  </a:cubicBezTo>
                  <a:cubicBezTo>
                    <a:pt x="316" y="2943"/>
                    <a:pt x="1" y="2667"/>
                    <a:pt x="277" y="3121"/>
                  </a:cubicBezTo>
                  <a:cubicBezTo>
                    <a:pt x="316" y="3731"/>
                    <a:pt x="828" y="4283"/>
                    <a:pt x="1439" y="4362"/>
                  </a:cubicBezTo>
                  <a:cubicBezTo>
                    <a:pt x="1491" y="4369"/>
                    <a:pt x="1544" y="4372"/>
                    <a:pt x="1596" y="4372"/>
                  </a:cubicBezTo>
                  <a:cubicBezTo>
                    <a:pt x="2155" y="4372"/>
                    <a:pt x="2699" y="3998"/>
                    <a:pt x="2897" y="3475"/>
                  </a:cubicBezTo>
                  <a:cubicBezTo>
                    <a:pt x="3173" y="3830"/>
                    <a:pt x="3468" y="4185"/>
                    <a:pt x="3862" y="4441"/>
                  </a:cubicBezTo>
                  <a:cubicBezTo>
                    <a:pt x="4155" y="4656"/>
                    <a:pt x="4508" y="4788"/>
                    <a:pt x="4855" y="4788"/>
                  </a:cubicBezTo>
                  <a:cubicBezTo>
                    <a:pt x="4952" y="4788"/>
                    <a:pt x="5048" y="4777"/>
                    <a:pt x="5143" y="4756"/>
                  </a:cubicBezTo>
                  <a:cubicBezTo>
                    <a:pt x="5596" y="4657"/>
                    <a:pt x="5971" y="4244"/>
                    <a:pt x="5951" y="3771"/>
                  </a:cubicBezTo>
                  <a:lnTo>
                    <a:pt x="5951" y="3771"/>
                  </a:lnTo>
                  <a:cubicBezTo>
                    <a:pt x="6062" y="4466"/>
                    <a:pt x="6755" y="4971"/>
                    <a:pt x="7442" y="4971"/>
                  </a:cubicBezTo>
                  <a:cubicBezTo>
                    <a:pt x="7612" y="4971"/>
                    <a:pt x="7781" y="4941"/>
                    <a:pt x="7941" y="4874"/>
                  </a:cubicBezTo>
                  <a:cubicBezTo>
                    <a:pt x="8729" y="4520"/>
                    <a:pt x="9044" y="3377"/>
                    <a:pt x="8552" y="2667"/>
                  </a:cubicBezTo>
                  <a:cubicBezTo>
                    <a:pt x="8256" y="2234"/>
                    <a:pt x="7724" y="1978"/>
                    <a:pt x="7192" y="1919"/>
                  </a:cubicBezTo>
                  <a:cubicBezTo>
                    <a:pt x="7098" y="1908"/>
                    <a:pt x="7004" y="1903"/>
                    <a:pt x="6910" y="1903"/>
                  </a:cubicBezTo>
                  <a:cubicBezTo>
                    <a:pt x="6473" y="1903"/>
                    <a:pt x="6041" y="2009"/>
                    <a:pt x="5636" y="2155"/>
                  </a:cubicBezTo>
                  <a:cubicBezTo>
                    <a:pt x="6010" y="1347"/>
                    <a:pt x="5498" y="264"/>
                    <a:pt x="4651" y="47"/>
                  </a:cubicBezTo>
                  <a:cubicBezTo>
                    <a:pt x="4534" y="15"/>
                    <a:pt x="4415" y="0"/>
                    <a:pt x="4296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7"/>
            <p:cNvSpPr/>
            <p:nvPr/>
          </p:nvSpPr>
          <p:spPr>
            <a:xfrm>
              <a:off x="9725250" y="1478325"/>
              <a:ext cx="198425" cy="149300"/>
            </a:xfrm>
            <a:custGeom>
              <a:avLst/>
              <a:gdLst/>
              <a:ahLst/>
              <a:cxnLst/>
              <a:rect l="l" t="t" r="r" b="b"/>
              <a:pathLst>
                <a:path w="7937" h="5972" extrusionOk="0">
                  <a:moveTo>
                    <a:pt x="305" y="1"/>
                  </a:moveTo>
                  <a:cubicBezTo>
                    <a:pt x="201" y="1"/>
                    <a:pt x="99" y="3"/>
                    <a:pt x="0" y="8"/>
                  </a:cubicBezTo>
                  <a:cubicBezTo>
                    <a:pt x="99" y="1919"/>
                    <a:pt x="1044" y="3771"/>
                    <a:pt x="2561" y="4914"/>
                  </a:cubicBezTo>
                  <a:cubicBezTo>
                    <a:pt x="3273" y="5452"/>
                    <a:pt x="4724" y="5972"/>
                    <a:pt x="5869" y="5972"/>
                  </a:cubicBezTo>
                  <a:cubicBezTo>
                    <a:pt x="7072" y="5972"/>
                    <a:pt x="7937" y="5399"/>
                    <a:pt x="7251" y="3673"/>
                  </a:cubicBezTo>
                  <a:cubicBezTo>
                    <a:pt x="6325" y="1312"/>
                    <a:pt x="2719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7"/>
            <p:cNvSpPr/>
            <p:nvPr/>
          </p:nvSpPr>
          <p:spPr>
            <a:xfrm>
              <a:off x="9764150" y="1509900"/>
              <a:ext cx="116050" cy="87050"/>
            </a:xfrm>
            <a:custGeom>
              <a:avLst/>
              <a:gdLst/>
              <a:ahLst/>
              <a:cxnLst/>
              <a:rect l="l" t="t" r="r" b="b"/>
              <a:pathLst>
                <a:path w="4642" h="3482" extrusionOk="0">
                  <a:moveTo>
                    <a:pt x="202" y="1"/>
                  </a:moveTo>
                  <a:cubicBezTo>
                    <a:pt x="133" y="1"/>
                    <a:pt x="66" y="3"/>
                    <a:pt x="1" y="6"/>
                  </a:cubicBezTo>
                  <a:cubicBezTo>
                    <a:pt x="40" y="1110"/>
                    <a:pt x="611" y="2193"/>
                    <a:pt x="1498" y="2863"/>
                  </a:cubicBezTo>
                  <a:cubicBezTo>
                    <a:pt x="1910" y="3180"/>
                    <a:pt x="2757" y="3482"/>
                    <a:pt x="3426" y="3482"/>
                  </a:cubicBezTo>
                  <a:cubicBezTo>
                    <a:pt x="4132" y="3482"/>
                    <a:pt x="4641" y="3145"/>
                    <a:pt x="4237" y="2134"/>
                  </a:cubicBezTo>
                  <a:cubicBezTo>
                    <a:pt x="3692" y="763"/>
                    <a:pt x="1608" y="1"/>
                    <a:pt x="202" y="1"/>
                  </a:cubicBezTo>
                  <a:close/>
                </a:path>
              </a:pathLst>
            </a:custGeom>
            <a:solidFill>
              <a:srgbClr val="FC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7"/>
            <p:cNvSpPr/>
            <p:nvPr/>
          </p:nvSpPr>
          <p:spPr>
            <a:xfrm>
              <a:off x="9961175" y="1655500"/>
              <a:ext cx="81300" cy="58975"/>
            </a:xfrm>
            <a:custGeom>
              <a:avLst/>
              <a:gdLst/>
              <a:ahLst/>
              <a:cxnLst/>
              <a:rect l="l" t="t" r="r" b="b"/>
              <a:pathLst>
                <a:path w="3252" h="2359" extrusionOk="0">
                  <a:moveTo>
                    <a:pt x="1617" y="1"/>
                  </a:moveTo>
                  <a:cubicBezTo>
                    <a:pt x="1155" y="1"/>
                    <a:pt x="674" y="267"/>
                    <a:pt x="395" y="704"/>
                  </a:cubicBezTo>
                  <a:cubicBezTo>
                    <a:pt x="139" y="1078"/>
                    <a:pt x="20" y="1551"/>
                    <a:pt x="1" y="2182"/>
                  </a:cubicBezTo>
                  <a:cubicBezTo>
                    <a:pt x="1" y="2260"/>
                    <a:pt x="79" y="2339"/>
                    <a:pt x="178" y="2359"/>
                  </a:cubicBezTo>
                  <a:lnTo>
                    <a:pt x="198" y="2359"/>
                  </a:lnTo>
                  <a:cubicBezTo>
                    <a:pt x="296" y="2359"/>
                    <a:pt x="375" y="2280"/>
                    <a:pt x="375" y="2182"/>
                  </a:cubicBezTo>
                  <a:cubicBezTo>
                    <a:pt x="375" y="1630"/>
                    <a:pt x="474" y="1216"/>
                    <a:pt x="690" y="901"/>
                  </a:cubicBezTo>
                  <a:cubicBezTo>
                    <a:pt x="887" y="615"/>
                    <a:pt x="1230" y="361"/>
                    <a:pt x="1616" y="361"/>
                  </a:cubicBezTo>
                  <a:cubicBezTo>
                    <a:pt x="1655" y="361"/>
                    <a:pt x="1695" y="363"/>
                    <a:pt x="1735" y="369"/>
                  </a:cubicBezTo>
                  <a:cubicBezTo>
                    <a:pt x="1991" y="428"/>
                    <a:pt x="2227" y="586"/>
                    <a:pt x="2444" y="842"/>
                  </a:cubicBezTo>
                  <a:cubicBezTo>
                    <a:pt x="2621" y="1098"/>
                    <a:pt x="2759" y="1393"/>
                    <a:pt x="2877" y="1689"/>
                  </a:cubicBezTo>
                  <a:cubicBezTo>
                    <a:pt x="2906" y="1762"/>
                    <a:pt x="2979" y="1803"/>
                    <a:pt x="3047" y="1803"/>
                  </a:cubicBezTo>
                  <a:cubicBezTo>
                    <a:pt x="3070" y="1803"/>
                    <a:pt x="3093" y="1798"/>
                    <a:pt x="3114" y="1787"/>
                  </a:cubicBezTo>
                  <a:cubicBezTo>
                    <a:pt x="3212" y="1748"/>
                    <a:pt x="3252" y="1630"/>
                    <a:pt x="3212" y="1551"/>
                  </a:cubicBezTo>
                  <a:cubicBezTo>
                    <a:pt x="3074" y="1236"/>
                    <a:pt x="2936" y="901"/>
                    <a:pt x="2720" y="625"/>
                  </a:cubicBezTo>
                  <a:cubicBezTo>
                    <a:pt x="2464" y="290"/>
                    <a:pt x="2129" y="73"/>
                    <a:pt x="1794" y="14"/>
                  </a:cubicBezTo>
                  <a:cubicBezTo>
                    <a:pt x="1735" y="5"/>
                    <a:pt x="1676" y="1"/>
                    <a:pt x="161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7"/>
            <p:cNvSpPr/>
            <p:nvPr/>
          </p:nvSpPr>
          <p:spPr>
            <a:xfrm>
              <a:off x="10073000" y="1641800"/>
              <a:ext cx="56175" cy="47075"/>
            </a:xfrm>
            <a:custGeom>
              <a:avLst/>
              <a:gdLst/>
              <a:ahLst/>
              <a:cxnLst/>
              <a:rect l="l" t="t" r="r" b="b"/>
              <a:pathLst>
                <a:path w="2247" h="1883" extrusionOk="0">
                  <a:moveTo>
                    <a:pt x="1174" y="1"/>
                  </a:moveTo>
                  <a:cubicBezTo>
                    <a:pt x="893" y="1"/>
                    <a:pt x="613" y="107"/>
                    <a:pt x="414" y="306"/>
                  </a:cubicBezTo>
                  <a:cubicBezTo>
                    <a:pt x="237" y="483"/>
                    <a:pt x="118" y="720"/>
                    <a:pt x="59" y="996"/>
                  </a:cubicBezTo>
                  <a:cubicBezTo>
                    <a:pt x="0" y="1232"/>
                    <a:pt x="0" y="1488"/>
                    <a:pt x="0" y="1705"/>
                  </a:cubicBezTo>
                  <a:cubicBezTo>
                    <a:pt x="0" y="1803"/>
                    <a:pt x="79" y="1882"/>
                    <a:pt x="158" y="1882"/>
                  </a:cubicBezTo>
                  <a:lnTo>
                    <a:pt x="178" y="1882"/>
                  </a:lnTo>
                  <a:cubicBezTo>
                    <a:pt x="276" y="1882"/>
                    <a:pt x="355" y="1803"/>
                    <a:pt x="355" y="1705"/>
                  </a:cubicBezTo>
                  <a:cubicBezTo>
                    <a:pt x="355" y="1508"/>
                    <a:pt x="375" y="1291"/>
                    <a:pt x="414" y="1074"/>
                  </a:cubicBezTo>
                  <a:cubicBezTo>
                    <a:pt x="453" y="858"/>
                    <a:pt x="552" y="680"/>
                    <a:pt x="670" y="562"/>
                  </a:cubicBezTo>
                  <a:cubicBezTo>
                    <a:pt x="801" y="432"/>
                    <a:pt x="996" y="354"/>
                    <a:pt x="1184" y="354"/>
                  </a:cubicBezTo>
                  <a:cubicBezTo>
                    <a:pt x="1251" y="354"/>
                    <a:pt x="1317" y="364"/>
                    <a:pt x="1379" y="385"/>
                  </a:cubicBezTo>
                  <a:cubicBezTo>
                    <a:pt x="1636" y="464"/>
                    <a:pt x="1833" y="700"/>
                    <a:pt x="1872" y="956"/>
                  </a:cubicBezTo>
                  <a:cubicBezTo>
                    <a:pt x="1889" y="1042"/>
                    <a:pt x="1966" y="1098"/>
                    <a:pt x="2051" y="1098"/>
                  </a:cubicBezTo>
                  <a:cubicBezTo>
                    <a:pt x="2063" y="1098"/>
                    <a:pt x="2076" y="1097"/>
                    <a:pt x="2089" y="1094"/>
                  </a:cubicBezTo>
                  <a:cubicBezTo>
                    <a:pt x="2187" y="1074"/>
                    <a:pt x="2246" y="996"/>
                    <a:pt x="2227" y="897"/>
                  </a:cubicBezTo>
                  <a:cubicBezTo>
                    <a:pt x="2168" y="503"/>
                    <a:pt x="1872" y="168"/>
                    <a:pt x="1498" y="50"/>
                  </a:cubicBezTo>
                  <a:cubicBezTo>
                    <a:pt x="1393" y="17"/>
                    <a:pt x="1283" y="1"/>
                    <a:pt x="1174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7"/>
            <p:cNvSpPr/>
            <p:nvPr/>
          </p:nvSpPr>
          <p:spPr>
            <a:xfrm>
              <a:off x="10126925" y="1836250"/>
              <a:ext cx="34175" cy="29975"/>
            </a:xfrm>
            <a:custGeom>
              <a:avLst/>
              <a:gdLst/>
              <a:ahLst/>
              <a:cxnLst/>
              <a:rect l="l" t="t" r="r" b="b"/>
              <a:pathLst>
                <a:path w="1367" h="1199" extrusionOk="0">
                  <a:moveTo>
                    <a:pt x="694" y="0"/>
                  </a:moveTo>
                  <a:cubicBezTo>
                    <a:pt x="622" y="0"/>
                    <a:pt x="544" y="17"/>
                    <a:pt x="464" y="55"/>
                  </a:cubicBezTo>
                  <a:cubicBezTo>
                    <a:pt x="0" y="286"/>
                    <a:pt x="104" y="1199"/>
                    <a:pt x="665" y="1199"/>
                  </a:cubicBezTo>
                  <a:cubicBezTo>
                    <a:pt x="676" y="1199"/>
                    <a:pt x="688" y="1198"/>
                    <a:pt x="700" y="1197"/>
                  </a:cubicBezTo>
                  <a:cubicBezTo>
                    <a:pt x="877" y="1197"/>
                    <a:pt x="1015" y="1079"/>
                    <a:pt x="1114" y="941"/>
                  </a:cubicBezTo>
                  <a:cubicBezTo>
                    <a:pt x="1366" y="571"/>
                    <a:pt x="1116" y="0"/>
                    <a:pt x="69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7"/>
            <p:cNvSpPr/>
            <p:nvPr/>
          </p:nvSpPr>
          <p:spPr>
            <a:xfrm>
              <a:off x="10173075" y="1814700"/>
              <a:ext cx="27025" cy="25925"/>
            </a:xfrm>
            <a:custGeom>
              <a:avLst/>
              <a:gdLst/>
              <a:ahLst/>
              <a:cxnLst/>
              <a:rect l="l" t="t" r="r" b="b"/>
              <a:pathLst>
                <a:path w="1081" h="1037" extrusionOk="0">
                  <a:moveTo>
                    <a:pt x="487" y="1"/>
                  </a:moveTo>
                  <a:cubicBezTo>
                    <a:pt x="203" y="1"/>
                    <a:pt x="0" y="234"/>
                    <a:pt x="17" y="562"/>
                  </a:cubicBezTo>
                  <a:cubicBezTo>
                    <a:pt x="17" y="798"/>
                    <a:pt x="253" y="1035"/>
                    <a:pt x="489" y="1035"/>
                  </a:cubicBezTo>
                  <a:cubicBezTo>
                    <a:pt x="501" y="1036"/>
                    <a:pt x="513" y="1036"/>
                    <a:pt x="525" y="1036"/>
                  </a:cubicBezTo>
                  <a:cubicBezTo>
                    <a:pt x="769" y="1036"/>
                    <a:pt x="1004" y="846"/>
                    <a:pt x="1041" y="621"/>
                  </a:cubicBezTo>
                  <a:cubicBezTo>
                    <a:pt x="1081" y="365"/>
                    <a:pt x="903" y="89"/>
                    <a:pt x="667" y="30"/>
                  </a:cubicBezTo>
                  <a:cubicBezTo>
                    <a:pt x="604" y="10"/>
                    <a:pt x="544" y="1"/>
                    <a:pt x="48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7"/>
            <p:cNvSpPr/>
            <p:nvPr/>
          </p:nvSpPr>
          <p:spPr>
            <a:xfrm>
              <a:off x="9695200" y="2454300"/>
              <a:ext cx="63550" cy="128100"/>
            </a:xfrm>
            <a:custGeom>
              <a:avLst/>
              <a:gdLst/>
              <a:ahLst/>
              <a:cxnLst/>
              <a:rect l="l" t="t" r="r" b="b"/>
              <a:pathLst>
                <a:path w="2542" h="5124" extrusionOk="0">
                  <a:moveTo>
                    <a:pt x="493" y="0"/>
                  </a:moveTo>
                  <a:cubicBezTo>
                    <a:pt x="335" y="1734"/>
                    <a:pt x="158" y="3448"/>
                    <a:pt x="0" y="5123"/>
                  </a:cubicBezTo>
                  <a:cubicBezTo>
                    <a:pt x="650" y="5103"/>
                    <a:pt x="1301" y="4828"/>
                    <a:pt x="1754" y="4374"/>
                  </a:cubicBezTo>
                  <a:cubicBezTo>
                    <a:pt x="2266" y="3842"/>
                    <a:pt x="2542" y="3094"/>
                    <a:pt x="2483" y="2345"/>
                  </a:cubicBezTo>
                  <a:cubicBezTo>
                    <a:pt x="2384" y="1261"/>
                    <a:pt x="1537" y="296"/>
                    <a:pt x="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7"/>
            <p:cNvSpPr/>
            <p:nvPr/>
          </p:nvSpPr>
          <p:spPr>
            <a:xfrm>
              <a:off x="9749375" y="1877500"/>
              <a:ext cx="84750" cy="136625"/>
            </a:xfrm>
            <a:custGeom>
              <a:avLst/>
              <a:gdLst/>
              <a:ahLst/>
              <a:cxnLst/>
              <a:rect l="l" t="t" r="r" b="b"/>
              <a:pathLst>
                <a:path w="3390" h="5465" extrusionOk="0">
                  <a:moveTo>
                    <a:pt x="434" y="0"/>
                  </a:moveTo>
                  <a:cubicBezTo>
                    <a:pt x="296" y="1577"/>
                    <a:pt x="158" y="3291"/>
                    <a:pt x="0" y="5084"/>
                  </a:cubicBezTo>
                  <a:cubicBezTo>
                    <a:pt x="0" y="5084"/>
                    <a:pt x="20" y="5103"/>
                    <a:pt x="40" y="5103"/>
                  </a:cubicBezTo>
                  <a:cubicBezTo>
                    <a:pt x="396" y="5334"/>
                    <a:pt x="831" y="5465"/>
                    <a:pt x="1261" y="5465"/>
                  </a:cubicBezTo>
                  <a:cubicBezTo>
                    <a:pt x="1639" y="5465"/>
                    <a:pt x="2012" y="5364"/>
                    <a:pt x="2325" y="5143"/>
                  </a:cubicBezTo>
                  <a:cubicBezTo>
                    <a:pt x="2779" y="4828"/>
                    <a:pt x="3054" y="4296"/>
                    <a:pt x="3173" y="3744"/>
                  </a:cubicBezTo>
                  <a:cubicBezTo>
                    <a:pt x="3389" y="2660"/>
                    <a:pt x="2995" y="1478"/>
                    <a:pt x="2168" y="749"/>
                  </a:cubicBezTo>
                  <a:cubicBezTo>
                    <a:pt x="1695" y="316"/>
                    <a:pt x="1064" y="60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7"/>
            <p:cNvSpPr/>
            <p:nvPr/>
          </p:nvSpPr>
          <p:spPr>
            <a:xfrm>
              <a:off x="9877925" y="1866400"/>
              <a:ext cx="86225" cy="80075"/>
            </a:xfrm>
            <a:custGeom>
              <a:avLst/>
              <a:gdLst/>
              <a:ahLst/>
              <a:cxnLst/>
              <a:rect l="l" t="t" r="r" b="b"/>
              <a:pathLst>
                <a:path w="3449" h="3203" extrusionOk="0">
                  <a:moveTo>
                    <a:pt x="1779" y="0"/>
                  </a:moveTo>
                  <a:cubicBezTo>
                    <a:pt x="1210" y="0"/>
                    <a:pt x="611" y="196"/>
                    <a:pt x="316" y="681"/>
                  </a:cubicBezTo>
                  <a:cubicBezTo>
                    <a:pt x="1" y="1173"/>
                    <a:pt x="99" y="1824"/>
                    <a:pt x="415" y="2297"/>
                  </a:cubicBezTo>
                  <a:cubicBezTo>
                    <a:pt x="710" y="2730"/>
                    <a:pt x="1183" y="3026"/>
                    <a:pt x="1695" y="3203"/>
                  </a:cubicBezTo>
                  <a:cubicBezTo>
                    <a:pt x="1932" y="2021"/>
                    <a:pt x="2444" y="976"/>
                    <a:pt x="3449" y="504"/>
                  </a:cubicBezTo>
                  <a:cubicBezTo>
                    <a:pt x="2956" y="228"/>
                    <a:pt x="2424" y="50"/>
                    <a:pt x="2011" y="11"/>
                  </a:cubicBezTo>
                  <a:cubicBezTo>
                    <a:pt x="1934" y="4"/>
                    <a:pt x="1857" y="0"/>
                    <a:pt x="1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7"/>
            <p:cNvSpPr/>
            <p:nvPr/>
          </p:nvSpPr>
          <p:spPr>
            <a:xfrm>
              <a:off x="9684850" y="2667250"/>
              <a:ext cx="154700" cy="77200"/>
            </a:xfrm>
            <a:custGeom>
              <a:avLst/>
              <a:gdLst/>
              <a:ahLst/>
              <a:cxnLst/>
              <a:rect l="l" t="t" r="r" b="b"/>
              <a:pathLst>
                <a:path w="6188" h="3088" extrusionOk="0">
                  <a:moveTo>
                    <a:pt x="3615" y="0"/>
                  </a:moveTo>
                  <a:cubicBezTo>
                    <a:pt x="2711" y="0"/>
                    <a:pt x="1794" y="347"/>
                    <a:pt x="1301" y="1019"/>
                  </a:cubicBezTo>
                  <a:cubicBezTo>
                    <a:pt x="0" y="2792"/>
                    <a:pt x="3291" y="3087"/>
                    <a:pt x="4394" y="3087"/>
                  </a:cubicBezTo>
                  <a:cubicBezTo>
                    <a:pt x="4828" y="3068"/>
                    <a:pt x="5320" y="3009"/>
                    <a:pt x="5655" y="2713"/>
                  </a:cubicBezTo>
                  <a:cubicBezTo>
                    <a:pt x="6187" y="2260"/>
                    <a:pt x="6128" y="1354"/>
                    <a:pt x="5675" y="822"/>
                  </a:cubicBezTo>
                  <a:cubicBezTo>
                    <a:pt x="5195" y="269"/>
                    <a:pt x="4410" y="0"/>
                    <a:pt x="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7"/>
            <p:cNvSpPr/>
            <p:nvPr/>
          </p:nvSpPr>
          <p:spPr>
            <a:xfrm>
              <a:off x="9710450" y="2345325"/>
              <a:ext cx="48300" cy="76975"/>
            </a:xfrm>
            <a:custGeom>
              <a:avLst/>
              <a:gdLst/>
              <a:ahLst/>
              <a:cxnLst/>
              <a:rect l="l" t="t" r="r" b="b"/>
              <a:pathLst>
                <a:path w="1932" h="3079" extrusionOk="0">
                  <a:moveTo>
                    <a:pt x="465" y="1"/>
                  </a:moveTo>
                  <a:cubicBezTo>
                    <a:pt x="408" y="1"/>
                    <a:pt x="352" y="2"/>
                    <a:pt x="296" y="5"/>
                  </a:cubicBezTo>
                  <a:cubicBezTo>
                    <a:pt x="198" y="1030"/>
                    <a:pt x="99" y="2054"/>
                    <a:pt x="1" y="3079"/>
                  </a:cubicBezTo>
                  <a:cubicBezTo>
                    <a:pt x="828" y="3079"/>
                    <a:pt x="1656" y="2448"/>
                    <a:pt x="1833" y="1621"/>
                  </a:cubicBezTo>
                  <a:cubicBezTo>
                    <a:pt x="1932" y="1148"/>
                    <a:pt x="1833" y="596"/>
                    <a:pt x="1459" y="281"/>
                  </a:cubicBezTo>
                  <a:cubicBezTo>
                    <a:pt x="1188" y="61"/>
                    <a:pt x="81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7"/>
            <p:cNvSpPr/>
            <p:nvPr/>
          </p:nvSpPr>
          <p:spPr>
            <a:xfrm>
              <a:off x="9849375" y="2777250"/>
              <a:ext cx="85725" cy="129750"/>
            </a:xfrm>
            <a:custGeom>
              <a:avLst/>
              <a:gdLst/>
              <a:ahLst/>
              <a:cxnLst/>
              <a:rect l="l" t="t" r="r" b="b"/>
              <a:pathLst>
                <a:path w="3429" h="5190" extrusionOk="0">
                  <a:moveTo>
                    <a:pt x="3071" y="1"/>
                  </a:moveTo>
                  <a:cubicBezTo>
                    <a:pt x="2419" y="1"/>
                    <a:pt x="1766" y="147"/>
                    <a:pt x="1222" y="480"/>
                  </a:cubicBezTo>
                  <a:cubicBezTo>
                    <a:pt x="512" y="933"/>
                    <a:pt x="0" y="1741"/>
                    <a:pt x="40" y="2589"/>
                  </a:cubicBezTo>
                  <a:cubicBezTo>
                    <a:pt x="79" y="3219"/>
                    <a:pt x="434" y="3810"/>
                    <a:pt x="906" y="4224"/>
                  </a:cubicBezTo>
                  <a:cubicBezTo>
                    <a:pt x="1379" y="4638"/>
                    <a:pt x="1990" y="4894"/>
                    <a:pt x="2601" y="5051"/>
                  </a:cubicBezTo>
                  <a:cubicBezTo>
                    <a:pt x="2857" y="5110"/>
                    <a:pt x="3133" y="5170"/>
                    <a:pt x="3428" y="5189"/>
                  </a:cubicBezTo>
                  <a:cubicBezTo>
                    <a:pt x="3389" y="3475"/>
                    <a:pt x="3350" y="1741"/>
                    <a:pt x="3310" y="7"/>
                  </a:cubicBezTo>
                  <a:cubicBezTo>
                    <a:pt x="3231" y="3"/>
                    <a:pt x="3151" y="1"/>
                    <a:pt x="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7"/>
            <p:cNvSpPr/>
            <p:nvPr/>
          </p:nvSpPr>
          <p:spPr>
            <a:xfrm>
              <a:off x="9668600" y="2785400"/>
              <a:ext cx="111825" cy="110300"/>
            </a:xfrm>
            <a:custGeom>
              <a:avLst/>
              <a:gdLst/>
              <a:ahLst/>
              <a:cxnLst/>
              <a:rect l="l" t="t" r="r" b="b"/>
              <a:pathLst>
                <a:path w="4473" h="4412" extrusionOk="0">
                  <a:moveTo>
                    <a:pt x="1863" y="0"/>
                  </a:moveTo>
                  <a:cubicBezTo>
                    <a:pt x="1741" y="0"/>
                    <a:pt x="1619" y="6"/>
                    <a:pt x="1498" y="16"/>
                  </a:cubicBezTo>
                  <a:cubicBezTo>
                    <a:pt x="1163" y="56"/>
                    <a:pt x="729" y="154"/>
                    <a:pt x="315" y="312"/>
                  </a:cubicBezTo>
                  <a:cubicBezTo>
                    <a:pt x="197" y="1671"/>
                    <a:pt x="99" y="2972"/>
                    <a:pt x="0" y="4193"/>
                  </a:cubicBezTo>
                  <a:cubicBezTo>
                    <a:pt x="385" y="4343"/>
                    <a:pt x="810" y="4411"/>
                    <a:pt x="1237" y="4411"/>
                  </a:cubicBezTo>
                  <a:cubicBezTo>
                    <a:pt x="1599" y="4411"/>
                    <a:pt x="1962" y="4362"/>
                    <a:pt x="2305" y="4272"/>
                  </a:cubicBezTo>
                  <a:cubicBezTo>
                    <a:pt x="2818" y="4134"/>
                    <a:pt x="3330" y="3918"/>
                    <a:pt x="3744" y="3563"/>
                  </a:cubicBezTo>
                  <a:cubicBezTo>
                    <a:pt x="4138" y="3189"/>
                    <a:pt x="4433" y="2696"/>
                    <a:pt x="4453" y="2164"/>
                  </a:cubicBezTo>
                  <a:cubicBezTo>
                    <a:pt x="4473" y="1474"/>
                    <a:pt x="4059" y="805"/>
                    <a:pt x="3488" y="430"/>
                  </a:cubicBezTo>
                  <a:cubicBezTo>
                    <a:pt x="3000" y="122"/>
                    <a:pt x="2433" y="0"/>
                    <a:pt x="1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7"/>
            <p:cNvSpPr/>
            <p:nvPr/>
          </p:nvSpPr>
          <p:spPr>
            <a:xfrm>
              <a:off x="9724250" y="2052850"/>
              <a:ext cx="166025" cy="231200"/>
            </a:xfrm>
            <a:custGeom>
              <a:avLst/>
              <a:gdLst/>
              <a:ahLst/>
              <a:cxnLst/>
              <a:rect l="l" t="t" r="r" b="b"/>
              <a:pathLst>
                <a:path w="6641" h="9248" extrusionOk="0">
                  <a:moveTo>
                    <a:pt x="828" y="1"/>
                  </a:moveTo>
                  <a:cubicBezTo>
                    <a:pt x="572" y="2818"/>
                    <a:pt x="296" y="5833"/>
                    <a:pt x="1" y="8906"/>
                  </a:cubicBezTo>
                  <a:cubicBezTo>
                    <a:pt x="20" y="8906"/>
                    <a:pt x="60" y="8926"/>
                    <a:pt x="79" y="8926"/>
                  </a:cubicBezTo>
                  <a:cubicBezTo>
                    <a:pt x="652" y="9142"/>
                    <a:pt x="1261" y="9247"/>
                    <a:pt x="1871" y="9247"/>
                  </a:cubicBezTo>
                  <a:cubicBezTo>
                    <a:pt x="2982" y="9247"/>
                    <a:pt x="4095" y="8898"/>
                    <a:pt x="4985" y="8236"/>
                  </a:cubicBezTo>
                  <a:cubicBezTo>
                    <a:pt x="5833" y="7606"/>
                    <a:pt x="6503" y="6660"/>
                    <a:pt x="6581" y="5616"/>
                  </a:cubicBezTo>
                  <a:cubicBezTo>
                    <a:pt x="6640" y="4670"/>
                    <a:pt x="6227" y="3744"/>
                    <a:pt x="5675" y="2976"/>
                  </a:cubicBezTo>
                  <a:cubicBezTo>
                    <a:pt x="5025" y="2089"/>
                    <a:pt x="4158" y="1360"/>
                    <a:pt x="3192" y="848"/>
                  </a:cubicBezTo>
                  <a:cubicBezTo>
                    <a:pt x="2601" y="533"/>
                    <a:pt x="1715" y="178"/>
                    <a:pt x="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7"/>
            <p:cNvSpPr/>
            <p:nvPr/>
          </p:nvSpPr>
          <p:spPr>
            <a:xfrm>
              <a:off x="9842475" y="2286300"/>
              <a:ext cx="81775" cy="116325"/>
            </a:xfrm>
            <a:custGeom>
              <a:avLst/>
              <a:gdLst/>
              <a:ahLst/>
              <a:cxnLst/>
              <a:rect l="l" t="t" r="r" b="b"/>
              <a:pathLst>
                <a:path w="3271" h="4653" extrusionOk="0">
                  <a:moveTo>
                    <a:pt x="2298" y="1"/>
                  </a:moveTo>
                  <a:cubicBezTo>
                    <a:pt x="1635" y="1"/>
                    <a:pt x="946" y="220"/>
                    <a:pt x="493" y="711"/>
                  </a:cubicBezTo>
                  <a:cubicBezTo>
                    <a:pt x="158" y="1105"/>
                    <a:pt x="0" y="1637"/>
                    <a:pt x="20" y="2149"/>
                  </a:cubicBezTo>
                  <a:cubicBezTo>
                    <a:pt x="20" y="3253"/>
                    <a:pt x="828" y="4277"/>
                    <a:pt x="1892" y="4573"/>
                  </a:cubicBezTo>
                  <a:cubicBezTo>
                    <a:pt x="2100" y="4627"/>
                    <a:pt x="2312" y="4652"/>
                    <a:pt x="2524" y="4652"/>
                  </a:cubicBezTo>
                  <a:cubicBezTo>
                    <a:pt x="2775" y="4652"/>
                    <a:pt x="3026" y="4617"/>
                    <a:pt x="3271" y="4553"/>
                  </a:cubicBezTo>
                  <a:cubicBezTo>
                    <a:pt x="3232" y="3056"/>
                    <a:pt x="3212" y="1558"/>
                    <a:pt x="3172" y="81"/>
                  </a:cubicBezTo>
                  <a:cubicBezTo>
                    <a:pt x="2897" y="21"/>
                    <a:pt x="2621" y="2"/>
                    <a:pt x="2384" y="2"/>
                  </a:cubicBezTo>
                  <a:cubicBezTo>
                    <a:pt x="2356" y="1"/>
                    <a:pt x="2327" y="1"/>
                    <a:pt x="2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>
              <a:off x="9820800" y="2474500"/>
              <a:ext cx="108875" cy="188900"/>
            </a:xfrm>
            <a:custGeom>
              <a:avLst/>
              <a:gdLst/>
              <a:ahLst/>
              <a:cxnLst/>
              <a:rect l="l" t="t" r="r" b="b"/>
              <a:pathLst>
                <a:path w="4355" h="7556" extrusionOk="0">
                  <a:moveTo>
                    <a:pt x="4197" y="0"/>
                  </a:moveTo>
                  <a:cubicBezTo>
                    <a:pt x="3232" y="0"/>
                    <a:pt x="2227" y="375"/>
                    <a:pt x="1557" y="1005"/>
                  </a:cubicBezTo>
                  <a:cubicBezTo>
                    <a:pt x="394" y="2089"/>
                    <a:pt x="0" y="3901"/>
                    <a:pt x="493" y="5419"/>
                  </a:cubicBezTo>
                  <a:cubicBezTo>
                    <a:pt x="749" y="6187"/>
                    <a:pt x="1222" y="6916"/>
                    <a:pt x="1951" y="7290"/>
                  </a:cubicBezTo>
                  <a:cubicBezTo>
                    <a:pt x="2315" y="7472"/>
                    <a:pt x="2720" y="7555"/>
                    <a:pt x="3130" y="7555"/>
                  </a:cubicBezTo>
                  <a:cubicBezTo>
                    <a:pt x="3476" y="7555"/>
                    <a:pt x="3825" y="7497"/>
                    <a:pt x="4158" y="7389"/>
                  </a:cubicBezTo>
                  <a:cubicBezTo>
                    <a:pt x="4217" y="7369"/>
                    <a:pt x="4276" y="7349"/>
                    <a:pt x="4355" y="7330"/>
                  </a:cubicBezTo>
                  <a:cubicBezTo>
                    <a:pt x="4296" y="4887"/>
                    <a:pt x="4256" y="2443"/>
                    <a:pt x="4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67"/>
          <p:cNvGrpSpPr/>
          <p:nvPr/>
        </p:nvGrpSpPr>
        <p:grpSpPr>
          <a:xfrm>
            <a:off x="5388278" y="2853332"/>
            <a:ext cx="746715" cy="733735"/>
            <a:chOff x="8193300" y="2413788"/>
            <a:chExt cx="698975" cy="686825"/>
          </a:xfrm>
        </p:grpSpPr>
        <p:sp>
          <p:nvSpPr>
            <p:cNvPr id="2219" name="Google Shape;2219;p67"/>
            <p:cNvSpPr/>
            <p:nvPr/>
          </p:nvSpPr>
          <p:spPr>
            <a:xfrm>
              <a:off x="8193300" y="2833163"/>
              <a:ext cx="605875" cy="267450"/>
            </a:xfrm>
            <a:custGeom>
              <a:avLst/>
              <a:gdLst/>
              <a:ahLst/>
              <a:cxnLst/>
              <a:rect l="l" t="t" r="r" b="b"/>
              <a:pathLst>
                <a:path w="24235" h="10698" extrusionOk="0">
                  <a:moveTo>
                    <a:pt x="2901" y="1"/>
                  </a:moveTo>
                  <a:cubicBezTo>
                    <a:pt x="2521" y="1"/>
                    <a:pt x="2157" y="191"/>
                    <a:pt x="1931" y="504"/>
                  </a:cubicBezTo>
                  <a:cubicBezTo>
                    <a:pt x="0" y="3164"/>
                    <a:pt x="453" y="5154"/>
                    <a:pt x="887" y="6080"/>
                  </a:cubicBezTo>
                  <a:cubicBezTo>
                    <a:pt x="1044" y="6434"/>
                    <a:pt x="1360" y="6671"/>
                    <a:pt x="1734" y="6750"/>
                  </a:cubicBezTo>
                  <a:lnTo>
                    <a:pt x="21811" y="10670"/>
                  </a:lnTo>
                  <a:cubicBezTo>
                    <a:pt x="21894" y="10688"/>
                    <a:pt x="21977" y="10697"/>
                    <a:pt x="22059" y="10697"/>
                  </a:cubicBezTo>
                  <a:cubicBezTo>
                    <a:pt x="22429" y="10697"/>
                    <a:pt x="22784" y="10520"/>
                    <a:pt x="22993" y="10198"/>
                  </a:cubicBezTo>
                  <a:cubicBezTo>
                    <a:pt x="24235" y="8345"/>
                    <a:pt x="24077" y="5705"/>
                    <a:pt x="23880" y="4405"/>
                  </a:cubicBezTo>
                  <a:cubicBezTo>
                    <a:pt x="23821" y="3952"/>
                    <a:pt x="23486" y="3577"/>
                    <a:pt x="23033" y="3439"/>
                  </a:cubicBezTo>
                  <a:cubicBezTo>
                    <a:pt x="17713" y="1962"/>
                    <a:pt x="5970" y="386"/>
                    <a:pt x="3054" y="11"/>
                  </a:cubicBezTo>
                  <a:cubicBezTo>
                    <a:pt x="3003" y="4"/>
                    <a:pt x="2952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>
              <a:off x="8290825" y="2840338"/>
              <a:ext cx="44850" cy="174875"/>
            </a:xfrm>
            <a:custGeom>
              <a:avLst/>
              <a:gdLst/>
              <a:ahLst/>
              <a:cxnLst/>
              <a:rect l="l" t="t" r="r" b="b"/>
              <a:pathLst>
                <a:path w="1794" h="6995" extrusionOk="0">
                  <a:moveTo>
                    <a:pt x="1281" y="0"/>
                  </a:moveTo>
                  <a:cubicBezTo>
                    <a:pt x="434" y="2207"/>
                    <a:pt x="0" y="4551"/>
                    <a:pt x="0" y="6896"/>
                  </a:cubicBezTo>
                  <a:lnTo>
                    <a:pt x="513" y="6995"/>
                  </a:lnTo>
                  <a:cubicBezTo>
                    <a:pt x="493" y="4630"/>
                    <a:pt x="926" y="2286"/>
                    <a:pt x="1793" y="79"/>
                  </a:cubicBezTo>
                  <a:cubicBezTo>
                    <a:pt x="1616" y="59"/>
                    <a:pt x="1439" y="39"/>
                    <a:pt x="1281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>
              <a:off x="8321350" y="2845738"/>
              <a:ext cx="52725" cy="175375"/>
            </a:xfrm>
            <a:custGeom>
              <a:avLst/>
              <a:gdLst/>
              <a:ahLst/>
              <a:cxnLst/>
              <a:rect l="l" t="t" r="r" b="b"/>
              <a:pathLst>
                <a:path w="2109" h="7015" extrusionOk="0">
                  <a:moveTo>
                    <a:pt x="1577" y="1"/>
                  </a:moveTo>
                  <a:cubicBezTo>
                    <a:pt x="572" y="2168"/>
                    <a:pt x="40" y="4532"/>
                    <a:pt x="1" y="6916"/>
                  </a:cubicBezTo>
                  <a:lnTo>
                    <a:pt x="513" y="7015"/>
                  </a:lnTo>
                  <a:cubicBezTo>
                    <a:pt x="533" y="4611"/>
                    <a:pt x="1084" y="2227"/>
                    <a:pt x="2109" y="80"/>
                  </a:cubicBezTo>
                  <a:cubicBezTo>
                    <a:pt x="1932" y="60"/>
                    <a:pt x="1754" y="20"/>
                    <a:pt x="1577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>
              <a:off x="8420375" y="2919588"/>
              <a:ext cx="329550" cy="115525"/>
            </a:xfrm>
            <a:custGeom>
              <a:avLst/>
              <a:gdLst/>
              <a:ahLst/>
              <a:cxnLst/>
              <a:rect l="l" t="t" r="r" b="b"/>
              <a:pathLst>
                <a:path w="13182" h="4621" extrusionOk="0">
                  <a:moveTo>
                    <a:pt x="1120" y="0"/>
                  </a:moveTo>
                  <a:cubicBezTo>
                    <a:pt x="925" y="0"/>
                    <a:pt x="735" y="36"/>
                    <a:pt x="552" y="140"/>
                  </a:cubicBezTo>
                  <a:cubicBezTo>
                    <a:pt x="177" y="377"/>
                    <a:pt x="99" y="987"/>
                    <a:pt x="59" y="1381"/>
                  </a:cubicBezTo>
                  <a:cubicBezTo>
                    <a:pt x="0" y="1953"/>
                    <a:pt x="374" y="2445"/>
                    <a:pt x="926" y="2564"/>
                  </a:cubicBezTo>
                  <a:cubicBezTo>
                    <a:pt x="4177" y="3214"/>
                    <a:pt x="7428" y="3864"/>
                    <a:pt x="10679" y="4514"/>
                  </a:cubicBezTo>
                  <a:cubicBezTo>
                    <a:pt x="10946" y="4568"/>
                    <a:pt x="11231" y="4621"/>
                    <a:pt x="11511" y="4621"/>
                  </a:cubicBezTo>
                  <a:cubicBezTo>
                    <a:pt x="11747" y="4621"/>
                    <a:pt x="11980" y="4583"/>
                    <a:pt x="12196" y="4475"/>
                  </a:cubicBezTo>
                  <a:cubicBezTo>
                    <a:pt x="12570" y="4297"/>
                    <a:pt x="12827" y="3903"/>
                    <a:pt x="12965" y="3490"/>
                  </a:cubicBezTo>
                  <a:cubicBezTo>
                    <a:pt x="12965" y="3450"/>
                    <a:pt x="12984" y="3411"/>
                    <a:pt x="13004" y="3371"/>
                  </a:cubicBezTo>
                  <a:cubicBezTo>
                    <a:pt x="13181" y="2642"/>
                    <a:pt x="12708" y="2229"/>
                    <a:pt x="12117" y="2032"/>
                  </a:cubicBezTo>
                  <a:cubicBezTo>
                    <a:pt x="11979" y="1992"/>
                    <a:pt x="11841" y="1953"/>
                    <a:pt x="11684" y="1933"/>
                  </a:cubicBezTo>
                  <a:cubicBezTo>
                    <a:pt x="9930" y="1638"/>
                    <a:pt x="8177" y="1322"/>
                    <a:pt x="6443" y="1007"/>
                  </a:cubicBezTo>
                  <a:cubicBezTo>
                    <a:pt x="5438" y="830"/>
                    <a:pt x="4433" y="652"/>
                    <a:pt x="3428" y="436"/>
                  </a:cubicBezTo>
                  <a:cubicBezTo>
                    <a:pt x="2916" y="317"/>
                    <a:pt x="2384" y="199"/>
                    <a:pt x="1872" y="101"/>
                  </a:cubicBezTo>
                  <a:cubicBezTo>
                    <a:pt x="1619" y="57"/>
                    <a:pt x="1366" y="0"/>
                    <a:pt x="1120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>
              <a:off x="8231225" y="2833163"/>
              <a:ext cx="567950" cy="267275"/>
            </a:xfrm>
            <a:custGeom>
              <a:avLst/>
              <a:gdLst/>
              <a:ahLst/>
              <a:cxnLst/>
              <a:rect l="l" t="t" r="r" b="b"/>
              <a:pathLst>
                <a:path w="22718" h="10691" extrusionOk="0">
                  <a:moveTo>
                    <a:pt x="1384" y="1"/>
                  </a:moveTo>
                  <a:cubicBezTo>
                    <a:pt x="1004" y="1"/>
                    <a:pt x="640" y="191"/>
                    <a:pt x="414" y="504"/>
                  </a:cubicBezTo>
                  <a:cubicBezTo>
                    <a:pt x="256" y="721"/>
                    <a:pt x="118" y="937"/>
                    <a:pt x="0" y="1134"/>
                  </a:cubicBezTo>
                  <a:cubicBezTo>
                    <a:pt x="434" y="1174"/>
                    <a:pt x="887" y="1193"/>
                    <a:pt x="1281" y="1233"/>
                  </a:cubicBezTo>
                  <a:cubicBezTo>
                    <a:pt x="4670" y="1647"/>
                    <a:pt x="8059" y="2100"/>
                    <a:pt x="11428" y="2632"/>
                  </a:cubicBezTo>
                  <a:cubicBezTo>
                    <a:pt x="13319" y="2927"/>
                    <a:pt x="15230" y="3242"/>
                    <a:pt x="17122" y="3577"/>
                  </a:cubicBezTo>
                  <a:cubicBezTo>
                    <a:pt x="18580" y="3834"/>
                    <a:pt x="20176" y="4188"/>
                    <a:pt x="21043" y="5370"/>
                  </a:cubicBezTo>
                  <a:cubicBezTo>
                    <a:pt x="21772" y="6355"/>
                    <a:pt x="21811" y="7715"/>
                    <a:pt x="21437" y="8897"/>
                  </a:cubicBezTo>
                  <a:cubicBezTo>
                    <a:pt x="21240" y="9528"/>
                    <a:pt x="20925" y="10119"/>
                    <a:pt x="20570" y="10690"/>
                  </a:cubicBezTo>
                  <a:cubicBezTo>
                    <a:pt x="20925" y="10690"/>
                    <a:pt x="21279" y="10513"/>
                    <a:pt x="21476" y="10198"/>
                  </a:cubicBezTo>
                  <a:cubicBezTo>
                    <a:pt x="22718" y="8345"/>
                    <a:pt x="22560" y="5705"/>
                    <a:pt x="22363" y="4405"/>
                  </a:cubicBezTo>
                  <a:cubicBezTo>
                    <a:pt x="22304" y="3952"/>
                    <a:pt x="21969" y="3577"/>
                    <a:pt x="21516" y="3439"/>
                  </a:cubicBezTo>
                  <a:cubicBezTo>
                    <a:pt x="16196" y="1962"/>
                    <a:pt x="4453" y="386"/>
                    <a:pt x="1537" y="11"/>
                  </a:cubicBezTo>
                  <a:cubicBezTo>
                    <a:pt x="1486" y="4"/>
                    <a:pt x="1435" y="1"/>
                    <a:pt x="1384" y="1"/>
                  </a:cubicBezTo>
                  <a:close/>
                </a:path>
              </a:pathLst>
            </a:custGeom>
            <a:solidFill>
              <a:srgbClr val="EAC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>
              <a:off x="8209050" y="2661413"/>
              <a:ext cx="614250" cy="258575"/>
            </a:xfrm>
            <a:custGeom>
              <a:avLst/>
              <a:gdLst/>
              <a:ahLst/>
              <a:cxnLst/>
              <a:rect l="l" t="t" r="r" b="b"/>
              <a:pathLst>
                <a:path w="24570" h="10343" extrusionOk="0">
                  <a:moveTo>
                    <a:pt x="2696" y="1"/>
                  </a:moveTo>
                  <a:cubicBezTo>
                    <a:pt x="2264" y="1"/>
                    <a:pt x="1875" y="232"/>
                    <a:pt x="1656" y="616"/>
                  </a:cubicBezTo>
                  <a:cubicBezTo>
                    <a:pt x="1065" y="1758"/>
                    <a:pt x="1" y="4202"/>
                    <a:pt x="533" y="6369"/>
                  </a:cubicBezTo>
                  <a:cubicBezTo>
                    <a:pt x="651" y="6822"/>
                    <a:pt x="1045" y="7157"/>
                    <a:pt x="1498" y="7216"/>
                  </a:cubicBezTo>
                  <a:lnTo>
                    <a:pt x="21733" y="10329"/>
                  </a:lnTo>
                  <a:cubicBezTo>
                    <a:pt x="21791" y="10338"/>
                    <a:pt x="21849" y="10343"/>
                    <a:pt x="21906" y="10343"/>
                  </a:cubicBezTo>
                  <a:cubicBezTo>
                    <a:pt x="22220" y="10343"/>
                    <a:pt x="22521" y="10211"/>
                    <a:pt x="22738" y="9994"/>
                  </a:cubicBezTo>
                  <a:cubicBezTo>
                    <a:pt x="23447" y="9265"/>
                    <a:pt x="24570" y="7531"/>
                    <a:pt x="23644" y="4379"/>
                  </a:cubicBezTo>
                  <a:cubicBezTo>
                    <a:pt x="23526" y="3945"/>
                    <a:pt x="23191" y="3630"/>
                    <a:pt x="22757" y="3532"/>
                  </a:cubicBezTo>
                  <a:cubicBezTo>
                    <a:pt x="19881" y="2901"/>
                    <a:pt x="8295" y="399"/>
                    <a:pt x="2798" y="5"/>
                  </a:cubicBezTo>
                  <a:cubicBezTo>
                    <a:pt x="2764" y="2"/>
                    <a:pt x="2730" y="1"/>
                    <a:pt x="2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>
              <a:off x="8269150" y="2663988"/>
              <a:ext cx="172425" cy="202950"/>
            </a:xfrm>
            <a:custGeom>
              <a:avLst/>
              <a:gdLst/>
              <a:ahLst/>
              <a:cxnLst/>
              <a:rect l="l" t="t" r="r" b="b"/>
              <a:pathLst>
                <a:path w="6897" h="8118" extrusionOk="0">
                  <a:moveTo>
                    <a:pt x="1517" y="0"/>
                  </a:moveTo>
                  <a:cubicBezTo>
                    <a:pt x="1202" y="532"/>
                    <a:pt x="1045" y="1380"/>
                    <a:pt x="907" y="1813"/>
                  </a:cubicBezTo>
                  <a:cubicBezTo>
                    <a:pt x="611" y="2759"/>
                    <a:pt x="394" y="3724"/>
                    <a:pt x="237" y="4690"/>
                  </a:cubicBezTo>
                  <a:cubicBezTo>
                    <a:pt x="99" y="5537"/>
                    <a:pt x="20" y="6404"/>
                    <a:pt x="0" y="7251"/>
                  </a:cubicBezTo>
                  <a:lnTo>
                    <a:pt x="5576" y="8118"/>
                  </a:lnTo>
                  <a:cubicBezTo>
                    <a:pt x="5616" y="8019"/>
                    <a:pt x="5635" y="7901"/>
                    <a:pt x="5655" y="7822"/>
                  </a:cubicBezTo>
                  <a:cubicBezTo>
                    <a:pt x="6069" y="5458"/>
                    <a:pt x="6483" y="3113"/>
                    <a:pt x="6896" y="769"/>
                  </a:cubicBezTo>
                  <a:cubicBezTo>
                    <a:pt x="4946" y="434"/>
                    <a:pt x="3074" y="158"/>
                    <a:pt x="1517" y="0"/>
                  </a:cubicBez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>
              <a:off x="8221375" y="2754613"/>
              <a:ext cx="586175" cy="97075"/>
            </a:xfrm>
            <a:custGeom>
              <a:avLst/>
              <a:gdLst/>
              <a:ahLst/>
              <a:cxnLst/>
              <a:rect l="l" t="t" r="r" b="b"/>
              <a:pathLst>
                <a:path w="23447" h="3883" extrusionOk="0">
                  <a:moveTo>
                    <a:pt x="40" y="1"/>
                  </a:moveTo>
                  <a:cubicBezTo>
                    <a:pt x="20" y="99"/>
                    <a:pt x="0" y="178"/>
                    <a:pt x="0" y="257"/>
                  </a:cubicBezTo>
                  <a:cubicBezTo>
                    <a:pt x="2601" y="828"/>
                    <a:pt x="5221" y="1341"/>
                    <a:pt x="7862" y="1794"/>
                  </a:cubicBezTo>
                  <a:cubicBezTo>
                    <a:pt x="13024" y="2700"/>
                    <a:pt x="18225" y="3390"/>
                    <a:pt x="23407" y="3882"/>
                  </a:cubicBezTo>
                  <a:cubicBezTo>
                    <a:pt x="23427" y="3803"/>
                    <a:pt x="23446" y="3705"/>
                    <a:pt x="23446" y="3626"/>
                  </a:cubicBezTo>
                  <a:cubicBezTo>
                    <a:pt x="15605" y="2897"/>
                    <a:pt x="7743" y="1675"/>
                    <a:pt x="40" y="1"/>
                  </a:cubicBez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>
              <a:off x="8227775" y="2726038"/>
              <a:ext cx="580750" cy="92150"/>
            </a:xfrm>
            <a:custGeom>
              <a:avLst/>
              <a:gdLst/>
              <a:ahLst/>
              <a:cxnLst/>
              <a:rect l="l" t="t" r="r" b="b"/>
              <a:pathLst>
                <a:path w="23230" h="3686" extrusionOk="0">
                  <a:moveTo>
                    <a:pt x="79" y="1"/>
                  </a:moveTo>
                  <a:cubicBezTo>
                    <a:pt x="59" y="80"/>
                    <a:pt x="20" y="159"/>
                    <a:pt x="0" y="257"/>
                  </a:cubicBezTo>
                  <a:lnTo>
                    <a:pt x="23230" y="3685"/>
                  </a:lnTo>
                  <a:cubicBezTo>
                    <a:pt x="23230" y="3607"/>
                    <a:pt x="23230" y="3528"/>
                    <a:pt x="23210" y="3429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>
              <a:off x="8246975" y="2661413"/>
              <a:ext cx="576325" cy="258300"/>
            </a:xfrm>
            <a:custGeom>
              <a:avLst/>
              <a:gdLst/>
              <a:ahLst/>
              <a:cxnLst/>
              <a:rect l="l" t="t" r="r" b="b"/>
              <a:pathLst>
                <a:path w="23053" h="10332" extrusionOk="0">
                  <a:moveTo>
                    <a:pt x="1179" y="1"/>
                  </a:moveTo>
                  <a:cubicBezTo>
                    <a:pt x="747" y="1"/>
                    <a:pt x="358" y="232"/>
                    <a:pt x="139" y="616"/>
                  </a:cubicBezTo>
                  <a:cubicBezTo>
                    <a:pt x="99" y="714"/>
                    <a:pt x="60" y="813"/>
                    <a:pt x="1" y="911"/>
                  </a:cubicBezTo>
                  <a:cubicBezTo>
                    <a:pt x="355" y="951"/>
                    <a:pt x="710" y="951"/>
                    <a:pt x="946" y="990"/>
                  </a:cubicBezTo>
                  <a:cubicBezTo>
                    <a:pt x="1695" y="1089"/>
                    <a:pt x="2424" y="1187"/>
                    <a:pt x="3173" y="1305"/>
                  </a:cubicBezTo>
                  <a:cubicBezTo>
                    <a:pt x="6168" y="1739"/>
                    <a:pt x="9162" y="2212"/>
                    <a:pt x="12157" y="2724"/>
                  </a:cubicBezTo>
                  <a:cubicBezTo>
                    <a:pt x="13832" y="3019"/>
                    <a:pt x="15487" y="3315"/>
                    <a:pt x="17142" y="3630"/>
                  </a:cubicBezTo>
                  <a:cubicBezTo>
                    <a:pt x="18245" y="3827"/>
                    <a:pt x="19408" y="4064"/>
                    <a:pt x="20196" y="4872"/>
                  </a:cubicBezTo>
                  <a:cubicBezTo>
                    <a:pt x="21043" y="5699"/>
                    <a:pt x="21260" y="7019"/>
                    <a:pt x="21063" y="8182"/>
                  </a:cubicBezTo>
                  <a:cubicBezTo>
                    <a:pt x="20925" y="8930"/>
                    <a:pt x="20649" y="9640"/>
                    <a:pt x="20314" y="10329"/>
                  </a:cubicBezTo>
                  <a:cubicBezTo>
                    <a:pt x="20338" y="10331"/>
                    <a:pt x="20362" y="10331"/>
                    <a:pt x="20386" y="10331"/>
                  </a:cubicBezTo>
                  <a:cubicBezTo>
                    <a:pt x="20697" y="10331"/>
                    <a:pt x="21001" y="10214"/>
                    <a:pt x="21221" y="9994"/>
                  </a:cubicBezTo>
                  <a:cubicBezTo>
                    <a:pt x="21930" y="9265"/>
                    <a:pt x="23053" y="7531"/>
                    <a:pt x="22127" y="4379"/>
                  </a:cubicBezTo>
                  <a:cubicBezTo>
                    <a:pt x="22009" y="3945"/>
                    <a:pt x="21674" y="3630"/>
                    <a:pt x="21240" y="3532"/>
                  </a:cubicBezTo>
                  <a:cubicBezTo>
                    <a:pt x="18364" y="2901"/>
                    <a:pt x="6778" y="399"/>
                    <a:pt x="1281" y="5"/>
                  </a:cubicBezTo>
                  <a:cubicBezTo>
                    <a:pt x="1247" y="2"/>
                    <a:pt x="1213" y="1"/>
                    <a:pt x="1179" y="1"/>
                  </a:cubicBezTo>
                  <a:close/>
                </a:path>
              </a:pathLst>
            </a:custGeom>
            <a:solidFill>
              <a:srgbClr val="F5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>
              <a:off x="8351400" y="2542488"/>
              <a:ext cx="540875" cy="219175"/>
            </a:xfrm>
            <a:custGeom>
              <a:avLst/>
              <a:gdLst/>
              <a:ahLst/>
              <a:cxnLst/>
              <a:rect l="l" t="t" r="r" b="b"/>
              <a:pathLst>
                <a:path w="21635" h="8767" extrusionOk="0">
                  <a:moveTo>
                    <a:pt x="1873" y="1"/>
                  </a:moveTo>
                  <a:cubicBezTo>
                    <a:pt x="1322" y="1"/>
                    <a:pt x="830" y="298"/>
                    <a:pt x="631" y="762"/>
                  </a:cubicBezTo>
                  <a:cubicBezTo>
                    <a:pt x="316" y="1491"/>
                    <a:pt x="1" y="2673"/>
                    <a:pt x="99" y="4348"/>
                  </a:cubicBezTo>
                  <a:cubicBezTo>
                    <a:pt x="139" y="4959"/>
                    <a:pt x="631" y="5471"/>
                    <a:pt x="1281" y="5570"/>
                  </a:cubicBezTo>
                  <a:lnTo>
                    <a:pt x="19467" y="8742"/>
                  </a:lnTo>
                  <a:cubicBezTo>
                    <a:pt x="19560" y="8759"/>
                    <a:pt x="19652" y="8767"/>
                    <a:pt x="19742" y="8767"/>
                  </a:cubicBezTo>
                  <a:cubicBezTo>
                    <a:pt x="20399" y="8767"/>
                    <a:pt x="20961" y="8341"/>
                    <a:pt x="21083" y="7717"/>
                  </a:cubicBezTo>
                  <a:lnTo>
                    <a:pt x="21516" y="5156"/>
                  </a:lnTo>
                  <a:cubicBezTo>
                    <a:pt x="21634" y="4466"/>
                    <a:pt x="21142" y="3796"/>
                    <a:pt x="20393" y="3639"/>
                  </a:cubicBezTo>
                  <a:lnTo>
                    <a:pt x="2188" y="33"/>
                  </a:lnTo>
                  <a:cubicBezTo>
                    <a:pt x="2082" y="11"/>
                    <a:pt x="1976" y="1"/>
                    <a:pt x="1873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>
              <a:off x="8418400" y="2571713"/>
              <a:ext cx="31550" cy="89225"/>
            </a:xfrm>
            <a:custGeom>
              <a:avLst/>
              <a:gdLst/>
              <a:ahLst/>
              <a:cxnLst/>
              <a:rect l="l" t="t" r="r" b="b"/>
              <a:pathLst>
                <a:path w="1262" h="3569" extrusionOk="0">
                  <a:moveTo>
                    <a:pt x="861" y="0"/>
                  </a:moveTo>
                  <a:cubicBezTo>
                    <a:pt x="712" y="0"/>
                    <a:pt x="585" y="157"/>
                    <a:pt x="513" y="303"/>
                  </a:cubicBezTo>
                  <a:cubicBezTo>
                    <a:pt x="217" y="854"/>
                    <a:pt x="99" y="1544"/>
                    <a:pt x="40" y="2155"/>
                  </a:cubicBezTo>
                  <a:cubicBezTo>
                    <a:pt x="0" y="2529"/>
                    <a:pt x="0" y="2884"/>
                    <a:pt x="20" y="3238"/>
                  </a:cubicBezTo>
                  <a:cubicBezTo>
                    <a:pt x="20" y="3356"/>
                    <a:pt x="40" y="3514"/>
                    <a:pt x="158" y="3554"/>
                  </a:cubicBezTo>
                  <a:cubicBezTo>
                    <a:pt x="179" y="3564"/>
                    <a:pt x="203" y="3569"/>
                    <a:pt x="228" y="3569"/>
                  </a:cubicBezTo>
                  <a:cubicBezTo>
                    <a:pt x="296" y="3569"/>
                    <a:pt x="371" y="3532"/>
                    <a:pt x="414" y="3475"/>
                  </a:cubicBezTo>
                  <a:cubicBezTo>
                    <a:pt x="473" y="3396"/>
                    <a:pt x="513" y="3297"/>
                    <a:pt x="532" y="3199"/>
                  </a:cubicBezTo>
                  <a:cubicBezTo>
                    <a:pt x="729" y="2430"/>
                    <a:pt x="907" y="1642"/>
                    <a:pt x="1104" y="874"/>
                  </a:cubicBezTo>
                  <a:cubicBezTo>
                    <a:pt x="1163" y="618"/>
                    <a:pt x="1261" y="263"/>
                    <a:pt x="1025" y="66"/>
                  </a:cubicBezTo>
                  <a:cubicBezTo>
                    <a:pt x="968" y="20"/>
                    <a:pt x="913" y="0"/>
                    <a:pt x="861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>
              <a:off x="8451900" y="2578713"/>
              <a:ext cx="26125" cy="87175"/>
            </a:xfrm>
            <a:custGeom>
              <a:avLst/>
              <a:gdLst/>
              <a:ahLst/>
              <a:cxnLst/>
              <a:rect l="l" t="t" r="r" b="b"/>
              <a:pathLst>
                <a:path w="1045" h="3487" extrusionOk="0">
                  <a:moveTo>
                    <a:pt x="612" y="0"/>
                  </a:moveTo>
                  <a:cubicBezTo>
                    <a:pt x="579" y="0"/>
                    <a:pt x="545" y="13"/>
                    <a:pt x="512" y="42"/>
                  </a:cubicBezTo>
                  <a:cubicBezTo>
                    <a:pt x="434" y="121"/>
                    <a:pt x="414" y="397"/>
                    <a:pt x="394" y="515"/>
                  </a:cubicBezTo>
                  <a:cubicBezTo>
                    <a:pt x="355" y="673"/>
                    <a:pt x="315" y="850"/>
                    <a:pt x="276" y="1027"/>
                  </a:cubicBezTo>
                  <a:cubicBezTo>
                    <a:pt x="138" y="1717"/>
                    <a:pt x="39" y="2407"/>
                    <a:pt x="0" y="3116"/>
                  </a:cubicBezTo>
                  <a:cubicBezTo>
                    <a:pt x="0" y="3254"/>
                    <a:pt x="0" y="3411"/>
                    <a:pt x="118" y="3471"/>
                  </a:cubicBezTo>
                  <a:cubicBezTo>
                    <a:pt x="146" y="3482"/>
                    <a:pt x="175" y="3486"/>
                    <a:pt x="204" y="3486"/>
                  </a:cubicBezTo>
                  <a:cubicBezTo>
                    <a:pt x="278" y="3486"/>
                    <a:pt x="352" y="3454"/>
                    <a:pt x="394" y="3411"/>
                  </a:cubicBezTo>
                  <a:cubicBezTo>
                    <a:pt x="473" y="3333"/>
                    <a:pt x="493" y="3234"/>
                    <a:pt x="532" y="3136"/>
                  </a:cubicBezTo>
                  <a:cubicBezTo>
                    <a:pt x="749" y="2466"/>
                    <a:pt x="906" y="1776"/>
                    <a:pt x="985" y="1087"/>
                  </a:cubicBezTo>
                  <a:cubicBezTo>
                    <a:pt x="1025" y="870"/>
                    <a:pt x="1044" y="653"/>
                    <a:pt x="985" y="436"/>
                  </a:cubicBezTo>
                  <a:cubicBezTo>
                    <a:pt x="952" y="321"/>
                    <a:pt x="782" y="0"/>
                    <a:pt x="612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>
              <a:off x="8790775" y="2622113"/>
              <a:ext cx="54200" cy="136975"/>
            </a:xfrm>
            <a:custGeom>
              <a:avLst/>
              <a:gdLst/>
              <a:ahLst/>
              <a:cxnLst/>
              <a:rect l="l" t="t" r="r" b="b"/>
              <a:pathLst>
                <a:path w="2168" h="5479" extrusionOk="0">
                  <a:moveTo>
                    <a:pt x="552" y="1"/>
                  </a:moveTo>
                  <a:cubicBezTo>
                    <a:pt x="552" y="158"/>
                    <a:pt x="552" y="316"/>
                    <a:pt x="572" y="474"/>
                  </a:cubicBezTo>
                  <a:cubicBezTo>
                    <a:pt x="592" y="828"/>
                    <a:pt x="592" y="1203"/>
                    <a:pt x="572" y="1577"/>
                  </a:cubicBezTo>
                  <a:cubicBezTo>
                    <a:pt x="533" y="2582"/>
                    <a:pt x="336" y="3567"/>
                    <a:pt x="139" y="4532"/>
                  </a:cubicBezTo>
                  <a:cubicBezTo>
                    <a:pt x="139" y="4591"/>
                    <a:pt x="79" y="4887"/>
                    <a:pt x="1" y="5242"/>
                  </a:cubicBezTo>
                  <a:lnTo>
                    <a:pt x="1439" y="5478"/>
                  </a:lnTo>
                  <a:cubicBezTo>
                    <a:pt x="1991" y="3922"/>
                    <a:pt x="2168" y="2207"/>
                    <a:pt x="1892" y="552"/>
                  </a:cubicBezTo>
                  <a:cubicBezTo>
                    <a:pt x="1872" y="493"/>
                    <a:pt x="1872" y="395"/>
                    <a:pt x="1853" y="277"/>
                  </a:cubicBezTo>
                  <a:lnTo>
                    <a:pt x="552" y="1"/>
                  </a:ln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>
              <a:off x="8365200" y="2542488"/>
              <a:ext cx="527075" cy="215100"/>
            </a:xfrm>
            <a:custGeom>
              <a:avLst/>
              <a:gdLst/>
              <a:ahLst/>
              <a:cxnLst/>
              <a:rect l="l" t="t" r="r" b="b"/>
              <a:pathLst>
                <a:path w="21083" h="8604" extrusionOk="0">
                  <a:moveTo>
                    <a:pt x="1321" y="1"/>
                  </a:moveTo>
                  <a:cubicBezTo>
                    <a:pt x="770" y="1"/>
                    <a:pt x="278" y="298"/>
                    <a:pt x="79" y="762"/>
                  </a:cubicBezTo>
                  <a:cubicBezTo>
                    <a:pt x="40" y="821"/>
                    <a:pt x="20" y="900"/>
                    <a:pt x="0" y="959"/>
                  </a:cubicBezTo>
                  <a:cubicBezTo>
                    <a:pt x="414" y="1117"/>
                    <a:pt x="1045" y="1078"/>
                    <a:pt x="1380" y="1117"/>
                  </a:cubicBezTo>
                  <a:cubicBezTo>
                    <a:pt x="2109" y="1215"/>
                    <a:pt x="2818" y="1314"/>
                    <a:pt x="3547" y="1412"/>
                  </a:cubicBezTo>
                  <a:cubicBezTo>
                    <a:pt x="6443" y="1826"/>
                    <a:pt x="9320" y="2358"/>
                    <a:pt x="12177" y="2989"/>
                  </a:cubicBezTo>
                  <a:cubicBezTo>
                    <a:pt x="13792" y="3343"/>
                    <a:pt x="15388" y="3737"/>
                    <a:pt x="16984" y="4171"/>
                  </a:cubicBezTo>
                  <a:cubicBezTo>
                    <a:pt x="17634" y="4348"/>
                    <a:pt x="18324" y="4545"/>
                    <a:pt x="18856" y="4979"/>
                  </a:cubicBezTo>
                  <a:cubicBezTo>
                    <a:pt x="19723" y="5668"/>
                    <a:pt x="20058" y="6890"/>
                    <a:pt x="19959" y="7993"/>
                  </a:cubicBezTo>
                  <a:cubicBezTo>
                    <a:pt x="19940" y="8210"/>
                    <a:pt x="19920" y="8407"/>
                    <a:pt x="19880" y="8604"/>
                  </a:cubicBezTo>
                  <a:cubicBezTo>
                    <a:pt x="20215" y="8407"/>
                    <a:pt x="20452" y="8111"/>
                    <a:pt x="20531" y="7717"/>
                  </a:cubicBezTo>
                  <a:lnTo>
                    <a:pt x="20964" y="5156"/>
                  </a:lnTo>
                  <a:cubicBezTo>
                    <a:pt x="21082" y="4466"/>
                    <a:pt x="20590" y="3796"/>
                    <a:pt x="19841" y="3639"/>
                  </a:cubicBezTo>
                  <a:lnTo>
                    <a:pt x="1636" y="33"/>
                  </a:lnTo>
                  <a:cubicBezTo>
                    <a:pt x="1530" y="11"/>
                    <a:pt x="1424" y="1"/>
                    <a:pt x="1321" y="1"/>
                  </a:cubicBezTo>
                  <a:close/>
                </a:path>
              </a:pathLst>
            </a:custGeom>
            <a:solidFill>
              <a:srgbClr val="DDC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>
              <a:off x="8293775" y="2413788"/>
              <a:ext cx="543825" cy="207975"/>
            </a:xfrm>
            <a:custGeom>
              <a:avLst/>
              <a:gdLst/>
              <a:ahLst/>
              <a:cxnLst/>
              <a:rect l="l" t="t" r="r" b="b"/>
              <a:pathLst>
                <a:path w="21753" h="8319" extrusionOk="0">
                  <a:moveTo>
                    <a:pt x="1891" y="0"/>
                  </a:moveTo>
                  <a:cubicBezTo>
                    <a:pt x="1239" y="0"/>
                    <a:pt x="677" y="428"/>
                    <a:pt x="572" y="1044"/>
                  </a:cubicBezTo>
                  <a:lnTo>
                    <a:pt x="119" y="3605"/>
                  </a:lnTo>
                  <a:cubicBezTo>
                    <a:pt x="0" y="4314"/>
                    <a:pt x="513" y="4984"/>
                    <a:pt x="1281" y="5122"/>
                  </a:cubicBezTo>
                  <a:lnTo>
                    <a:pt x="19467" y="8294"/>
                  </a:lnTo>
                  <a:cubicBezTo>
                    <a:pt x="19558" y="8311"/>
                    <a:pt x="19650" y="8319"/>
                    <a:pt x="19739" y="8319"/>
                  </a:cubicBezTo>
                  <a:cubicBezTo>
                    <a:pt x="20287" y="8319"/>
                    <a:pt x="20781" y="8020"/>
                    <a:pt x="20984" y="7546"/>
                  </a:cubicBezTo>
                  <a:cubicBezTo>
                    <a:pt x="21654" y="6009"/>
                    <a:pt x="21752" y="4787"/>
                    <a:pt x="21713" y="3999"/>
                  </a:cubicBezTo>
                  <a:cubicBezTo>
                    <a:pt x="21674" y="3388"/>
                    <a:pt x="21161" y="2876"/>
                    <a:pt x="20491" y="2778"/>
                  </a:cubicBezTo>
                  <a:lnTo>
                    <a:pt x="2128" y="19"/>
                  </a:lnTo>
                  <a:cubicBezTo>
                    <a:pt x="2048" y="7"/>
                    <a:pt x="1969" y="0"/>
                    <a:pt x="1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>
              <a:off x="8718375" y="2472388"/>
              <a:ext cx="49775" cy="142850"/>
            </a:xfrm>
            <a:custGeom>
              <a:avLst/>
              <a:gdLst/>
              <a:ahLst/>
              <a:cxnLst/>
              <a:rect l="l" t="t" r="r" b="b"/>
              <a:pathLst>
                <a:path w="1991" h="571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749" y="1399"/>
                    <a:pt x="670" y="2798"/>
                    <a:pt x="355" y="4177"/>
                  </a:cubicBezTo>
                  <a:cubicBezTo>
                    <a:pt x="335" y="4295"/>
                    <a:pt x="178" y="4926"/>
                    <a:pt x="0" y="5517"/>
                  </a:cubicBezTo>
                  <a:lnTo>
                    <a:pt x="1104" y="5714"/>
                  </a:lnTo>
                  <a:cubicBezTo>
                    <a:pt x="1596" y="4197"/>
                    <a:pt x="1892" y="2621"/>
                    <a:pt x="1971" y="1044"/>
                  </a:cubicBezTo>
                  <a:cubicBezTo>
                    <a:pt x="1971" y="768"/>
                    <a:pt x="1990" y="473"/>
                    <a:pt x="1951" y="197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>
              <a:off x="8358300" y="2419663"/>
              <a:ext cx="32050" cy="130075"/>
            </a:xfrm>
            <a:custGeom>
              <a:avLst/>
              <a:gdLst/>
              <a:ahLst/>
              <a:cxnLst/>
              <a:rect l="l" t="t" r="r" b="b"/>
              <a:pathLst>
                <a:path w="1282" h="5203" extrusionOk="0">
                  <a:moveTo>
                    <a:pt x="1025" y="1"/>
                  </a:moveTo>
                  <a:cubicBezTo>
                    <a:pt x="769" y="631"/>
                    <a:pt x="532" y="1262"/>
                    <a:pt x="375" y="1932"/>
                  </a:cubicBezTo>
                  <a:cubicBezTo>
                    <a:pt x="158" y="2779"/>
                    <a:pt x="1" y="3961"/>
                    <a:pt x="237" y="5163"/>
                  </a:cubicBezTo>
                  <a:lnTo>
                    <a:pt x="513" y="5202"/>
                  </a:lnTo>
                  <a:cubicBezTo>
                    <a:pt x="257" y="4020"/>
                    <a:pt x="414" y="2838"/>
                    <a:pt x="631" y="1991"/>
                  </a:cubicBezTo>
                  <a:cubicBezTo>
                    <a:pt x="789" y="1321"/>
                    <a:pt x="1025" y="671"/>
                    <a:pt x="1281" y="40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>
              <a:off x="8387850" y="2424113"/>
              <a:ext cx="31550" cy="130050"/>
            </a:xfrm>
            <a:custGeom>
              <a:avLst/>
              <a:gdLst/>
              <a:ahLst/>
              <a:cxnLst/>
              <a:rect l="l" t="t" r="r" b="b"/>
              <a:pathLst>
                <a:path w="1262" h="5202" extrusionOk="0">
                  <a:moveTo>
                    <a:pt x="1006" y="0"/>
                  </a:moveTo>
                  <a:cubicBezTo>
                    <a:pt x="336" y="1616"/>
                    <a:pt x="1" y="3389"/>
                    <a:pt x="79" y="5162"/>
                  </a:cubicBezTo>
                  <a:lnTo>
                    <a:pt x="336" y="5202"/>
                  </a:lnTo>
                  <a:cubicBezTo>
                    <a:pt x="257" y="3428"/>
                    <a:pt x="572" y="1655"/>
                    <a:pt x="1262" y="40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>
              <a:off x="8427750" y="2428538"/>
              <a:ext cx="21700" cy="132525"/>
            </a:xfrm>
            <a:custGeom>
              <a:avLst/>
              <a:gdLst/>
              <a:ahLst/>
              <a:cxnLst/>
              <a:rect l="l" t="t" r="r" b="b"/>
              <a:pathLst>
                <a:path w="868" h="5301" extrusionOk="0">
                  <a:moveTo>
                    <a:pt x="611" y="1"/>
                  </a:moveTo>
                  <a:cubicBezTo>
                    <a:pt x="178" y="1715"/>
                    <a:pt x="1" y="3488"/>
                    <a:pt x="60" y="5261"/>
                  </a:cubicBezTo>
                  <a:lnTo>
                    <a:pt x="316" y="5301"/>
                  </a:lnTo>
                  <a:cubicBezTo>
                    <a:pt x="257" y="3527"/>
                    <a:pt x="434" y="1754"/>
                    <a:pt x="868" y="40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>
              <a:off x="8654825" y="2460563"/>
              <a:ext cx="182775" cy="161200"/>
            </a:xfrm>
            <a:custGeom>
              <a:avLst/>
              <a:gdLst/>
              <a:ahLst/>
              <a:cxnLst/>
              <a:rect l="l" t="t" r="r" b="b"/>
              <a:pathLst>
                <a:path w="7311" h="6448" extrusionOk="0">
                  <a:moveTo>
                    <a:pt x="1" y="0"/>
                  </a:moveTo>
                  <a:lnTo>
                    <a:pt x="197" y="30"/>
                  </a:lnTo>
                  <a:lnTo>
                    <a:pt x="197" y="30"/>
                  </a:lnTo>
                  <a:cubicBezTo>
                    <a:pt x="184" y="26"/>
                    <a:pt x="171" y="23"/>
                    <a:pt x="158" y="20"/>
                  </a:cubicBezTo>
                  <a:cubicBezTo>
                    <a:pt x="119" y="20"/>
                    <a:pt x="60" y="0"/>
                    <a:pt x="1" y="0"/>
                  </a:cubicBezTo>
                  <a:close/>
                  <a:moveTo>
                    <a:pt x="197" y="30"/>
                  </a:moveTo>
                  <a:cubicBezTo>
                    <a:pt x="1366" y="322"/>
                    <a:pt x="2535" y="614"/>
                    <a:pt x="3685" y="926"/>
                  </a:cubicBezTo>
                  <a:cubicBezTo>
                    <a:pt x="4316" y="1084"/>
                    <a:pt x="4966" y="1281"/>
                    <a:pt x="5498" y="1675"/>
                  </a:cubicBezTo>
                  <a:cubicBezTo>
                    <a:pt x="6128" y="2148"/>
                    <a:pt x="6522" y="2916"/>
                    <a:pt x="6522" y="3704"/>
                  </a:cubicBezTo>
                  <a:cubicBezTo>
                    <a:pt x="6503" y="4512"/>
                    <a:pt x="6049" y="5281"/>
                    <a:pt x="5340" y="5655"/>
                  </a:cubicBezTo>
                  <a:cubicBezTo>
                    <a:pt x="4769" y="5950"/>
                    <a:pt x="4099" y="5970"/>
                    <a:pt x="3468" y="5970"/>
                  </a:cubicBezTo>
                  <a:cubicBezTo>
                    <a:pt x="2936" y="5950"/>
                    <a:pt x="2404" y="5931"/>
                    <a:pt x="1872" y="5872"/>
                  </a:cubicBezTo>
                  <a:lnTo>
                    <a:pt x="1872" y="5872"/>
                  </a:lnTo>
                  <a:lnTo>
                    <a:pt x="5025" y="6423"/>
                  </a:lnTo>
                  <a:cubicBezTo>
                    <a:pt x="5116" y="6440"/>
                    <a:pt x="5208" y="6448"/>
                    <a:pt x="5297" y="6448"/>
                  </a:cubicBezTo>
                  <a:cubicBezTo>
                    <a:pt x="5845" y="6448"/>
                    <a:pt x="6339" y="6149"/>
                    <a:pt x="6542" y="5675"/>
                  </a:cubicBezTo>
                  <a:cubicBezTo>
                    <a:pt x="7212" y="4138"/>
                    <a:pt x="7310" y="2916"/>
                    <a:pt x="7271" y="2128"/>
                  </a:cubicBezTo>
                  <a:cubicBezTo>
                    <a:pt x="7232" y="1517"/>
                    <a:pt x="6719" y="1005"/>
                    <a:pt x="6049" y="907"/>
                  </a:cubicBezTo>
                  <a:lnTo>
                    <a:pt x="197" y="30"/>
                  </a:lnTo>
                  <a:close/>
                </a:path>
              </a:pathLst>
            </a:custGeom>
            <a:solidFill>
              <a:srgbClr val="F8C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0" name="Google Shape;2240;p67"/>
          <p:cNvGrpSpPr/>
          <p:nvPr/>
        </p:nvGrpSpPr>
        <p:grpSpPr>
          <a:xfrm>
            <a:off x="3233430" y="3363040"/>
            <a:ext cx="737261" cy="1035450"/>
            <a:chOff x="9144000" y="2519563"/>
            <a:chExt cx="690125" cy="969250"/>
          </a:xfrm>
        </p:grpSpPr>
        <p:sp>
          <p:nvSpPr>
            <p:cNvPr id="2241" name="Google Shape;2241;p67"/>
            <p:cNvSpPr/>
            <p:nvPr/>
          </p:nvSpPr>
          <p:spPr>
            <a:xfrm>
              <a:off x="9144000" y="2703838"/>
              <a:ext cx="191150" cy="247475"/>
            </a:xfrm>
            <a:custGeom>
              <a:avLst/>
              <a:gdLst/>
              <a:ahLst/>
              <a:cxnLst/>
              <a:rect l="l" t="t" r="r" b="b"/>
              <a:pathLst>
                <a:path w="7646" h="9899" extrusionOk="0">
                  <a:moveTo>
                    <a:pt x="4532" y="1"/>
                  </a:moveTo>
                  <a:cubicBezTo>
                    <a:pt x="3805" y="1"/>
                    <a:pt x="3080" y="345"/>
                    <a:pt x="2404" y="835"/>
                  </a:cubicBezTo>
                  <a:cubicBezTo>
                    <a:pt x="1458" y="1525"/>
                    <a:pt x="552" y="2372"/>
                    <a:pt x="237" y="3495"/>
                  </a:cubicBezTo>
                  <a:cubicBezTo>
                    <a:pt x="0" y="4401"/>
                    <a:pt x="178" y="5367"/>
                    <a:pt x="572" y="6234"/>
                  </a:cubicBezTo>
                  <a:cubicBezTo>
                    <a:pt x="966" y="7081"/>
                    <a:pt x="1557" y="7830"/>
                    <a:pt x="2148" y="8578"/>
                  </a:cubicBezTo>
                  <a:cubicBezTo>
                    <a:pt x="2653" y="9200"/>
                    <a:pt x="3274" y="9899"/>
                    <a:pt x="4085" y="9899"/>
                  </a:cubicBezTo>
                  <a:cubicBezTo>
                    <a:pt x="4096" y="9899"/>
                    <a:pt x="4107" y="9899"/>
                    <a:pt x="4118" y="9898"/>
                  </a:cubicBezTo>
                  <a:cubicBezTo>
                    <a:pt x="5458" y="9839"/>
                    <a:pt x="6108" y="7987"/>
                    <a:pt x="6522" y="6963"/>
                  </a:cubicBezTo>
                  <a:cubicBezTo>
                    <a:pt x="6975" y="5899"/>
                    <a:pt x="7645" y="4579"/>
                    <a:pt x="7625" y="3396"/>
                  </a:cubicBezTo>
                  <a:cubicBezTo>
                    <a:pt x="7625" y="2313"/>
                    <a:pt x="6857" y="1209"/>
                    <a:pt x="6030" y="559"/>
                  </a:cubicBezTo>
                  <a:cubicBezTo>
                    <a:pt x="5539" y="165"/>
                    <a:pt x="5035" y="1"/>
                    <a:pt x="4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>
              <a:off x="9149425" y="2714363"/>
              <a:ext cx="185725" cy="236950"/>
            </a:xfrm>
            <a:custGeom>
              <a:avLst/>
              <a:gdLst/>
              <a:ahLst/>
              <a:cxnLst/>
              <a:rect l="l" t="t" r="r" b="b"/>
              <a:pathLst>
                <a:path w="7429" h="9478" extrusionOk="0">
                  <a:moveTo>
                    <a:pt x="5635" y="0"/>
                  </a:moveTo>
                  <a:cubicBezTo>
                    <a:pt x="5261" y="335"/>
                    <a:pt x="5005" y="828"/>
                    <a:pt x="4709" y="1202"/>
                  </a:cubicBezTo>
                  <a:cubicBezTo>
                    <a:pt x="4217" y="1852"/>
                    <a:pt x="3626" y="2443"/>
                    <a:pt x="2975" y="2956"/>
                  </a:cubicBezTo>
                  <a:cubicBezTo>
                    <a:pt x="2069" y="3685"/>
                    <a:pt x="1064" y="4256"/>
                    <a:pt x="0" y="4768"/>
                  </a:cubicBezTo>
                  <a:cubicBezTo>
                    <a:pt x="79" y="5123"/>
                    <a:pt x="217" y="5478"/>
                    <a:pt x="355" y="5813"/>
                  </a:cubicBezTo>
                  <a:cubicBezTo>
                    <a:pt x="749" y="6660"/>
                    <a:pt x="1340" y="7409"/>
                    <a:pt x="1931" y="8157"/>
                  </a:cubicBezTo>
                  <a:cubicBezTo>
                    <a:pt x="2436" y="8779"/>
                    <a:pt x="3057" y="9478"/>
                    <a:pt x="3868" y="9478"/>
                  </a:cubicBezTo>
                  <a:cubicBezTo>
                    <a:pt x="3879" y="9478"/>
                    <a:pt x="3890" y="9478"/>
                    <a:pt x="3901" y="9477"/>
                  </a:cubicBezTo>
                  <a:cubicBezTo>
                    <a:pt x="5241" y="9418"/>
                    <a:pt x="5891" y="7566"/>
                    <a:pt x="6305" y="6542"/>
                  </a:cubicBezTo>
                  <a:cubicBezTo>
                    <a:pt x="6758" y="5478"/>
                    <a:pt x="7428" y="4158"/>
                    <a:pt x="7408" y="2975"/>
                  </a:cubicBezTo>
                  <a:cubicBezTo>
                    <a:pt x="7408" y="1892"/>
                    <a:pt x="6640" y="788"/>
                    <a:pt x="5813" y="138"/>
                  </a:cubicBezTo>
                  <a:cubicBezTo>
                    <a:pt x="5753" y="99"/>
                    <a:pt x="5694" y="40"/>
                    <a:pt x="5635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>
              <a:off x="9532625" y="2648813"/>
              <a:ext cx="211850" cy="189650"/>
            </a:xfrm>
            <a:custGeom>
              <a:avLst/>
              <a:gdLst/>
              <a:ahLst/>
              <a:cxnLst/>
              <a:rect l="l" t="t" r="r" b="b"/>
              <a:pathLst>
                <a:path w="8474" h="7586" extrusionOk="0">
                  <a:moveTo>
                    <a:pt x="2690" y="0"/>
                  </a:moveTo>
                  <a:cubicBezTo>
                    <a:pt x="1852" y="0"/>
                    <a:pt x="1116" y="693"/>
                    <a:pt x="809" y="1480"/>
                  </a:cubicBezTo>
                  <a:cubicBezTo>
                    <a:pt x="1" y="3647"/>
                    <a:pt x="769" y="5420"/>
                    <a:pt x="2562" y="6760"/>
                  </a:cubicBezTo>
                  <a:cubicBezTo>
                    <a:pt x="3229" y="7253"/>
                    <a:pt x="4057" y="7586"/>
                    <a:pt x="4879" y="7586"/>
                  </a:cubicBezTo>
                  <a:cubicBezTo>
                    <a:pt x="5174" y="7586"/>
                    <a:pt x="5468" y="7543"/>
                    <a:pt x="5754" y="7449"/>
                  </a:cubicBezTo>
                  <a:cubicBezTo>
                    <a:pt x="6464" y="7233"/>
                    <a:pt x="7055" y="6701"/>
                    <a:pt x="7606" y="6208"/>
                  </a:cubicBezTo>
                  <a:cubicBezTo>
                    <a:pt x="8000" y="5834"/>
                    <a:pt x="8434" y="5420"/>
                    <a:pt x="8454" y="4868"/>
                  </a:cubicBezTo>
                  <a:cubicBezTo>
                    <a:pt x="8473" y="4277"/>
                    <a:pt x="7961" y="3804"/>
                    <a:pt x="7488" y="3410"/>
                  </a:cubicBezTo>
                  <a:lnTo>
                    <a:pt x="4493" y="908"/>
                  </a:lnTo>
                  <a:cubicBezTo>
                    <a:pt x="3981" y="475"/>
                    <a:pt x="3429" y="41"/>
                    <a:pt x="2759" y="2"/>
                  </a:cubicBezTo>
                  <a:cubicBezTo>
                    <a:pt x="2736" y="1"/>
                    <a:pt x="2713" y="0"/>
                    <a:pt x="2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>
              <a:off x="9532625" y="2652288"/>
              <a:ext cx="199525" cy="186175"/>
            </a:xfrm>
            <a:custGeom>
              <a:avLst/>
              <a:gdLst/>
              <a:ahLst/>
              <a:cxnLst/>
              <a:rect l="l" t="t" r="r" b="b"/>
              <a:pathLst>
                <a:path w="7981" h="7447" extrusionOk="0">
                  <a:moveTo>
                    <a:pt x="2011" y="1"/>
                  </a:moveTo>
                  <a:cubicBezTo>
                    <a:pt x="1479" y="257"/>
                    <a:pt x="1026" y="769"/>
                    <a:pt x="809" y="1341"/>
                  </a:cubicBezTo>
                  <a:cubicBezTo>
                    <a:pt x="1" y="3508"/>
                    <a:pt x="769" y="5281"/>
                    <a:pt x="2562" y="6621"/>
                  </a:cubicBezTo>
                  <a:cubicBezTo>
                    <a:pt x="3229" y="7114"/>
                    <a:pt x="4057" y="7447"/>
                    <a:pt x="4879" y="7447"/>
                  </a:cubicBezTo>
                  <a:cubicBezTo>
                    <a:pt x="5174" y="7447"/>
                    <a:pt x="5468" y="7404"/>
                    <a:pt x="5754" y="7310"/>
                  </a:cubicBezTo>
                  <a:cubicBezTo>
                    <a:pt x="6464" y="7094"/>
                    <a:pt x="7055" y="6562"/>
                    <a:pt x="7606" y="6069"/>
                  </a:cubicBezTo>
                  <a:cubicBezTo>
                    <a:pt x="7725" y="5951"/>
                    <a:pt x="7862" y="5833"/>
                    <a:pt x="7981" y="5695"/>
                  </a:cubicBezTo>
                  <a:cubicBezTo>
                    <a:pt x="7429" y="5439"/>
                    <a:pt x="6897" y="5143"/>
                    <a:pt x="6385" y="4788"/>
                  </a:cubicBezTo>
                  <a:cubicBezTo>
                    <a:pt x="4808" y="3764"/>
                    <a:pt x="3449" y="2385"/>
                    <a:pt x="2424" y="789"/>
                  </a:cubicBezTo>
                  <a:cubicBezTo>
                    <a:pt x="2306" y="612"/>
                    <a:pt x="2188" y="296"/>
                    <a:pt x="2011" y="1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>
              <a:off x="9327225" y="2519563"/>
              <a:ext cx="184250" cy="232250"/>
            </a:xfrm>
            <a:custGeom>
              <a:avLst/>
              <a:gdLst/>
              <a:ahLst/>
              <a:cxnLst/>
              <a:rect l="l" t="t" r="r" b="b"/>
              <a:pathLst>
                <a:path w="7370" h="9290" extrusionOk="0">
                  <a:moveTo>
                    <a:pt x="4031" y="1"/>
                  </a:moveTo>
                  <a:cubicBezTo>
                    <a:pt x="3021" y="1"/>
                    <a:pt x="1981" y="460"/>
                    <a:pt x="1262" y="1310"/>
                  </a:cubicBezTo>
                  <a:cubicBezTo>
                    <a:pt x="395" y="2315"/>
                    <a:pt x="1" y="3812"/>
                    <a:pt x="198" y="5428"/>
                  </a:cubicBezTo>
                  <a:cubicBezTo>
                    <a:pt x="356" y="6807"/>
                    <a:pt x="868" y="8068"/>
                    <a:pt x="1360" y="9290"/>
                  </a:cubicBezTo>
                  <a:lnTo>
                    <a:pt x="2464" y="8837"/>
                  </a:lnTo>
                  <a:cubicBezTo>
                    <a:pt x="1991" y="7694"/>
                    <a:pt x="1498" y="6512"/>
                    <a:pt x="1360" y="5290"/>
                  </a:cubicBezTo>
                  <a:cubicBezTo>
                    <a:pt x="1222" y="4009"/>
                    <a:pt x="1498" y="2847"/>
                    <a:pt x="2168" y="2078"/>
                  </a:cubicBezTo>
                  <a:cubicBezTo>
                    <a:pt x="2639" y="1513"/>
                    <a:pt x="3367" y="1196"/>
                    <a:pt x="4045" y="1196"/>
                  </a:cubicBezTo>
                  <a:cubicBezTo>
                    <a:pt x="4360" y="1196"/>
                    <a:pt x="4664" y="1265"/>
                    <a:pt x="4927" y="1409"/>
                  </a:cubicBezTo>
                  <a:cubicBezTo>
                    <a:pt x="6069" y="2039"/>
                    <a:pt x="6168" y="3655"/>
                    <a:pt x="6188" y="4147"/>
                  </a:cubicBezTo>
                  <a:cubicBezTo>
                    <a:pt x="6188" y="4699"/>
                    <a:pt x="6128" y="5251"/>
                    <a:pt x="6069" y="5842"/>
                  </a:cubicBezTo>
                  <a:cubicBezTo>
                    <a:pt x="5991" y="6512"/>
                    <a:pt x="5912" y="7221"/>
                    <a:pt x="5951" y="7930"/>
                  </a:cubicBezTo>
                  <a:lnTo>
                    <a:pt x="7133" y="7871"/>
                  </a:lnTo>
                  <a:cubicBezTo>
                    <a:pt x="7094" y="7241"/>
                    <a:pt x="7173" y="6630"/>
                    <a:pt x="7232" y="5960"/>
                  </a:cubicBezTo>
                  <a:cubicBezTo>
                    <a:pt x="7311" y="5369"/>
                    <a:pt x="7370" y="4758"/>
                    <a:pt x="7350" y="4128"/>
                  </a:cubicBezTo>
                  <a:cubicBezTo>
                    <a:pt x="7330" y="2413"/>
                    <a:pt x="6641" y="995"/>
                    <a:pt x="5498" y="364"/>
                  </a:cubicBezTo>
                  <a:cubicBezTo>
                    <a:pt x="5047" y="119"/>
                    <a:pt x="4543" y="1"/>
                    <a:pt x="4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>
              <a:off x="9475000" y="2613388"/>
              <a:ext cx="36475" cy="104450"/>
            </a:xfrm>
            <a:custGeom>
              <a:avLst/>
              <a:gdLst/>
              <a:ahLst/>
              <a:cxnLst/>
              <a:rect l="l" t="t" r="r" b="b"/>
              <a:pathLst>
                <a:path w="1459" h="4178" extrusionOk="0">
                  <a:moveTo>
                    <a:pt x="1439" y="0"/>
                  </a:moveTo>
                  <a:cubicBezTo>
                    <a:pt x="1065" y="237"/>
                    <a:pt x="671" y="473"/>
                    <a:pt x="257" y="650"/>
                  </a:cubicBezTo>
                  <a:cubicBezTo>
                    <a:pt x="257" y="1123"/>
                    <a:pt x="198" y="1596"/>
                    <a:pt x="158" y="2089"/>
                  </a:cubicBezTo>
                  <a:cubicBezTo>
                    <a:pt x="80" y="2759"/>
                    <a:pt x="1" y="3468"/>
                    <a:pt x="40" y="4177"/>
                  </a:cubicBezTo>
                  <a:lnTo>
                    <a:pt x="947" y="4138"/>
                  </a:lnTo>
                  <a:cubicBezTo>
                    <a:pt x="1045" y="4059"/>
                    <a:pt x="1124" y="3980"/>
                    <a:pt x="1222" y="3901"/>
                  </a:cubicBezTo>
                  <a:cubicBezTo>
                    <a:pt x="1203" y="3350"/>
                    <a:pt x="1262" y="2798"/>
                    <a:pt x="1321" y="2207"/>
                  </a:cubicBezTo>
                  <a:cubicBezTo>
                    <a:pt x="1400" y="1616"/>
                    <a:pt x="1459" y="1005"/>
                    <a:pt x="1439" y="375"/>
                  </a:cubicBezTo>
                  <a:cubicBezTo>
                    <a:pt x="1439" y="237"/>
                    <a:pt x="1439" y="118"/>
                    <a:pt x="1439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>
              <a:off x="9331675" y="2651313"/>
              <a:ext cx="57150" cy="100500"/>
            </a:xfrm>
            <a:custGeom>
              <a:avLst/>
              <a:gdLst/>
              <a:ahLst/>
              <a:cxnLst/>
              <a:rect l="l" t="t" r="r" b="b"/>
              <a:pathLst>
                <a:path w="2286" h="4020" extrusionOk="0">
                  <a:moveTo>
                    <a:pt x="0" y="0"/>
                  </a:moveTo>
                  <a:cubicBezTo>
                    <a:pt x="0" y="59"/>
                    <a:pt x="0" y="99"/>
                    <a:pt x="20" y="158"/>
                  </a:cubicBezTo>
                  <a:cubicBezTo>
                    <a:pt x="178" y="1537"/>
                    <a:pt x="690" y="2798"/>
                    <a:pt x="1182" y="4020"/>
                  </a:cubicBezTo>
                  <a:lnTo>
                    <a:pt x="2286" y="3567"/>
                  </a:lnTo>
                  <a:cubicBezTo>
                    <a:pt x="1833" y="2463"/>
                    <a:pt x="1360" y="1301"/>
                    <a:pt x="1202" y="138"/>
                  </a:cubicBezTo>
                  <a:cubicBezTo>
                    <a:pt x="1044" y="119"/>
                    <a:pt x="907" y="119"/>
                    <a:pt x="749" y="99"/>
                  </a:cubicBezTo>
                  <a:cubicBezTo>
                    <a:pt x="493" y="79"/>
                    <a:pt x="256" y="40"/>
                    <a:pt x="0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>
              <a:off x="9154825" y="2680788"/>
              <a:ext cx="679300" cy="808025"/>
            </a:xfrm>
            <a:custGeom>
              <a:avLst/>
              <a:gdLst/>
              <a:ahLst/>
              <a:cxnLst/>
              <a:rect l="l" t="t" r="r" b="b"/>
              <a:pathLst>
                <a:path w="27172" h="32321" extrusionOk="0">
                  <a:moveTo>
                    <a:pt x="12644" y="0"/>
                  </a:moveTo>
                  <a:cubicBezTo>
                    <a:pt x="11675" y="0"/>
                    <a:pt x="10695" y="158"/>
                    <a:pt x="9734" y="476"/>
                  </a:cubicBezTo>
                  <a:cubicBezTo>
                    <a:pt x="7685" y="1146"/>
                    <a:pt x="5400" y="2447"/>
                    <a:pt x="4079" y="4161"/>
                  </a:cubicBezTo>
                  <a:cubicBezTo>
                    <a:pt x="2543" y="6131"/>
                    <a:pt x="1754" y="8574"/>
                    <a:pt x="1242" y="11017"/>
                  </a:cubicBezTo>
                  <a:cubicBezTo>
                    <a:pt x="1" y="16928"/>
                    <a:pt x="296" y="23154"/>
                    <a:pt x="2089" y="28907"/>
                  </a:cubicBezTo>
                  <a:cubicBezTo>
                    <a:pt x="2444" y="30031"/>
                    <a:pt x="2917" y="31232"/>
                    <a:pt x="3922" y="31843"/>
                  </a:cubicBezTo>
                  <a:cubicBezTo>
                    <a:pt x="4525" y="32213"/>
                    <a:pt x="5229" y="32320"/>
                    <a:pt x="5950" y="32320"/>
                  </a:cubicBezTo>
                  <a:cubicBezTo>
                    <a:pt x="6383" y="32320"/>
                    <a:pt x="6823" y="32282"/>
                    <a:pt x="7252" y="32237"/>
                  </a:cubicBezTo>
                  <a:cubicBezTo>
                    <a:pt x="12532" y="31626"/>
                    <a:pt x="17753" y="30582"/>
                    <a:pt x="22856" y="29104"/>
                  </a:cubicBezTo>
                  <a:cubicBezTo>
                    <a:pt x="24097" y="28730"/>
                    <a:pt x="25437" y="28277"/>
                    <a:pt x="26225" y="27252"/>
                  </a:cubicBezTo>
                  <a:cubicBezTo>
                    <a:pt x="27171" y="26031"/>
                    <a:pt x="27112" y="24356"/>
                    <a:pt x="26954" y="22839"/>
                  </a:cubicBezTo>
                  <a:cubicBezTo>
                    <a:pt x="26422" y="17972"/>
                    <a:pt x="25083" y="13204"/>
                    <a:pt x="23034" y="8771"/>
                  </a:cubicBezTo>
                  <a:cubicBezTo>
                    <a:pt x="21832" y="6190"/>
                    <a:pt x="20354" y="3688"/>
                    <a:pt x="18147" y="1934"/>
                  </a:cubicBezTo>
                  <a:cubicBezTo>
                    <a:pt x="16536" y="653"/>
                    <a:pt x="14614" y="0"/>
                    <a:pt x="12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>
              <a:off x="9183400" y="2696438"/>
              <a:ext cx="626075" cy="773325"/>
            </a:xfrm>
            <a:custGeom>
              <a:avLst/>
              <a:gdLst/>
              <a:ahLst/>
              <a:cxnLst/>
              <a:rect l="l" t="t" r="r" b="b"/>
              <a:pathLst>
                <a:path w="25043" h="30933" extrusionOk="0">
                  <a:moveTo>
                    <a:pt x="11358" y="1"/>
                  </a:moveTo>
                  <a:cubicBezTo>
                    <a:pt x="9002" y="1"/>
                    <a:pt x="6701" y="974"/>
                    <a:pt x="4946" y="2628"/>
                  </a:cubicBezTo>
                  <a:cubicBezTo>
                    <a:pt x="4257" y="3279"/>
                    <a:pt x="3646" y="4047"/>
                    <a:pt x="3153" y="4855"/>
                  </a:cubicBezTo>
                  <a:cubicBezTo>
                    <a:pt x="1932" y="6845"/>
                    <a:pt x="1281" y="9130"/>
                    <a:pt x="868" y="11436"/>
                  </a:cubicBezTo>
                  <a:cubicBezTo>
                    <a:pt x="80" y="15711"/>
                    <a:pt x="1" y="20105"/>
                    <a:pt x="631" y="24400"/>
                  </a:cubicBezTo>
                  <a:cubicBezTo>
                    <a:pt x="966" y="26626"/>
                    <a:pt x="1656" y="29070"/>
                    <a:pt x="3587" y="30232"/>
                  </a:cubicBezTo>
                  <a:cubicBezTo>
                    <a:pt x="4507" y="30767"/>
                    <a:pt x="5569" y="30933"/>
                    <a:pt x="6648" y="30933"/>
                  </a:cubicBezTo>
                  <a:cubicBezTo>
                    <a:pt x="7278" y="30933"/>
                    <a:pt x="7914" y="30876"/>
                    <a:pt x="8532" y="30803"/>
                  </a:cubicBezTo>
                  <a:cubicBezTo>
                    <a:pt x="12689" y="30331"/>
                    <a:pt x="16788" y="29345"/>
                    <a:pt x="20708" y="27868"/>
                  </a:cubicBezTo>
                  <a:cubicBezTo>
                    <a:pt x="21772" y="27474"/>
                    <a:pt x="22856" y="27020"/>
                    <a:pt x="23624" y="26193"/>
                  </a:cubicBezTo>
                  <a:cubicBezTo>
                    <a:pt x="25043" y="24656"/>
                    <a:pt x="25004" y="22233"/>
                    <a:pt x="24314" y="20262"/>
                  </a:cubicBezTo>
                  <a:cubicBezTo>
                    <a:pt x="23644" y="18272"/>
                    <a:pt x="22423" y="16519"/>
                    <a:pt x="21674" y="14549"/>
                  </a:cubicBezTo>
                  <a:cubicBezTo>
                    <a:pt x="20393" y="11140"/>
                    <a:pt x="20570" y="7199"/>
                    <a:pt x="18659" y="4106"/>
                  </a:cubicBezTo>
                  <a:cubicBezTo>
                    <a:pt x="17595" y="2412"/>
                    <a:pt x="15940" y="1092"/>
                    <a:pt x="14049" y="441"/>
                  </a:cubicBezTo>
                  <a:cubicBezTo>
                    <a:pt x="13162" y="142"/>
                    <a:pt x="12256" y="1"/>
                    <a:pt x="11358" y="1"/>
                  </a:cubicBezTo>
                  <a:close/>
                </a:path>
              </a:pathLst>
            </a:custGeom>
            <a:solidFill>
              <a:srgbClr val="E8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>
              <a:off x="9221825" y="3083338"/>
              <a:ext cx="565500" cy="358150"/>
            </a:xfrm>
            <a:custGeom>
              <a:avLst/>
              <a:gdLst/>
              <a:ahLst/>
              <a:cxnLst/>
              <a:rect l="l" t="t" r="r" b="b"/>
              <a:pathLst>
                <a:path w="22620" h="14326" extrusionOk="0">
                  <a:moveTo>
                    <a:pt x="17253" y="0"/>
                  </a:moveTo>
                  <a:cubicBezTo>
                    <a:pt x="17010" y="0"/>
                    <a:pt x="16768" y="9"/>
                    <a:pt x="16531" y="18"/>
                  </a:cubicBezTo>
                  <a:cubicBezTo>
                    <a:pt x="15211" y="77"/>
                    <a:pt x="13911" y="117"/>
                    <a:pt x="12591" y="176"/>
                  </a:cubicBezTo>
                  <a:cubicBezTo>
                    <a:pt x="10344" y="255"/>
                    <a:pt x="8098" y="334"/>
                    <a:pt x="5911" y="866"/>
                  </a:cubicBezTo>
                  <a:cubicBezTo>
                    <a:pt x="4079" y="1299"/>
                    <a:pt x="2306" y="2048"/>
                    <a:pt x="867" y="3269"/>
                  </a:cubicBezTo>
                  <a:cubicBezTo>
                    <a:pt x="611" y="3486"/>
                    <a:pt x="257" y="3722"/>
                    <a:pt x="138" y="4038"/>
                  </a:cubicBezTo>
                  <a:cubicBezTo>
                    <a:pt x="1" y="4432"/>
                    <a:pt x="60" y="5003"/>
                    <a:pt x="60" y="5397"/>
                  </a:cubicBezTo>
                  <a:cubicBezTo>
                    <a:pt x="40" y="6402"/>
                    <a:pt x="138" y="7407"/>
                    <a:pt x="355" y="8392"/>
                  </a:cubicBezTo>
                  <a:cubicBezTo>
                    <a:pt x="592" y="9515"/>
                    <a:pt x="966" y="10599"/>
                    <a:pt x="1478" y="11623"/>
                  </a:cubicBezTo>
                  <a:cubicBezTo>
                    <a:pt x="1951" y="12549"/>
                    <a:pt x="2562" y="13456"/>
                    <a:pt x="3468" y="13929"/>
                  </a:cubicBezTo>
                  <a:cubicBezTo>
                    <a:pt x="4037" y="14228"/>
                    <a:pt x="4666" y="14325"/>
                    <a:pt x="5313" y="14325"/>
                  </a:cubicBezTo>
                  <a:cubicBezTo>
                    <a:pt x="5943" y="14325"/>
                    <a:pt x="6589" y="14233"/>
                    <a:pt x="7212" y="14145"/>
                  </a:cubicBezTo>
                  <a:cubicBezTo>
                    <a:pt x="11527" y="13475"/>
                    <a:pt x="15881" y="12786"/>
                    <a:pt x="20019" y="11446"/>
                  </a:cubicBezTo>
                  <a:cubicBezTo>
                    <a:pt x="20826" y="11190"/>
                    <a:pt x="21654" y="10855"/>
                    <a:pt x="22107" y="10165"/>
                  </a:cubicBezTo>
                  <a:cubicBezTo>
                    <a:pt x="22619" y="9397"/>
                    <a:pt x="22541" y="8392"/>
                    <a:pt x="22383" y="7486"/>
                  </a:cubicBezTo>
                  <a:cubicBezTo>
                    <a:pt x="22107" y="5969"/>
                    <a:pt x="21693" y="4451"/>
                    <a:pt x="21142" y="2993"/>
                  </a:cubicBezTo>
                  <a:cubicBezTo>
                    <a:pt x="20767" y="2008"/>
                    <a:pt x="20275" y="984"/>
                    <a:pt x="19368" y="452"/>
                  </a:cubicBezTo>
                  <a:cubicBezTo>
                    <a:pt x="18744" y="80"/>
                    <a:pt x="17997" y="0"/>
                    <a:pt x="17253" y="0"/>
                  </a:cubicBezTo>
                  <a:close/>
                </a:path>
              </a:pathLst>
            </a:custGeom>
            <a:solidFill>
              <a:srgbClr val="F5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>
              <a:off x="9357775" y="2803713"/>
              <a:ext cx="183750" cy="162575"/>
            </a:xfrm>
            <a:custGeom>
              <a:avLst/>
              <a:gdLst/>
              <a:ahLst/>
              <a:cxnLst/>
              <a:rect l="l" t="t" r="r" b="b"/>
              <a:pathLst>
                <a:path w="7350" h="6503" extrusionOk="0">
                  <a:moveTo>
                    <a:pt x="3796" y="1"/>
                  </a:moveTo>
                  <a:cubicBezTo>
                    <a:pt x="2400" y="1"/>
                    <a:pt x="982" y="690"/>
                    <a:pt x="454" y="1982"/>
                  </a:cubicBezTo>
                  <a:cubicBezTo>
                    <a:pt x="0" y="3106"/>
                    <a:pt x="276" y="4504"/>
                    <a:pt x="1104" y="5391"/>
                  </a:cubicBezTo>
                  <a:cubicBezTo>
                    <a:pt x="1757" y="6106"/>
                    <a:pt x="2716" y="6502"/>
                    <a:pt x="3682" y="6502"/>
                  </a:cubicBezTo>
                  <a:cubicBezTo>
                    <a:pt x="3941" y="6502"/>
                    <a:pt x="4200" y="6474"/>
                    <a:pt x="4453" y="6416"/>
                  </a:cubicBezTo>
                  <a:cubicBezTo>
                    <a:pt x="5537" y="6179"/>
                    <a:pt x="6502" y="5411"/>
                    <a:pt x="6916" y="4366"/>
                  </a:cubicBezTo>
                  <a:cubicBezTo>
                    <a:pt x="7350" y="3342"/>
                    <a:pt x="7212" y="2101"/>
                    <a:pt x="6522" y="1214"/>
                  </a:cubicBezTo>
                  <a:cubicBezTo>
                    <a:pt x="5887" y="393"/>
                    <a:pt x="4848" y="1"/>
                    <a:pt x="3796" y="1"/>
                  </a:cubicBezTo>
                  <a:close/>
                </a:path>
              </a:pathLst>
            </a:custGeom>
            <a:solidFill>
              <a:srgbClr val="F5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>
              <a:off x="9218375" y="3054763"/>
              <a:ext cx="553675" cy="370350"/>
            </a:xfrm>
            <a:custGeom>
              <a:avLst/>
              <a:gdLst/>
              <a:ahLst/>
              <a:cxnLst/>
              <a:rect l="l" t="t" r="r" b="b"/>
              <a:pathLst>
                <a:path w="22147" h="14814" extrusionOk="0">
                  <a:moveTo>
                    <a:pt x="14847" y="1"/>
                  </a:moveTo>
                  <a:cubicBezTo>
                    <a:pt x="13760" y="1"/>
                    <a:pt x="12673" y="60"/>
                    <a:pt x="11586" y="176"/>
                  </a:cubicBezTo>
                  <a:cubicBezTo>
                    <a:pt x="8079" y="551"/>
                    <a:pt x="4513" y="1477"/>
                    <a:pt x="1340" y="3073"/>
                  </a:cubicBezTo>
                  <a:cubicBezTo>
                    <a:pt x="1" y="3742"/>
                    <a:pt x="375" y="5594"/>
                    <a:pt x="493" y="6875"/>
                  </a:cubicBezTo>
                  <a:cubicBezTo>
                    <a:pt x="631" y="8688"/>
                    <a:pt x="1065" y="10461"/>
                    <a:pt x="1794" y="12116"/>
                  </a:cubicBezTo>
                  <a:cubicBezTo>
                    <a:pt x="2148" y="12963"/>
                    <a:pt x="2641" y="13830"/>
                    <a:pt x="3429" y="14323"/>
                  </a:cubicBezTo>
                  <a:cubicBezTo>
                    <a:pt x="4024" y="14700"/>
                    <a:pt x="4725" y="14814"/>
                    <a:pt x="5442" y="14814"/>
                  </a:cubicBezTo>
                  <a:cubicBezTo>
                    <a:pt x="5888" y="14814"/>
                    <a:pt x="6340" y="14770"/>
                    <a:pt x="6778" y="14717"/>
                  </a:cubicBezTo>
                  <a:cubicBezTo>
                    <a:pt x="9635" y="14421"/>
                    <a:pt x="12492" y="14027"/>
                    <a:pt x="15329" y="13535"/>
                  </a:cubicBezTo>
                  <a:cubicBezTo>
                    <a:pt x="17024" y="13259"/>
                    <a:pt x="18738" y="12924"/>
                    <a:pt x="20216" y="12037"/>
                  </a:cubicBezTo>
                  <a:cubicBezTo>
                    <a:pt x="20984" y="11584"/>
                    <a:pt x="21713" y="10934"/>
                    <a:pt x="21950" y="10067"/>
                  </a:cubicBezTo>
                  <a:cubicBezTo>
                    <a:pt x="22147" y="9437"/>
                    <a:pt x="22048" y="8747"/>
                    <a:pt x="21930" y="8077"/>
                  </a:cubicBezTo>
                  <a:cubicBezTo>
                    <a:pt x="21634" y="6304"/>
                    <a:pt x="21201" y="4570"/>
                    <a:pt x="20669" y="2856"/>
                  </a:cubicBezTo>
                  <a:cubicBezTo>
                    <a:pt x="20373" y="1930"/>
                    <a:pt x="19999" y="964"/>
                    <a:pt x="19152" y="491"/>
                  </a:cubicBezTo>
                  <a:cubicBezTo>
                    <a:pt x="18699" y="235"/>
                    <a:pt x="18186" y="176"/>
                    <a:pt x="17674" y="137"/>
                  </a:cubicBezTo>
                  <a:cubicBezTo>
                    <a:pt x="16732" y="45"/>
                    <a:pt x="15789" y="1"/>
                    <a:pt x="14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>
              <a:off x="9276000" y="3097238"/>
              <a:ext cx="413300" cy="101650"/>
            </a:xfrm>
            <a:custGeom>
              <a:avLst/>
              <a:gdLst/>
              <a:ahLst/>
              <a:cxnLst/>
              <a:rect l="l" t="t" r="r" b="b"/>
              <a:pathLst>
                <a:path w="16532" h="4066" extrusionOk="0">
                  <a:moveTo>
                    <a:pt x="13134" y="0"/>
                  </a:moveTo>
                  <a:cubicBezTo>
                    <a:pt x="10264" y="0"/>
                    <a:pt x="7386" y="710"/>
                    <a:pt x="4572" y="1393"/>
                  </a:cubicBezTo>
                  <a:cubicBezTo>
                    <a:pt x="3508" y="1669"/>
                    <a:pt x="2444" y="1925"/>
                    <a:pt x="1459" y="2437"/>
                  </a:cubicBezTo>
                  <a:cubicBezTo>
                    <a:pt x="1104" y="2634"/>
                    <a:pt x="493" y="2910"/>
                    <a:pt x="257" y="3265"/>
                  </a:cubicBezTo>
                  <a:cubicBezTo>
                    <a:pt x="1" y="3659"/>
                    <a:pt x="553" y="4014"/>
                    <a:pt x="887" y="4053"/>
                  </a:cubicBezTo>
                  <a:cubicBezTo>
                    <a:pt x="946" y="4062"/>
                    <a:pt x="1004" y="4066"/>
                    <a:pt x="1060" y="4066"/>
                  </a:cubicBezTo>
                  <a:cubicBezTo>
                    <a:pt x="1387" y="4066"/>
                    <a:pt x="1689" y="3934"/>
                    <a:pt x="1991" y="3817"/>
                  </a:cubicBezTo>
                  <a:cubicBezTo>
                    <a:pt x="5419" y="2418"/>
                    <a:pt x="9025" y="1314"/>
                    <a:pt x="12729" y="1295"/>
                  </a:cubicBezTo>
                  <a:cubicBezTo>
                    <a:pt x="12828" y="1293"/>
                    <a:pt x="12927" y="1292"/>
                    <a:pt x="13026" y="1292"/>
                  </a:cubicBezTo>
                  <a:cubicBezTo>
                    <a:pt x="13668" y="1292"/>
                    <a:pt x="14322" y="1326"/>
                    <a:pt x="14970" y="1326"/>
                  </a:cubicBezTo>
                  <a:cubicBezTo>
                    <a:pt x="15283" y="1326"/>
                    <a:pt x="15593" y="1318"/>
                    <a:pt x="15901" y="1295"/>
                  </a:cubicBezTo>
                  <a:cubicBezTo>
                    <a:pt x="16354" y="1255"/>
                    <a:pt x="16531" y="645"/>
                    <a:pt x="16137" y="408"/>
                  </a:cubicBezTo>
                  <a:cubicBezTo>
                    <a:pt x="15862" y="231"/>
                    <a:pt x="15527" y="172"/>
                    <a:pt x="15192" y="132"/>
                  </a:cubicBezTo>
                  <a:cubicBezTo>
                    <a:pt x="14507" y="41"/>
                    <a:pt x="13821" y="0"/>
                    <a:pt x="13134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>
              <a:off x="9267625" y="3060138"/>
              <a:ext cx="504425" cy="364775"/>
            </a:xfrm>
            <a:custGeom>
              <a:avLst/>
              <a:gdLst/>
              <a:ahLst/>
              <a:cxnLst/>
              <a:rect l="l" t="t" r="r" b="b"/>
              <a:pathLst>
                <a:path w="20177" h="14591" extrusionOk="0">
                  <a:moveTo>
                    <a:pt x="16374" y="1"/>
                  </a:moveTo>
                  <a:lnTo>
                    <a:pt x="16374" y="1"/>
                  </a:lnTo>
                  <a:cubicBezTo>
                    <a:pt x="16669" y="473"/>
                    <a:pt x="17064" y="927"/>
                    <a:pt x="17201" y="1143"/>
                  </a:cubicBezTo>
                  <a:cubicBezTo>
                    <a:pt x="17852" y="2207"/>
                    <a:pt x="18403" y="3330"/>
                    <a:pt x="18699" y="4552"/>
                  </a:cubicBezTo>
                  <a:cubicBezTo>
                    <a:pt x="19211" y="6680"/>
                    <a:pt x="18778" y="9182"/>
                    <a:pt x="17044" y="10542"/>
                  </a:cubicBezTo>
                  <a:cubicBezTo>
                    <a:pt x="16000" y="11369"/>
                    <a:pt x="14640" y="11665"/>
                    <a:pt x="13340" y="11921"/>
                  </a:cubicBezTo>
                  <a:cubicBezTo>
                    <a:pt x="10818" y="12453"/>
                    <a:pt x="8276" y="12985"/>
                    <a:pt x="5715" y="13064"/>
                  </a:cubicBezTo>
                  <a:cubicBezTo>
                    <a:pt x="5499" y="13070"/>
                    <a:pt x="5284" y="13074"/>
                    <a:pt x="5068" y="13074"/>
                  </a:cubicBezTo>
                  <a:cubicBezTo>
                    <a:pt x="3350" y="13074"/>
                    <a:pt x="1629" y="12858"/>
                    <a:pt x="1" y="12315"/>
                  </a:cubicBezTo>
                  <a:lnTo>
                    <a:pt x="1" y="12315"/>
                  </a:lnTo>
                  <a:cubicBezTo>
                    <a:pt x="356" y="13024"/>
                    <a:pt x="789" y="13694"/>
                    <a:pt x="1459" y="14108"/>
                  </a:cubicBezTo>
                  <a:cubicBezTo>
                    <a:pt x="2051" y="14483"/>
                    <a:pt x="2747" y="14590"/>
                    <a:pt x="3461" y="14590"/>
                  </a:cubicBezTo>
                  <a:cubicBezTo>
                    <a:pt x="3910" y="14590"/>
                    <a:pt x="4367" y="14548"/>
                    <a:pt x="4808" y="14502"/>
                  </a:cubicBezTo>
                  <a:cubicBezTo>
                    <a:pt x="7665" y="14206"/>
                    <a:pt x="10522" y="13812"/>
                    <a:pt x="13359" y="13320"/>
                  </a:cubicBezTo>
                  <a:cubicBezTo>
                    <a:pt x="15054" y="13044"/>
                    <a:pt x="16768" y="12709"/>
                    <a:pt x="18246" y="11822"/>
                  </a:cubicBezTo>
                  <a:cubicBezTo>
                    <a:pt x="19014" y="11369"/>
                    <a:pt x="19743" y="10719"/>
                    <a:pt x="19980" y="9852"/>
                  </a:cubicBezTo>
                  <a:cubicBezTo>
                    <a:pt x="20177" y="9222"/>
                    <a:pt x="20078" y="8532"/>
                    <a:pt x="19960" y="7862"/>
                  </a:cubicBezTo>
                  <a:cubicBezTo>
                    <a:pt x="19664" y="6089"/>
                    <a:pt x="19231" y="4355"/>
                    <a:pt x="18699" y="2641"/>
                  </a:cubicBezTo>
                  <a:cubicBezTo>
                    <a:pt x="18403" y="1715"/>
                    <a:pt x="18029" y="749"/>
                    <a:pt x="17182" y="276"/>
                  </a:cubicBezTo>
                  <a:cubicBezTo>
                    <a:pt x="16926" y="139"/>
                    <a:pt x="16650" y="60"/>
                    <a:pt x="16374" y="1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>
              <a:off x="9354825" y="2791888"/>
              <a:ext cx="183750" cy="162825"/>
            </a:xfrm>
            <a:custGeom>
              <a:avLst/>
              <a:gdLst/>
              <a:ahLst/>
              <a:cxnLst/>
              <a:rect l="l" t="t" r="r" b="b"/>
              <a:pathLst>
                <a:path w="7350" h="6513" extrusionOk="0">
                  <a:moveTo>
                    <a:pt x="3796" y="1"/>
                  </a:moveTo>
                  <a:cubicBezTo>
                    <a:pt x="2400" y="1"/>
                    <a:pt x="981" y="691"/>
                    <a:pt x="453" y="1983"/>
                  </a:cubicBezTo>
                  <a:cubicBezTo>
                    <a:pt x="0" y="3125"/>
                    <a:pt x="276" y="4505"/>
                    <a:pt x="1104" y="5411"/>
                  </a:cubicBezTo>
                  <a:cubicBezTo>
                    <a:pt x="1764" y="6118"/>
                    <a:pt x="2738" y="6512"/>
                    <a:pt x="3716" y="6512"/>
                  </a:cubicBezTo>
                  <a:cubicBezTo>
                    <a:pt x="3963" y="6512"/>
                    <a:pt x="4210" y="6487"/>
                    <a:pt x="4453" y="6435"/>
                  </a:cubicBezTo>
                  <a:cubicBezTo>
                    <a:pt x="5537" y="6179"/>
                    <a:pt x="6502" y="5411"/>
                    <a:pt x="6936" y="4386"/>
                  </a:cubicBezTo>
                  <a:cubicBezTo>
                    <a:pt x="7349" y="3362"/>
                    <a:pt x="7212" y="2101"/>
                    <a:pt x="6522" y="1214"/>
                  </a:cubicBezTo>
                  <a:cubicBezTo>
                    <a:pt x="5887" y="393"/>
                    <a:pt x="4848" y="1"/>
                    <a:pt x="3796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67"/>
          <p:cNvGrpSpPr/>
          <p:nvPr/>
        </p:nvGrpSpPr>
        <p:grpSpPr>
          <a:xfrm>
            <a:off x="4273173" y="2853360"/>
            <a:ext cx="812496" cy="1017716"/>
            <a:chOff x="5416025" y="3529700"/>
            <a:chExt cx="760550" cy="952650"/>
          </a:xfrm>
        </p:grpSpPr>
        <p:sp>
          <p:nvSpPr>
            <p:cNvPr id="2257" name="Google Shape;2257;p67"/>
            <p:cNvSpPr/>
            <p:nvPr/>
          </p:nvSpPr>
          <p:spPr>
            <a:xfrm>
              <a:off x="5507150" y="4239375"/>
              <a:ext cx="309850" cy="242975"/>
            </a:xfrm>
            <a:custGeom>
              <a:avLst/>
              <a:gdLst/>
              <a:ahLst/>
              <a:cxnLst/>
              <a:rect l="l" t="t" r="r" b="b"/>
              <a:pathLst>
                <a:path w="12394" h="9719" extrusionOk="0">
                  <a:moveTo>
                    <a:pt x="6187" y="1"/>
                  </a:moveTo>
                  <a:cubicBezTo>
                    <a:pt x="6108" y="139"/>
                    <a:pt x="6049" y="296"/>
                    <a:pt x="6009" y="474"/>
                  </a:cubicBezTo>
                  <a:cubicBezTo>
                    <a:pt x="5773" y="1951"/>
                    <a:pt x="5615" y="2858"/>
                    <a:pt x="5477" y="3744"/>
                  </a:cubicBezTo>
                  <a:cubicBezTo>
                    <a:pt x="5399" y="4276"/>
                    <a:pt x="5320" y="4808"/>
                    <a:pt x="5202" y="5478"/>
                  </a:cubicBezTo>
                  <a:lnTo>
                    <a:pt x="1931" y="4729"/>
                  </a:lnTo>
                  <a:cubicBezTo>
                    <a:pt x="1813" y="4700"/>
                    <a:pt x="1696" y="4686"/>
                    <a:pt x="1581" y="4686"/>
                  </a:cubicBezTo>
                  <a:cubicBezTo>
                    <a:pt x="927" y="4686"/>
                    <a:pt x="348" y="5142"/>
                    <a:pt x="197" y="5813"/>
                  </a:cubicBezTo>
                  <a:cubicBezTo>
                    <a:pt x="0" y="6601"/>
                    <a:pt x="493" y="7369"/>
                    <a:pt x="1281" y="7547"/>
                  </a:cubicBezTo>
                  <a:lnTo>
                    <a:pt x="10462" y="9675"/>
                  </a:lnTo>
                  <a:cubicBezTo>
                    <a:pt x="10482" y="9675"/>
                    <a:pt x="10502" y="9675"/>
                    <a:pt x="10521" y="9694"/>
                  </a:cubicBezTo>
                  <a:cubicBezTo>
                    <a:pt x="10611" y="9710"/>
                    <a:pt x="10700" y="9718"/>
                    <a:pt x="10788" y="9718"/>
                  </a:cubicBezTo>
                  <a:cubicBezTo>
                    <a:pt x="11456" y="9718"/>
                    <a:pt x="12059" y="9270"/>
                    <a:pt x="12216" y="8591"/>
                  </a:cubicBezTo>
                  <a:cubicBezTo>
                    <a:pt x="12393" y="7803"/>
                    <a:pt x="11901" y="7035"/>
                    <a:pt x="11112" y="6838"/>
                  </a:cubicBezTo>
                  <a:lnTo>
                    <a:pt x="8039" y="6128"/>
                  </a:lnTo>
                  <a:cubicBezTo>
                    <a:pt x="8157" y="5380"/>
                    <a:pt x="8256" y="4788"/>
                    <a:pt x="8354" y="4197"/>
                  </a:cubicBezTo>
                  <a:cubicBezTo>
                    <a:pt x="8492" y="3330"/>
                    <a:pt x="8630" y="2424"/>
                    <a:pt x="8886" y="966"/>
                  </a:cubicBezTo>
                  <a:cubicBezTo>
                    <a:pt x="8906" y="808"/>
                    <a:pt x="8906" y="671"/>
                    <a:pt x="8886" y="533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>
              <a:off x="5480550" y="3529700"/>
              <a:ext cx="696025" cy="737225"/>
            </a:xfrm>
            <a:custGeom>
              <a:avLst/>
              <a:gdLst/>
              <a:ahLst/>
              <a:cxnLst/>
              <a:rect l="l" t="t" r="r" b="b"/>
              <a:pathLst>
                <a:path w="27841" h="29489" extrusionOk="0">
                  <a:moveTo>
                    <a:pt x="15421" y="0"/>
                  </a:moveTo>
                  <a:cubicBezTo>
                    <a:pt x="15257" y="0"/>
                    <a:pt x="15098" y="109"/>
                    <a:pt x="15033" y="272"/>
                  </a:cubicBezTo>
                  <a:cubicBezTo>
                    <a:pt x="14974" y="489"/>
                    <a:pt x="15073" y="705"/>
                    <a:pt x="15290" y="784"/>
                  </a:cubicBezTo>
                  <a:cubicBezTo>
                    <a:pt x="15624" y="883"/>
                    <a:pt x="15940" y="981"/>
                    <a:pt x="16255" y="1099"/>
                  </a:cubicBezTo>
                  <a:lnTo>
                    <a:pt x="15171" y="3424"/>
                  </a:lnTo>
                  <a:cubicBezTo>
                    <a:pt x="15092" y="3621"/>
                    <a:pt x="15171" y="3858"/>
                    <a:pt x="15368" y="3937"/>
                  </a:cubicBezTo>
                  <a:cubicBezTo>
                    <a:pt x="15408" y="3956"/>
                    <a:pt x="15427" y="3976"/>
                    <a:pt x="15467" y="3976"/>
                  </a:cubicBezTo>
                  <a:cubicBezTo>
                    <a:pt x="15493" y="3982"/>
                    <a:pt x="15520" y="3985"/>
                    <a:pt x="15546" y="3985"/>
                  </a:cubicBezTo>
                  <a:cubicBezTo>
                    <a:pt x="15695" y="3985"/>
                    <a:pt x="15833" y="3893"/>
                    <a:pt x="15900" y="3759"/>
                  </a:cubicBezTo>
                  <a:lnTo>
                    <a:pt x="17004" y="1375"/>
                  </a:lnTo>
                  <a:cubicBezTo>
                    <a:pt x="22284" y="3385"/>
                    <a:pt x="25279" y="6104"/>
                    <a:pt x="26402" y="9847"/>
                  </a:cubicBezTo>
                  <a:cubicBezTo>
                    <a:pt x="27032" y="11975"/>
                    <a:pt x="27032" y="14359"/>
                    <a:pt x="26382" y="16763"/>
                  </a:cubicBezTo>
                  <a:cubicBezTo>
                    <a:pt x="25496" y="20073"/>
                    <a:pt x="23584" y="23166"/>
                    <a:pt x="21141" y="25216"/>
                  </a:cubicBezTo>
                  <a:cubicBezTo>
                    <a:pt x="20136" y="26063"/>
                    <a:pt x="19053" y="26772"/>
                    <a:pt x="17890" y="27304"/>
                  </a:cubicBezTo>
                  <a:cubicBezTo>
                    <a:pt x="15875" y="28248"/>
                    <a:pt x="13664" y="28705"/>
                    <a:pt x="11450" y="28705"/>
                  </a:cubicBezTo>
                  <a:cubicBezTo>
                    <a:pt x="8210" y="28705"/>
                    <a:pt x="4962" y="27727"/>
                    <a:pt x="2305" y="25866"/>
                  </a:cubicBezTo>
                  <a:lnTo>
                    <a:pt x="4197" y="23974"/>
                  </a:lnTo>
                  <a:cubicBezTo>
                    <a:pt x="4354" y="23836"/>
                    <a:pt x="4354" y="23580"/>
                    <a:pt x="4217" y="23423"/>
                  </a:cubicBezTo>
                  <a:cubicBezTo>
                    <a:pt x="4138" y="23344"/>
                    <a:pt x="4034" y="23304"/>
                    <a:pt x="3931" y="23304"/>
                  </a:cubicBezTo>
                  <a:cubicBezTo>
                    <a:pt x="3827" y="23304"/>
                    <a:pt x="3724" y="23344"/>
                    <a:pt x="3645" y="23423"/>
                  </a:cubicBezTo>
                  <a:lnTo>
                    <a:pt x="1655" y="25393"/>
                  </a:lnTo>
                  <a:cubicBezTo>
                    <a:pt x="1340" y="25137"/>
                    <a:pt x="1005" y="24861"/>
                    <a:pt x="709" y="24565"/>
                  </a:cubicBezTo>
                  <a:cubicBezTo>
                    <a:pt x="633" y="24499"/>
                    <a:pt x="534" y="24464"/>
                    <a:pt x="434" y="24464"/>
                  </a:cubicBezTo>
                  <a:cubicBezTo>
                    <a:pt x="327" y="24464"/>
                    <a:pt x="219" y="24504"/>
                    <a:pt x="138" y="24585"/>
                  </a:cubicBezTo>
                  <a:cubicBezTo>
                    <a:pt x="0" y="24762"/>
                    <a:pt x="0" y="24999"/>
                    <a:pt x="158" y="25156"/>
                  </a:cubicBezTo>
                  <a:cubicBezTo>
                    <a:pt x="2404" y="27245"/>
                    <a:pt x="5221" y="28604"/>
                    <a:pt x="8216" y="29176"/>
                  </a:cubicBezTo>
                  <a:cubicBezTo>
                    <a:pt x="9283" y="29383"/>
                    <a:pt x="10370" y="29488"/>
                    <a:pt x="11457" y="29488"/>
                  </a:cubicBezTo>
                  <a:cubicBezTo>
                    <a:pt x="13781" y="29488"/>
                    <a:pt x="16104" y="29007"/>
                    <a:pt x="18225" y="28013"/>
                  </a:cubicBezTo>
                  <a:cubicBezTo>
                    <a:pt x="19447" y="27462"/>
                    <a:pt x="20590" y="26713"/>
                    <a:pt x="21654" y="25826"/>
                  </a:cubicBezTo>
                  <a:cubicBezTo>
                    <a:pt x="24215" y="23659"/>
                    <a:pt x="26225" y="20447"/>
                    <a:pt x="27151" y="16980"/>
                  </a:cubicBezTo>
                  <a:cubicBezTo>
                    <a:pt x="27840" y="14438"/>
                    <a:pt x="27840" y="11896"/>
                    <a:pt x="27170" y="9611"/>
                  </a:cubicBezTo>
                  <a:cubicBezTo>
                    <a:pt x="25968" y="5611"/>
                    <a:pt x="22619" y="2636"/>
                    <a:pt x="16964" y="528"/>
                  </a:cubicBezTo>
                  <a:cubicBezTo>
                    <a:pt x="16964" y="528"/>
                    <a:pt x="16964" y="508"/>
                    <a:pt x="16945" y="508"/>
                  </a:cubicBezTo>
                  <a:cubicBezTo>
                    <a:pt x="16925" y="508"/>
                    <a:pt x="16905" y="489"/>
                    <a:pt x="16885" y="489"/>
                  </a:cubicBezTo>
                  <a:cubicBezTo>
                    <a:pt x="16452" y="331"/>
                    <a:pt x="15999" y="173"/>
                    <a:pt x="15526" y="16"/>
                  </a:cubicBezTo>
                  <a:cubicBezTo>
                    <a:pt x="15491" y="5"/>
                    <a:pt x="15456" y="0"/>
                    <a:pt x="15421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>
              <a:off x="5416025" y="3569725"/>
              <a:ext cx="697000" cy="649175"/>
            </a:xfrm>
            <a:custGeom>
              <a:avLst/>
              <a:gdLst/>
              <a:ahLst/>
              <a:cxnLst/>
              <a:rect l="l" t="t" r="r" b="b"/>
              <a:pathLst>
                <a:path w="27880" h="25967" extrusionOk="0">
                  <a:moveTo>
                    <a:pt x="13558" y="0"/>
                  </a:moveTo>
                  <a:cubicBezTo>
                    <a:pt x="10797" y="0"/>
                    <a:pt x="8051" y="698"/>
                    <a:pt x="5793" y="2198"/>
                  </a:cubicBezTo>
                  <a:cubicBezTo>
                    <a:pt x="4650" y="2966"/>
                    <a:pt x="3704" y="3892"/>
                    <a:pt x="2936" y="4956"/>
                  </a:cubicBezTo>
                  <a:cubicBezTo>
                    <a:pt x="611" y="8148"/>
                    <a:pt x="0" y="12463"/>
                    <a:pt x="1360" y="16305"/>
                  </a:cubicBezTo>
                  <a:cubicBezTo>
                    <a:pt x="2680" y="20068"/>
                    <a:pt x="5734" y="23122"/>
                    <a:pt x="9379" y="24757"/>
                  </a:cubicBezTo>
                  <a:cubicBezTo>
                    <a:pt x="11068" y="25503"/>
                    <a:pt x="12909" y="25966"/>
                    <a:pt x="14750" y="25966"/>
                  </a:cubicBezTo>
                  <a:cubicBezTo>
                    <a:pt x="15292" y="25966"/>
                    <a:pt x="15835" y="25926"/>
                    <a:pt x="16373" y="25841"/>
                  </a:cubicBezTo>
                  <a:cubicBezTo>
                    <a:pt x="18757" y="25467"/>
                    <a:pt x="20944" y="24245"/>
                    <a:pt x="22658" y="22570"/>
                  </a:cubicBezTo>
                  <a:cubicBezTo>
                    <a:pt x="24372" y="20896"/>
                    <a:pt x="25614" y="18768"/>
                    <a:pt x="26461" y="16522"/>
                  </a:cubicBezTo>
                  <a:cubicBezTo>
                    <a:pt x="27485" y="13763"/>
                    <a:pt x="27880" y="10630"/>
                    <a:pt x="26855" y="7852"/>
                  </a:cubicBezTo>
                  <a:cubicBezTo>
                    <a:pt x="25870" y="5232"/>
                    <a:pt x="23683" y="3202"/>
                    <a:pt x="21220" y="1882"/>
                  </a:cubicBezTo>
                  <a:cubicBezTo>
                    <a:pt x="18938" y="659"/>
                    <a:pt x="16241" y="0"/>
                    <a:pt x="13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>
              <a:off x="5685450" y="3870375"/>
              <a:ext cx="396050" cy="299075"/>
            </a:xfrm>
            <a:custGeom>
              <a:avLst/>
              <a:gdLst/>
              <a:ahLst/>
              <a:cxnLst/>
              <a:rect l="l" t="t" r="r" b="b"/>
              <a:pathLst>
                <a:path w="15842" h="11963" extrusionOk="0">
                  <a:moveTo>
                    <a:pt x="7470" y="0"/>
                  </a:moveTo>
                  <a:cubicBezTo>
                    <a:pt x="7284" y="0"/>
                    <a:pt x="7101" y="43"/>
                    <a:pt x="6936" y="141"/>
                  </a:cubicBezTo>
                  <a:cubicBezTo>
                    <a:pt x="6246" y="535"/>
                    <a:pt x="6108" y="1658"/>
                    <a:pt x="5340" y="1816"/>
                  </a:cubicBezTo>
                  <a:cubicBezTo>
                    <a:pt x="5267" y="1832"/>
                    <a:pt x="5194" y="1839"/>
                    <a:pt x="5120" y="1839"/>
                  </a:cubicBezTo>
                  <a:cubicBezTo>
                    <a:pt x="4792" y="1839"/>
                    <a:pt x="4455" y="1708"/>
                    <a:pt x="4143" y="1708"/>
                  </a:cubicBezTo>
                  <a:cubicBezTo>
                    <a:pt x="4011" y="1708"/>
                    <a:pt x="3884" y="1731"/>
                    <a:pt x="3764" y="1796"/>
                  </a:cubicBezTo>
                  <a:cubicBezTo>
                    <a:pt x="3448" y="1954"/>
                    <a:pt x="3350" y="2368"/>
                    <a:pt x="3271" y="2722"/>
                  </a:cubicBezTo>
                  <a:cubicBezTo>
                    <a:pt x="3114" y="3510"/>
                    <a:pt x="2956" y="4298"/>
                    <a:pt x="2798" y="5087"/>
                  </a:cubicBezTo>
                  <a:cubicBezTo>
                    <a:pt x="2680" y="5658"/>
                    <a:pt x="2522" y="6308"/>
                    <a:pt x="2010" y="6623"/>
                  </a:cubicBezTo>
                  <a:cubicBezTo>
                    <a:pt x="1774" y="6761"/>
                    <a:pt x="1498" y="6820"/>
                    <a:pt x="1242" y="6919"/>
                  </a:cubicBezTo>
                  <a:cubicBezTo>
                    <a:pt x="611" y="7175"/>
                    <a:pt x="138" y="7825"/>
                    <a:pt x="60" y="8495"/>
                  </a:cubicBezTo>
                  <a:cubicBezTo>
                    <a:pt x="0" y="9185"/>
                    <a:pt x="335" y="9914"/>
                    <a:pt x="907" y="10288"/>
                  </a:cubicBezTo>
                  <a:cubicBezTo>
                    <a:pt x="1365" y="10598"/>
                    <a:pt x="1909" y="10682"/>
                    <a:pt x="2470" y="10682"/>
                  </a:cubicBezTo>
                  <a:cubicBezTo>
                    <a:pt x="2801" y="10682"/>
                    <a:pt x="3139" y="10652"/>
                    <a:pt x="3468" y="10623"/>
                  </a:cubicBezTo>
                  <a:lnTo>
                    <a:pt x="6089" y="10367"/>
                  </a:lnTo>
                  <a:cubicBezTo>
                    <a:pt x="6463" y="10328"/>
                    <a:pt x="6857" y="10288"/>
                    <a:pt x="7192" y="10111"/>
                  </a:cubicBezTo>
                  <a:cubicBezTo>
                    <a:pt x="7665" y="9855"/>
                    <a:pt x="7941" y="9382"/>
                    <a:pt x="8315" y="9007"/>
                  </a:cubicBezTo>
                  <a:cubicBezTo>
                    <a:pt x="8584" y="8724"/>
                    <a:pt x="8965" y="8502"/>
                    <a:pt x="9327" y="8502"/>
                  </a:cubicBezTo>
                  <a:cubicBezTo>
                    <a:pt x="9468" y="8502"/>
                    <a:pt x="9606" y="8536"/>
                    <a:pt x="9734" y="8613"/>
                  </a:cubicBezTo>
                  <a:cubicBezTo>
                    <a:pt x="10088" y="8810"/>
                    <a:pt x="10207" y="9303"/>
                    <a:pt x="10167" y="9717"/>
                  </a:cubicBezTo>
                  <a:cubicBezTo>
                    <a:pt x="10128" y="10131"/>
                    <a:pt x="9970" y="10525"/>
                    <a:pt x="9911" y="10938"/>
                  </a:cubicBezTo>
                  <a:cubicBezTo>
                    <a:pt x="9872" y="11293"/>
                    <a:pt x="9911" y="11707"/>
                    <a:pt x="10147" y="11963"/>
                  </a:cubicBezTo>
                  <a:cubicBezTo>
                    <a:pt x="10778" y="11549"/>
                    <a:pt x="11349" y="11057"/>
                    <a:pt x="11881" y="10544"/>
                  </a:cubicBezTo>
                  <a:cubicBezTo>
                    <a:pt x="13595" y="8870"/>
                    <a:pt x="14837" y="6742"/>
                    <a:pt x="15684" y="4496"/>
                  </a:cubicBezTo>
                  <a:cubicBezTo>
                    <a:pt x="15743" y="4338"/>
                    <a:pt x="15802" y="4180"/>
                    <a:pt x="15842" y="4003"/>
                  </a:cubicBezTo>
                  <a:cubicBezTo>
                    <a:pt x="15290" y="3251"/>
                    <a:pt x="14270" y="2796"/>
                    <a:pt x="13348" y="2796"/>
                  </a:cubicBezTo>
                  <a:cubicBezTo>
                    <a:pt x="13183" y="2796"/>
                    <a:pt x="13022" y="2811"/>
                    <a:pt x="12866" y="2840"/>
                  </a:cubicBezTo>
                  <a:cubicBezTo>
                    <a:pt x="12350" y="2924"/>
                    <a:pt x="11833" y="3162"/>
                    <a:pt x="11317" y="3162"/>
                  </a:cubicBezTo>
                  <a:cubicBezTo>
                    <a:pt x="11222" y="3162"/>
                    <a:pt x="11128" y="3154"/>
                    <a:pt x="11034" y="3136"/>
                  </a:cubicBezTo>
                  <a:cubicBezTo>
                    <a:pt x="10443" y="3038"/>
                    <a:pt x="9990" y="2525"/>
                    <a:pt x="9655" y="2013"/>
                  </a:cubicBezTo>
                  <a:cubicBezTo>
                    <a:pt x="9320" y="1501"/>
                    <a:pt x="9044" y="929"/>
                    <a:pt x="8611" y="496"/>
                  </a:cubicBezTo>
                  <a:cubicBezTo>
                    <a:pt x="8312" y="211"/>
                    <a:pt x="7882" y="0"/>
                    <a:pt x="7470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>
              <a:off x="5581725" y="3875200"/>
              <a:ext cx="105725" cy="98300"/>
            </a:xfrm>
            <a:custGeom>
              <a:avLst/>
              <a:gdLst/>
              <a:ahLst/>
              <a:cxnLst/>
              <a:rect l="l" t="t" r="r" b="b"/>
              <a:pathLst>
                <a:path w="4229" h="3932" extrusionOk="0">
                  <a:moveTo>
                    <a:pt x="1517" y="0"/>
                  </a:moveTo>
                  <a:cubicBezTo>
                    <a:pt x="678" y="0"/>
                    <a:pt x="0" y="1176"/>
                    <a:pt x="71" y="1938"/>
                  </a:cubicBezTo>
                  <a:cubicBezTo>
                    <a:pt x="150" y="3140"/>
                    <a:pt x="1884" y="3396"/>
                    <a:pt x="2790" y="3751"/>
                  </a:cubicBezTo>
                  <a:cubicBezTo>
                    <a:pt x="3007" y="3830"/>
                    <a:pt x="3204" y="3908"/>
                    <a:pt x="3440" y="3928"/>
                  </a:cubicBezTo>
                  <a:cubicBezTo>
                    <a:pt x="3467" y="3931"/>
                    <a:pt x="3494" y="3932"/>
                    <a:pt x="3521" y="3932"/>
                  </a:cubicBezTo>
                  <a:cubicBezTo>
                    <a:pt x="3714" y="3932"/>
                    <a:pt x="3910" y="3869"/>
                    <a:pt x="4031" y="3731"/>
                  </a:cubicBezTo>
                  <a:cubicBezTo>
                    <a:pt x="4209" y="3534"/>
                    <a:pt x="4228" y="3239"/>
                    <a:pt x="4169" y="3002"/>
                  </a:cubicBezTo>
                  <a:cubicBezTo>
                    <a:pt x="4090" y="2746"/>
                    <a:pt x="3933" y="2549"/>
                    <a:pt x="3775" y="2332"/>
                  </a:cubicBezTo>
                  <a:cubicBezTo>
                    <a:pt x="3381" y="1800"/>
                    <a:pt x="2967" y="1268"/>
                    <a:pt x="2573" y="736"/>
                  </a:cubicBezTo>
                  <a:cubicBezTo>
                    <a:pt x="2357" y="441"/>
                    <a:pt x="2140" y="165"/>
                    <a:pt x="1805" y="47"/>
                  </a:cubicBezTo>
                  <a:cubicBezTo>
                    <a:pt x="1708" y="15"/>
                    <a:pt x="1612" y="0"/>
                    <a:pt x="1517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>
              <a:off x="5532750" y="3584250"/>
              <a:ext cx="247800" cy="235100"/>
            </a:xfrm>
            <a:custGeom>
              <a:avLst/>
              <a:gdLst/>
              <a:ahLst/>
              <a:cxnLst/>
              <a:rect l="l" t="t" r="r" b="b"/>
              <a:pathLst>
                <a:path w="9912" h="9404" extrusionOk="0">
                  <a:moveTo>
                    <a:pt x="4729" y="1"/>
                  </a:moveTo>
                  <a:cubicBezTo>
                    <a:pt x="3449" y="356"/>
                    <a:pt x="2227" y="888"/>
                    <a:pt x="1124" y="1617"/>
                  </a:cubicBezTo>
                  <a:cubicBezTo>
                    <a:pt x="730" y="1892"/>
                    <a:pt x="355" y="2188"/>
                    <a:pt x="1" y="2484"/>
                  </a:cubicBezTo>
                  <a:cubicBezTo>
                    <a:pt x="198" y="2759"/>
                    <a:pt x="395" y="3035"/>
                    <a:pt x="493" y="3350"/>
                  </a:cubicBezTo>
                  <a:cubicBezTo>
                    <a:pt x="730" y="4060"/>
                    <a:pt x="454" y="4828"/>
                    <a:pt x="276" y="5577"/>
                  </a:cubicBezTo>
                  <a:cubicBezTo>
                    <a:pt x="119" y="6306"/>
                    <a:pt x="119" y="7212"/>
                    <a:pt x="730" y="7665"/>
                  </a:cubicBezTo>
                  <a:cubicBezTo>
                    <a:pt x="1301" y="8099"/>
                    <a:pt x="2129" y="7902"/>
                    <a:pt x="2779" y="8178"/>
                  </a:cubicBezTo>
                  <a:cubicBezTo>
                    <a:pt x="3173" y="8316"/>
                    <a:pt x="3468" y="8611"/>
                    <a:pt x="3803" y="8867"/>
                  </a:cubicBezTo>
                  <a:cubicBezTo>
                    <a:pt x="4119" y="9123"/>
                    <a:pt x="4473" y="9360"/>
                    <a:pt x="4887" y="9399"/>
                  </a:cubicBezTo>
                  <a:cubicBezTo>
                    <a:pt x="4915" y="9402"/>
                    <a:pt x="4943" y="9403"/>
                    <a:pt x="4971" y="9403"/>
                  </a:cubicBezTo>
                  <a:cubicBezTo>
                    <a:pt x="5360" y="9403"/>
                    <a:pt x="5758" y="9154"/>
                    <a:pt x="5813" y="8769"/>
                  </a:cubicBezTo>
                  <a:cubicBezTo>
                    <a:pt x="5893" y="8878"/>
                    <a:pt x="6014" y="8926"/>
                    <a:pt x="6145" y="8926"/>
                  </a:cubicBezTo>
                  <a:cubicBezTo>
                    <a:pt x="6366" y="8926"/>
                    <a:pt x="6615" y="8790"/>
                    <a:pt x="6739" y="8591"/>
                  </a:cubicBezTo>
                  <a:cubicBezTo>
                    <a:pt x="6936" y="8276"/>
                    <a:pt x="6956" y="7902"/>
                    <a:pt x="7074" y="7547"/>
                  </a:cubicBezTo>
                  <a:cubicBezTo>
                    <a:pt x="7181" y="7226"/>
                    <a:pt x="7449" y="6906"/>
                    <a:pt x="7776" y="6906"/>
                  </a:cubicBezTo>
                  <a:cubicBezTo>
                    <a:pt x="7811" y="6906"/>
                    <a:pt x="7846" y="6909"/>
                    <a:pt x="7882" y="6917"/>
                  </a:cubicBezTo>
                  <a:cubicBezTo>
                    <a:pt x="8442" y="7033"/>
                    <a:pt x="8548" y="8021"/>
                    <a:pt x="9091" y="8021"/>
                  </a:cubicBezTo>
                  <a:cubicBezTo>
                    <a:pt x="9102" y="8021"/>
                    <a:pt x="9112" y="8021"/>
                    <a:pt x="9123" y="8020"/>
                  </a:cubicBezTo>
                  <a:cubicBezTo>
                    <a:pt x="9458" y="8000"/>
                    <a:pt x="9635" y="7646"/>
                    <a:pt x="9714" y="7330"/>
                  </a:cubicBezTo>
                  <a:cubicBezTo>
                    <a:pt x="9891" y="6582"/>
                    <a:pt x="9911" y="5794"/>
                    <a:pt x="9911" y="5025"/>
                  </a:cubicBezTo>
                  <a:cubicBezTo>
                    <a:pt x="9911" y="4710"/>
                    <a:pt x="9911" y="4395"/>
                    <a:pt x="9911" y="4060"/>
                  </a:cubicBezTo>
                  <a:cubicBezTo>
                    <a:pt x="9911" y="3804"/>
                    <a:pt x="9911" y="3547"/>
                    <a:pt x="9813" y="3291"/>
                  </a:cubicBezTo>
                  <a:cubicBezTo>
                    <a:pt x="9734" y="3015"/>
                    <a:pt x="9537" y="2779"/>
                    <a:pt x="9281" y="2641"/>
                  </a:cubicBezTo>
                  <a:cubicBezTo>
                    <a:pt x="8977" y="2463"/>
                    <a:pt x="8601" y="2405"/>
                    <a:pt x="8212" y="2405"/>
                  </a:cubicBezTo>
                  <a:cubicBezTo>
                    <a:pt x="7743" y="2405"/>
                    <a:pt x="7256" y="2489"/>
                    <a:pt x="6857" y="2543"/>
                  </a:cubicBezTo>
                  <a:cubicBezTo>
                    <a:pt x="6606" y="2583"/>
                    <a:pt x="6318" y="2644"/>
                    <a:pt x="6042" y="2644"/>
                  </a:cubicBezTo>
                  <a:cubicBezTo>
                    <a:pt x="5777" y="2644"/>
                    <a:pt x="5523" y="2588"/>
                    <a:pt x="5320" y="2405"/>
                  </a:cubicBezTo>
                  <a:cubicBezTo>
                    <a:pt x="4769" y="1912"/>
                    <a:pt x="5025" y="1085"/>
                    <a:pt x="4907" y="434"/>
                  </a:cubicBezTo>
                  <a:cubicBezTo>
                    <a:pt x="4867" y="277"/>
                    <a:pt x="4808" y="119"/>
                    <a:pt x="4729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>
              <a:off x="5934450" y="3736900"/>
              <a:ext cx="126375" cy="107600"/>
            </a:xfrm>
            <a:custGeom>
              <a:avLst/>
              <a:gdLst/>
              <a:ahLst/>
              <a:cxnLst/>
              <a:rect l="l" t="t" r="r" b="b"/>
              <a:pathLst>
                <a:path w="5055" h="4304" extrusionOk="0">
                  <a:moveTo>
                    <a:pt x="2569" y="1"/>
                  </a:moveTo>
                  <a:cubicBezTo>
                    <a:pt x="1139" y="1"/>
                    <a:pt x="770" y="2051"/>
                    <a:pt x="325" y="3037"/>
                  </a:cubicBezTo>
                  <a:cubicBezTo>
                    <a:pt x="1" y="3754"/>
                    <a:pt x="428" y="4304"/>
                    <a:pt x="977" y="4304"/>
                  </a:cubicBezTo>
                  <a:cubicBezTo>
                    <a:pt x="1227" y="4304"/>
                    <a:pt x="1503" y="4189"/>
                    <a:pt x="1744" y="3924"/>
                  </a:cubicBezTo>
                  <a:cubicBezTo>
                    <a:pt x="2059" y="3569"/>
                    <a:pt x="2237" y="3017"/>
                    <a:pt x="2690" y="2899"/>
                  </a:cubicBezTo>
                  <a:cubicBezTo>
                    <a:pt x="2749" y="2884"/>
                    <a:pt x="2808" y="2878"/>
                    <a:pt x="2867" y="2878"/>
                  </a:cubicBezTo>
                  <a:cubicBezTo>
                    <a:pt x="3266" y="2878"/>
                    <a:pt x="3654" y="3176"/>
                    <a:pt x="4056" y="3176"/>
                  </a:cubicBezTo>
                  <a:cubicBezTo>
                    <a:pt x="4067" y="3176"/>
                    <a:pt x="4078" y="3175"/>
                    <a:pt x="4089" y="3175"/>
                  </a:cubicBezTo>
                  <a:cubicBezTo>
                    <a:pt x="5054" y="3116"/>
                    <a:pt x="5015" y="1894"/>
                    <a:pt x="4621" y="1303"/>
                  </a:cubicBezTo>
                  <a:cubicBezTo>
                    <a:pt x="4227" y="732"/>
                    <a:pt x="3379" y="42"/>
                    <a:pt x="2650" y="3"/>
                  </a:cubicBezTo>
                  <a:cubicBezTo>
                    <a:pt x="2623" y="1"/>
                    <a:pt x="2596" y="1"/>
                    <a:pt x="2569" y="1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4" name="Google Shape;2264;p67"/>
          <p:cNvGrpSpPr/>
          <p:nvPr/>
        </p:nvGrpSpPr>
        <p:grpSpPr>
          <a:xfrm>
            <a:off x="4948307" y="3981824"/>
            <a:ext cx="439926" cy="533830"/>
            <a:chOff x="4941675" y="3989600"/>
            <a:chExt cx="411800" cy="499700"/>
          </a:xfrm>
        </p:grpSpPr>
        <p:sp>
          <p:nvSpPr>
            <p:cNvPr id="2265" name="Google Shape;2265;p67"/>
            <p:cNvSpPr/>
            <p:nvPr/>
          </p:nvSpPr>
          <p:spPr>
            <a:xfrm>
              <a:off x="5101250" y="4009850"/>
              <a:ext cx="108400" cy="143675"/>
            </a:xfrm>
            <a:custGeom>
              <a:avLst/>
              <a:gdLst/>
              <a:ahLst/>
              <a:cxnLst/>
              <a:rect l="l" t="t" r="r" b="b"/>
              <a:pathLst>
                <a:path w="4336" h="5747" extrusionOk="0">
                  <a:moveTo>
                    <a:pt x="3882" y="0"/>
                  </a:moveTo>
                  <a:cubicBezTo>
                    <a:pt x="2858" y="532"/>
                    <a:pt x="1814" y="1104"/>
                    <a:pt x="1104" y="2010"/>
                  </a:cubicBezTo>
                  <a:cubicBezTo>
                    <a:pt x="474" y="2778"/>
                    <a:pt x="1" y="4138"/>
                    <a:pt x="415" y="5123"/>
                  </a:cubicBezTo>
                  <a:cubicBezTo>
                    <a:pt x="599" y="5579"/>
                    <a:pt x="1052" y="5746"/>
                    <a:pt x="1554" y="5746"/>
                  </a:cubicBezTo>
                  <a:cubicBezTo>
                    <a:pt x="2180" y="5746"/>
                    <a:pt x="2882" y="5486"/>
                    <a:pt x="3232" y="5202"/>
                  </a:cubicBezTo>
                  <a:cubicBezTo>
                    <a:pt x="3942" y="4611"/>
                    <a:pt x="4276" y="3645"/>
                    <a:pt x="4316" y="2739"/>
                  </a:cubicBezTo>
                  <a:cubicBezTo>
                    <a:pt x="4336" y="1813"/>
                    <a:pt x="4099" y="906"/>
                    <a:pt x="3882" y="0"/>
                  </a:cubicBezTo>
                  <a:close/>
                </a:path>
              </a:pathLst>
            </a:custGeom>
            <a:solidFill>
              <a:srgbClr val="ECE2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>
              <a:off x="5119975" y="4009850"/>
              <a:ext cx="79325" cy="141375"/>
            </a:xfrm>
            <a:custGeom>
              <a:avLst/>
              <a:gdLst/>
              <a:ahLst/>
              <a:cxnLst/>
              <a:rect l="l" t="t" r="r" b="b"/>
              <a:pathLst>
                <a:path w="3173" h="5655" extrusionOk="0">
                  <a:moveTo>
                    <a:pt x="3133" y="0"/>
                  </a:moveTo>
                  <a:cubicBezTo>
                    <a:pt x="3055" y="40"/>
                    <a:pt x="2976" y="79"/>
                    <a:pt x="2897" y="118"/>
                  </a:cubicBezTo>
                  <a:lnTo>
                    <a:pt x="1715" y="2089"/>
                  </a:lnTo>
                  <a:cubicBezTo>
                    <a:pt x="1222" y="2896"/>
                    <a:pt x="710" y="3744"/>
                    <a:pt x="336" y="4630"/>
                  </a:cubicBezTo>
                  <a:cubicBezTo>
                    <a:pt x="198" y="4946"/>
                    <a:pt x="99" y="5241"/>
                    <a:pt x="1" y="5537"/>
                  </a:cubicBezTo>
                  <a:cubicBezTo>
                    <a:pt x="79" y="5576"/>
                    <a:pt x="158" y="5615"/>
                    <a:pt x="237" y="5655"/>
                  </a:cubicBezTo>
                  <a:cubicBezTo>
                    <a:pt x="316" y="5359"/>
                    <a:pt x="434" y="5044"/>
                    <a:pt x="552" y="4729"/>
                  </a:cubicBezTo>
                  <a:cubicBezTo>
                    <a:pt x="927" y="3862"/>
                    <a:pt x="1439" y="3015"/>
                    <a:pt x="1932" y="2207"/>
                  </a:cubicBezTo>
                  <a:lnTo>
                    <a:pt x="3173" y="158"/>
                  </a:lnTo>
                  <a:cubicBezTo>
                    <a:pt x="3153" y="118"/>
                    <a:pt x="3133" y="59"/>
                    <a:pt x="3133" y="0"/>
                  </a:cubicBezTo>
                  <a:close/>
                </a:path>
              </a:pathLst>
            </a:custGeom>
            <a:solidFill>
              <a:srgbClr val="EED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>
              <a:off x="5062350" y="3989600"/>
              <a:ext cx="68500" cy="180850"/>
            </a:xfrm>
            <a:custGeom>
              <a:avLst/>
              <a:gdLst/>
              <a:ahLst/>
              <a:cxnLst/>
              <a:rect l="l" t="t" r="r" b="b"/>
              <a:pathLst>
                <a:path w="2740" h="7234" extrusionOk="0">
                  <a:moveTo>
                    <a:pt x="2043" y="1"/>
                  </a:moveTo>
                  <a:cubicBezTo>
                    <a:pt x="1727" y="1"/>
                    <a:pt x="1447" y="190"/>
                    <a:pt x="1222" y="396"/>
                  </a:cubicBezTo>
                  <a:cubicBezTo>
                    <a:pt x="276" y="1283"/>
                    <a:pt x="0" y="2702"/>
                    <a:pt x="197" y="3963"/>
                  </a:cubicBezTo>
                  <a:cubicBezTo>
                    <a:pt x="296" y="4554"/>
                    <a:pt x="473" y="5125"/>
                    <a:pt x="690" y="5677"/>
                  </a:cubicBezTo>
                  <a:cubicBezTo>
                    <a:pt x="867" y="6091"/>
                    <a:pt x="1064" y="6820"/>
                    <a:pt x="1419" y="7115"/>
                  </a:cubicBezTo>
                  <a:cubicBezTo>
                    <a:pt x="1521" y="7196"/>
                    <a:pt x="1655" y="7233"/>
                    <a:pt x="1790" y="7233"/>
                  </a:cubicBezTo>
                  <a:cubicBezTo>
                    <a:pt x="2049" y="7233"/>
                    <a:pt x="2313" y="7098"/>
                    <a:pt x="2365" y="6879"/>
                  </a:cubicBezTo>
                  <a:cubicBezTo>
                    <a:pt x="2463" y="6386"/>
                    <a:pt x="2030" y="5539"/>
                    <a:pt x="1872" y="5105"/>
                  </a:cubicBezTo>
                  <a:cubicBezTo>
                    <a:pt x="1636" y="4475"/>
                    <a:pt x="1419" y="3825"/>
                    <a:pt x="1399" y="3174"/>
                  </a:cubicBezTo>
                  <a:cubicBezTo>
                    <a:pt x="1360" y="2505"/>
                    <a:pt x="1577" y="1795"/>
                    <a:pt x="2069" y="1362"/>
                  </a:cubicBezTo>
                  <a:cubicBezTo>
                    <a:pt x="2325" y="1125"/>
                    <a:pt x="2700" y="928"/>
                    <a:pt x="2719" y="593"/>
                  </a:cubicBezTo>
                  <a:cubicBezTo>
                    <a:pt x="2739" y="258"/>
                    <a:pt x="2404" y="2"/>
                    <a:pt x="2089" y="2"/>
                  </a:cubicBezTo>
                  <a:cubicBezTo>
                    <a:pt x="2073" y="1"/>
                    <a:pt x="2058" y="1"/>
                    <a:pt x="2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>
              <a:off x="4941675" y="4074550"/>
              <a:ext cx="411800" cy="414750"/>
            </a:xfrm>
            <a:custGeom>
              <a:avLst/>
              <a:gdLst/>
              <a:ahLst/>
              <a:cxnLst/>
              <a:rect l="l" t="t" r="r" b="b"/>
              <a:pathLst>
                <a:path w="16472" h="16590" extrusionOk="0">
                  <a:moveTo>
                    <a:pt x="12041" y="0"/>
                  </a:moveTo>
                  <a:cubicBezTo>
                    <a:pt x="10095" y="0"/>
                    <a:pt x="8026" y="2515"/>
                    <a:pt x="6285" y="2870"/>
                  </a:cubicBezTo>
                  <a:cubicBezTo>
                    <a:pt x="5948" y="2937"/>
                    <a:pt x="5604" y="2959"/>
                    <a:pt x="5258" y="2959"/>
                  </a:cubicBezTo>
                  <a:cubicBezTo>
                    <a:pt x="4696" y="2959"/>
                    <a:pt x="4127" y="2902"/>
                    <a:pt x="3566" y="2890"/>
                  </a:cubicBezTo>
                  <a:cubicBezTo>
                    <a:pt x="3513" y="2888"/>
                    <a:pt x="3460" y="2888"/>
                    <a:pt x="3406" y="2888"/>
                  </a:cubicBezTo>
                  <a:cubicBezTo>
                    <a:pt x="2545" y="2888"/>
                    <a:pt x="1636" y="3045"/>
                    <a:pt x="1005" y="3638"/>
                  </a:cubicBezTo>
                  <a:cubicBezTo>
                    <a:pt x="0" y="4584"/>
                    <a:pt x="158" y="6239"/>
                    <a:pt x="552" y="7579"/>
                  </a:cubicBezTo>
                  <a:cubicBezTo>
                    <a:pt x="1261" y="9963"/>
                    <a:pt x="2463" y="12209"/>
                    <a:pt x="4079" y="14120"/>
                  </a:cubicBezTo>
                  <a:cubicBezTo>
                    <a:pt x="5084" y="15302"/>
                    <a:pt x="6364" y="16406"/>
                    <a:pt x="7901" y="16563"/>
                  </a:cubicBezTo>
                  <a:cubicBezTo>
                    <a:pt x="8056" y="16581"/>
                    <a:pt x="8211" y="16590"/>
                    <a:pt x="8366" y="16590"/>
                  </a:cubicBezTo>
                  <a:cubicBezTo>
                    <a:pt x="9215" y="16590"/>
                    <a:pt x="10060" y="16337"/>
                    <a:pt x="10876" y="16071"/>
                  </a:cubicBezTo>
                  <a:cubicBezTo>
                    <a:pt x="14029" y="15105"/>
                    <a:pt x="16097" y="13174"/>
                    <a:pt x="16314" y="9707"/>
                  </a:cubicBezTo>
                  <a:cubicBezTo>
                    <a:pt x="16472" y="7007"/>
                    <a:pt x="15703" y="2121"/>
                    <a:pt x="13319" y="427"/>
                  </a:cubicBezTo>
                  <a:cubicBezTo>
                    <a:pt x="12903" y="125"/>
                    <a:pt x="12475" y="0"/>
                    <a:pt x="1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67"/>
          <p:cNvGrpSpPr/>
          <p:nvPr/>
        </p:nvGrpSpPr>
        <p:grpSpPr>
          <a:xfrm flipH="1">
            <a:off x="6726802" y="2646512"/>
            <a:ext cx="675673" cy="1690478"/>
            <a:chOff x="9590775" y="1397500"/>
            <a:chExt cx="632475" cy="1582400"/>
          </a:xfrm>
        </p:grpSpPr>
        <p:sp>
          <p:nvSpPr>
            <p:cNvPr id="2270" name="Google Shape;2270;p67"/>
            <p:cNvSpPr/>
            <p:nvPr/>
          </p:nvSpPr>
          <p:spPr>
            <a:xfrm>
              <a:off x="10031050" y="1477050"/>
              <a:ext cx="120275" cy="148475"/>
            </a:xfrm>
            <a:custGeom>
              <a:avLst/>
              <a:gdLst/>
              <a:ahLst/>
              <a:cxnLst/>
              <a:rect l="l" t="t" r="r" b="b"/>
              <a:pathLst>
                <a:path w="4811" h="5939" extrusionOk="0">
                  <a:moveTo>
                    <a:pt x="4772" y="0"/>
                  </a:moveTo>
                  <a:lnTo>
                    <a:pt x="4772" y="0"/>
                  </a:lnTo>
                  <a:cubicBezTo>
                    <a:pt x="2900" y="473"/>
                    <a:pt x="614" y="2167"/>
                    <a:pt x="240" y="4197"/>
                  </a:cubicBezTo>
                  <a:cubicBezTo>
                    <a:pt x="0" y="5454"/>
                    <a:pt x="600" y="5938"/>
                    <a:pt x="1399" y="5938"/>
                  </a:cubicBezTo>
                  <a:cubicBezTo>
                    <a:pt x="2177" y="5938"/>
                    <a:pt x="3144" y="5479"/>
                    <a:pt x="3708" y="4827"/>
                  </a:cubicBezTo>
                  <a:cubicBezTo>
                    <a:pt x="4791" y="3547"/>
                    <a:pt x="4811" y="1695"/>
                    <a:pt x="4772" y="0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>
              <a:off x="9590775" y="1576700"/>
              <a:ext cx="268950" cy="1348725"/>
            </a:xfrm>
            <a:custGeom>
              <a:avLst/>
              <a:gdLst/>
              <a:ahLst/>
              <a:cxnLst/>
              <a:rect l="l" t="t" r="r" b="b"/>
              <a:pathLst>
                <a:path w="10758" h="53949" extrusionOk="0">
                  <a:moveTo>
                    <a:pt x="8470" y="1"/>
                  </a:moveTo>
                  <a:cubicBezTo>
                    <a:pt x="7805" y="1"/>
                    <a:pt x="7089" y="324"/>
                    <a:pt x="6541" y="881"/>
                  </a:cubicBezTo>
                  <a:cubicBezTo>
                    <a:pt x="6049" y="1392"/>
                    <a:pt x="4751" y="5109"/>
                    <a:pt x="6241" y="5254"/>
                  </a:cubicBezTo>
                  <a:lnTo>
                    <a:pt x="6241" y="5254"/>
                  </a:lnTo>
                  <a:cubicBezTo>
                    <a:pt x="6174" y="5248"/>
                    <a:pt x="6107" y="5245"/>
                    <a:pt x="6039" y="5245"/>
                  </a:cubicBezTo>
                  <a:cubicBezTo>
                    <a:pt x="5082" y="5245"/>
                    <a:pt x="4131" y="5871"/>
                    <a:pt x="3763" y="6772"/>
                  </a:cubicBezTo>
                  <a:cubicBezTo>
                    <a:pt x="3389" y="7737"/>
                    <a:pt x="3704" y="8939"/>
                    <a:pt x="4512" y="9570"/>
                  </a:cubicBezTo>
                  <a:cubicBezTo>
                    <a:pt x="3231" y="10062"/>
                    <a:pt x="2345" y="11402"/>
                    <a:pt x="2345" y="12781"/>
                  </a:cubicBezTo>
                  <a:cubicBezTo>
                    <a:pt x="2364" y="14160"/>
                    <a:pt x="3291" y="15480"/>
                    <a:pt x="4571" y="15953"/>
                  </a:cubicBezTo>
                  <a:cubicBezTo>
                    <a:pt x="2542" y="17648"/>
                    <a:pt x="2227" y="21056"/>
                    <a:pt x="3921" y="23105"/>
                  </a:cubicBezTo>
                  <a:cubicBezTo>
                    <a:pt x="2246" y="23854"/>
                    <a:pt x="1025" y="25568"/>
                    <a:pt x="867" y="27401"/>
                  </a:cubicBezTo>
                  <a:cubicBezTo>
                    <a:pt x="709" y="29233"/>
                    <a:pt x="1635" y="31105"/>
                    <a:pt x="3153" y="32129"/>
                  </a:cubicBezTo>
                  <a:cubicBezTo>
                    <a:pt x="1813" y="32917"/>
                    <a:pt x="926" y="34415"/>
                    <a:pt x="867" y="35971"/>
                  </a:cubicBezTo>
                  <a:cubicBezTo>
                    <a:pt x="808" y="37528"/>
                    <a:pt x="1576" y="39104"/>
                    <a:pt x="2857" y="39991"/>
                  </a:cubicBezTo>
                  <a:cubicBezTo>
                    <a:pt x="631" y="41468"/>
                    <a:pt x="0" y="44857"/>
                    <a:pt x="1517" y="47044"/>
                  </a:cubicBezTo>
                  <a:cubicBezTo>
                    <a:pt x="296" y="48364"/>
                    <a:pt x="99" y="50551"/>
                    <a:pt x="1084" y="52088"/>
                  </a:cubicBezTo>
                  <a:cubicBezTo>
                    <a:pt x="1837" y="53249"/>
                    <a:pt x="3225" y="53948"/>
                    <a:pt x="4612" y="53948"/>
                  </a:cubicBezTo>
                  <a:cubicBezTo>
                    <a:pt x="5038" y="53948"/>
                    <a:pt x="5464" y="53882"/>
                    <a:pt x="5872" y="53743"/>
                  </a:cubicBezTo>
                  <a:cubicBezTo>
                    <a:pt x="6404" y="44601"/>
                    <a:pt x="7093" y="35459"/>
                    <a:pt x="7940" y="26337"/>
                  </a:cubicBezTo>
                  <a:cubicBezTo>
                    <a:pt x="8354" y="21785"/>
                    <a:pt x="8827" y="17234"/>
                    <a:pt x="9320" y="12663"/>
                  </a:cubicBezTo>
                  <a:cubicBezTo>
                    <a:pt x="9556" y="10496"/>
                    <a:pt x="9812" y="8328"/>
                    <a:pt x="10068" y="6141"/>
                  </a:cubicBezTo>
                  <a:cubicBezTo>
                    <a:pt x="10246" y="4664"/>
                    <a:pt x="10758" y="2634"/>
                    <a:pt x="10147" y="1176"/>
                  </a:cubicBezTo>
                  <a:cubicBezTo>
                    <a:pt x="9814" y="358"/>
                    <a:pt x="9170" y="1"/>
                    <a:pt x="8470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>
              <a:off x="9663175" y="1535100"/>
              <a:ext cx="560075" cy="1444800"/>
            </a:xfrm>
            <a:custGeom>
              <a:avLst/>
              <a:gdLst/>
              <a:ahLst/>
              <a:cxnLst/>
              <a:rect l="l" t="t" r="r" b="b"/>
              <a:pathLst>
                <a:path w="22403" h="57792" extrusionOk="0">
                  <a:moveTo>
                    <a:pt x="11837" y="1"/>
                  </a:moveTo>
                  <a:cubicBezTo>
                    <a:pt x="11129" y="1"/>
                    <a:pt x="10419" y="98"/>
                    <a:pt x="9734" y="299"/>
                  </a:cubicBezTo>
                  <a:cubicBezTo>
                    <a:pt x="5261" y="1638"/>
                    <a:pt x="4453" y="5658"/>
                    <a:pt x="4177" y="9736"/>
                  </a:cubicBezTo>
                  <a:cubicBezTo>
                    <a:pt x="3370" y="21440"/>
                    <a:pt x="808" y="45300"/>
                    <a:pt x="0" y="57003"/>
                  </a:cubicBezTo>
                  <a:lnTo>
                    <a:pt x="10936" y="57791"/>
                  </a:lnTo>
                  <a:cubicBezTo>
                    <a:pt x="10640" y="45319"/>
                    <a:pt x="10404" y="31409"/>
                    <a:pt x="10108" y="18937"/>
                  </a:cubicBezTo>
                  <a:cubicBezTo>
                    <a:pt x="10049" y="16869"/>
                    <a:pt x="10364" y="14268"/>
                    <a:pt x="12334" y="13637"/>
                  </a:cubicBezTo>
                  <a:cubicBezTo>
                    <a:pt x="12602" y="13551"/>
                    <a:pt x="12866" y="13513"/>
                    <a:pt x="13129" y="13513"/>
                  </a:cubicBezTo>
                  <a:cubicBezTo>
                    <a:pt x="15325" y="13513"/>
                    <a:pt x="17374" y="16195"/>
                    <a:pt x="19571" y="16195"/>
                  </a:cubicBezTo>
                  <a:cubicBezTo>
                    <a:pt x="19823" y="16195"/>
                    <a:pt x="20077" y="16159"/>
                    <a:pt x="20334" y="16081"/>
                  </a:cubicBezTo>
                  <a:cubicBezTo>
                    <a:pt x="21634" y="15686"/>
                    <a:pt x="22383" y="14228"/>
                    <a:pt x="22383" y="12869"/>
                  </a:cubicBezTo>
                  <a:cubicBezTo>
                    <a:pt x="22403" y="11509"/>
                    <a:pt x="21851" y="10229"/>
                    <a:pt x="21299" y="8968"/>
                  </a:cubicBezTo>
                  <a:cubicBezTo>
                    <a:pt x="20216" y="6485"/>
                    <a:pt x="19092" y="3944"/>
                    <a:pt x="17122" y="2072"/>
                  </a:cubicBezTo>
                  <a:cubicBezTo>
                    <a:pt x="15708" y="730"/>
                    <a:pt x="13776" y="1"/>
                    <a:pt x="1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>
              <a:off x="9906500" y="1397500"/>
              <a:ext cx="48800" cy="146100"/>
            </a:xfrm>
            <a:custGeom>
              <a:avLst/>
              <a:gdLst/>
              <a:ahLst/>
              <a:cxnLst/>
              <a:rect l="l" t="t" r="r" b="b"/>
              <a:pathLst>
                <a:path w="1952" h="5844" extrusionOk="0">
                  <a:moveTo>
                    <a:pt x="774" y="0"/>
                  </a:moveTo>
                  <a:cubicBezTo>
                    <a:pt x="447" y="0"/>
                    <a:pt x="157" y="203"/>
                    <a:pt x="79" y="680"/>
                  </a:cubicBezTo>
                  <a:cubicBezTo>
                    <a:pt x="1" y="1133"/>
                    <a:pt x="40" y="1645"/>
                    <a:pt x="395" y="1941"/>
                  </a:cubicBezTo>
                  <a:cubicBezTo>
                    <a:pt x="434" y="1980"/>
                    <a:pt x="493" y="2020"/>
                    <a:pt x="533" y="2039"/>
                  </a:cubicBezTo>
                  <a:cubicBezTo>
                    <a:pt x="710" y="3103"/>
                    <a:pt x="749" y="4167"/>
                    <a:pt x="651" y="5251"/>
                  </a:cubicBezTo>
                  <a:cubicBezTo>
                    <a:pt x="631" y="5546"/>
                    <a:pt x="848" y="5803"/>
                    <a:pt x="1143" y="5842"/>
                  </a:cubicBezTo>
                  <a:cubicBezTo>
                    <a:pt x="1156" y="5843"/>
                    <a:pt x="1168" y="5843"/>
                    <a:pt x="1181" y="5843"/>
                  </a:cubicBezTo>
                  <a:cubicBezTo>
                    <a:pt x="1460" y="5843"/>
                    <a:pt x="1697" y="5632"/>
                    <a:pt x="1734" y="5349"/>
                  </a:cubicBezTo>
                  <a:cubicBezTo>
                    <a:pt x="1833" y="4187"/>
                    <a:pt x="1794" y="3005"/>
                    <a:pt x="1597" y="1862"/>
                  </a:cubicBezTo>
                  <a:cubicBezTo>
                    <a:pt x="1616" y="1842"/>
                    <a:pt x="1616" y="1842"/>
                    <a:pt x="1616" y="1842"/>
                  </a:cubicBezTo>
                  <a:cubicBezTo>
                    <a:pt x="1932" y="1488"/>
                    <a:pt x="1951" y="956"/>
                    <a:pt x="1715" y="562"/>
                  </a:cubicBezTo>
                  <a:cubicBezTo>
                    <a:pt x="1486" y="213"/>
                    <a:pt x="1110" y="0"/>
                    <a:pt x="77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>
              <a:off x="10006000" y="1426825"/>
              <a:ext cx="59525" cy="131025"/>
            </a:xfrm>
            <a:custGeom>
              <a:avLst/>
              <a:gdLst/>
              <a:ahLst/>
              <a:cxnLst/>
              <a:rect l="l" t="t" r="r" b="b"/>
              <a:pathLst>
                <a:path w="2381" h="5241" extrusionOk="0">
                  <a:moveTo>
                    <a:pt x="1164" y="0"/>
                  </a:moveTo>
                  <a:cubicBezTo>
                    <a:pt x="1042" y="0"/>
                    <a:pt x="915" y="30"/>
                    <a:pt x="789" y="98"/>
                  </a:cubicBezTo>
                  <a:cubicBezTo>
                    <a:pt x="276" y="374"/>
                    <a:pt x="198" y="1063"/>
                    <a:pt x="434" y="1556"/>
                  </a:cubicBezTo>
                  <a:cubicBezTo>
                    <a:pt x="139" y="2580"/>
                    <a:pt x="1" y="3644"/>
                    <a:pt x="20" y="4708"/>
                  </a:cubicBezTo>
                  <a:cubicBezTo>
                    <a:pt x="40" y="4925"/>
                    <a:pt x="158" y="5102"/>
                    <a:pt x="336" y="5181"/>
                  </a:cubicBezTo>
                  <a:cubicBezTo>
                    <a:pt x="414" y="5221"/>
                    <a:pt x="493" y="5240"/>
                    <a:pt x="592" y="5240"/>
                  </a:cubicBezTo>
                  <a:cubicBezTo>
                    <a:pt x="887" y="5221"/>
                    <a:pt x="1124" y="4984"/>
                    <a:pt x="1104" y="4689"/>
                  </a:cubicBezTo>
                  <a:cubicBezTo>
                    <a:pt x="1084" y="3802"/>
                    <a:pt x="1183" y="2935"/>
                    <a:pt x="1400" y="2108"/>
                  </a:cubicBezTo>
                  <a:cubicBezTo>
                    <a:pt x="1734" y="2049"/>
                    <a:pt x="2030" y="1812"/>
                    <a:pt x="2148" y="1497"/>
                  </a:cubicBezTo>
                  <a:cubicBezTo>
                    <a:pt x="2381" y="882"/>
                    <a:pt x="1828" y="0"/>
                    <a:pt x="116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>
              <a:off x="10040975" y="1743025"/>
              <a:ext cx="182275" cy="196925"/>
            </a:xfrm>
            <a:custGeom>
              <a:avLst/>
              <a:gdLst/>
              <a:ahLst/>
              <a:cxnLst/>
              <a:rect l="l" t="t" r="r" b="b"/>
              <a:pathLst>
                <a:path w="7291" h="7877" extrusionOk="0">
                  <a:moveTo>
                    <a:pt x="5911" y="1"/>
                  </a:moveTo>
                  <a:cubicBezTo>
                    <a:pt x="4709" y="119"/>
                    <a:pt x="3567" y="513"/>
                    <a:pt x="2798" y="1045"/>
                  </a:cubicBezTo>
                  <a:cubicBezTo>
                    <a:pt x="1242" y="2129"/>
                    <a:pt x="158" y="3902"/>
                    <a:pt x="1" y="5813"/>
                  </a:cubicBezTo>
                  <a:cubicBezTo>
                    <a:pt x="1489" y="6591"/>
                    <a:pt x="2933" y="7877"/>
                    <a:pt x="4459" y="7877"/>
                  </a:cubicBezTo>
                  <a:cubicBezTo>
                    <a:pt x="4711" y="7877"/>
                    <a:pt x="4965" y="7842"/>
                    <a:pt x="5222" y="7764"/>
                  </a:cubicBezTo>
                  <a:cubicBezTo>
                    <a:pt x="6522" y="7369"/>
                    <a:pt x="7271" y="5911"/>
                    <a:pt x="7271" y="4552"/>
                  </a:cubicBezTo>
                  <a:cubicBezTo>
                    <a:pt x="7291" y="3192"/>
                    <a:pt x="6739" y="1912"/>
                    <a:pt x="6187" y="651"/>
                  </a:cubicBezTo>
                  <a:cubicBezTo>
                    <a:pt x="6089" y="434"/>
                    <a:pt x="5990" y="217"/>
                    <a:pt x="5911" y="1"/>
                  </a:cubicBezTo>
                  <a:close/>
                </a:path>
              </a:pathLst>
            </a:custGeom>
            <a:solidFill>
              <a:srgbClr val="F8B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>
              <a:off x="9874975" y="1474400"/>
              <a:ext cx="226125" cy="124300"/>
            </a:xfrm>
            <a:custGeom>
              <a:avLst/>
              <a:gdLst/>
              <a:ahLst/>
              <a:cxnLst/>
              <a:rect l="l" t="t" r="r" b="b"/>
              <a:pathLst>
                <a:path w="9045" h="4972" extrusionOk="0">
                  <a:moveTo>
                    <a:pt x="4296" y="0"/>
                  </a:moveTo>
                  <a:cubicBezTo>
                    <a:pt x="3562" y="0"/>
                    <a:pt x="2844" y="576"/>
                    <a:pt x="2748" y="1305"/>
                  </a:cubicBezTo>
                  <a:lnTo>
                    <a:pt x="2748" y="1305"/>
                  </a:lnTo>
                  <a:cubicBezTo>
                    <a:pt x="2773" y="801"/>
                    <a:pt x="2357" y="318"/>
                    <a:pt x="1853" y="224"/>
                  </a:cubicBezTo>
                  <a:cubicBezTo>
                    <a:pt x="1786" y="212"/>
                    <a:pt x="1719" y="205"/>
                    <a:pt x="1651" y="205"/>
                  </a:cubicBezTo>
                  <a:cubicBezTo>
                    <a:pt x="1201" y="205"/>
                    <a:pt x="750" y="480"/>
                    <a:pt x="493" y="875"/>
                  </a:cubicBezTo>
                  <a:cubicBezTo>
                    <a:pt x="198" y="1308"/>
                    <a:pt x="139" y="1879"/>
                    <a:pt x="217" y="2411"/>
                  </a:cubicBezTo>
                  <a:cubicBezTo>
                    <a:pt x="316" y="2943"/>
                    <a:pt x="1" y="2667"/>
                    <a:pt x="277" y="3121"/>
                  </a:cubicBezTo>
                  <a:cubicBezTo>
                    <a:pt x="316" y="3731"/>
                    <a:pt x="828" y="4283"/>
                    <a:pt x="1439" y="4362"/>
                  </a:cubicBezTo>
                  <a:cubicBezTo>
                    <a:pt x="1491" y="4369"/>
                    <a:pt x="1544" y="4372"/>
                    <a:pt x="1596" y="4372"/>
                  </a:cubicBezTo>
                  <a:cubicBezTo>
                    <a:pt x="2155" y="4372"/>
                    <a:pt x="2699" y="3998"/>
                    <a:pt x="2897" y="3475"/>
                  </a:cubicBezTo>
                  <a:cubicBezTo>
                    <a:pt x="3173" y="3830"/>
                    <a:pt x="3468" y="4185"/>
                    <a:pt x="3862" y="4441"/>
                  </a:cubicBezTo>
                  <a:cubicBezTo>
                    <a:pt x="4155" y="4656"/>
                    <a:pt x="4508" y="4788"/>
                    <a:pt x="4855" y="4788"/>
                  </a:cubicBezTo>
                  <a:cubicBezTo>
                    <a:pt x="4952" y="4788"/>
                    <a:pt x="5048" y="4777"/>
                    <a:pt x="5143" y="4756"/>
                  </a:cubicBezTo>
                  <a:cubicBezTo>
                    <a:pt x="5596" y="4657"/>
                    <a:pt x="5971" y="4244"/>
                    <a:pt x="5951" y="3771"/>
                  </a:cubicBezTo>
                  <a:lnTo>
                    <a:pt x="5951" y="3771"/>
                  </a:lnTo>
                  <a:cubicBezTo>
                    <a:pt x="6062" y="4466"/>
                    <a:pt x="6755" y="4971"/>
                    <a:pt x="7442" y="4971"/>
                  </a:cubicBezTo>
                  <a:cubicBezTo>
                    <a:pt x="7612" y="4971"/>
                    <a:pt x="7781" y="4941"/>
                    <a:pt x="7941" y="4874"/>
                  </a:cubicBezTo>
                  <a:cubicBezTo>
                    <a:pt x="8729" y="4520"/>
                    <a:pt x="9044" y="3377"/>
                    <a:pt x="8552" y="2667"/>
                  </a:cubicBezTo>
                  <a:cubicBezTo>
                    <a:pt x="8256" y="2234"/>
                    <a:pt x="7724" y="1978"/>
                    <a:pt x="7192" y="1919"/>
                  </a:cubicBezTo>
                  <a:cubicBezTo>
                    <a:pt x="7098" y="1908"/>
                    <a:pt x="7004" y="1903"/>
                    <a:pt x="6910" y="1903"/>
                  </a:cubicBezTo>
                  <a:cubicBezTo>
                    <a:pt x="6473" y="1903"/>
                    <a:pt x="6041" y="2009"/>
                    <a:pt x="5636" y="2155"/>
                  </a:cubicBezTo>
                  <a:cubicBezTo>
                    <a:pt x="6010" y="1347"/>
                    <a:pt x="5498" y="264"/>
                    <a:pt x="4651" y="47"/>
                  </a:cubicBezTo>
                  <a:cubicBezTo>
                    <a:pt x="4534" y="15"/>
                    <a:pt x="4415" y="0"/>
                    <a:pt x="4296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>
              <a:off x="9725250" y="1478325"/>
              <a:ext cx="198425" cy="149300"/>
            </a:xfrm>
            <a:custGeom>
              <a:avLst/>
              <a:gdLst/>
              <a:ahLst/>
              <a:cxnLst/>
              <a:rect l="l" t="t" r="r" b="b"/>
              <a:pathLst>
                <a:path w="7937" h="5972" extrusionOk="0">
                  <a:moveTo>
                    <a:pt x="305" y="1"/>
                  </a:moveTo>
                  <a:cubicBezTo>
                    <a:pt x="201" y="1"/>
                    <a:pt x="99" y="3"/>
                    <a:pt x="0" y="8"/>
                  </a:cubicBezTo>
                  <a:cubicBezTo>
                    <a:pt x="99" y="1919"/>
                    <a:pt x="1044" y="3771"/>
                    <a:pt x="2561" y="4914"/>
                  </a:cubicBezTo>
                  <a:cubicBezTo>
                    <a:pt x="3273" y="5452"/>
                    <a:pt x="4724" y="5972"/>
                    <a:pt x="5869" y="5972"/>
                  </a:cubicBezTo>
                  <a:cubicBezTo>
                    <a:pt x="7072" y="5972"/>
                    <a:pt x="7937" y="5399"/>
                    <a:pt x="7251" y="3673"/>
                  </a:cubicBezTo>
                  <a:cubicBezTo>
                    <a:pt x="6325" y="1312"/>
                    <a:pt x="2719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>
              <a:off x="9764150" y="1509900"/>
              <a:ext cx="116050" cy="87050"/>
            </a:xfrm>
            <a:custGeom>
              <a:avLst/>
              <a:gdLst/>
              <a:ahLst/>
              <a:cxnLst/>
              <a:rect l="l" t="t" r="r" b="b"/>
              <a:pathLst>
                <a:path w="4642" h="3482" extrusionOk="0">
                  <a:moveTo>
                    <a:pt x="202" y="1"/>
                  </a:moveTo>
                  <a:cubicBezTo>
                    <a:pt x="133" y="1"/>
                    <a:pt x="66" y="3"/>
                    <a:pt x="1" y="6"/>
                  </a:cubicBezTo>
                  <a:cubicBezTo>
                    <a:pt x="40" y="1110"/>
                    <a:pt x="611" y="2193"/>
                    <a:pt x="1498" y="2863"/>
                  </a:cubicBezTo>
                  <a:cubicBezTo>
                    <a:pt x="1910" y="3180"/>
                    <a:pt x="2757" y="3482"/>
                    <a:pt x="3426" y="3482"/>
                  </a:cubicBezTo>
                  <a:cubicBezTo>
                    <a:pt x="4132" y="3482"/>
                    <a:pt x="4641" y="3145"/>
                    <a:pt x="4237" y="2134"/>
                  </a:cubicBezTo>
                  <a:cubicBezTo>
                    <a:pt x="3692" y="763"/>
                    <a:pt x="1608" y="1"/>
                    <a:pt x="202" y="1"/>
                  </a:cubicBezTo>
                  <a:close/>
                </a:path>
              </a:pathLst>
            </a:custGeom>
            <a:solidFill>
              <a:srgbClr val="FCE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>
              <a:off x="9961175" y="1655500"/>
              <a:ext cx="81300" cy="58975"/>
            </a:xfrm>
            <a:custGeom>
              <a:avLst/>
              <a:gdLst/>
              <a:ahLst/>
              <a:cxnLst/>
              <a:rect l="l" t="t" r="r" b="b"/>
              <a:pathLst>
                <a:path w="3252" h="2359" extrusionOk="0">
                  <a:moveTo>
                    <a:pt x="1617" y="1"/>
                  </a:moveTo>
                  <a:cubicBezTo>
                    <a:pt x="1155" y="1"/>
                    <a:pt x="674" y="267"/>
                    <a:pt x="395" y="704"/>
                  </a:cubicBezTo>
                  <a:cubicBezTo>
                    <a:pt x="139" y="1078"/>
                    <a:pt x="20" y="1551"/>
                    <a:pt x="1" y="2182"/>
                  </a:cubicBezTo>
                  <a:cubicBezTo>
                    <a:pt x="1" y="2260"/>
                    <a:pt x="79" y="2339"/>
                    <a:pt x="178" y="2359"/>
                  </a:cubicBezTo>
                  <a:lnTo>
                    <a:pt x="198" y="2359"/>
                  </a:lnTo>
                  <a:cubicBezTo>
                    <a:pt x="296" y="2359"/>
                    <a:pt x="375" y="2280"/>
                    <a:pt x="375" y="2182"/>
                  </a:cubicBezTo>
                  <a:cubicBezTo>
                    <a:pt x="375" y="1630"/>
                    <a:pt x="474" y="1216"/>
                    <a:pt x="690" y="901"/>
                  </a:cubicBezTo>
                  <a:cubicBezTo>
                    <a:pt x="887" y="615"/>
                    <a:pt x="1230" y="361"/>
                    <a:pt x="1616" y="361"/>
                  </a:cubicBezTo>
                  <a:cubicBezTo>
                    <a:pt x="1655" y="361"/>
                    <a:pt x="1695" y="363"/>
                    <a:pt x="1735" y="369"/>
                  </a:cubicBezTo>
                  <a:cubicBezTo>
                    <a:pt x="1991" y="428"/>
                    <a:pt x="2227" y="586"/>
                    <a:pt x="2444" y="842"/>
                  </a:cubicBezTo>
                  <a:cubicBezTo>
                    <a:pt x="2621" y="1098"/>
                    <a:pt x="2759" y="1393"/>
                    <a:pt x="2877" y="1689"/>
                  </a:cubicBezTo>
                  <a:cubicBezTo>
                    <a:pt x="2906" y="1762"/>
                    <a:pt x="2979" y="1803"/>
                    <a:pt x="3047" y="1803"/>
                  </a:cubicBezTo>
                  <a:cubicBezTo>
                    <a:pt x="3070" y="1803"/>
                    <a:pt x="3093" y="1798"/>
                    <a:pt x="3114" y="1787"/>
                  </a:cubicBezTo>
                  <a:cubicBezTo>
                    <a:pt x="3212" y="1748"/>
                    <a:pt x="3252" y="1630"/>
                    <a:pt x="3212" y="1551"/>
                  </a:cubicBezTo>
                  <a:cubicBezTo>
                    <a:pt x="3074" y="1236"/>
                    <a:pt x="2936" y="901"/>
                    <a:pt x="2720" y="625"/>
                  </a:cubicBezTo>
                  <a:cubicBezTo>
                    <a:pt x="2464" y="290"/>
                    <a:pt x="2129" y="73"/>
                    <a:pt x="1794" y="14"/>
                  </a:cubicBezTo>
                  <a:cubicBezTo>
                    <a:pt x="1735" y="5"/>
                    <a:pt x="1676" y="1"/>
                    <a:pt x="161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>
              <a:off x="10073000" y="1641800"/>
              <a:ext cx="56175" cy="47075"/>
            </a:xfrm>
            <a:custGeom>
              <a:avLst/>
              <a:gdLst/>
              <a:ahLst/>
              <a:cxnLst/>
              <a:rect l="l" t="t" r="r" b="b"/>
              <a:pathLst>
                <a:path w="2247" h="1883" extrusionOk="0">
                  <a:moveTo>
                    <a:pt x="1174" y="1"/>
                  </a:moveTo>
                  <a:cubicBezTo>
                    <a:pt x="893" y="1"/>
                    <a:pt x="613" y="107"/>
                    <a:pt x="414" y="306"/>
                  </a:cubicBezTo>
                  <a:cubicBezTo>
                    <a:pt x="237" y="483"/>
                    <a:pt x="118" y="720"/>
                    <a:pt x="59" y="996"/>
                  </a:cubicBezTo>
                  <a:cubicBezTo>
                    <a:pt x="0" y="1232"/>
                    <a:pt x="0" y="1488"/>
                    <a:pt x="0" y="1705"/>
                  </a:cubicBezTo>
                  <a:cubicBezTo>
                    <a:pt x="0" y="1803"/>
                    <a:pt x="79" y="1882"/>
                    <a:pt x="158" y="1882"/>
                  </a:cubicBezTo>
                  <a:lnTo>
                    <a:pt x="178" y="1882"/>
                  </a:lnTo>
                  <a:cubicBezTo>
                    <a:pt x="276" y="1882"/>
                    <a:pt x="355" y="1803"/>
                    <a:pt x="355" y="1705"/>
                  </a:cubicBezTo>
                  <a:cubicBezTo>
                    <a:pt x="355" y="1508"/>
                    <a:pt x="375" y="1291"/>
                    <a:pt x="414" y="1074"/>
                  </a:cubicBezTo>
                  <a:cubicBezTo>
                    <a:pt x="453" y="858"/>
                    <a:pt x="552" y="680"/>
                    <a:pt x="670" y="562"/>
                  </a:cubicBezTo>
                  <a:cubicBezTo>
                    <a:pt x="801" y="432"/>
                    <a:pt x="996" y="354"/>
                    <a:pt x="1184" y="354"/>
                  </a:cubicBezTo>
                  <a:cubicBezTo>
                    <a:pt x="1251" y="354"/>
                    <a:pt x="1317" y="364"/>
                    <a:pt x="1379" y="385"/>
                  </a:cubicBezTo>
                  <a:cubicBezTo>
                    <a:pt x="1636" y="464"/>
                    <a:pt x="1833" y="700"/>
                    <a:pt x="1872" y="956"/>
                  </a:cubicBezTo>
                  <a:cubicBezTo>
                    <a:pt x="1889" y="1042"/>
                    <a:pt x="1966" y="1098"/>
                    <a:pt x="2051" y="1098"/>
                  </a:cubicBezTo>
                  <a:cubicBezTo>
                    <a:pt x="2063" y="1098"/>
                    <a:pt x="2076" y="1097"/>
                    <a:pt x="2089" y="1094"/>
                  </a:cubicBezTo>
                  <a:cubicBezTo>
                    <a:pt x="2187" y="1074"/>
                    <a:pt x="2246" y="996"/>
                    <a:pt x="2227" y="897"/>
                  </a:cubicBezTo>
                  <a:cubicBezTo>
                    <a:pt x="2168" y="503"/>
                    <a:pt x="1872" y="168"/>
                    <a:pt x="1498" y="50"/>
                  </a:cubicBezTo>
                  <a:cubicBezTo>
                    <a:pt x="1393" y="17"/>
                    <a:pt x="1283" y="1"/>
                    <a:pt x="1174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>
              <a:off x="10126925" y="1836250"/>
              <a:ext cx="34175" cy="29975"/>
            </a:xfrm>
            <a:custGeom>
              <a:avLst/>
              <a:gdLst/>
              <a:ahLst/>
              <a:cxnLst/>
              <a:rect l="l" t="t" r="r" b="b"/>
              <a:pathLst>
                <a:path w="1367" h="1199" extrusionOk="0">
                  <a:moveTo>
                    <a:pt x="694" y="0"/>
                  </a:moveTo>
                  <a:cubicBezTo>
                    <a:pt x="622" y="0"/>
                    <a:pt x="544" y="17"/>
                    <a:pt x="464" y="55"/>
                  </a:cubicBezTo>
                  <a:cubicBezTo>
                    <a:pt x="0" y="286"/>
                    <a:pt x="104" y="1199"/>
                    <a:pt x="665" y="1199"/>
                  </a:cubicBezTo>
                  <a:cubicBezTo>
                    <a:pt x="676" y="1199"/>
                    <a:pt x="688" y="1198"/>
                    <a:pt x="700" y="1197"/>
                  </a:cubicBezTo>
                  <a:cubicBezTo>
                    <a:pt x="877" y="1197"/>
                    <a:pt x="1015" y="1079"/>
                    <a:pt x="1114" y="941"/>
                  </a:cubicBezTo>
                  <a:cubicBezTo>
                    <a:pt x="1366" y="571"/>
                    <a:pt x="1116" y="0"/>
                    <a:pt x="694" y="0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>
              <a:off x="10173075" y="1814700"/>
              <a:ext cx="27025" cy="25925"/>
            </a:xfrm>
            <a:custGeom>
              <a:avLst/>
              <a:gdLst/>
              <a:ahLst/>
              <a:cxnLst/>
              <a:rect l="l" t="t" r="r" b="b"/>
              <a:pathLst>
                <a:path w="1081" h="1037" extrusionOk="0">
                  <a:moveTo>
                    <a:pt x="487" y="1"/>
                  </a:moveTo>
                  <a:cubicBezTo>
                    <a:pt x="203" y="1"/>
                    <a:pt x="0" y="234"/>
                    <a:pt x="17" y="562"/>
                  </a:cubicBezTo>
                  <a:cubicBezTo>
                    <a:pt x="17" y="798"/>
                    <a:pt x="253" y="1035"/>
                    <a:pt x="489" y="1035"/>
                  </a:cubicBezTo>
                  <a:cubicBezTo>
                    <a:pt x="501" y="1036"/>
                    <a:pt x="513" y="1036"/>
                    <a:pt x="525" y="1036"/>
                  </a:cubicBezTo>
                  <a:cubicBezTo>
                    <a:pt x="769" y="1036"/>
                    <a:pt x="1004" y="846"/>
                    <a:pt x="1041" y="621"/>
                  </a:cubicBezTo>
                  <a:cubicBezTo>
                    <a:pt x="1081" y="365"/>
                    <a:pt x="903" y="89"/>
                    <a:pt x="667" y="30"/>
                  </a:cubicBezTo>
                  <a:cubicBezTo>
                    <a:pt x="604" y="10"/>
                    <a:pt x="544" y="1"/>
                    <a:pt x="487" y="1"/>
                  </a:cubicBezTo>
                  <a:close/>
                </a:path>
              </a:pathLst>
            </a:custGeom>
            <a:solidFill>
              <a:srgbClr val="4C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>
              <a:off x="9695200" y="2454300"/>
              <a:ext cx="63550" cy="128100"/>
            </a:xfrm>
            <a:custGeom>
              <a:avLst/>
              <a:gdLst/>
              <a:ahLst/>
              <a:cxnLst/>
              <a:rect l="l" t="t" r="r" b="b"/>
              <a:pathLst>
                <a:path w="2542" h="5124" extrusionOk="0">
                  <a:moveTo>
                    <a:pt x="493" y="0"/>
                  </a:moveTo>
                  <a:cubicBezTo>
                    <a:pt x="335" y="1734"/>
                    <a:pt x="158" y="3448"/>
                    <a:pt x="0" y="5123"/>
                  </a:cubicBezTo>
                  <a:cubicBezTo>
                    <a:pt x="650" y="5103"/>
                    <a:pt x="1301" y="4828"/>
                    <a:pt x="1754" y="4374"/>
                  </a:cubicBezTo>
                  <a:cubicBezTo>
                    <a:pt x="2266" y="3842"/>
                    <a:pt x="2542" y="3094"/>
                    <a:pt x="2483" y="2345"/>
                  </a:cubicBezTo>
                  <a:cubicBezTo>
                    <a:pt x="2384" y="1261"/>
                    <a:pt x="1537" y="296"/>
                    <a:pt x="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>
              <a:off x="9749375" y="1877500"/>
              <a:ext cx="84750" cy="136625"/>
            </a:xfrm>
            <a:custGeom>
              <a:avLst/>
              <a:gdLst/>
              <a:ahLst/>
              <a:cxnLst/>
              <a:rect l="l" t="t" r="r" b="b"/>
              <a:pathLst>
                <a:path w="3390" h="5465" extrusionOk="0">
                  <a:moveTo>
                    <a:pt x="434" y="0"/>
                  </a:moveTo>
                  <a:cubicBezTo>
                    <a:pt x="296" y="1577"/>
                    <a:pt x="158" y="3291"/>
                    <a:pt x="0" y="5084"/>
                  </a:cubicBezTo>
                  <a:cubicBezTo>
                    <a:pt x="0" y="5084"/>
                    <a:pt x="20" y="5103"/>
                    <a:pt x="40" y="5103"/>
                  </a:cubicBezTo>
                  <a:cubicBezTo>
                    <a:pt x="396" y="5334"/>
                    <a:pt x="831" y="5465"/>
                    <a:pt x="1261" y="5465"/>
                  </a:cubicBezTo>
                  <a:cubicBezTo>
                    <a:pt x="1639" y="5465"/>
                    <a:pt x="2012" y="5364"/>
                    <a:pt x="2325" y="5143"/>
                  </a:cubicBezTo>
                  <a:cubicBezTo>
                    <a:pt x="2779" y="4828"/>
                    <a:pt x="3054" y="4296"/>
                    <a:pt x="3173" y="3744"/>
                  </a:cubicBezTo>
                  <a:cubicBezTo>
                    <a:pt x="3389" y="2660"/>
                    <a:pt x="2995" y="1478"/>
                    <a:pt x="2168" y="749"/>
                  </a:cubicBezTo>
                  <a:cubicBezTo>
                    <a:pt x="1695" y="316"/>
                    <a:pt x="1064" y="60"/>
                    <a:pt x="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>
              <a:off x="9877925" y="1866400"/>
              <a:ext cx="86225" cy="80075"/>
            </a:xfrm>
            <a:custGeom>
              <a:avLst/>
              <a:gdLst/>
              <a:ahLst/>
              <a:cxnLst/>
              <a:rect l="l" t="t" r="r" b="b"/>
              <a:pathLst>
                <a:path w="3449" h="3203" extrusionOk="0">
                  <a:moveTo>
                    <a:pt x="1779" y="0"/>
                  </a:moveTo>
                  <a:cubicBezTo>
                    <a:pt x="1210" y="0"/>
                    <a:pt x="611" y="196"/>
                    <a:pt x="316" y="681"/>
                  </a:cubicBezTo>
                  <a:cubicBezTo>
                    <a:pt x="1" y="1173"/>
                    <a:pt x="99" y="1824"/>
                    <a:pt x="415" y="2297"/>
                  </a:cubicBezTo>
                  <a:cubicBezTo>
                    <a:pt x="710" y="2730"/>
                    <a:pt x="1183" y="3026"/>
                    <a:pt x="1695" y="3203"/>
                  </a:cubicBezTo>
                  <a:cubicBezTo>
                    <a:pt x="1932" y="2021"/>
                    <a:pt x="2444" y="976"/>
                    <a:pt x="3449" y="504"/>
                  </a:cubicBezTo>
                  <a:cubicBezTo>
                    <a:pt x="2956" y="228"/>
                    <a:pt x="2424" y="50"/>
                    <a:pt x="2011" y="11"/>
                  </a:cubicBezTo>
                  <a:cubicBezTo>
                    <a:pt x="1934" y="4"/>
                    <a:pt x="1857" y="0"/>
                    <a:pt x="1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>
              <a:off x="9684850" y="2667250"/>
              <a:ext cx="154700" cy="77200"/>
            </a:xfrm>
            <a:custGeom>
              <a:avLst/>
              <a:gdLst/>
              <a:ahLst/>
              <a:cxnLst/>
              <a:rect l="l" t="t" r="r" b="b"/>
              <a:pathLst>
                <a:path w="6188" h="3088" extrusionOk="0">
                  <a:moveTo>
                    <a:pt x="3615" y="0"/>
                  </a:moveTo>
                  <a:cubicBezTo>
                    <a:pt x="2711" y="0"/>
                    <a:pt x="1794" y="347"/>
                    <a:pt x="1301" y="1019"/>
                  </a:cubicBezTo>
                  <a:cubicBezTo>
                    <a:pt x="0" y="2792"/>
                    <a:pt x="3291" y="3087"/>
                    <a:pt x="4394" y="3087"/>
                  </a:cubicBezTo>
                  <a:cubicBezTo>
                    <a:pt x="4828" y="3068"/>
                    <a:pt x="5320" y="3009"/>
                    <a:pt x="5655" y="2713"/>
                  </a:cubicBezTo>
                  <a:cubicBezTo>
                    <a:pt x="6187" y="2260"/>
                    <a:pt x="6128" y="1354"/>
                    <a:pt x="5675" y="822"/>
                  </a:cubicBezTo>
                  <a:cubicBezTo>
                    <a:pt x="5195" y="269"/>
                    <a:pt x="4410" y="0"/>
                    <a:pt x="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>
              <a:off x="9710450" y="2345325"/>
              <a:ext cx="48300" cy="76975"/>
            </a:xfrm>
            <a:custGeom>
              <a:avLst/>
              <a:gdLst/>
              <a:ahLst/>
              <a:cxnLst/>
              <a:rect l="l" t="t" r="r" b="b"/>
              <a:pathLst>
                <a:path w="1932" h="3079" extrusionOk="0">
                  <a:moveTo>
                    <a:pt x="465" y="1"/>
                  </a:moveTo>
                  <a:cubicBezTo>
                    <a:pt x="408" y="1"/>
                    <a:pt x="352" y="2"/>
                    <a:pt x="296" y="5"/>
                  </a:cubicBezTo>
                  <a:cubicBezTo>
                    <a:pt x="198" y="1030"/>
                    <a:pt x="99" y="2054"/>
                    <a:pt x="1" y="3079"/>
                  </a:cubicBezTo>
                  <a:cubicBezTo>
                    <a:pt x="828" y="3079"/>
                    <a:pt x="1656" y="2448"/>
                    <a:pt x="1833" y="1621"/>
                  </a:cubicBezTo>
                  <a:cubicBezTo>
                    <a:pt x="1932" y="1148"/>
                    <a:pt x="1833" y="596"/>
                    <a:pt x="1459" y="281"/>
                  </a:cubicBezTo>
                  <a:cubicBezTo>
                    <a:pt x="1188" y="61"/>
                    <a:pt x="81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>
              <a:off x="9849375" y="2777250"/>
              <a:ext cx="85725" cy="129750"/>
            </a:xfrm>
            <a:custGeom>
              <a:avLst/>
              <a:gdLst/>
              <a:ahLst/>
              <a:cxnLst/>
              <a:rect l="l" t="t" r="r" b="b"/>
              <a:pathLst>
                <a:path w="3429" h="5190" extrusionOk="0">
                  <a:moveTo>
                    <a:pt x="3071" y="1"/>
                  </a:moveTo>
                  <a:cubicBezTo>
                    <a:pt x="2419" y="1"/>
                    <a:pt x="1766" y="147"/>
                    <a:pt x="1222" y="480"/>
                  </a:cubicBezTo>
                  <a:cubicBezTo>
                    <a:pt x="512" y="933"/>
                    <a:pt x="0" y="1741"/>
                    <a:pt x="40" y="2589"/>
                  </a:cubicBezTo>
                  <a:cubicBezTo>
                    <a:pt x="79" y="3219"/>
                    <a:pt x="434" y="3810"/>
                    <a:pt x="906" y="4224"/>
                  </a:cubicBezTo>
                  <a:cubicBezTo>
                    <a:pt x="1379" y="4638"/>
                    <a:pt x="1990" y="4894"/>
                    <a:pt x="2601" y="5051"/>
                  </a:cubicBezTo>
                  <a:cubicBezTo>
                    <a:pt x="2857" y="5110"/>
                    <a:pt x="3133" y="5170"/>
                    <a:pt x="3428" y="5189"/>
                  </a:cubicBezTo>
                  <a:cubicBezTo>
                    <a:pt x="3389" y="3475"/>
                    <a:pt x="3350" y="1741"/>
                    <a:pt x="3310" y="7"/>
                  </a:cubicBezTo>
                  <a:cubicBezTo>
                    <a:pt x="3231" y="3"/>
                    <a:pt x="3151" y="1"/>
                    <a:pt x="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>
              <a:off x="9668600" y="2785400"/>
              <a:ext cx="111825" cy="110300"/>
            </a:xfrm>
            <a:custGeom>
              <a:avLst/>
              <a:gdLst/>
              <a:ahLst/>
              <a:cxnLst/>
              <a:rect l="l" t="t" r="r" b="b"/>
              <a:pathLst>
                <a:path w="4473" h="4412" extrusionOk="0">
                  <a:moveTo>
                    <a:pt x="1863" y="0"/>
                  </a:moveTo>
                  <a:cubicBezTo>
                    <a:pt x="1741" y="0"/>
                    <a:pt x="1619" y="6"/>
                    <a:pt x="1498" y="16"/>
                  </a:cubicBezTo>
                  <a:cubicBezTo>
                    <a:pt x="1163" y="56"/>
                    <a:pt x="729" y="154"/>
                    <a:pt x="315" y="312"/>
                  </a:cubicBezTo>
                  <a:cubicBezTo>
                    <a:pt x="197" y="1671"/>
                    <a:pt x="99" y="2972"/>
                    <a:pt x="0" y="4193"/>
                  </a:cubicBezTo>
                  <a:cubicBezTo>
                    <a:pt x="385" y="4343"/>
                    <a:pt x="810" y="4411"/>
                    <a:pt x="1237" y="4411"/>
                  </a:cubicBezTo>
                  <a:cubicBezTo>
                    <a:pt x="1599" y="4411"/>
                    <a:pt x="1962" y="4362"/>
                    <a:pt x="2305" y="4272"/>
                  </a:cubicBezTo>
                  <a:cubicBezTo>
                    <a:pt x="2818" y="4134"/>
                    <a:pt x="3330" y="3918"/>
                    <a:pt x="3744" y="3563"/>
                  </a:cubicBezTo>
                  <a:cubicBezTo>
                    <a:pt x="4138" y="3189"/>
                    <a:pt x="4433" y="2696"/>
                    <a:pt x="4453" y="2164"/>
                  </a:cubicBezTo>
                  <a:cubicBezTo>
                    <a:pt x="4473" y="1474"/>
                    <a:pt x="4059" y="805"/>
                    <a:pt x="3488" y="430"/>
                  </a:cubicBezTo>
                  <a:cubicBezTo>
                    <a:pt x="3000" y="122"/>
                    <a:pt x="2433" y="0"/>
                    <a:pt x="1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>
              <a:off x="9724250" y="2052850"/>
              <a:ext cx="166025" cy="231200"/>
            </a:xfrm>
            <a:custGeom>
              <a:avLst/>
              <a:gdLst/>
              <a:ahLst/>
              <a:cxnLst/>
              <a:rect l="l" t="t" r="r" b="b"/>
              <a:pathLst>
                <a:path w="6641" h="9248" extrusionOk="0">
                  <a:moveTo>
                    <a:pt x="828" y="1"/>
                  </a:moveTo>
                  <a:cubicBezTo>
                    <a:pt x="572" y="2818"/>
                    <a:pt x="296" y="5833"/>
                    <a:pt x="1" y="8906"/>
                  </a:cubicBezTo>
                  <a:cubicBezTo>
                    <a:pt x="20" y="8906"/>
                    <a:pt x="60" y="8926"/>
                    <a:pt x="79" y="8926"/>
                  </a:cubicBezTo>
                  <a:cubicBezTo>
                    <a:pt x="652" y="9142"/>
                    <a:pt x="1261" y="9247"/>
                    <a:pt x="1871" y="9247"/>
                  </a:cubicBezTo>
                  <a:cubicBezTo>
                    <a:pt x="2982" y="9247"/>
                    <a:pt x="4095" y="8898"/>
                    <a:pt x="4985" y="8236"/>
                  </a:cubicBezTo>
                  <a:cubicBezTo>
                    <a:pt x="5833" y="7606"/>
                    <a:pt x="6503" y="6660"/>
                    <a:pt x="6581" y="5616"/>
                  </a:cubicBezTo>
                  <a:cubicBezTo>
                    <a:pt x="6640" y="4670"/>
                    <a:pt x="6227" y="3744"/>
                    <a:pt x="5675" y="2976"/>
                  </a:cubicBezTo>
                  <a:cubicBezTo>
                    <a:pt x="5025" y="2089"/>
                    <a:pt x="4158" y="1360"/>
                    <a:pt x="3192" y="848"/>
                  </a:cubicBezTo>
                  <a:cubicBezTo>
                    <a:pt x="2601" y="533"/>
                    <a:pt x="1715" y="178"/>
                    <a:pt x="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>
              <a:off x="9842475" y="2286300"/>
              <a:ext cx="81775" cy="116325"/>
            </a:xfrm>
            <a:custGeom>
              <a:avLst/>
              <a:gdLst/>
              <a:ahLst/>
              <a:cxnLst/>
              <a:rect l="l" t="t" r="r" b="b"/>
              <a:pathLst>
                <a:path w="3271" h="4653" extrusionOk="0">
                  <a:moveTo>
                    <a:pt x="2298" y="1"/>
                  </a:moveTo>
                  <a:cubicBezTo>
                    <a:pt x="1635" y="1"/>
                    <a:pt x="946" y="220"/>
                    <a:pt x="493" y="711"/>
                  </a:cubicBezTo>
                  <a:cubicBezTo>
                    <a:pt x="158" y="1105"/>
                    <a:pt x="0" y="1637"/>
                    <a:pt x="20" y="2149"/>
                  </a:cubicBezTo>
                  <a:cubicBezTo>
                    <a:pt x="20" y="3253"/>
                    <a:pt x="828" y="4277"/>
                    <a:pt x="1892" y="4573"/>
                  </a:cubicBezTo>
                  <a:cubicBezTo>
                    <a:pt x="2100" y="4627"/>
                    <a:pt x="2312" y="4652"/>
                    <a:pt x="2524" y="4652"/>
                  </a:cubicBezTo>
                  <a:cubicBezTo>
                    <a:pt x="2775" y="4652"/>
                    <a:pt x="3026" y="4617"/>
                    <a:pt x="3271" y="4553"/>
                  </a:cubicBezTo>
                  <a:cubicBezTo>
                    <a:pt x="3232" y="3056"/>
                    <a:pt x="3212" y="1558"/>
                    <a:pt x="3172" y="81"/>
                  </a:cubicBezTo>
                  <a:cubicBezTo>
                    <a:pt x="2897" y="21"/>
                    <a:pt x="2621" y="2"/>
                    <a:pt x="2384" y="2"/>
                  </a:cubicBezTo>
                  <a:cubicBezTo>
                    <a:pt x="2356" y="1"/>
                    <a:pt x="2327" y="1"/>
                    <a:pt x="2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>
              <a:off x="9820800" y="2474500"/>
              <a:ext cx="108875" cy="188900"/>
            </a:xfrm>
            <a:custGeom>
              <a:avLst/>
              <a:gdLst/>
              <a:ahLst/>
              <a:cxnLst/>
              <a:rect l="l" t="t" r="r" b="b"/>
              <a:pathLst>
                <a:path w="4355" h="7556" extrusionOk="0">
                  <a:moveTo>
                    <a:pt x="4197" y="0"/>
                  </a:moveTo>
                  <a:cubicBezTo>
                    <a:pt x="3232" y="0"/>
                    <a:pt x="2227" y="375"/>
                    <a:pt x="1557" y="1005"/>
                  </a:cubicBezTo>
                  <a:cubicBezTo>
                    <a:pt x="394" y="2089"/>
                    <a:pt x="0" y="3901"/>
                    <a:pt x="493" y="5419"/>
                  </a:cubicBezTo>
                  <a:cubicBezTo>
                    <a:pt x="749" y="6187"/>
                    <a:pt x="1222" y="6916"/>
                    <a:pt x="1951" y="7290"/>
                  </a:cubicBezTo>
                  <a:cubicBezTo>
                    <a:pt x="2315" y="7472"/>
                    <a:pt x="2720" y="7555"/>
                    <a:pt x="3130" y="7555"/>
                  </a:cubicBezTo>
                  <a:cubicBezTo>
                    <a:pt x="3476" y="7555"/>
                    <a:pt x="3825" y="7497"/>
                    <a:pt x="4158" y="7389"/>
                  </a:cubicBezTo>
                  <a:cubicBezTo>
                    <a:pt x="4217" y="7369"/>
                    <a:pt x="4276" y="7349"/>
                    <a:pt x="4355" y="7330"/>
                  </a:cubicBezTo>
                  <a:cubicBezTo>
                    <a:pt x="4296" y="4887"/>
                    <a:pt x="4256" y="2443"/>
                    <a:pt x="4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3" name="Google Shape;2293;p67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294" name="Google Shape;2294;p67">
            <a:hlinkClick r:id="rId4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295" name="Google Shape;2295;p67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296" name="Google Shape;2296;p67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2297" name="Google Shape;2297;p67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8" name="Google Shape;2298;p67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9" name="Google Shape;2299;p67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0" name="Google Shape;2300;p67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1" name="Google Shape;2301;p67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" name="Google Shape;1459;p3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9850" y="984963"/>
            <a:ext cx="523081" cy="5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38"/>
          <p:cNvSpPr/>
          <p:nvPr/>
        </p:nvSpPr>
        <p:spPr>
          <a:xfrm>
            <a:off x="1714965" y="207077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8"/>
          <p:cNvSpPr/>
          <p:nvPr/>
        </p:nvSpPr>
        <p:spPr>
          <a:xfrm>
            <a:off x="6805365" y="207077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8"/>
          <p:cNvSpPr/>
          <p:nvPr/>
        </p:nvSpPr>
        <p:spPr>
          <a:xfrm>
            <a:off x="4260165" y="207077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8"/>
          <p:cNvSpPr/>
          <p:nvPr/>
        </p:nvSpPr>
        <p:spPr>
          <a:xfrm>
            <a:off x="1714965" y="414272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4" name="Google Shape;1464;p38">
            <a:hlinkClick r:id="" action="ppaction://noaction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0242" y="2986317"/>
            <a:ext cx="523081" cy="5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38"/>
          <p:cNvSpPr/>
          <p:nvPr/>
        </p:nvSpPr>
        <p:spPr>
          <a:xfrm>
            <a:off x="6805365" y="414272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6" name="Google Shape;1466;p38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5050" y="3056912"/>
            <a:ext cx="523081" cy="5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38"/>
          <p:cNvSpPr/>
          <p:nvPr/>
        </p:nvSpPr>
        <p:spPr>
          <a:xfrm>
            <a:off x="4260165" y="4142725"/>
            <a:ext cx="1312073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8" name="Google Shape;1468;p38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5044" y="984972"/>
            <a:ext cx="523081" cy="52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38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0242" y="984972"/>
            <a:ext cx="523081" cy="52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38">
            <a:hlinkClick r:id="" action="ppaction://noaction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73525" y="3048750"/>
            <a:ext cx="539401" cy="53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38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2874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nuestras normas</a:t>
            </a:r>
          </a:p>
        </p:txBody>
      </p:sp>
      <p:sp>
        <p:nvSpPr>
          <p:cNvPr id="1472" name="Google Shape;1472;p38">
            <a:hlinkClick r:id="rId7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8326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cantamos para activarnos</a:t>
            </a:r>
          </a:p>
        </p:txBody>
      </p:sp>
      <p:sp>
        <p:nvSpPr>
          <p:cNvPr id="1473" name="Google Shape;1473;p3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77800" y="162125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474" name="Google Shape;1474;p3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2874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</a:t>
            </a:r>
            <a:r>
              <a:rPr lang="en" dirty="0"/>
              <a:t>rganizamos el trabajo</a:t>
            </a:r>
            <a:endParaRPr dirty="0"/>
          </a:p>
        </p:txBody>
      </p:sp>
      <p:sp>
        <p:nvSpPr>
          <p:cNvPr id="1475" name="Google Shape;1475;p3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3832600" y="3693200"/>
            <a:ext cx="2167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creamos</a:t>
            </a:r>
            <a:endParaRPr dirty="0"/>
          </a:p>
        </p:txBody>
      </p:sp>
      <p:sp>
        <p:nvSpPr>
          <p:cNvPr id="1476" name="Google Shape;1476;p38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6377800" y="3729436"/>
            <a:ext cx="2362163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</a:t>
            </a:r>
            <a:r>
              <a:rPr lang="en" dirty="0"/>
              <a:t>ompartimos nuestras creaciones</a:t>
            </a:r>
            <a:endParaRPr dirty="0"/>
          </a:p>
        </p:txBody>
      </p:sp>
      <p:sp>
        <p:nvSpPr>
          <p:cNvPr id="1477" name="Google Shape;1477;p38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78" name="Google Shape;1478;p38">
            <a:hlinkClick r:id="rId7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79" name="Google Shape;1479;p38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80" name="Google Shape;1480;p38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481" name="Google Shape;1481;p38">
            <a:hlinkClick r:id="rId11" action="ppaction://hlinksldjump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38">
            <a:hlinkClick r:id="rId13" action="ppaction://hlinksldjump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38">
            <a:hlinkClick r:id="" action="ppaction://hlinkshowjump?jump=nextslide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38">
            <a:hlinkClick r:id="" action="ppaction://hlinkshowjump?jump=previousslide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38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29" name="Google Shape;1541;p42">
            <a:extLst>
              <a:ext uri="{FF2B5EF4-FFF2-40B4-BE49-F238E27FC236}">
                <a16:creationId xmlns:a16="http://schemas.microsoft.com/office/drawing/2014/main" id="{B55578A9-E192-405D-B971-70BD66203B52}"/>
              </a:ext>
            </a:extLst>
          </p:cNvPr>
          <p:cNvSpPr txBox="1">
            <a:spLocks/>
          </p:cNvSpPr>
          <p:nvPr/>
        </p:nvSpPr>
        <p:spPr>
          <a:xfrm>
            <a:off x="611325" y="-64950"/>
            <a:ext cx="54525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RUTA DEL APRENDIZAJE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1"/>
          <p:cNvSpPr/>
          <p:nvPr/>
        </p:nvSpPr>
        <p:spPr>
          <a:xfrm flipH="1">
            <a:off x="7370589" y="139423"/>
            <a:ext cx="1216044" cy="9548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1"/>
          <p:cNvSpPr txBox="1">
            <a:spLocks noGrp="1"/>
          </p:cNvSpPr>
          <p:nvPr>
            <p:ph type="title"/>
          </p:nvPr>
        </p:nvSpPr>
        <p:spPr>
          <a:xfrm>
            <a:off x="241194" y="295378"/>
            <a:ext cx="7331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CANTEMOS PARA ACTIVARNOS</a:t>
            </a:r>
            <a:endParaRPr dirty="0"/>
          </a:p>
        </p:txBody>
      </p:sp>
      <p:sp>
        <p:nvSpPr>
          <p:cNvPr id="923" name="Google Shape;923;p31"/>
          <p:cNvSpPr txBox="1">
            <a:spLocks noGrp="1"/>
          </p:cNvSpPr>
          <p:nvPr>
            <p:ph type="title" idx="4294967295"/>
          </p:nvPr>
        </p:nvSpPr>
        <p:spPr>
          <a:xfrm flipH="1">
            <a:off x="8332788" y="403225"/>
            <a:ext cx="811212" cy="414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26" name="Google Shape;926;p31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1">
            <a:hlinkClick r:id="rId4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1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31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31" name="Google Shape;931;p31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1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1"/>
          <p:cNvGrpSpPr/>
          <p:nvPr/>
        </p:nvGrpSpPr>
        <p:grpSpPr>
          <a:xfrm>
            <a:off x="2341764" y="1004289"/>
            <a:ext cx="670015" cy="407064"/>
            <a:chOff x="8441914" y="3061502"/>
            <a:chExt cx="670015" cy="407064"/>
          </a:xfrm>
        </p:grpSpPr>
        <p:sp>
          <p:nvSpPr>
            <p:cNvPr id="936" name="Google Shape;936;p31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1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941" name="Google Shape;941;p31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31"/>
          <p:cNvGrpSpPr/>
          <p:nvPr/>
        </p:nvGrpSpPr>
        <p:grpSpPr>
          <a:xfrm flipH="1">
            <a:off x="720004" y="1656890"/>
            <a:ext cx="2306206" cy="2722412"/>
            <a:chOff x="23677050" y="1833175"/>
            <a:chExt cx="1084100" cy="1279750"/>
          </a:xfrm>
        </p:grpSpPr>
        <p:sp>
          <p:nvSpPr>
            <p:cNvPr id="946" name="Google Shape;946;p31"/>
            <p:cNvSpPr/>
            <p:nvPr/>
          </p:nvSpPr>
          <p:spPr>
            <a:xfrm>
              <a:off x="24462875" y="2460775"/>
              <a:ext cx="187550" cy="293400"/>
            </a:xfrm>
            <a:custGeom>
              <a:avLst/>
              <a:gdLst/>
              <a:ahLst/>
              <a:cxnLst/>
              <a:rect l="l" t="t" r="r" b="b"/>
              <a:pathLst>
                <a:path w="7502" h="11736" extrusionOk="0">
                  <a:moveTo>
                    <a:pt x="1907" y="0"/>
                  </a:moveTo>
                  <a:cubicBezTo>
                    <a:pt x="1729" y="0"/>
                    <a:pt x="1553" y="43"/>
                    <a:pt x="1381" y="146"/>
                  </a:cubicBezTo>
                  <a:cubicBezTo>
                    <a:pt x="1072" y="337"/>
                    <a:pt x="846" y="694"/>
                    <a:pt x="810" y="1075"/>
                  </a:cubicBezTo>
                  <a:cubicBezTo>
                    <a:pt x="762" y="1444"/>
                    <a:pt x="893" y="1801"/>
                    <a:pt x="929" y="2170"/>
                  </a:cubicBezTo>
                  <a:cubicBezTo>
                    <a:pt x="953" y="2587"/>
                    <a:pt x="846" y="3016"/>
                    <a:pt x="631" y="3373"/>
                  </a:cubicBezTo>
                  <a:cubicBezTo>
                    <a:pt x="536" y="3528"/>
                    <a:pt x="417" y="3659"/>
                    <a:pt x="357" y="3825"/>
                  </a:cubicBezTo>
                  <a:cubicBezTo>
                    <a:pt x="0" y="4766"/>
                    <a:pt x="1000" y="5087"/>
                    <a:pt x="1500" y="5730"/>
                  </a:cubicBezTo>
                  <a:cubicBezTo>
                    <a:pt x="2060" y="6433"/>
                    <a:pt x="2417" y="7242"/>
                    <a:pt x="2631" y="8112"/>
                  </a:cubicBezTo>
                  <a:cubicBezTo>
                    <a:pt x="2929" y="9290"/>
                    <a:pt x="2977" y="10505"/>
                    <a:pt x="2989" y="11731"/>
                  </a:cubicBezTo>
                  <a:cubicBezTo>
                    <a:pt x="3074" y="11734"/>
                    <a:pt x="3159" y="11735"/>
                    <a:pt x="3244" y="11735"/>
                  </a:cubicBezTo>
                  <a:cubicBezTo>
                    <a:pt x="3861" y="11735"/>
                    <a:pt x="4470" y="11666"/>
                    <a:pt x="4941" y="11624"/>
                  </a:cubicBezTo>
                  <a:cubicBezTo>
                    <a:pt x="5715" y="11552"/>
                    <a:pt x="6525" y="11386"/>
                    <a:pt x="7263" y="11112"/>
                  </a:cubicBezTo>
                  <a:cubicBezTo>
                    <a:pt x="7501" y="9719"/>
                    <a:pt x="7382" y="8254"/>
                    <a:pt x="7239" y="6850"/>
                  </a:cubicBezTo>
                  <a:cubicBezTo>
                    <a:pt x="7096" y="5540"/>
                    <a:pt x="6906" y="4183"/>
                    <a:pt x="6180" y="3075"/>
                  </a:cubicBezTo>
                  <a:cubicBezTo>
                    <a:pt x="5584" y="2170"/>
                    <a:pt x="4822" y="1444"/>
                    <a:pt x="3870" y="932"/>
                  </a:cubicBezTo>
                  <a:cubicBezTo>
                    <a:pt x="3302" y="639"/>
                    <a:pt x="2592" y="0"/>
                    <a:pt x="190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23677050" y="2745100"/>
              <a:ext cx="228925" cy="201975"/>
            </a:xfrm>
            <a:custGeom>
              <a:avLst/>
              <a:gdLst/>
              <a:ahLst/>
              <a:cxnLst/>
              <a:rect l="l" t="t" r="r" b="b"/>
              <a:pathLst>
                <a:path w="9157" h="8079" extrusionOk="0">
                  <a:moveTo>
                    <a:pt x="7728" y="1"/>
                  </a:moveTo>
                  <a:cubicBezTo>
                    <a:pt x="6763" y="394"/>
                    <a:pt x="5811" y="846"/>
                    <a:pt x="4882" y="1334"/>
                  </a:cubicBezTo>
                  <a:cubicBezTo>
                    <a:pt x="4061" y="1763"/>
                    <a:pt x="3465" y="2275"/>
                    <a:pt x="2751" y="2811"/>
                  </a:cubicBezTo>
                  <a:cubicBezTo>
                    <a:pt x="2236" y="2449"/>
                    <a:pt x="1558" y="1844"/>
                    <a:pt x="869" y="1844"/>
                  </a:cubicBezTo>
                  <a:cubicBezTo>
                    <a:pt x="810" y="1844"/>
                    <a:pt x="750" y="1849"/>
                    <a:pt x="691" y="1858"/>
                  </a:cubicBezTo>
                  <a:cubicBezTo>
                    <a:pt x="1" y="1965"/>
                    <a:pt x="72" y="2739"/>
                    <a:pt x="298" y="3239"/>
                  </a:cubicBezTo>
                  <a:cubicBezTo>
                    <a:pt x="989" y="4847"/>
                    <a:pt x="2084" y="6335"/>
                    <a:pt x="3299" y="7573"/>
                  </a:cubicBezTo>
                  <a:cubicBezTo>
                    <a:pt x="3525" y="7811"/>
                    <a:pt x="3799" y="8050"/>
                    <a:pt x="4120" y="8073"/>
                  </a:cubicBezTo>
                  <a:cubicBezTo>
                    <a:pt x="4150" y="8077"/>
                    <a:pt x="4179" y="8079"/>
                    <a:pt x="4208" y="8079"/>
                  </a:cubicBezTo>
                  <a:cubicBezTo>
                    <a:pt x="4472" y="8079"/>
                    <a:pt x="4716" y="7940"/>
                    <a:pt x="4942" y="7811"/>
                  </a:cubicBezTo>
                  <a:cubicBezTo>
                    <a:pt x="6430" y="6942"/>
                    <a:pt x="7895" y="5978"/>
                    <a:pt x="9157" y="4799"/>
                  </a:cubicBezTo>
                  <a:lnTo>
                    <a:pt x="7728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24551575" y="2918475"/>
              <a:ext cx="209575" cy="194450"/>
            </a:xfrm>
            <a:custGeom>
              <a:avLst/>
              <a:gdLst/>
              <a:ahLst/>
              <a:cxnLst/>
              <a:rect l="l" t="t" r="r" b="b"/>
              <a:pathLst>
                <a:path w="8383" h="7778" extrusionOk="0">
                  <a:moveTo>
                    <a:pt x="2957" y="1"/>
                  </a:moveTo>
                  <a:cubicBezTo>
                    <a:pt x="2622" y="1"/>
                    <a:pt x="2287" y="10"/>
                    <a:pt x="1953" y="31"/>
                  </a:cubicBezTo>
                  <a:lnTo>
                    <a:pt x="0" y="4639"/>
                  </a:lnTo>
                  <a:cubicBezTo>
                    <a:pt x="988" y="4936"/>
                    <a:pt x="2024" y="5198"/>
                    <a:pt x="3048" y="5413"/>
                  </a:cubicBezTo>
                  <a:cubicBezTo>
                    <a:pt x="3953" y="5591"/>
                    <a:pt x="4739" y="5591"/>
                    <a:pt x="5632" y="5627"/>
                  </a:cubicBezTo>
                  <a:cubicBezTo>
                    <a:pt x="5834" y="6282"/>
                    <a:pt x="5977" y="7294"/>
                    <a:pt x="6632" y="7675"/>
                  </a:cubicBezTo>
                  <a:cubicBezTo>
                    <a:pt x="6752" y="7747"/>
                    <a:pt x="6865" y="7778"/>
                    <a:pt x="6970" y="7778"/>
                  </a:cubicBezTo>
                  <a:cubicBezTo>
                    <a:pt x="7389" y="7778"/>
                    <a:pt x="7687" y="7281"/>
                    <a:pt x="7811" y="6853"/>
                  </a:cubicBezTo>
                  <a:cubicBezTo>
                    <a:pt x="8299" y="5186"/>
                    <a:pt x="8382" y="3329"/>
                    <a:pt x="8239" y="1603"/>
                  </a:cubicBezTo>
                  <a:cubicBezTo>
                    <a:pt x="8204" y="1281"/>
                    <a:pt x="8168" y="924"/>
                    <a:pt x="7930" y="698"/>
                  </a:cubicBezTo>
                  <a:cubicBezTo>
                    <a:pt x="7716" y="483"/>
                    <a:pt x="7418" y="424"/>
                    <a:pt x="7120" y="388"/>
                  </a:cubicBezTo>
                  <a:cubicBezTo>
                    <a:pt x="5757" y="167"/>
                    <a:pt x="4354" y="1"/>
                    <a:pt x="295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23912500" y="2307850"/>
              <a:ext cx="252725" cy="218000"/>
            </a:xfrm>
            <a:custGeom>
              <a:avLst/>
              <a:gdLst/>
              <a:ahLst/>
              <a:cxnLst/>
              <a:rect l="l" t="t" r="r" b="b"/>
              <a:pathLst>
                <a:path w="10109" h="8720" extrusionOk="0">
                  <a:moveTo>
                    <a:pt x="3549" y="1"/>
                  </a:moveTo>
                  <a:cubicBezTo>
                    <a:pt x="2370" y="72"/>
                    <a:pt x="1191" y="239"/>
                    <a:pt x="60" y="536"/>
                  </a:cubicBezTo>
                  <a:cubicBezTo>
                    <a:pt x="24" y="1358"/>
                    <a:pt x="1" y="2156"/>
                    <a:pt x="108" y="2977"/>
                  </a:cubicBezTo>
                  <a:cubicBezTo>
                    <a:pt x="262" y="4227"/>
                    <a:pt x="655" y="5489"/>
                    <a:pt x="1465" y="6454"/>
                  </a:cubicBezTo>
                  <a:cubicBezTo>
                    <a:pt x="2797" y="8080"/>
                    <a:pt x="5084" y="8720"/>
                    <a:pt x="7249" y="8720"/>
                  </a:cubicBezTo>
                  <a:cubicBezTo>
                    <a:pt x="8064" y="8720"/>
                    <a:pt x="8862" y="8629"/>
                    <a:pt x="9585" y="8466"/>
                  </a:cubicBezTo>
                  <a:cubicBezTo>
                    <a:pt x="9740" y="8442"/>
                    <a:pt x="9907" y="8395"/>
                    <a:pt x="10002" y="8264"/>
                  </a:cubicBezTo>
                  <a:cubicBezTo>
                    <a:pt x="10085" y="8145"/>
                    <a:pt x="10085" y="7990"/>
                    <a:pt x="10085" y="7847"/>
                  </a:cubicBezTo>
                  <a:cubicBezTo>
                    <a:pt x="10049" y="6359"/>
                    <a:pt x="10109" y="4870"/>
                    <a:pt x="9871" y="3406"/>
                  </a:cubicBezTo>
                  <a:cubicBezTo>
                    <a:pt x="9601" y="3414"/>
                    <a:pt x="9326" y="3423"/>
                    <a:pt x="9053" y="3423"/>
                  </a:cubicBezTo>
                  <a:cubicBezTo>
                    <a:pt x="8940" y="3423"/>
                    <a:pt x="8827" y="3421"/>
                    <a:pt x="8716" y="3418"/>
                  </a:cubicBezTo>
                  <a:cubicBezTo>
                    <a:pt x="8597" y="3424"/>
                    <a:pt x="8478" y="3428"/>
                    <a:pt x="8360" y="3428"/>
                  </a:cubicBezTo>
                  <a:cubicBezTo>
                    <a:pt x="7625" y="3428"/>
                    <a:pt x="6903" y="3297"/>
                    <a:pt x="6216" y="2989"/>
                  </a:cubicBezTo>
                  <a:cubicBezTo>
                    <a:pt x="4906" y="2406"/>
                    <a:pt x="3930" y="1310"/>
                    <a:pt x="3549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23803550" y="2644100"/>
              <a:ext cx="514975" cy="293625"/>
            </a:xfrm>
            <a:custGeom>
              <a:avLst/>
              <a:gdLst/>
              <a:ahLst/>
              <a:cxnLst/>
              <a:rect l="l" t="t" r="r" b="b"/>
              <a:pathLst>
                <a:path w="20599" h="11745" extrusionOk="0">
                  <a:moveTo>
                    <a:pt x="18050" y="1"/>
                  </a:moveTo>
                  <a:cubicBezTo>
                    <a:pt x="16656" y="1"/>
                    <a:pt x="15329" y="227"/>
                    <a:pt x="13919" y="302"/>
                  </a:cubicBezTo>
                  <a:cubicBezTo>
                    <a:pt x="12217" y="374"/>
                    <a:pt x="10538" y="588"/>
                    <a:pt x="8871" y="910"/>
                  </a:cubicBezTo>
                  <a:cubicBezTo>
                    <a:pt x="5752" y="1541"/>
                    <a:pt x="2715" y="2648"/>
                    <a:pt x="1" y="4350"/>
                  </a:cubicBezTo>
                  <a:cubicBezTo>
                    <a:pt x="322" y="6994"/>
                    <a:pt x="1180" y="9637"/>
                    <a:pt x="2751" y="11744"/>
                  </a:cubicBezTo>
                  <a:cubicBezTo>
                    <a:pt x="7788" y="8506"/>
                    <a:pt x="13741" y="6696"/>
                    <a:pt x="19718" y="6660"/>
                  </a:cubicBezTo>
                  <a:cubicBezTo>
                    <a:pt x="20015" y="5255"/>
                    <a:pt x="20253" y="3838"/>
                    <a:pt x="20420" y="2410"/>
                  </a:cubicBezTo>
                  <a:cubicBezTo>
                    <a:pt x="20539" y="1541"/>
                    <a:pt x="20599" y="850"/>
                    <a:pt x="19837" y="255"/>
                  </a:cubicBezTo>
                  <a:cubicBezTo>
                    <a:pt x="19646" y="112"/>
                    <a:pt x="19396" y="64"/>
                    <a:pt x="19146" y="52"/>
                  </a:cubicBezTo>
                  <a:cubicBezTo>
                    <a:pt x="18775" y="16"/>
                    <a:pt x="18410" y="1"/>
                    <a:pt x="180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24463175" y="2463225"/>
              <a:ext cx="95275" cy="127425"/>
            </a:xfrm>
            <a:custGeom>
              <a:avLst/>
              <a:gdLst/>
              <a:ahLst/>
              <a:cxnLst/>
              <a:rect l="l" t="t" r="r" b="b"/>
              <a:pathLst>
                <a:path w="3811" h="5097" extrusionOk="0">
                  <a:moveTo>
                    <a:pt x="3679" y="1"/>
                  </a:moveTo>
                  <a:cubicBezTo>
                    <a:pt x="3667" y="36"/>
                    <a:pt x="3655" y="84"/>
                    <a:pt x="3655" y="108"/>
                  </a:cubicBezTo>
                  <a:cubicBezTo>
                    <a:pt x="3596" y="275"/>
                    <a:pt x="3512" y="465"/>
                    <a:pt x="3441" y="656"/>
                  </a:cubicBezTo>
                  <a:cubicBezTo>
                    <a:pt x="3370" y="858"/>
                    <a:pt x="3262" y="1060"/>
                    <a:pt x="3155" y="1275"/>
                  </a:cubicBezTo>
                  <a:cubicBezTo>
                    <a:pt x="2953" y="1703"/>
                    <a:pt x="2679" y="2144"/>
                    <a:pt x="2369" y="2596"/>
                  </a:cubicBezTo>
                  <a:cubicBezTo>
                    <a:pt x="2060" y="3037"/>
                    <a:pt x="1715" y="3442"/>
                    <a:pt x="1393" y="3787"/>
                  </a:cubicBezTo>
                  <a:lnTo>
                    <a:pt x="917" y="4263"/>
                  </a:lnTo>
                  <a:cubicBezTo>
                    <a:pt x="762" y="4406"/>
                    <a:pt x="619" y="4525"/>
                    <a:pt x="464" y="4644"/>
                  </a:cubicBezTo>
                  <a:cubicBezTo>
                    <a:pt x="286" y="4799"/>
                    <a:pt x="143" y="4918"/>
                    <a:pt x="0" y="5025"/>
                  </a:cubicBezTo>
                  <a:cubicBezTo>
                    <a:pt x="48" y="5049"/>
                    <a:pt x="95" y="5085"/>
                    <a:pt x="119" y="5097"/>
                  </a:cubicBezTo>
                  <a:cubicBezTo>
                    <a:pt x="262" y="5001"/>
                    <a:pt x="405" y="4918"/>
                    <a:pt x="572" y="4799"/>
                  </a:cubicBezTo>
                  <a:cubicBezTo>
                    <a:pt x="714" y="4692"/>
                    <a:pt x="881" y="4573"/>
                    <a:pt x="1048" y="4430"/>
                  </a:cubicBezTo>
                  <a:cubicBezTo>
                    <a:pt x="1215" y="4287"/>
                    <a:pt x="1369" y="4132"/>
                    <a:pt x="1548" y="3965"/>
                  </a:cubicBezTo>
                  <a:cubicBezTo>
                    <a:pt x="1893" y="3620"/>
                    <a:pt x="2250" y="3203"/>
                    <a:pt x="2584" y="2739"/>
                  </a:cubicBezTo>
                  <a:cubicBezTo>
                    <a:pt x="2905" y="2275"/>
                    <a:pt x="3155" y="1810"/>
                    <a:pt x="3370" y="1370"/>
                  </a:cubicBezTo>
                  <a:cubicBezTo>
                    <a:pt x="3453" y="1132"/>
                    <a:pt x="3548" y="929"/>
                    <a:pt x="3620" y="715"/>
                  </a:cubicBezTo>
                  <a:cubicBezTo>
                    <a:pt x="3691" y="513"/>
                    <a:pt x="3751" y="322"/>
                    <a:pt x="3810" y="155"/>
                  </a:cubicBezTo>
                  <a:cubicBezTo>
                    <a:pt x="3774" y="108"/>
                    <a:pt x="3727" y="48"/>
                    <a:pt x="3679" y="1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24451250" y="259627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0" y="1"/>
                  </a:moveTo>
                  <a:cubicBezTo>
                    <a:pt x="25" y="25"/>
                    <a:pt x="1" y="60"/>
                    <a:pt x="1" y="60"/>
                  </a:cubicBezTo>
                  <a:lnTo>
                    <a:pt x="37" y="60"/>
                  </a:lnTo>
                  <a:cubicBezTo>
                    <a:pt x="48" y="37"/>
                    <a:pt x="48" y="13"/>
                    <a:pt x="60" y="1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24152700" y="2379000"/>
              <a:ext cx="14925" cy="151225"/>
            </a:xfrm>
            <a:custGeom>
              <a:avLst/>
              <a:gdLst/>
              <a:ahLst/>
              <a:cxnLst/>
              <a:rect l="l" t="t" r="r" b="b"/>
              <a:pathLst>
                <a:path w="597" h="6049" extrusionOk="0">
                  <a:moveTo>
                    <a:pt x="596" y="0"/>
                  </a:moveTo>
                  <a:cubicBezTo>
                    <a:pt x="513" y="12"/>
                    <a:pt x="441" y="36"/>
                    <a:pt x="370" y="60"/>
                  </a:cubicBezTo>
                  <a:cubicBezTo>
                    <a:pt x="310" y="369"/>
                    <a:pt x="263" y="727"/>
                    <a:pt x="215" y="1096"/>
                  </a:cubicBezTo>
                  <a:cubicBezTo>
                    <a:pt x="144" y="1727"/>
                    <a:pt x="84" y="2417"/>
                    <a:pt x="37" y="3155"/>
                  </a:cubicBezTo>
                  <a:cubicBezTo>
                    <a:pt x="13" y="3882"/>
                    <a:pt x="1" y="4584"/>
                    <a:pt x="13" y="5203"/>
                  </a:cubicBezTo>
                  <a:cubicBezTo>
                    <a:pt x="25" y="5501"/>
                    <a:pt x="25" y="5787"/>
                    <a:pt x="37" y="6049"/>
                  </a:cubicBezTo>
                  <a:cubicBezTo>
                    <a:pt x="120" y="6049"/>
                    <a:pt x="191" y="6037"/>
                    <a:pt x="251" y="6037"/>
                  </a:cubicBezTo>
                  <a:lnTo>
                    <a:pt x="251" y="5191"/>
                  </a:lnTo>
                  <a:cubicBezTo>
                    <a:pt x="251" y="4560"/>
                    <a:pt x="263" y="3870"/>
                    <a:pt x="299" y="3155"/>
                  </a:cubicBezTo>
                  <a:cubicBezTo>
                    <a:pt x="334" y="2417"/>
                    <a:pt x="382" y="1739"/>
                    <a:pt x="453" y="1108"/>
                  </a:cubicBezTo>
                  <a:cubicBezTo>
                    <a:pt x="501" y="715"/>
                    <a:pt x="549" y="334"/>
                    <a:pt x="596" y="0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23881850" y="2772200"/>
              <a:ext cx="422100" cy="118775"/>
            </a:xfrm>
            <a:custGeom>
              <a:avLst/>
              <a:gdLst/>
              <a:ahLst/>
              <a:cxnLst/>
              <a:rect l="l" t="t" r="r" b="b"/>
              <a:pathLst>
                <a:path w="16884" h="4751" extrusionOk="0">
                  <a:moveTo>
                    <a:pt x="16883" y="0"/>
                  </a:moveTo>
                  <a:cubicBezTo>
                    <a:pt x="16859" y="12"/>
                    <a:pt x="16848" y="12"/>
                    <a:pt x="16812" y="12"/>
                  </a:cubicBezTo>
                  <a:cubicBezTo>
                    <a:pt x="16467" y="24"/>
                    <a:pt x="16109" y="60"/>
                    <a:pt x="15740" y="84"/>
                  </a:cubicBezTo>
                  <a:cubicBezTo>
                    <a:pt x="15002" y="131"/>
                    <a:pt x="14204" y="238"/>
                    <a:pt x="13371" y="346"/>
                  </a:cubicBezTo>
                  <a:cubicBezTo>
                    <a:pt x="11728" y="584"/>
                    <a:pt x="9906" y="941"/>
                    <a:pt x="8049" y="1441"/>
                  </a:cubicBezTo>
                  <a:cubicBezTo>
                    <a:pt x="6191" y="1965"/>
                    <a:pt x="4465" y="2608"/>
                    <a:pt x="2917" y="3263"/>
                  </a:cubicBezTo>
                  <a:cubicBezTo>
                    <a:pt x="2155" y="3596"/>
                    <a:pt x="1429" y="3918"/>
                    <a:pt x="750" y="4275"/>
                  </a:cubicBezTo>
                  <a:cubicBezTo>
                    <a:pt x="500" y="4406"/>
                    <a:pt x="250" y="4525"/>
                    <a:pt x="0" y="4656"/>
                  </a:cubicBezTo>
                  <a:cubicBezTo>
                    <a:pt x="36" y="4691"/>
                    <a:pt x="84" y="4715"/>
                    <a:pt x="119" y="4751"/>
                  </a:cubicBezTo>
                  <a:cubicBezTo>
                    <a:pt x="334" y="4632"/>
                    <a:pt x="572" y="4525"/>
                    <a:pt x="810" y="4406"/>
                  </a:cubicBezTo>
                  <a:cubicBezTo>
                    <a:pt x="1465" y="4060"/>
                    <a:pt x="2203" y="3751"/>
                    <a:pt x="2977" y="3406"/>
                  </a:cubicBezTo>
                  <a:cubicBezTo>
                    <a:pt x="4501" y="2763"/>
                    <a:pt x="6227" y="2143"/>
                    <a:pt x="8096" y="1608"/>
                  </a:cubicBezTo>
                  <a:cubicBezTo>
                    <a:pt x="9954" y="1096"/>
                    <a:pt x="11752" y="739"/>
                    <a:pt x="13407" y="489"/>
                  </a:cubicBezTo>
                  <a:cubicBezTo>
                    <a:pt x="14240" y="381"/>
                    <a:pt x="15014" y="286"/>
                    <a:pt x="15752" y="227"/>
                  </a:cubicBezTo>
                  <a:cubicBezTo>
                    <a:pt x="16133" y="191"/>
                    <a:pt x="16490" y="143"/>
                    <a:pt x="16824" y="131"/>
                  </a:cubicBezTo>
                  <a:lnTo>
                    <a:pt x="16859" y="131"/>
                  </a:lnTo>
                  <a:cubicBezTo>
                    <a:pt x="16871" y="84"/>
                    <a:pt x="16871" y="48"/>
                    <a:pt x="1688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23828275" y="2736775"/>
              <a:ext cx="75325" cy="183075"/>
            </a:xfrm>
            <a:custGeom>
              <a:avLst/>
              <a:gdLst/>
              <a:ahLst/>
              <a:cxnLst/>
              <a:rect l="l" t="t" r="r" b="b"/>
              <a:pathLst>
                <a:path w="3013" h="7323" extrusionOk="0">
                  <a:moveTo>
                    <a:pt x="119" y="1"/>
                  </a:moveTo>
                  <a:cubicBezTo>
                    <a:pt x="72" y="12"/>
                    <a:pt x="36" y="48"/>
                    <a:pt x="0" y="60"/>
                  </a:cubicBezTo>
                  <a:cubicBezTo>
                    <a:pt x="12" y="191"/>
                    <a:pt x="24" y="310"/>
                    <a:pt x="36" y="453"/>
                  </a:cubicBezTo>
                  <a:cubicBezTo>
                    <a:pt x="60" y="584"/>
                    <a:pt x="83" y="727"/>
                    <a:pt x="119" y="882"/>
                  </a:cubicBezTo>
                  <a:cubicBezTo>
                    <a:pt x="155" y="1179"/>
                    <a:pt x="250" y="1489"/>
                    <a:pt x="322" y="1810"/>
                  </a:cubicBezTo>
                  <a:cubicBezTo>
                    <a:pt x="500" y="2465"/>
                    <a:pt x="738" y="3191"/>
                    <a:pt x="1036" y="3894"/>
                  </a:cubicBezTo>
                  <a:cubicBezTo>
                    <a:pt x="1345" y="4608"/>
                    <a:pt x="1691" y="5287"/>
                    <a:pt x="2024" y="5882"/>
                  </a:cubicBezTo>
                  <a:cubicBezTo>
                    <a:pt x="2179" y="6180"/>
                    <a:pt x="2346" y="6442"/>
                    <a:pt x="2512" y="6692"/>
                  </a:cubicBezTo>
                  <a:cubicBezTo>
                    <a:pt x="2643" y="6918"/>
                    <a:pt x="2798" y="7132"/>
                    <a:pt x="2917" y="7323"/>
                  </a:cubicBezTo>
                  <a:cubicBezTo>
                    <a:pt x="2941" y="7311"/>
                    <a:pt x="2989" y="7275"/>
                    <a:pt x="3012" y="7263"/>
                  </a:cubicBezTo>
                  <a:cubicBezTo>
                    <a:pt x="2881" y="7073"/>
                    <a:pt x="2750" y="6859"/>
                    <a:pt x="2619" y="6644"/>
                  </a:cubicBezTo>
                  <a:cubicBezTo>
                    <a:pt x="2453" y="6382"/>
                    <a:pt x="2298" y="6108"/>
                    <a:pt x="2143" y="5823"/>
                  </a:cubicBezTo>
                  <a:cubicBezTo>
                    <a:pt x="1810" y="5227"/>
                    <a:pt x="1488" y="4573"/>
                    <a:pt x="1167" y="3858"/>
                  </a:cubicBezTo>
                  <a:cubicBezTo>
                    <a:pt x="869" y="3144"/>
                    <a:pt x="631" y="2441"/>
                    <a:pt x="453" y="1798"/>
                  </a:cubicBezTo>
                  <a:cubicBezTo>
                    <a:pt x="381" y="1477"/>
                    <a:pt x="298" y="1167"/>
                    <a:pt x="250" y="882"/>
                  </a:cubicBezTo>
                  <a:cubicBezTo>
                    <a:pt x="214" y="727"/>
                    <a:pt x="191" y="596"/>
                    <a:pt x="179" y="453"/>
                  </a:cubicBezTo>
                  <a:cubicBezTo>
                    <a:pt x="155" y="310"/>
                    <a:pt x="131" y="179"/>
                    <a:pt x="119" y="48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24249450" y="2648675"/>
              <a:ext cx="407800" cy="417300"/>
            </a:xfrm>
            <a:custGeom>
              <a:avLst/>
              <a:gdLst/>
              <a:ahLst/>
              <a:cxnLst/>
              <a:rect l="l" t="t" r="r" b="b"/>
              <a:pathLst>
                <a:path w="16312" h="16692" extrusionOk="0">
                  <a:moveTo>
                    <a:pt x="7097" y="0"/>
                  </a:moveTo>
                  <a:cubicBezTo>
                    <a:pt x="5442" y="131"/>
                    <a:pt x="3787" y="274"/>
                    <a:pt x="2144" y="417"/>
                  </a:cubicBezTo>
                  <a:cubicBezTo>
                    <a:pt x="1989" y="429"/>
                    <a:pt x="1822" y="441"/>
                    <a:pt x="1727" y="548"/>
                  </a:cubicBezTo>
                  <a:cubicBezTo>
                    <a:pt x="1667" y="608"/>
                    <a:pt x="1632" y="691"/>
                    <a:pt x="1584" y="774"/>
                  </a:cubicBezTo>
                  <a:cubicBezTo>
                    <a:pt x="608" y="3274"/>
                    <a:pt x="24" y="6072"/>
                    <a:pt x="12" y="8751"/>
                  </a:cubicBezTo>
                  <a:cubicBezTo>
                    <a:pt x="0" y="10263"/>
                    <a:pt x="203" y="11883"/>
                    <a:pt x="1143" y="13073"/>
                  </a:cubicBezTo>
                  <a:cubicBezTo>
                    <a:pt x="1513" y="13561"/>
                    <a:pt x="1989" y="13931"/>
                    <a:pt x="2513" y="14252"/>
                  </a:cubicBezTo>
                  <a:cubicBezTo>
                    <a:pt x="4358" y="15431"/>
                    <a:pt x="6585" y="15847"/>
                    <a:pt x="8752" y="16193"/>
                  </a:cubicBezTo>
                  <a:cubicBezTo>
                    <a:pt x="10458" y="16447"/>
                    <a:pt x="12182" y="16692"/>
                    <a:pt x="13908" y="16692"/>
                  </a:cubicBezTo>
                  <a:cubicBezTo>
                    <a:pt x="14206" y="16692"/>
                    <a:pt x="14503" y="16685"/>
                    <a:pt x="14800" y="16669"/>
                  </a:cubicBezTo>
                  <a:cubicBezTo>
                    <a:pt x="15193" y="15788"/>
                    <a:pt x="15526" y="14895"/>
                    <a:pt x="15740" y="13954"/>
                  </a:cubicBezTo>
                  <a:cubicBezTo>
                    <a:pt x="16074" y="12454"/>
                    <a:pt x="16229" y="10930"/>
                    <a:pt x="16312" y="9418"/>
                  </a:cubicBezTo>
                  <a:cubicBezTo>
                    <a:pt x="13609" y="9228"/>
                    <a:pt x="10966" y="8573"/>
                    <a:pt x="8513" y="7477"/>
                  </a:cubicBezTo>
                  <a:cubicBezTo>
                    <a:pt x="8418" y="7454"/>
                    <a:pt x="8347" y="7406"/>
                    <a:pt x="8287" y="7335"/>
                  </a:cubicBezTo>
                  <a:cubicBezTo>
                    <a:pt x="8228" y="7227"/>
                    <a:pt x="8240" y="7096"/>
                    <a:pt x="8275" y="6977"/>
                  </a:cubicBezTo>
                  <a:cubicBezTo>
                    <a:pt x="8763" y="4608"/>
                    <a:pt x="8335" y="2060"/>
                    <a:pt x="7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24575075" y="2879950"/>
              <a:ext cx="47050" cy="185175"/>
            </a:xfrm>
            <a:custGeom>
              <a:avLst/>
              <a:gdLst/>
              <a:ahLst/>
              <a:cxnLst/>
              <a:rect l="l" t="t" r="r" b="b"/>
              <a:pathLst>
                <a:path w="1882" h="7407" extrusionOk="0">
                  <a:moveTo>
                    <a:pt x="1751" y="0"/>
                  </a:moveTo>
                  <a:cubicBezTo>
                    <a:pt x="1715" y="60"/>
                    <a:pt x="1715" y="119"/>
                    <a:pt x="1715" y="179"/>
                  </a:cubicBezTo>
                  <a:cubicBezTo>
                    <a:pt x="1715" y="500"/>
                    <a:pt x="1703" y="810"/>
                    <a:pt x="1680" y="1155"/>
                  </a:cubicBezTo>
                  <a:cubicBezTo>
                    <a:pt x="1620" y="1834"/>
                    <a:pt x="1525" y="2584"/>
                    <a:pt x="1382" y="3358"/>
                  </a:cubicBezTo>
                  <a:cubicBezTo>
                    <a:pt x="1215" y="4132"/>
                    <a:pt x="1001" y="4858"/>
                    <a:pt x="787" y="5501"/>
                  </a:cubicBezTo>
                  <a:cubicBezTo>
                    <a:pt x="668" y="5823"/>
                    <a:pt x="560" y="6120"/>
                    <a:pt x="441" y="6406"/>
                  </a:cubicBezTo>
                  <a:cubicBezTo>
                    <a:pt x="382" y="6537"/>
                    <a:pt x="334" y="6692"/>
                    <a:pt x="275" y="6811"/>
                  </a:cubicBezTo>
                  <a:cubicBezTo>
                    <a:pt x="215" y="6930"/>
                    <a:pt x="156" y="7061"/>
                    <a:pt x="108" y="7180"/>
                  </a:cubicBezTo>
                  <a:cubicBezTo>
                    <a:pt x="84" y="7251"/>
                    <a:pt x="37" y="7323"/>
                    <a:pt x="1" y="7406"/>
                  </a:cubicBezTo>
                  <a:lnTo>
                    <a:pt x="120" y="7406"/>
                  </a:lnTo>
                  <a:cubicBezTo>
                    <a:pt x="156" y="7347"/>
                    <a:pt x="179" y="7299"/>
                    <a:pt x="215" y="7239"/>
                  </a:cubicBezTo>
                  <a:cubicBezTo>
                    <a:pt x="275" y="7120"/>
                    <a:pt x="334" y="7001"/>
                    <a:pt x="394" y="6870"/>
                  </a:cubicBezTo>
                  <a:lnTo>
                    <a:pt x="572" y="6466"/>
                  </a:lnTo>
                  <a:cubicBezTo>
                    <a:pt x="703" y="6180"/>
                    <a:pt x="810" y="5870"/>
                    <a:pt x="941" y="5549"/>
                  </a:cubicBezTo>
                  <a:cubicBezTo>
                    <a:pt x="1180" y="4906"/>
                    <a:pt x="1394" y="4168"/>
                    <a:pt x="1561" y="3382"/>
                  </a:cubicBezTo>
                  <a:cubicBezTo>
                    <a:pt x="1715" y="2596"/>
                    <a:pt x="1811" y="1834"/>
                    <a:pt x="1858" y="1143"/>
                  </a:cubicBezTo>
                  <a:cubicBezTo>
                    <a:pt x="1870" y="810"/>
                    <a:pt x="1882" y="477"/>
                    <a:pt x="1882" y="167"/>
                  </a:cubicBezTo>
                  <a:lnTo>
                    <a:pt x="1882" y="12"/>
                  </a:lnTo>
                  <a:cubicBezTo>
                    <a:pt x="1834" y="12"/>
                    <a:pt x="1787" y="0"/>
                    <a:pt x="175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24369400" y="2661175"/>
              <a:ext cx="241725" cy="315250"/>
            </a:xfrm>
            <a:custGeom>
              <a:avLst/>
              <a:gdLst/>
              <a:ahLst/>
              <a:cxnLst/>
              <a:rect l="l" t="t" r="r" b="b"/>
              <a:pathLst>
                <a:path w="9669" h="12610" extrusionOk="0">
                  <a:moveTo>
                    <a:pt x="536" y="0"/>
                  </a:moveTo>
                  <a:cubicBezTo>
                    <a:pt x="536" y="0"/>
                    <a:pt x="525" y="84"/>
                    <a:pt x="513" y="227"/>
                  </a:cubicBezTo>
                  <a:cubicBezTo>
                    <a:pt x="501" y="417"/>
                    <a:pt x="465" y="631"/>
                    <a:pt x="453" y="870"/>
                  </a:cubicBezTo>
                  <a:cubicBezTo>
                    <a:pt x="394" y="1512"/>
                    <a:pt x="322" y="2286"/>
                    <a:pt x="239" y="3203"/>
                  </a:cubicBezTo>
                  <a:cubicBezTo>
                    <a:pt x="203" y="3715"/>
                    <a:pt x="155" y="4251"/>
                    <a:pt x="108" y="4822"/>
                  </a:cubicBezTo>
                  <a:cubicBezTo>
                    <a:pt x="60" y="5406"/>
                    <a:pt x="1" y="6037"/>
                    <a:pt x="24" y="6704"/>
                  </a:cubicBezTo>
                  <a:cubicBezTo>
                    <a:pt x="36" y="7358"/>
                    <a:pt x="144" y="8073"/>
                    <a:pt x="441" y="8740"/>
                  </a:cubicBezTo>
                  <a:cubicBezTo>
                    <a:pt x="584" y="9073"/>
                    <a:pt x="798" y="9394"/>
                    <a:pt x="1060" y="9668"/>
                  </a:cubicBezTo>
                  <a:cubicBezTo>
                    <a:pt x="1334" y="9930"/>
                    <a:pt x="1656" y="10156"/>
                    <a:pt x="1989" y="10335"/>
                  </a:cubicBezTo>
                  <a:cubicBezTo>
                    <a:pt x="2322" y="10514"/>
                    <a:pt x="2668" y="10656"/>
                    <a:pt x="3025" y="10775"/>
                  </a:cubicBezTo>
                  <a:cubicBezTo>
                    <a:pt x="3370" y="10918"/>
                    <a:pt x="3715" y="11037"/>
                    <a:pt x="4049" y="11156"/>
                  </a:cubicBezTo>
                  <a:cubicBezTo>
                    <a:pt x="4739" y="11395"/>
                    <a:pt x="5394" y="11585"/>
                    <a:pt x="6013" y="11776"/>
                  </a:cubicBezTo>
                  <a:cubicBezTo>
                    <a:pt x="7287" y="12133"/>
                    <a:pt x="8442" y="12407"/>
                    <a:pt x="9430" y="12585"/>
                  </a:cubicBezTo>
                  <a:cubicBezTo>
                    <a:pt x="9502" y="12597"/>
                    <a:pt x="9561" y="12609"/>
                    <a:pt x="9633" y="12609"/>
                  </a:cubicBezTo>
                  <a:cubicBezTo>
                    <a:pt x="9645" y="12585"/>
                    <a:pt x="9645" y="12538"/>
                    <a:pt x="9669" y="12490"/>
                  </a:cubicBezTo>
                  <a:cubicBezTo>
                    <a:pt x="9585" y="12478"/>
                    <a:pt x="9526" y="12466"/>
                    <a:pt x="9454" y="12442"/>
                  </a:cubicBezTo>
                  <a:cubicBezTo>
                    <a:pt x="8490" y="12252"/>
                    <a:pt x="7323" y="11990"/>
                    <a:pt x="6073" y="11609"/>
                  </a:cubicBezTo>
                  <a:cubicBezTo>
                    <a:pt x="5454" y="11430"/>
                    <a:pt x="4799" y="11228"/>
                    <a:pt x="4108" y="10990"/>
                  </a:cubicBezTo>
                  <a:cubicBezTo>
                    <a:pt x="3775" y="10871"/>
                    <a:pt x="3430" y="10752"/>
                    <a:pt x="3084" y="10621"/>
                  </a:cubicBezTo>
                  <a:cubicBezTo>
                    <a:pt x="2739" y="10478"/>
                    <a:pt x="2406" y="10347"/>
                    <a:pt x="2072" y="10168"/>
                  </a:cubicBezTo>
                  <a:cubicBezTo>
                    <a:pt x="1751" y="9990"/>
                    <a:pt x="1429" y="9787"/>
                    <a:pt x="1179" y="9525"/>
                  </a:cubicBezTo>
                  <a:cubicBezTo>
                    <a:pt x="929" y="9275"/>
                    <a:pt x="739" y="8978"/>
                    <a:pt x="584" y="8668"/>
                  </a:cubicBezTo>
                  <a:cubicBezTo>
                    <a:pt x="286" y="8025"/>
                    <a:pt x="179" y="7346"/>
                    <a:pt x="167" y="6704"/>
                  </a:cubicBezTo>
                  <a:cubicBezTo>
                    <a:pt x="155" y="6049"/>
                    <a:pt x="215" y="5441"/>
                    <a:pt x="239" y="4846"/>
                  </a:cubicBezTo>
                  <a:cubicBezTo>
                    <a:pt x="286" y="4263"/>
                    <a:pt x="322" y="3727"/>
                    <a:pt x="358" y="3215"/>
                  </a:cubicBezTo>
                  <a:cubicBezTo>
                    <a:pt x="417" y="2298"/>
                    <a:pt x="477" y="1512"/>
                    <a:pt x="513" y="870"/>
                  </a:cubicBezTo>
                  <a:cubicBezTo>
                    <a:pt x="525" y="631"/>
                    <a:pt x="536" y="417"/>
                    <a:pt x="536" y="22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24126225" y="2367275"/>
              <a:ext cx="452450" cy="325125"/>
            </a:xfrm>
            <a:custGeom>
              <a:avLst/>
              <a:gdLst/>
              <a:ahLst/>
              <a:cxnLst/>
              <a:rect l="l" t="t" r="r" b="b"/>
              <a:pathLst>
                <a:path w="18098" h="13005" extrusionOk="0">
                  <a:moveTo>
                    <a:pt x="4722" y="0"/>
                  </a:moveTo>
                  <a:cubicBezTo>
                    <a:pt x="4113" y="0"/>
                    <a:pt x="3506" y="37"/>
                    <a:pt x="2893" y="160"/>
                  </a:cubicBezTo>
                  <a:cubicBezTo>
                    <a:pt x="1977" y="338"/>
                    <a:pt x="1084" y="624"/>
                    <a:pt x="179" y="838"/>
                  </a:cubicBezTo>
                  <a:cubicBezTo>
                    <a:pt x="48" y="1862"/>
                    <a:pt x="60" y="2922"/>
                    <a:pt x="24" y="3958"/>
                  </a:cubicBezTo>
                  <a:cubicBezTo>
                    <a:pt x="0" y="4839"/>
                    <a:pt x="12" y="5720"/>
                    <a:pt x="72" y="6589"/>
                  </a:cubicBezTo>
                  <a:cubicBezTo>
                    <a:pt x="1143" y="6553"/>
                    <a:pt x="2203" y="6434"/>
                    <a:pt x="3251" y="6220"/>
                  </a:cubicBezTo>
                  <a:lnTo>
                    <a:pt x="3251" y="6220"/>
                  </a:lnTo>
                  <a:cubicBezTo>
                    <a:pt x="3167" y="7161"/>
                    <a:pt x="3417" y="8077"/>
                    <a:pt x="3405" y="9018"/>
                  </a:cubicBezTo>
                  <a:cubicBezTo>
                    <a:pt x="3405" y="9768"/>
                    <a:pt x="3239" y="10494"/>
                    <a:pt x="2929" y="11161"/>
                  </a:cubicBezTo>
                  <a:cubicBezTo>
                    <a:pt x="4322" y="12185"/>
                    <a:pt x="6037" y="12721"/>
                    <a:pt x="7787" y="12899"/>
                  </a:cubicBezTo>
                  <a:cubicBezTo>
                    <a:pt x="8423" y="12966"/>
                    <a:pt x="9059" y="13005"/>
                    <a:pt x="9695" y="13005"/>
                  </a:cubicBezTo>
                  <a:cubicBezTo>
                    <a:pt x="10083" y="13005"/>
                    <a:pt x="10471" y="12990"/>
                    <a:pt x="10859" y="12959"/>
                  </a:cubicBezTo>
                  <a:cubicBezTo>
                    <a:pt x="11490" y="12923"/>
                    <a:pt x="12216" y="12876"/>
                    <a:pt x="12776" y="12566"/>
                  </a:cubicBezTo>
                  <a:cubicBezTo>
                    <a:pt x="12645" y="12090"/>
                    <a:pt x="12514" y="11613"/>
                    <a:pt x="12395" y="11137"/>
                  </a:cubicBezTo>
                  <a:cubicBezTo>
                    <a:pt x="12359" y="11030"/>
                    <a:pt x="12335" y="10911"/>
                    <a:pt x="12347" y="10804"/>
                  </a:cubicBezTo>
                  <a:cubicBezTo>
                    <a:pt x="12395" y="10554"/>
                    <a:pt x="12633" y="10244"/>
                    <a:pt x="12740" y="9982"/>
                  </a:cubicBezTo>
                  <a:cubicBezTo>
                    <a:pt x="12895" y="9566"/>
                    <a:pt x="13049" y="9137"/>
                    <a:pt x="13228" y="8720"/>
                  </a:cubicBezTo>
                  <a:cubicBezTo>
                    <a:pt x="13597" y="8970"/>
                    <a:pt x="13966" y="9208"/>
                    <a:pt x="14347" y="9470"/>
                  </a:cubicBezTo>
                  <a:cubicBezTo>
                    <a:pt x="16038" y="8470"/>
                    <a:pt x="17574" y="6827"/>
                    <a:pt x="18098" y="4898"/>
                  </a:cubicBezTo>
                  <a:cubicBezTo>
                    <a:pt x="17621" y="4422"/>
                    <a:pt x="17264" y="3886"/>
                    <a:pt x="16752" y="3422"/>
                  </a:cubicBezTo>
                  <a:cubicBezTo>
                    <a:pt x="16062" y="2815"/>
                    <a:pt x="15288" y="2315"/>
                    <a:pt x="14454" y="1910"/>
                  </a:cubicBezTo>
                  <a:cubicBezTo>
                    <a:pt x="13859" y="1624"/>
                    <a:pt x="13169" y="1315"/>
                    <a:pt x="12526" y="1148"/>
                  </a:cubicBezTo>
                  <a:cubicBezTo>
                    <a:pt x="11740" y="945"/>
                    <a:pt x="10859" y="1100"/>
                    <a:pt x="10061" y="981"/>
                  </a:cubicBezTo>
                  <a:cubicBezTo>
                    <a:pt x="8942" y="815"/>
                    <a:pt x="8096" y="88"/>
                    <a:pt x="6989" y="76"/>
                  </a:cubicBezTo>
                  <a:cubicBezTo>
                    <a:pt x="6226" y="57"/>
                    <a:pt x="5473" y="0"/>
                    <a:pt x="4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23677050" y="2791200"/>
              <a:ext cx="160175" cy="155875"/>
            </a:xfrm>
            <a:custGeom>
              <a:avLst/>
              <a:gdLst/>
              <a:ahLst/>
              <a:cxnLst/>
              <a:rect l="l" t="t" r="r" b="b"/>
              <a:pathLst>
                <a:path w="6407" h="6235" extrusionOk="0">
                  <a:moveTo>
                    <a:pt x="864" y="1"/>
                  </a:moveTo>
                  <a:cubicBezTo>
                    <a:pt x="807" y="1"/>
                    <a:pt x="749" y="5"/>
                    <a:pt x="691" y="14"/>
                  </a:cubicBezTo>
                  <a:cubicBezTo>
                    <a:pt x="1" y="121"/>
                    <a:pt x="72" y="883"/>
                    <a:pt x="298" y="1395"/>
                  </a:cubicBezTo>
                  <a:cubicBezTo>
                    <a:pt x="989" y="3003"/>
                    <a:pt x="2084" y="4491"/>
                    <a:pt x="3311" y="5729"/>
                  </a:cubicBezTo>
                  <a:cubicBezTo>
                    <a:pt x="3525" y="5967"/>
                    <a:pt x="3799" y="6206"/>
                    <a:pt x="4120" y="6229"/>
                  </a:cubicBezTo>
                  <a:cubicBezTo>
                    <a:pt x="4150" y="6233"/>
                    <a:pt x="4179" y="6235"/>
                    <a:pt x="4208" y="6235"/>
                  </a:cubicBezTo>
                  <a:cubicBezTo>
                    <a:pt x="4472" y="6235"/>
                    <a:pt x="4716" y="6096"/>
                    <a:pt x="4942" y="5967"/>
                  </a:cubicBezTo>
                  <a:cubicBezTo>
                    <a:pt x="5418" y="5670"/>
                    <a:pt x="5906" y="5372"/>
                    <a:pt x="6406" y="5063"/>
                  </a:cubicBezTo>
                  <a:cubicBezTo>
                    <a:pt x="6251" y="4801"/>
                    <a:pt x="6061" y="4586"/>
                    <a:pt x="5835" y="4408"/>
                  </a:cubicBezTo>
                  <a:cubicBezTo>
                    <a:pt x="5192" y="3908"/>
                    <a:pt x="4358" y="3753"/>
                    <a:pt x="3561" y="3705"/>
                  </a:cubicBezTo>
                  <a:cubicBezTo>
                    <a:pt x="3430" y="2705"/>
                    <a:pt x="3096" y="1741"/>
                    <a:pt x="2608" y="860"/>
                  </a:cubicBezTo>
                  <a:cubicBezTo>
                    <a:pt x="2107" y="500"/>
                    <a:pt x="1486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24685525" y="2921925"/>
              <a:ext cx="74725" cy="190725"/>
            </a:xfrm>
            <a:custGeom>
              <a:avLst/>
              <a:gdLst/>
              <a:ahLst/>
              <a:cxnLst/>
              <a:rect l="l" t="t" r="r" b="b"/>
              <a:pathLst>
                <a:path w="2989" h="7629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286"/>
                    <a:pt x="0" y="584"/>
                    <a:pt x="60" y="869"/>
                  </a:cubicBezTo>
                  <a:cubicBezTo>
                    <a:pt x="238" y="1655"/>
                    <a:pt x="786" y="2298"/>
                    <a:pt x="1369" y="2846"/>
                  </a:cubicBezTo>
                  <a:cubicBezTo>
                    <a:pt x="834" y="3715"/>
                    <a:pt x="476" y="4667"/>
                    <a:pt x="298" y="5644"/>
                  </a:cubicBezTo>
                  <a:cubicBezTo>
                    <a:pt x="476" y="6299"/>
                    <a:pt x="631" y="7168"/>
                    <a:pt x="1226" y="7525"/>
                  </a:cubicBezTo>
                  <a:cubicBezTo>
                    <a:pt x="1346" y="7597"/>
                    <a:pt x="1459" y="7628"/>
                    <a:pt x="1565" y="7628"/>
                  </a:cubicBezTo>
                  <a:cubicBezTo>
                    <a:pt x="1987" y="7628"/>
                    <a:pt x="2291" y="7132"/>
                    <a:pt x="2405" y="6703"/>
                  </a:cubicBezTo>
                  <a:cubicBezTo>
                    <a:pt x="2893" y="5037"/>
                    <a:pt x="2989" y="3179"/>
                    <a:pt x="2834" y="1453"/>
                  </a:cubicBezTo>
                  <a:cubicBezTo>
                    <a:pt x="2810" y="1119"/>
                    <a:pt x="2762" y="762"/>
                    <a:pt x="2524" y="536"/>
                  </a:cubicBezTo>
                  <a:cubicBezTo>
                    <a:pt x="2322" y="334"/>
                    <a:pt x="2024" y="274"/>
                    <a:pt x="1726" y="226"/>
                  </a:cubicBezTo>
                  <a:cubicBezTo>
                    <a:pt x="1191" y="143"/>
                    <a:pt x="619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24328625" y="1833175"/>
              <a:ext cx="326250" cy="261325"/>
            </a:xfrm>
            <a:custGeom>
              <a:avLst/>
              <a:gdLst/>
              <a:ahLst/>
              <a:cxnLst/>
              <a:rect l="l" t="t" r="r" b="b"/>
              <a:pathLst>
                <a:path w="13050" h="10453" extrusionOk="0">
                  <a:moveTo>
                    <a:pt x="5665" y="1"/>
                  </a:moveTo>
                  <a:cubicBezTo>
                    <a:pt x="3557" y="1"/>
                    <a:pt x="1409" y="1828"/>
                    <a:pt x="1894" y="4057"/>
                  </a:cubicBezTo>
                  <a:cubicBezTo>
                    <a:pt x="1813" y="4034"/>
                    <a:pt x="1729" y="4023"/>
                    <a:pt x="1644" y="4023"/>
                  </a:cubicBezTo>
                  <a:cubicBezTo>
                    <a:pt x="1428" y="4023"/>
                    <a:pt x="1207" y="4096"/>
                    <a:pt x="1036" y="4224"/>
                  </a:cubicBezTo>
                  <a:cubicBezTo>
                    <a:pt x="798" y="4403"/>
                    <a:pt x="620" y="4653"/>
                    <a:pt x="477" y="4903"/>
                  </a:cubicBezTo>
                  <a:cubicBezTo>
                    <a:pt x="191" y="5379"/>
                    <a:pt x="0" y="5938"/>
                    <a:pt x="84" y="6486"/>
                  </a:cubicBezTo>
                  <a:cubicBezTo>
                    <a:pt x="179" y="7034"/>
                    <a:pt x="608" y="7558"/>
                    <a:pt x="1155" y="7581"/>
                  </a:cubicBezTo>
                  <a:lnTo>
                    <a:pt x="9311" y="10320"/>
                  </a:lnTo>
                  <a:cubicBezTo>
                    <a:pt x="9544" y="10410"/>
                    <a:pt x="9791" y="10453"/>
                    <a:pt x="10039" y="10453"/>
                  </a:cubicBezTo>
                  <a:cubicBezTo>
                    <a:pt x="10641" y="10453"/>
                    <a:pt x="11247" y="10202"/>
                    <a:pt x="11669" y="9772"/>
                  </a:cubicBezTo>
                  <a:cubicBezTo>
                    <a:pt x="12264" y="9165"/>
                    <a:pt x="12514" y="8248"/>
                    <a:pt x="12395" y="7403"/>
                  </a:cubicBezTo>
                  <a:cubicBezTo>
                    <a:pt x="12312" y="6796"/>
                    <a:pt x="11954" y="6129"/>
                    <a:pt x="11335" y="6034"/>
                  </a:cubicBezTo>
                  <a:cubicBezTo>
                    <a:pt x="13050" y="4915"/>
                    <a:pt x="12145" y="2236"/>
                    <a:pt x="10264" y="1962"/>
                  </a:cubicBezTo>
                  <a:cubicBezTo>
                    <a:pt x="10164" y="1945"/>
                    <a:pt x="10063" y="1937"/>
                    <a:pt x="9961" y="1937"/>
                  </a:cubicBezTo>
                  <a:cubicBezTo>
                    <a:pt x="9476" y="1937"/>
                    <a:pt x="8979" y="2124"/>
                    <a:pt x="8644" y="2498"/>
                  </a:cubicBezTo>
                  <a:cubicBezTo>
                    <a:pt x="8633" y="1283"/>
                    <a:pt x="7859" y="557"/>
                    <a:pt x="6787" y="188"/>
                  </a:cubicBezTo>
                  <a:cubicBezTo>
                    <a:pt x="6425" y="60"/>
                    <a:pt x="6046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24383700" y="1981500"/>
              <a:ext cx="126525" cy="47175"/>
            </a:xfrm>
            <a:custGeom>
              <a:avLst/>
              <a:gdLst/>
              <a:ahLst/>
              <a:cxnLst/>
              <a:rect l="l" t="t" r="r" b="b"/>
              <a:pathLst>
                <a:path w="5061" h="1887" extrusionOk="0">
                  <a:moveTo>
                    <a:pt x="2414" y="1"/>
                  </a:moveTo>
                  <a:cubicBezTo>
                    <a:pt x="2252" y="1"/>
                    <a:pt x="2090" y="14"/>
                    <a:pt x="1929" y="41"/>
                  </a:cubicBezTo>
                  <a:cubicBezTo>
                    <a:pt x="1179" y="160"/>
                    <a:pt x="464" y="613"/>
                    <a:pt x="0" y="1232"/>
                  </a:cubicBezTo>
                  <a:lnTo>
                    <a:pt x="5060" y="1887"/>
                  </a:lnTo>
                  <a:cubicBezTo>
                    <a:pt x="4989" y="1339"/>
                    <a:pt x="4608" y="863"/>
                    <a:pt x="4155" y="553"/>
                  </a:cubicBezTo>
                  <a:cubicBezTo>
                    <a:pt x="3646" y="195"/>
                    <a:pt x="3032" y="1"/>
                    <a:pt x="2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24218500" y="1987300"/>
              <a:ext cx="403625" cy="296475"/>
            </a:xfrm>
            <a:custGeom>
              <a:avLst/>
              <a:gdLst/>
              <a:ahLst/>
              <a:cxnLst/>
              <a:rect l="l" t="t" r="r" b="b"/>
              <a:pathLst>
                <a:path w="16145" h="11859" extrusionOk="0">
                  <a:moveTo>
                    <a:pt x="4967" y="1"/>
                  </a:moveTo>
                  <a:cubicBezTo>
                    <a:pt x="4047" y="1"/>
                    <a:pt x="3134" y="314"/>
                    <a:pt x="2334" y="881"/>
                  </a:cubicBezTo>
                  <a:cubicBezTo>
                    <a:pt x="1119" y="1762"/>
                    <a:pt x="357" y="3167"/>
                    <a:pt x="0" y="4607"/>
                  </a:cubicBezTo>
                  <a:lnTo>
                    <a:pt x="13990" y="11858"/>
                  </a:lnTo>
                  <a:cubicBezTo>
                    <a:pt x="15204" y="10334"/>
                    <a:pt x="16145" y="7893"/>
                    <a:pt x="15585" y="5929"/>
                  </a:cubicBezTo>
                  <a:cubicBezTo>
                    <a:pt x="15073" y="4179"/>
                    <a:pt x="13823" y="2631"/>
                    <a:pt x="12335" y="1595"/>
                  </a:cubicBezTo>
                  <a:cubicBezTo>
                    <a:pt x="11573" y="1083"/>
                    <a:pt x="10740" y="750"/>
                    <a:pt x="9847" y="524"/>
                  </a:cubicBezTo>
                  <a:cubicBezTo>
                    <a:pt x="9423" y="410"/>
                    <a:pt x="9008" y="314"/>
                    <a:pt x="8564" y="314"/>
                  </a:cubicBezTo>
                  <a:cubicBezTo>
                    <a:pt x="8496" y="314"/>
                    <a:pt x="8428" y="316"/>
                    <a:pt x="8358" y="321"/>
                  </a:cubicBezTo>
                  <a:cubicBezTo>
                    <a:pt x="8183" y="332"/>
                    <a:pt x="7346" y="614"/>
                    <a:pt x="7136" y="614"/>
                  </a:cubicBezTo>
                  <a:cubicBezTo>
                    <a:pt x="7118" y="614"/>
                    <a:pt x="7104" y="612"/>
                    <a:pt x="7096" y="607"/>
                  </a:cubicBezTo>
                  <a:cubicBezTo>
                    <a:pt x="6416" y="193"/>
                    <a:pt x="5689" y="1"/>
                    <a:pt x="4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24185750" y="2090325"/>
              <a:ext cx="88425" cy="118125"/>
            </a:xfrm>
            <a:custGeom>
              <a:avLst/>
              <a:gdLst/>
              <a:ahLst/>
              <a:cxnLst/>
              <a:rect l="l" t="t" r="r" b="b"/>
              <a:pathLst>
                <a:path w="3537" h="4725" extrusionOk="0">
                  <a:moveTo>
                    <a:pt x="2608" y="0"/>
                  </a:moveTo>
                  <a:cubicBezTo>
                    <a:pt x="2045" y="0"/>
                    <a:pt x="1483" y="170"/>
                    <a:pt x="1072" y="558"/>
                  </a:cubicBezTo>
                  <a:cubicBezTo>
                    <a:pt x="251" y="1344"/>
                    <a:pt x="0" y="2594"/>
                    <a:pt x="489" y="3630"/>
                  </a:cubicBezTo>
                  <a:cubicBezTo>
                    <a:pt x="727" y="4106"/>
                    <a:pt x="1120" y="4523"/>
                    <a:pt x="1608" y="4725"/>
                  </a:cubicBezTo>
                  <a:lnTo>
                    <a:pt x="3537" y="153"/>
                  </a:lnTo>
                  <a:cubicBezTo>
                    <a:pt x="3245" y="54"/>
                    <a:pt x="2926" y="0"/>
                    <a:pt x="2608" y="0"/>
                  </a:cubicBez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24281000" y="2368575"/>
              <a:ext cx="156600" cy="68900"/>
            </a:xfrm>
            <a:custGeom>
              <a:avLst/>
              <a:gdLst/>
              <a:ahLst/>
              <a:cxnLst/>
              <a:rect l="l" t="t" r="r" b="b"/>
              <a:pathLst>
                <a:path w="6264" h="2756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41"/>
                    <a:pt x="96" y="917"/>
                    <a:pt x="334" y="1310"/>
                  </a:cubicBezTo>
                  <a:cubicBezTo>
                    <a:pt x="679" y="1870"/>
                    <a:pt x="1251" y="2287"/>
                    <a:pt x="1870" y="2525"/>
                  </a:cubicBezTo>
                  <a:cubicBezTo>
                    <a:pt x="2280" y="2679"/>
                    <a:pt x="2720" y="2755"/>
                    <a:pt x="3160" y="2755"/>
                  </a:cubicBezTo>
                  <a:cubicBezTo>
                    <a:pt x="3740" y="2755"/>
                    <a:pt x="4320" y="2622"/>
                    <a:pt x="4834" y="2358"/>
                  </a:cubicBezTo>
                  <a:cubicBezTo>
                    <a:pt x="5418" y="2060"/>
                    <a:pt x="5906" y="1620"/>
                    <a:pt x="6263" y="1084"/>
                  </a:cubicBezTo>
                  <a:cubicBezTo>
                    <a:pt x="5489" y="905"/>
                    <a:pt x="4656" y="1048"/>
                    <a:pt x="3870" y="929"/>
                  </a:cubicBezTo>
                  <a:cubicBezTo>
                    <a:pt x="2751" y="774"/>
                    <a:pt x="1905" y="36"/>
                    <a:pt x="798" y="24"/>
                  </a:cubicBezTo>
                  <a:cubicBezTo>
                    <a:pt x="548" y="24"/>
                    <a:pt x="298" y="12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24293200" y="2356675"/>
              <a:ext cx="132775" cy="60075"/>
            </a:xfrm>
            <a:custGeom>
              <a:avLst/>
              <a:gdLst/>
              <a:ahLst/>
              <a:cxnLst/>
              <a:rect l="l" t="t" r="r" b="b"/>
              <a:pathLst>
                <a:path w="5311" h="2403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27"/>
                    <a:pt x="1179" y="2298"/>
                    <a:pt x="2418" y="2393"/>
                  </a:cubicBezTo>
                  <a:cubicBezTo>
                    <a:pt x="2489" y="2400"/>
                    <a:pt x="2560" y="2403"/>
                    <a:pt x="2631" y="2403"/>
                  </a:cubicBezTo>
                  <a:cubicBezTo>
                    <a:pt x="3785" y="2403"/>
                    <a:pt x="4907" y="1599"/>
                    <a:pt x="5311" y="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24192000" y="2037450"/>
              <a:ext cx="401550" cy="343950"/>
            </a:xfrm>
            <a:custGeom>
              <a:avLst/>
              <a:gdLst/>
              <a:ahLst/>
              <a:cxnLst/>
              <a:rect l="l" t="t" r="r" b="b"/>
              <a:pathLst>
                <a:path w="16062" h="13758" extrusionOk="0">
                  <a:moveTo>
                    <a:pt x="7364" y="1"/>
                  </a:moveTo>
                  <a:cubicBezTo>
                    <a:pt x="6570" y="1"/>
                    <a:pt x="5774" y="142"/>
                    <a:pt x="5013" y="446"/>
                  </a:cubicBezTo>
                  <a:cubicBezTo>
                    <a:pt x="3465" y="1054"/>
                    <a:pt x="2382" y="2197"/>
                    <a:pt x="1620" y="3637"/>
                  </a:cubicBezTo>
                  <a:cubicBezTo>
                    <a:pt x="417" y="5959"/>
                    <a:pt x="1" y="9519"/>
                    <a:pt x="1906" y="11650"/>
                  </a:cubicBezTo>
                  <a:cubicBezTo>
                    <a:pt x="2870" y="12734"/>
                    <a:pt x="4299" y="13222"/>
                    <a:pt x="5704" y="13484"/>
                  </a:cubicBezTo>
                  <a:cubicBezTo>
                    <a:pt x="6480" y="13621"/>
                    <a:pt x="7331" y="13758"/>
                    <a:pt x="8163" y="13758"/>
                  </a:cubicBezTo>
                  <a:cubicBezTo>
                    <a:pt x="8850" y="13758"/>
                    <a:pt x="9524" y="13664"/>
                    <a:pt x="10133" y="13400"/>
                  </a:cubicBezTo>
                  <a:cubicBezTo>
                    <a:pt x="10716" y="13150"/>
                    <a:pt x="11228" y="12793"/>
                    <a:pt x="11681" y="12364"/>
                  </a:cubicBezTo>
                  <a:cubicBezTo>
                    <a:pt x="12032" y="12723"/>
                    <a:pt x="12572" y="12855"/>
                    <a:pt x="13119" y="12855"/>
                  </a:cubicBezTo>
                  <a:cubicBezTo>
                    <a:pt x="13554" y="12855"/>
                    <a:pt x="13994" y="12772"/>
                    <a:pt x="14348" y="12650"/>
                  </a:cubicBezTo>
                  <a:cubicBezTo>
                    <a:pt x="15110" y="12376"/>
                    <a:pt x="15526" y="11674"/>
                    <a:pt x="15788" y="10948"/>
                  </a:cubicBezTo>
                  <a:cubicBezTo>
                    <a:pt x="16062" y="10269"/>
                    <a:pt x="16003" y="9447"/>
                    <a:pt x="15574" y="8840"/>
                  </a:cubicBezTo>
                  <a:cubicBezTo>
                    <a:pt x="15217" y="8340"/>
                    <a:pt x="14621" y="7947"/>
                    <a:pt x="13990" y="7828"/>
                  </a:cubicBezTo>
                  <a:cubicBezTo>
                    <a:pt x="14157" y="7150"/>
                    <a:pt x="14276" y="6471"/>
                    <a:pt x="14264" y="5780"/>
                  </a:cubicBezTo>
                  <a:cubicBezTo>
                    <a:pt x="14240" y="5459"/>
                    <a:pt x="14217" y="5149"/>
                    <a:pt x="14145" y="4828"/>
                  </a:cubicBezTo>
                  <a:cubicBezTo>
                    <a:pt x="13812" y="3423"/>
                    <a:pt x="12800" y="2185"/>
                    <a:pt x="11621" y="1363"/>
                  </a:cubicBezTo>
                  <a:cubicBezTo>
                    <a:pt x="10367" y="506"/>
                    <a:pt x="8868" y="1"/>
                    <a:pt x="736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24502450" y="2262375"/>
              <a:ext cx="65525" cy="78850"/>
            </a:xfrm>
            <a:custGeom>
              <a:avLst/>
              <a:gdLst/>
              <a:ahLst/>
              <a:cxnLst/>
              <a:rect l="l" t="t" r="r" b="b"/>
              <a:pathLst>
                <a:path w="2621" h="3154" extrusionOk="0">
                  <a:moveTo>
                    <a:pt x="2227" y="1"/>
                  </a:moveTo>
                  <a:cubicBezTo>
                    <a:pt x="2140" y="1"/>
                    <a:pt x="2040" y="6"/>
                    <a:pt x="1930" y="22"/>
                  </a:cubicBezTo>
                  <a:cubicBezTo>
                    <a:pt x="1501" y="69"/>
                    <a:pt x="918" y="343"/>
                    <a:pt x="513" y="891"/>
                  </a:cubicBezTo>
                  <a:cubicBezTo>
                    <a:pt x="120" y="1427"/>
                    <a:pt x="1" y="2058"/>
                    <a:pt x="1" y="2475"/>
                  </a:cubicBezTo>
                  <a:cubicBezTo>
                    <a:pt x="1" y="2903"/>
                    <a:pt x="72" y="3153"/>
                    <a:pt x="84" y="3153"/>
                  </a:cubicBezTo>
                  <a:cubicBezTo>
                    <a:pt x="120" y="3153"/>
                    <a:pt x="72" y="2891"/>
                    <a:pt x="120" y="2475"/>
                  </a:cubicBezTo>
                  <a:cubicBezTo>
                    <a:pt x="144" y="2070"/>
                    <a:pt x="275" y="1486"/>
                    <a:pt x="656" y="986"/>
                  </a:cubicBezTo>
                  <a:cubicBezTo>
                    <a:pt x="1025" y="486"/>
                    <a:pt x="1560" y="212"/>
                    <a:pt x="1965" y="141"/>
                  </a:cubicBezTo>
                  <a:cubicBezTo>
                    <a:pt x="2346" y="46"/>
                    <a:pt x="2620" y="93"/>
                    <a:pt x="2620" y="58"/>
                  </a:cubicBezTo>
                  <a:cubicBezTo>
                    <a:pt x="2620" y="49"/>
                    <a:pt x="2476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24517625" y="2280375"/>
              <a:ext cx="28025" cy="52525"/>
            </a:xfrm>
            <a:custGeom>
              <a:avLst/>
              <a:gdLst/>
              <a:ahLst/>
              <a:cxnLst/>
              <a:rect l="l" t="t" r="r" b="b"/>
              <a:pathLst>
                <a:path w="1121" h="2101" extrusionOk="0">
                  <a:moveTo>
                    <a:pt x="66" y="0"/>
                  </a:moveTo>
                  <a:cubicBezTo>
                    <a:pt x="24" y="0"/>
                    <a:pt x="1" y="7"/>
                    <a:pt x="1" y="16"/>
                  </a:cubicBezTo>
                  <a:cubicBezTo>
                    <a:pt x="1" y="40"/>
                    <a:pt x="144" y="64"/>
                    <a:pt x="346" y="195"/>
                  </a:cubicBezTo>
                  <a:cubicBezTo>
                    <a:pt x="549" y="314"/>
                    <a:pt x="799" y="528"/>
                    <a:pt x="894" y="862"/>
                  </a:cubicBezTo>
                  <a:cubicBezTo>
                    <a:pt x="977" y="1183"/>
                    <a:pt x="834" y="1504"/>
                    <a:pt x="715" y="1707"/>
                  </a:cubicBezTo>
                  <a:cubicBezTo>
                    <a:pt x="596" y="1945"/>
                    <a:pt x="501" y="2076"/>
                    <a:pt x="537" y="2100"/>
                  </a:cubicBezTo>
                  <a:cubicBezTo>
                    <a:pt x="537" y="2100"/>
                    <a:pt x="538" y="2101"/>
                    <a:pt x="539" y="2101"/>
                  </a:cubicBezTo>
                  <a:cubicBezTo>
                    <a:pt x="561" y="2101"/>
                    <a:pt x="675" y="1994"/>
                    <a:pt x="822" y="1802"/>
                  </a:cubicBezTo>
                  <a:cubicBezTo>
                    <a:pt x="894" y="1695"/>
                    <a:pt x="965" y="1576"/>
                    <a:pt x="1025" y="1397"/>
                  </a:cubicBezTo>
                  <a:cubicBezTo>
                    <a:pt x="1084" y="1231"/>
                    <a:pt x="1120" y="1028"/>
                    <a:pt x="1061" y="826"/>
                  </a:cubicBezTo>
                  <a:cubicBezTo>
                    <a:pt x="1013" y="635"/>
                    <a:pt x="894" y="457"/>
                    <a:pt x="775" y="338"/>
                  </a:cubicBezTo>
                  <a:cubicBezTo>
                    <a:pt x="656" y="219"/>
                    <a:pt x="525" y="135"/>
                    <a:pt x="406" y="88"/>
                  </a:cubicBezTo>
                  <a:cubicBezTo>
                    <a:pt x="256" y="20"/>
                    <a:pt x="135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24331900" y="2192075"/>
              <a:ext cx="39025" cy="31025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1500" y="0"/>
                  </a:moveTo>
                  <a:cubicBezTo>
                    <a:pt x="1423" y="0"/>
                    <a:pt x="1274" y="16"/>
                    <a:pt x="1084" y="48"/>
                  </a:cubicBezTo>
                  <a:cubicBezTo>
                    <a:pt x="941" y="60"/>
                    <a:pt x="762" y="95"/>
                    <a:pt x="572" y="131"/>
                  </a:cubicBezTo>
                  <a:cubicBezTo>
                    <a:pt x="465" y="155"/>
                    <a:pt x="358" y="179"/>
                    <a:pt x="250" y="238"/>
                  </a:cubicBezTo>
                  <a:cubicBezTo>
                    <a:pt x="155" y="286"/>
                    <a:pt x="36" y="405"/>
                    <a:pt x="12" y="572"/>
                  </a:cubicBezTo>
                  <a:cubicBezTo>
                    <a:pt x="0" y="715"/>
                    <a:pt x="72" y="834"/>
                    <a:pt x="155" y="917"/>
                  </a:cubicBezTo>
                  <a:cubicBezTo>
                    <a:pt x="227" y="1012"/>
                    <a:pt x="322" y="1084"/>
                    <a:pt x="417" y="1131"/>
                  </a:cubicBezTo>
                  <a:cubicBezTo>
                    <a:pt x="584" y="1204"/>
                    <a:pt x="760" y="1241"/>
                    <a:pt x="897" y="1241"/>
                  </a:cubicBezTo>
                  <a:cubicBezTo>
                    <a:pt x="916" y="1241"/>
                    <a:pt x="935" y="1240"/>
                    <a:pt x="953" y="1238"/>
                  </a:cubicBezTo>
                  <a:cubicBezTo>
                    <a:pt x="1251" y="1226"/>
                    <a:pt x="1417" y="1131"/>
                    <a:pt x="1417" y="1119"/>
                  </a:cubicBezTo>
                  <a:cubicBezTo>
                    <a:pt x="1417" y="1109"/>
                    <a:pt x="1402" y="1106"/>
                    <a:pt x="1374" y="1106"/>
                  </a:cubicBezTo>
                  <a:cubicBezTo>
                    <a:pt x="1314" y="1106"/>
                    <a:pt x="1194" y="1121"/>
                    <a:pt x="1037" y="1121"/>
                  </a:cubicBezTo>
                  <a:cubicBezTo>
                    <a:pt x="1006" y="1121"/>
                    <a:pt x="974" y="1121"/>
                    <a:pt x="941" y="1119"/>
                  </a:cubicBezTo>
                  <a:cubicBezTo>
                    <a:pt x="810" y="1107"/>
                    <a:pt x="631" y="1072"/>
                    <a:pt x="477" y="988"/>
                  </a:cubicBezTo>
                  <a:cubicBezTo>
                    <a:pt x="405" y="941"/>
                    <a:pt x="334" y="881"/>
                    <a:pt x="274" y="810"/>
                  </a:cubicBezTo>
                  <a:cubicBezTo>
                    <a:pt x="215" y="726"/>
                    <a:pt x="167" y="643"/>
                    <a:pt x="179" y="572"/>
                  </a:cubicBezTo>
                  <a:cubicBezTo>
                    <a:pt x="179" y="488"/>
                    <a:pt x="239" y="417"/>
                    <a:pt x="334" y="369"/>
                  </a:cubicBezTo>
                  <a:cubicBezTo>
                    <a:pt x="405" y="334"/>
                    <a:pt x="512" y="298"/>
                    <a:pt x="596" y="286"/>
                  </a:cubicBezTo>
                  <a:cubicBezTo>
                    <a:pt x="786" y="238"/>
                    <a:pt x="953" y="191"/>
                    <a:pt x="1108" y="167"/>
                  </a:cubicBezTo>
                  <a:cubicBezTo>
                    <a:pt x="1382" y="95"/>
                    <a:pt x="1560" y="36"/>
                    <a:pt x="1560" y="12"/>
                  </a:cubicBezTo>
                  <a:cubicBezTo>
                    <a:pt x="1560" y="4"/>
                    <a:pt x="1539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24330125" y="2222975"/>
              <a:ext cx="56575" cy="23300"/>
            </a:xfrm>
            <a:custGeom>
              <a:avLst/>
              <a:gdLst/>
              <a:ahLst/>
              <a:cxnLst/>
              <a:rect l="l" t="t" r="r" b="b"/>
              <a:pathLst>
                <a:path w="2263" h="932" extrusionOk="0">
                  <a:moveTo>
                    <a:pt x="2243" y="0"/>
                  </a:moveTo>
                  <a:cubicBezTo>
                    <a:pt x="2208" y="0"/>
                    <a:pt x="2157" y="158"/>
                    <a:pt x="2012" y="348"/>
                  </a:cubicBezTo>
                  <a:cubicBezTo>
                    <a:pt x="1845" y="538"/>
                    <a:pt x="1548" y="764"/>
                    <a:pt x="1155" y="776"/>
                  </a:cubicBezTo>
                  <a:cubicBezTo>
                    <a:pt x="1143" y="777"/>
                    <a:pt x="1132" y="777"/>
                    <a:pt x="1120" y="777"/>
                  </a:cubicBezTo>
                  <a:cubicBezTo>
                    <a:pt x="766" y="777"/>
                    <a:pt x="459" y="604"/>
                    <a:pt x="286" y="431"/>
                  </a:cubicBezTo>
                  <a:cubicBezTo>
                    <a:pt x="107" y="252"/>
                    <a:pt x="24" y="110"/>
                    <a:pt x="12" y="110"/>
                  </a:cubicBezTo>
                  <a:lnTo>
                    <a:pt x="12" y="110"/>
                  </a:lnTo>
                  <a:cubicBezTo>
                    <a:pt x="0" y="110"/>
                    <a:pt x="12" y="276"/>
                    <a:pt x="191" y="502"/>
                  </a:cubicBezTo>
                  <a:cubicBezTo>
                    <a:pt x="286" y="610"/>
                    <a:pt x="417" y="729"/>
                    <a:pt x="583" y="800"/>
                  </a:cubicBezTo>
                  <a:cubicBezTo>
                    <a:pt x="738" y="895"/>
                    <a:pt x="953" y="931"/>
                    <a:pt x="1179" y="931"/>
                  </a:cubicBezTo>
                  <a:cubicBezTo>
                    <a:pt x="1393" y="919"/>
                    <a:pt x="1595" y="848"/>
                    <a:pt x="1750" y="741"/>
                  </a:cubicBezTo>
                  <a:cubicBezTo>
                    <a:pt x="1917" y="633"/>
                    <a:pt x="2036" y="514"/>
                    <a:pt x="2107" y="395"/>
                  </a:cubicBezTo>
                  <a:cubicBezTo>
                    <a:pt x="2262" y="181"/>
                    <a:pt x="2262" y="2"/>
                    <a:pt x="2250" y="2"/>
                  </a:cubicBezTo>
                  <a:cubicBezTo>
                    <a:pt x="2248" y="1"/>
                    <a:pt x="2246" y="0"/>
                    <a:pt x="2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24288750" y="2089075"/>
              <a:ext cx="56575" cy="28300"/>
            </a:xfrm>
            <a:custGeom>
              <a:avLst/>
              <a:gdLst/>
              <a:ahLst/>
              <a:cxnLst/>
              <a:rect l="l" t="t" r="r" b="b"/>
              <a:pathLst>
                <a:path w="2263" h="1132" extrusionOk="0">
                  <a:moveTo>
                    <a:pt x="1131" y="1"/>
                  </a:moveTo>
                  <a:cubicBezTo>
                    <a:pt x="512" y="1"/>
                    <a:pt x="0" y="251"/>
                    <a:pt x="0" y="560"/>
                  </a:cubicBezTo>
                  <a:cubicBezTo>
                    <a:pt x="0" y="870"/>
                    <a:pt x="512" y="1132"/>
                    <a:pt x="1131" y="1132"/>
                  </a:cubicBezTo>
                  <a:cubicBezTo>
                    <a:pt x="1750" y="1132"/>
                    <a:pt x="2262" y="870"/>
                    <a:pt x="2262" y="560"/>
                  </a:cubicBezTo>
                  <a:cubicBezTo>
                    <a:pt x="2262" y="251"/>
                    <a:pt x="175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24419100" y="2124575"/>
              <a:ext cx="56300" cy="38550"/>
            </a:xfrm>
            <a:custGeom>
              <a:avLst/>
              <a:gdLst/>
              <a:ahLst/>
              <a:cxnLst/>
              <a:rect l="l" t="t" r="r" b="b"/>
              <a:pathLst>
                <a:path w="2252" h="1542" extrusionOk="0">
                  <a:moveTo>
                    <a:pt x="555" y="1"/>
                  </a:moveTo>
                  <a:cubicBezTo>
                    <a:pt x="377" y="1"/>
                    <a:pt x="238" y="54"/>
                    <a:pt x="168" y="164"/>
                  </a:cubicBezTo>
                  <a:cubicBezTo>
                    <a:pt x="1" y="426"/>
                    <a:pt x="299" y="914"/>
                    <a:pt x="823" y="1248"/>
                  </a:cubicBezTo>
                  <a:cubicBezTo>
                    <a:pt x="1126" y="1441"/>
                    <a:pt x="1446" y="1542"/>
                    <a:pt x="1693" y="1542"/>
                  </a:cubicBezTo>
                  <a:cubicBezTo>
                    <a:pt x="1873" y="1542"/>
                    <a:pt x="2014" y="1489"/>
                    <a:pt x="2085" y="1379"/>
                  </a:cubicBezTo>
                  <a:cubicBezTo>
                    <a:pt x="2251" y="1117"/>
                    <a:pt x="1954" y="628"/>
                    <a:pt x="1430" y="295"/>
                  </a:cubicBezTo>
                  <a:cubicBezTo>
                    <a:pt x="1119" y="102"/>
                    <a:pt x="801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24242900" y="2020800"/>
              <a:ext cx="187250" cy="76825"/>
            </a:xfrm>
            <a:custGeom>
              <a:avLst/>
              <a:gdLst/>
              <a:ahLst/>
              <a:cxnLst/>
              <a:rect l="l" t="t" r="r" b="b"/>
              <a:pathLst>
                <a:path w="7490" h="3073" extrusionOk="0">
                  <a:moveTo>
                    <a:pt x="5480" y="0"/>
                  </a:moveTo>
                  <a:cubicBezTo>
                    <a:pt x="5120" y="0"/>
                    <a:pt x="4755" y="35"/>
                    <a:pt x="4406" y="76"/>
                  </a:cubicBezTo>
                  <a:cubicBezTo>
                    <a:pt x="3596" y="184"/>
                    <a:pt x="2763" y="279"/>
                    <a:pt x="1989" y="553"/>
                  </a:cubicBezTo>
                  <a:cubicBezTo>
                    <a:pt x="1215" y="827"/>
                    <a:pt x="465" y="1291"/>
                    <a:pt x="0" y="1981"/>
                  </a:cubicBezTo>
                  <a:lnTo>
                    <a:pt x="405" y="2208"/>
                  </a:lnTo>
                  <a:cubicBezTo>
                    <a:pt x="1012" y="2857"/>
                    <a:pt x="1908" y="3072"/>
                    <a:pt x="2819" y="3072"/>
                  </a:cubicBezTo>
                  <a:cubicBezTo>
                    <a:pt x="3160" y="3072"/>
                    <a:pt x="3504" y="3042"/>
                    <a:pt x="3834" y="2994"/>
                  </a:cubicBezTo>
                  <a:cubicBezTo>
                    <a:pt x="4465" y="2910"/>
                    <a:pt x="5096" y="2755"/>
                    <a:pt x="5704" y="2565"/>
                  </a:cubicBezTo>
                  <a:cubicBezTo>
                    <a:pt x="6466" y="2327"/>
                    <a:pt x="7299" y="1898"/>
                    <a:pt x="7466" y="1112"/>
                  </a:cubicBezTo>
                  <a:cubicBezTo>
                    <a:pt x="7490" y="1005"/>
                    <a:pt x="7490" y="898"/>
                    <a:pt x="7466" y="791"/>
                  </a:cubicBezTo>
                  <a:cubicBezTo>
                    <a:pt x="7430" y="719"/>
                    <a:pt x="7370" y="648"/>
                    <a:pt x="7311" y="588"/>
                  </a:cubicBezTo>
                  <a:cubicBezTo>
                    <a:pt x="6827" y="128"/>
                    <a:pt x="6164" y="0"/>
                    <a:pt x="5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24424175" y="2032225"/>
              <a:ext cx="138425" cy="209925"/>
            </a:xfrm>
            <a:custGeom>
              <a:avLst/>
              <a:gdLst/>
              <a:ahLst/>
              <a:cxnLst/>
              <a:rect l="l" t="t" r="r" b="b"/>
              <a:pathLst>
                <a:path w="5537" h="8397" extrusionOk="0">
                  <a:moveTo>
                    <a:pt x="358" y="0"/>
                  </a:moveTo>
                  <a:lnTo>
                    <a:pt x="0" y="262"/>
                  </a:lnTo>
                  <a:cubicBezTo>
                    <a:pt x="87" y="233"/>
                    <a:pt x="175" y="210"/>
                    <a:pt x="263" y="194"/>
                  </a:cubicBezTo>
                  <a:lnTo>
                    <a:pt x="263" y="194"/>
                  </a:lnTo>
                  <a:cubicBezTo>
                    <a:pt x="114" y="550"/>
                    <a:pt x="70" y="965"/>
                    <a:pt x="60" y="1346"/>
                  </a:cubicBezTo>
                  <a:cubicBezTo>
                    <a:pt x="48" y="2286"/>
                    <a:pt x="215" y="3239"/>
                    <a:pt x="727" y="4013"/>
                  </a:cubicBezTo>
                  <a:cubicBezTo>
                    <a:pt x="1225" y="4750"/>
                    <a:pt x="2059" y="5303"/>
                    <a:pt x="2949" y="5303"/>
                  </a:cubicBezTo>
                  <a:cubicBezTo>
                    <a:pt x="2994" y="5303"/>
                    <a:pt x="3039" y="5302"/>
                    <a:pt x="3084" y="5299"/>
                  </a:cubicBezTo>
                  <a:lnTo>
                    <a:pt x="3084" y="5299"/>
                  </a:lnTo>
                  <a:cubicBezTo>
                    <a:pt x="3025" y="5858"/>
                    <a:pt x="3048" y="6430"/>
                    <a:pt x="3167" y="6989"/>
                  </a:cubicBezTo>
                  <a:cubicBezTo>
                    <a:pt x="3251" y="7382"/>
                    <a:pt x="3382" y="7763"/>
                    <a:pt x="3644" y="8049"/>
                  </a:cubicBezTo>
                  <a:cubicBezTo>
                    <a:pt x="3843" y="8257"/>
                    <a:pt x="4125" y="8396"/>
                    <a:pt x="4401" y="8396"/>
                  </a:cubicBezTo>
                  <a:cubicBezTo>
                    <a:pt x="4504" y="8396"/>
                    <a:pt x="4606" y="8377"/>
                    <a:pt x="4703" y="8335"/>
                  </a:cubicBezTo>
                  <a:cubicBezTo>
                    <a:pt x="5013" y="8192"/>
                    <a:pt x="5192" y="7882"/>
                    <a:pt x="5299" y="7573"/>
                  </a:cubicBezTo>
                  <a:cubicBezTo>
                    <a:pt x="5525" y="6942"/>
                    <a:pt x="5537" y="6275"/>
                    <a:pt x="5453" y="5620"/>
                  </a:cubicBezTo>
                  <a:cubicBezTo>
                    <a:pt x="5227" y="3894"/>
                    <a:pt x="4287" y="2298"/>
                    <a:pt x="2965" y="1167"/>
                  </a:cubicBezTo>
                  <a:cubicBezTo>
                    <a:pt x="2316" y="621"/>
                    <a:pt x="1480" y="157"/>
                    <a:pt x="653" y="157"/>
                  </a:cubicBezTo>
                  <a:cubicBezTo>
                    <a:pt x="522" y="157"/>
                    <a:pt x="392" y="169"/>
                    <a:pt x="263" y="194"/>
                  </a:cubicBezTo>
                  <a:lnTo>
                    <a:pt x="263" y="194"/>
                  </a:lnTo>
                  <a:cubicBezTo>
                    <a:pt x="290" y="127"/>
                    <a:pt x="322" y="62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24402150" y="2405150"/>
              <a:ext cx="67575" cy="190600"/>
            </a:xfrm>
            <a:custGeom>
              <a:avLst/>
              <a:gdLst/>
              <a:ahLst/>
              <a:cxnLst/>
              <a:rect l="l" t="t" r="r" b="b"/>
              <a:pathLst>
                <a:path w="2703" h="7624" extrusionOk="0">
                  <a:moveTo>
                    <a:pt x="2020" y="0"/>
                  </a:moveTo>
                  <a:cubicBezTo>
                    <a:pt x="1997" y="0"/>
                    <a:pt x="1872" y="48"/>
                    <a:pt x="1679" y="145"/>
                  </a:cubicBezTo>
                  <a:cubicBezTo>
                    <a:pt x="1477" y="240"/>
                    <a:pt x="1191" y="454"/>
                    <a:pt x="929" y="776"/>
                  </a:cubicBezTo>
                  <a:cubicBezTo>
                    <a:pt x="643" y="1109"/>
                    <a:pt x="393" y="1550"/>
                    <a:pt x="227" y="2086"/>
                  </a:cubicBezTo>
                  <a:cubicBezTo>
                    <a:pt x="60" y="2621"/>
                    <a:pt x="0" y="3252"/>
                    <a:pt x="107" y="3907"/>
                  </a:cubicBezTo>
                  <a:cubicBezTo>
                    <a:pt x="215" y="4550"/>
                    <a:pt x="453" y="5122"/>
                    <a:pt x="727" y="5598"/>
                  </a:cubicBezTo>
                  <a:cubicBezTo>
                    <a:pt x="1012" y="6074"/>
                    <a:pt x="1322" y="6479"/>
                    <a:pt x="1620" y="6777"/>
                  </a:cubicBezTo>
                  <a:cubicBezTo>
                    <a:pt x="2180" y="7348"/>
                    <a:pt x="2619" y="7623"/>
                    <a:pt x="2664" y="7623"/>
                  </a:cubicBezTo>
                  <a:cubicBezTo>
                    <a:pt x="2666" y="7623"/>
                    <a:pt x="2667" y="7623"/>
                    <a:pt x="2667" y="7622"/>
                  </a:cubicBezTo>
                  <a:cubicBezTo>
                    <a:pt x="2703" y="7598"/>
                    <a:pt x="2298" y="7265"/>
                    <a:pt x="1762" y="6658"/>
                  </a:cubicBezTo>
                  <a:cubicBezTo>
                    <a:pt x="1489" y="6348"/>
                    <a:pt x="1215" y="5955"/>
                    <a:pt x="941" y="5503"/>
                  </a:cubicBezTo>
                  <a:cubicBezTo>
                    <a:pt x="691" y="5038"/>
                    <a:pt x="465" y="4467"/>
                    <a:pt x="358" y="3872"/>
                  </a:cubicBezTo>
                  <a:cubicBezTo>
                    <a:pt x="274" y="3276"/>
                    <a:pt x="322" y="2681"/>
                    <a:pt x="465" y="2169"/>
                  </a:cubicBezTo>
                  <a:cubicBezTo>
                    <a:pt x="619" y="1657"/>
                    <a:pt x="834" y="1228"/>
                    <a:pt x="1072" y="895"/>
                  </a:cubicBezTo>
                  <a:cubicBezTo>
                    <a:pt x="1310" y="585"/>
                    <a:pt x="1572" y="359"/>
                    <a:pt x="1751" y="228"/>
                  </a:cubicBezTo>
                  <a:cubicBezTo>
                    <a:pt x="1929" y="97"/>
                    <a:pt x="2048" y="26"/>
                    <a:pt x="2024" y="2"/>
                  </a:cubicBezTo>
                  <a:cubicBezTo>
                    <a:pt x="2024" y="1"/>
                    <a:pt x="2023" y="0"/>
                    <a:pt x="202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24201825" y="2409050"/>
              <a:ext cx="25325" cy="158975"/>
            </a:xfrm>
            <a:custGeom>
              <a:avLst/>
              <a:gdLst/>
              <a:ahLst/>
              <a:cxnLst/>
              <a:rect l="l" t="t" r="r" b="b"/>
              <a:pathLst>
                <a:path w="1013" h="6359" extrusionOk="0">
                  <a:moveTo>
                    <a:pt x="916" y="0"/>
                  </a:moveTo>
                  <a:cubicBezTo>
                    <a:pt x="887" y="0"/>
                    <a:pt x="723" y="321"/>
                    <a:pt x="548" y="882"/>
                  </a:cubicBezTo>
                  <a:cubicBezTo>
                    <a:pt x="370" y="1430"/>
                    <a:pt x="179" y="2227"/>
                    <a:pt x="84" y="3120"/>
                  </a:cubicBezTo>
                  <a:cubicBezTo>
                    <a:pt x="0" y="4013"/>
                    <a:pt x="24" y="4835"/>
                    <a:pt x="96" y="5418"/>
                  </a:cubicBezTo>
                  <a:cubicBezTo>
                    <a:pt x="155" y="6013"/>
                    <a:pt x="262" y="6359"/>
                    <a:pt x="298" y="6359"/>
                  </a:cubicBezTo>
                  <a:cubicBezTo>
                    <a:pt x="370" y="6335"/>
                    <a:pt x="155" y="4906"/>
                    <a:pt x="334" y="3156"/>
                  </a:cubicBezTo>
                  <a:cubicBezTo>
                    <a:pt x="500" y="1394"/>
                    <a:pt x="1012" y="25"/>
                    <a:pt x="917" y="1"/>
                  </a:cubicBezTo>
                  <a:cubicBezTo>
                    <a:pt x="917" y="1"/>
                    <a:pt x="916" y="0"/>
                    <a:pt x="9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23898500" y="2207875"/>
              <a:ext cx="137250" cy="172325"/>
            </a:xfrm>
            <a:custGeom>
              <a:avLst/>
              <a:gdLst/>
              <a:ahLst/>
              <a:cxnLst/>
              <a:rect l="l" t="t" r="r" b="b"/>
              <a:pathLst>
                <a:path w="5490" h="6893" extrusionOk="0">
                  <a:moveTo>
                    <a:pt x="3839" y="1"/>
                  </a:moveTo>
                  <a:cubicBezTo>
                    <a:pt x="3785" y="1"/>
                    <a:pt x="3736" y="30"/>
                    <a:pt x="3704" y="71"/>
                  </a:cubicBezTo>
                  <a:cubicBezTo>
                    <a:pt x="3644" y="130"/>
                    <a:pt x="3620" y="202"/>
                    <a:pt x="3597" y="273"/>
                  </a:cubicBezTo>
                  <a:cubicBezTo>
                    <a:pt x="3382" y="940"/>
                    <a:pt x="3228" y="1642"/>
                    <a:pt x="3144" y="2345"/>
                  </a:cubicBezTo>
                  <a:cubicBezTo>
                    <a:pt x="3085" y="1702"/>
                    <a:pt x="2918" y="1059"/>
                    <a:pt x="2680" y="464"/>
                  </a:cubicBezTo>
                  <a:cubicBezTo>
                    <a:pt x="2632" y="368"/>
                    <a:pt x="2585" y="249"/>
                    <a:pt x="2501" y="166"/>
                  </a:cubicBezTo>
                  <a:cubicBezTo>
                    <a:pt x="2443" y="122"/>
                    <a:pt x="2372" y="96"/>
                    <a:pt x="2300" y="96"/>
                  </a:cubicBezTo>
                  <a:cubicBezTo>
                    <a:pt x="2255" y="96"/>
                    <a:pt x="2210" y="107"/>
                    <a:pt x="2168" y="130"/>
                  </a:cubicBezTo>
                  <a:cubicBezTo>
                    <a:pt x="2073" y="202"/>
                    <a:pt x="2073" y="344"/>
                    <a:pt x="2073" y="464"/>
                  </a:cubicBezTo>
                  <a:cubicBezTo>
                    <a:pt x="2096" y="1166"/>
                    <a:pt x="2192" y="1868"/>
                    <a:pt x="2335" y="2547"/>
                  </a:cubicBezTo>
                  <a:cubicBezTo>
                    <a:pt x="2168" y="2011"/>
                    <a:pt x="1870" y="1511"/>
                    <a:pt x="1573" y="1035"/>
                  </a:cubicBezTo>
                  <a:cubicBezTo>
                    <a:pt x="1454" y="821"/>
                    <a:pt x="1275" y="606"/>
                    <a:pt x="1037" y="606"/>
                  </a:cubicBezTo>
                  <a:cubicBezTo>
                    <a:pt x="953" y="606"/>
                    <a:pt x="846" y="642"/>
                    <a:pt x="822" y="737"/>
                  </a:cubicBezTo>
                  <a:cubicBezTo>
                    <a:pt x="799" y="785"/>
                    <a:pt x="799" y="821"/>
                    <a:pt x="822" y="868"/>
                  </a:cubicBezTo>
                  <a:cubicBezTo>
                    <a:pt x="882" y="1297"/>
                    <a:pt x="1120" y="1690"/>
                    <a:pt x="1275" y="2107"/>
                  </a:cubicBezTo>
                  <a:cubicBezTo>
                    <a:pt x="1382" y="2392"/>
                    <a:pt x="1454" y="2666"/>
                    <a:pt x="1537" y="2952"/>
                  </a:cubicBezTo>
                  <a:cubicBezTo>
                    <a:pt x="1323" y="2654"/>
                    <a:pt x="1132" y="2345"/>
                    <a:pt x="918" y="2047"/>
                  </a:cubicBezTo>
                  <a:cubicBezTo>
                    <a:pt x="775" y="1821"/>
                    <a:pt x="584" y="1571"/>
                    <a:pt x="299" y="1535"/>
                  </a:cubicBezTo>
                  <a:cubicBezTo>
                    <a:pt x="227" y="1535"/>
                    <a:pt x="132" y="1559"/>
                    <a:pt x="72" y="1618"/>
                  </a:cubicBezTo>
                  <a:cubicBezTo>
                    <a:pt x="1" y="1714"/>
                    <a:pt x="60" y="1857"/>
                    <a:pt x="120" y="1952"/>
                  </a:cubicBezTo>
                  <a:cubicBezTo>
                    <a:pt x="346" y="2357"/>
                    <a:pt x="358" y="2785"/>
                    <a:pt x="441" y="3238"/>
                  </a:cubicBezTo>
                  <a:cubicBezTo>
                    <a:pt x="537" y="3726"/>
                    <a:pt x="549" y="4238"/>
                    <a:pt x="549" y="4738"/>
                  </a:cubicBezTo>
                  <a:cubicBezTo>
                    <a:pt x="549" y="5131"/>
                    <a:pt x="584" y="5512"/>
                    <a:pt x="596" y="5881"/>
                  </a:cubicBezTo>
                  <a:cubicBezTo>
                    <a:pt x="608" y="6226"/>
                    <a:pt x="596" y="6536"/>
                    <a:pt x="680" y="6893"/>
                  </a:cubicBezTo>
                  <a:lnTo>
                    <a:pt x="5490" y="6333"/>
                  </a:lnTo>
                  <a:cubicBezTo>
                    <a:pt x="5121" y="5928"/>
                    <a:pt x="4775" y="5428"/>
                    <a:pt x="4573" y="4916"/>
                  </a:cubicBezTo>
                  <a:cubicBezTo>
                    <a:pt x="4430" y="4607"/>
                    <a:pt x="4180" y="4238"/>
                    <a:pt x="4216" y="3893"/>
                  </a:cubicBezTo>
                  <a:cubicBezTo>
                    <a:pt x="4228" y="3702"/>
                    <a:pt x="4287" y="3512"/>
                    <a:pt x="4359" y="3333"/>
                  </a:cubicBezTo>
                  <a:cubicBezTo>
                    <a:pt x="4537" y="2892"/>
                    <a:pt x="4930" y="2499"/>
                    <a:pt x="5013" y="2047"/>
                  </a:cubicBezTo>
                  <a:cubicBezTo>
                    <a:pt x="5025" y="1999"/>
                    <a:pt x="5025" y="1952"/>
                    <a:pt x="5013" y="1916"/>
                  </a:cubicBezTo>
                  <a:cubicBezTo>
                    <a:pt x="4990" y="1845"/>
                    <a:pt x="4894" y="1797"/>
                    <a:pt x="4811" y="1797"/>
                  </a:cubicBezTo>
                  <a:cubicBezTo>
                    <a:pt x="4609" y="1797"/>
                    <a:pt x="4454" y="1916"/>
                    <a:pt x="4299" y="2035"/>
                  </a:cubicBezTo>
                  <a:cubicBezTo>
                    <a:pt x="4073" y="2214"/>
                    <a:pt x="3870" y="2416"/>
                    <a:pt x="3692" y="2630"/>
                  </a:cubicBezTo>
                  <a:cubicBezTo>
                    <a:pt x="3823" y="2047"/>
                    <a:pt x="3930" y="1464"/>
                    <a:pt x="4001" y="868"/>
                  </a:cubicBezTo>
                  <a:cubicBezTo>
                    <a:pt x="4037" y="654"/>
                    <a:pt x="4049" y="416"/>
                    <a:pt x="4001" y="190"/>
                  </a:cubicBezTo>
                  <a:cubicBezTo>
                    <a:pt x="3990" y="130"/>
                    <a:pt x="3978" y="59"/>
                    <a:pt x="3918" y="23"/>
                  </a:cubicBezTo>
                  <a:cubicBezTo>
                    <a:pt x="3891" y="8"/>
                    <a:pt x="3864" y="1"/>
                    <a:pt x="3839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24512875" y="2694800"/>
              <a:ext cx="137825" cy="150950"/>
            </a:xfrm>
            <a:custGeom>
              <a:avLst/>
              <a:gdLst/>
              <a:ahLst/>
              <a:cxnLst/>
              <a:rect l="l" t="t" r="r" b="b"/>
              <a:pathLst>
                <a:path w="5513" h="6038" extrusionOk="0">
                  <a:moveTo>
                    <a:pt x="5203" y="1"/>
                  </a:moveTo>
                  <a:lnTo>
                    <a:pt x="1012" y="1096"/>
                  </a:lnTo>
                  <a:cubicBezTo>
                    <a:pt x="1096" y="1810"/>
                    <a:pt x="846" y="2572"/>
                    <a:pt x="334" y="3096"/>
                  </a:cubicBezTo>
                  <a:cubicBezTo>
                    <a:pt x="191" y="3263"/>
                    <a:pt x="0" y="3454"/>
                    <a:pt x="72" y="3656"/>
                  </a:cubicBezTo>
                  <a:cubicBezTo>
                    <a:pt x="123" y="3783"/>
                    <a:pt x="263" y="3837"/>
                    <a:pt x="404" y="3837"/>
                  </a:cubicBezTo>
                  <a:cubicBezTo>
                    <a:pt x="462" y="3837"/>
                    <a:pt x="520" y="3828"/>
                    <a:pt x="572" y="3811"/>
                  </a:cubicBezTo>
                  <a:cubicBezTo>
                    <a:pt x="1001" y="3692"/>
                    <a:pt x="1286" y="3275"/>
                    <a:pt x="1441" y="2858"/>
                  </a:cubicBezTo>
                  <a:lnTo>
                    <a:pt x="1441" y="2858"/>
                  </a:lnTo>
                  <a:cubicBezTo>
                    <a:pt x="1548" y="3596"/>
                    <a:pt x="1334" y="4382"/>
                    <a:pt x="905" y="5013"/>
                  </a:cubicBezTo>
                  <a:cubicBezTo>
                    <a:pt x="798" y="5144"/>
                    <a:pt x="703" y="5359"/>
                    <a:pt x="846" y="5466"/>
                  </a:cubicBezTo>
                  <a:cubicBezTo>
                    <a:pt x="882" y="5490"/>
                    <a:pt x="926" y="5498"/>
                    <a:pt x="971" y="5498"/>
                  </a:cubicBezTo>
                  <a:cubicBezTo>
                    <a:pt x="1015" y="5498"/>
                    <a:pt x="1060" y="5490"/>
                    <a:pt x="1096" y="5478"/>
                  </a:cubicBezTo>
                  <a:cubicBezTo>
                    <a:pt x="1489" y="5347"/>
                    <a:pt x="1715" y="4989"/>
                    <a:pt x="1917" y="4620"/>
                  </a:cubicBezTo>
                  <a:cubicBezTo>
                    <a:pt x="2155" y="4180"/>
                    <a:pt x="2334" y="3704"/>
                    <a:pt x="2453" y="3192"/>
                  </a:cubicBezTo>
                  <a:lnTo>
                    <a:pt x="2453" y="3192"/>
                  </a:lnTo>
                  <a:cubicBezTo>
                    <a:pt x="2465" y="4001"/>
                    <a:pt x="2298" y="4823"/>
                    <a:pt x="1941" y="5537"/>
                  </a:cubicBezTo>
                  <a:cubicBezTo>
                    <a:pt x="1870" y="5704"/>
                    <a:pt x="1810" y="5918"/>
                    <a:pt x="1965" y="6013"/>
                  </a:cubicBezTo>
                  <a:cubicBezTo>
                    <a:pt x="2001" y="6037"/>
                    <a:pt x="2060" y="6037"/>
                    <a:pt x="2120" y="6037"/>
                  </a:cubicBezTo>
                  <a:cubicBezTo>
                    <a:pt x="2406" y="6001"/>
                    <a:pt x="2620" y="5728"/>
                    <a:pt x="2751" y="5478"/>
                  </a:cubicBezTo>
                  <a:cubicBezTo>
                    <a:pt x="3108" y="4847"/>
                    <a:pt x="3346" y="4180"/>
                    <a:pt x="3477" y="3477"/>
                  </a:cubicBezTo>
                  <a:lnTo>
                    <a:pt x="3477" y="3477"/>
                  </a:lnTo>
                  <a:cubicBezTo>
                    <a:pt x="3418" y="4037"/>
                    <a:pt x="3358" y="4597"/>
                    <a:pt x="3310" y="5144"/>
                  </a:cubicBezTo>
                  <a:cubicBezTo>
                    <a:pt x="3298" y="5359"/>
                    <a:pt x="3275" y="5585"/>
                    <a:pt x="3334" y="5787"/>
                  </a:cubicBezTo>
                  <a:cubicBezTo>
                    <a:pt x="3346" y="5847"/>
                    <a:pt x="3370" y="5906"/>
                    <a:pt x="3429" y="5942"/>
                  </a:cubicBezTo>
                  <a:cubicBezTo>
                    <a:pt x="3444" y="5946"/>
                    <a:pt x="3459" y="5948"/>
                    <a:pt x="3474" y="5948"/>
                  </a:cubicBezTo>
                  <a:cubicBezTo>
                    <a:pt x="3542" y="5948"/>
                    <a:pt x="3607" y="5907"/>
                    <a:pt x="3656" y="5859"/>
                  </a:cubicBezTo>
                  <a:cubicBezTo>
                    <a:pt x="4001" y="5549"/>
                    <a:pt x="4120" y="5061"/>
                    <a:pt x="4191" y="4597"/>
                  </a:cubicBezTo>
                  <a:cubicBezTo>
                    <a:pt x="4251" y="4275"/>
                    <a:pt x="4299" y="3954"/>
                    <a:pt x="4322" y="3632"/>
                  </a:cubicBezTo>
                  <a:lnTo>
                    <a:pt x="4465" y="4966"/>
                  </a:lnTo>
                  <a:cubicBezTo>
                    <a:pt x="4477" y="5192"/>
                    <a:pt x="4501" y="5430"/>
                    <a:pt x="4620" y="5609"/>
                  </a:cubicBezTo>
                  <a:cubicBezTo>
                    <a:pt x="4656" y="5656"/>
                    <a:pt x="4680" y="5704"/>
                    <a:pt x="4739" y="5716"/>
                  </a:cubicBezTo>
                  <a:cubicBezTo>
                    <a:pt x="4757" y="5723"/>
                    <a:pt x="4775" y="5726"/>
                    <a:pt x="4792" y="5726"/>
                  </a:cubicBezTo>
                  <a:cubicBezTo>
                    <a:pt x="4921" y="5726"/>
                    <a:pt x="5016" y="5544"/>
                    <a:pt x="5037" y="5418"/>
                  </a:cubicBezTo>
                  <a:cubicBezTo>
                    <a:pt x="5156" y="4763"/>
                    <a:pt x="5037" y="4096"/>
                    <a:pt x="5073" y="3418"/>
                  </a:cubicBezTo>
                  <a:cubicBezTo>
                    <a:pt x="5096" y="2275"/>
                    <a:pt x="5513" y="1096"/>
                    <a:pt x="520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24394100" y="2174200"/>
              <a:ext cx="77725" cy="71225"/>
            </a:xfrm>
            <a:custGeom>
              <a:avLst/>
              <a:gdLst/>
              <a:ahLst/>
              <a:cxnLst/>
              <a:rect l="l" t="t" r="r" b="b"/>
              <a:pathLst>
                <a:path w="3109" h="2849" extrusionOk="0">
                  <a:moveTo>
                    <a:pt x="1586" y="1"/>
                  </a:moveTo>
                  <a:cubicBezTo>
                    <a:pt x="988" y="1"/>
                    <a:pt x="425" y="406"/>
                    <a:pt x="239" y="1013"/>
                  </a:cubicBezTo>
                  <a:cubicBezTo>
                    <a:pt x="1" y="1763"/>
                    <a:pt x="406" y="2561"/>
                    <a:pt x="1132" y="2787"/>
                  </a:cubicBezTo>
                  <a:cubicBezTo>
                    <a:pt x="1265" y="2828"/>
                    <a:pt x="1400" y="2848"/>
                    <a:pt x="1533" y="2848"/>
                  </a:cubicBezTo>
                  <a:cubicBezTo>
                    <a:pt x="2125" y="2848"/>
                    <a:pt x="2676" y="2456"/>
                    <a:pt x="2870" y="1834"/>
                  </a:cubicBezTo>
                  <a:cubicBezTo>
                    <a:pt x="3108" y="1084"/>
                    <a:pt x="2704" y="287"/>
                    <a:pt x="1977" y="60"/>
                  </a:cubicBezTo>
                  <a:cubicBezTo>
                    <a:pt x="1848" y="20"/>
                    <a:pt x="1716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24259875" y="2132800"/>
              <a:ext cx="78000" cy="71525"/>
            </a:xfrm>
            <a:custGeom>
              <a:avLst/>
              <a:gdLst/>
              <a:ahLst/>
              <a:cxnLst/>
              <a:rect l="l" t="t" r="r" b="b"/>
              <a:pathLst>
                <a:path w="3120" h="2861" extrusionOk="0">
                  <a:moveTo>
                    <a:pt x="1587" y="1"/>
                  </a:moveTo>
                  <a:cubicBezTo>
                    <a:pt x="988" y="1"/>
                    <a:pt x="433" y="400"/>
                    <a:pt x="238" y="1014"/>
                  </a:cubicBezTo>
                  <a:cubicBezTo>
                    <a:pt x="0" y="1776"/>
                    <a:pt x="405" y="2562"/>
                    <a:pt x="1131" y="2800"/>
                  </a:cubicBezTo>
                  <a:cubicBezTo>
                    <a:pt x="1265" y="2841"/>
                    <a:pt x="1400" y="2860"/>
                    <a:pt x="1532" y="2860"/>
                  </a:cubicBezTo>
                  <a:cubicBezTo>
                    <a:pt x="2132" y="2860"/>
                    <a:pt x="2686" y="2462"/>
                    <a:pt x="2881" y="1847"/>
                  </a:cubicBezTo>
                  <a:cubicBezTo>
                    <a:pt x="3120" y="1085"/>
                    <a:pt x="2715" y="299"/>
                    <a:pt x="1988" y="61"/>
                  </a:cubicBezTo>
                  <a:cubicBezTo>
                    <a:pt x="1855" y="20"/>
                    <a:pt x="1720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24396200" y="2175700"/>
              <a:ext cx="38125" cy="57475"/>
            </a:xfrm>
            <a:custGeom>
              <a:avLst/>
              <a:gdLst/>
              <a:ahLst/>
              <a:cxnLst/>
              <a:rect l="l" t="t" r="r" b="b"/>
              <a:pathLst>
                <a:path w="1525" h="2299" extrusionOk="0">
                  <a:moveTo>
                    <a:pt x="1119" y="0"/>
                  </a:moveTo>
                  <a:cubicBezTo>
                    <a:pt x="679" y="119"/>
                    <a:pt x="298" y="477"/>
                    <a:pt x="155" y="953"/>
                  </a:cubicBezTo>
                  <a:cubicBezTo>
                    <a:pt x="0" y="1441"/>
                    <a:pt x="107" y="1941"/>
                    <a:pt x="405" y="2298"/>
                  </a:cubicBezTo>
                  <a:cubicBezTo>
                    <a:pt x="857" y="2179"/>
                    <a:pt x="1227" y="1822"/>
                    <a:pt x="1369" y="1346"/>
                  </a:cubicBezTo>
                  <a:cubicBezTo>
                    <a:pt x="1524" y="846"/>
                    <a:pt x="1417" y="357"/>
                    <a:pt x="111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24261650" y="2133725"/>
              <a:ext cx="37825" cy="57175"/>
            </a:xfrm>
            <a:custGeom>
              <a:avLst/>
              <a:gdLst/>
              <a:ahLst/>
              <a:cxnLst/>
              <a:rect l="l" t="t" r="r" b="b"/>
              <a:pathLst>
                <a:path w="1513" h="2287" extrusionOk="0">
                  <a:moveTo>
                    <a:pt x="1120" y="1"/>
                  </a:moveTo>
                  <a:cubicBezTo>
                    <a:pt x="667" y="120"/>
                    <a:pt x="298" y="477"/>
                    <a:pt x="143" y="953"/>
                  </a:cubicBezTo>
                  <a:cubicBezTo>
                    <a:pt x="1" y="1441"/>
                    <a:pt x="108" y="1929"/>
                    <a:pt x="405" y="2287"/>
                  </a:cubicBezTo>
                  <a:cubicBezTo>
                    <a:pt x="846" y="2167"/>
                    <a:pt x="1215" y="1810"/>
                    <a:pt x="1370" y="1334"/>
                  </a:cubicBezTo>
                  <a:cubicBezTo>
                    <a:pt x="1513" y="846"/>
                    <a:pt x="1394" y="358"/>
                    <a:pt x="1120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24408700" y="2164375"/>
              <a:ext cx="30375" cy="11350"/>
            </a:xfrm>
            <a:custGeom>
              <a:avLst/>
              <a:gdLst/>
              <a:ahLst/>
              <a:cxnLst/>
              <a:rect l="l" t="t" r="r" b="b"/>
              <a:pathLst>
                <a:path w="1215" h="454" extrusionOk="0">
                  <a:moveTo>
                    <a:pt x="839" y="0"/>
                  </a:moveTo>
                  <a:cubicBezTo>
                    <a:pt x="749" y="0"/>
                    <a:pt x="649" y="15"/>
                    <a:pt x="548" y="48"/>
                  </a:cubicBezTo>
                  <a:cubicBezTo>
                    <a:pt x="369" y="108"/>
                    <a:pt x="215" y="203"/>
                    <a:pt x="131" y="287"/>
                  </a:cubicBezTo>
                  <a:cubicBezTo>
                    <a:pt x="36" y="382"/>
                    <a:pt x="0" y="453"/>
                    <a:pt x="12" y="453"/>
                  </a:cubicBezTo>
                  <a:cubicBezTo>
                    <a:pt x="12" y="454"/>
                    <a:pt x="13" y="454"/>
                    <a:pt x="13" y="454"/>
                  </a:cubicBezTo>
                  <a:cubicBezTo>
                    <a:pt x="35" y="454"/>
                    <a:pt x="246" y="225"/>
                    <a:pt x="572" y="144"/>
                  </a:cubicBezTo>
                  <a:cubicBezTo>
                    <a:pt x="716" y="99"/>
                    <a:pt x="852" y="87"/>
                    <a:pt x="961" y="87"/>
                  </a:cubicBezTo>
                  <a:cubicBezTo>
                    <a:pt x="1078" y="87"/>
                    <a:pt x="1164" y="101"/>
                    <a:pt x="1199" y="101"/>
                  </a:cubicBezTo>
                  <a:cubicBezTo>
                    <a:pt x="1209" y="101"/>
                    <a:pt x="1215" y="99"/>
                    <a:pt x="1215" y="96"/>
                  </a:cubicBezTo>
                  <a:cubicBezTo>
                    <a:pt x="1215" y="84"/>
                    <a:pt x="1143" y="37"/>
                    <a:pt x="1024" y="25"/>
                  </a:cubicBezTo>
                  <a:cubicBezTo>
                    <a:pt x="972" y="9"/>
                    <a:pt x="909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24317025" y="2128250"/>
              <a:ext cx="20550" cy="24850"/>
            </a:xfrm>
            <a:custGeom>
              <a:avLst/>
              <a:gdLst/>
              <a:ahLst/>
              <a:cxnLst/>
              <a:rect l="l" t="t" r="r" b="b"/>
              <a:pathLst>
                <a:path w="822" h="994" extrusionOk="0">
                  <a:moveTo>
                    <a:pt x="12" y="1"/>
                  </a:moveTo>
                  <a:cubicBezTo>
                    <a:pt x="4" y="1"/>
                    <a:pt x="0" y="2"/>
                    <a:pt x="0" y="5"/>
                  </a:cubicBezTo>
                  <a:cubicBezTo>
                    <a:pt x="0" y="41"/>
                    <a:pt x="286" y="124"/>
                    <a:pt x="512" y="410"/>
                  </a:cubicBezTo>
                  <a:cubicBezTo>
                    <a:pt x="726" y="696"/>
                    <a:pt x="762" y="993"/>
                    <a:pt x="786" y="993"/>
                  </a:cubicBezTo>
                  <a:cubicBezTo>
                    <a:pt x="810" y="993"/>
                    <a:pt x="822" y="922"/>
                    <a:pt x="774" y="779"/>
                  </a:cubicBezTo>
                  <a:cubicBezTo>
                    <a:pt x="750" y="660"/>
                    <a:pt x="691" y="505"/>
                    <a:pt x="572" y="350"/>
                  </a:cubicBezTo>
                  <a:cubicBezTo>
                    <a:pt x="453" y="208"/>
                    <a:pt x="310" y="100"/>
                    <a:pt x="191" y="53"/>
                  </a:cubicBezTo>
                  <a:cubicBezTo>
                    <a:pt x="100" y="16"/>
                    <a:pt x="37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24289925" y="2116450"/>
              <a:ext cx="3300" cy="18500"/>
            </a:xfrm>
            <a:custGeom>
              <a:avLst/>
              <a:gdLst/>
              <a:ahLst/>
              <a:cxnLst/>
              <a:rect l="l" t="t" r="r" b="b"/>
              <a:pathLst>
                <a:path w="132" h="740" extrusionOk="0">
                  <a:moveTo>
                    <a:pt x="72" y="1"/>
                  </a:moveTo>
                  <a:cubicBezTo>
                    <a:pt x="48" y="1"/>
                    <a:pt x="48" y="168"/>
                    <a:pt x="24" y="382"/>
                  </a:cubicBezTo>
                  <a:cubicBezTo>
                    <a:pt x="24" y="572"/>
                    <a:pt x="1" y="739"/>
                    <a:pt x="24" y="739"/>
                  </a:cubicBezTo>
                  <a:cubicBezTo>
                    <a:pt x="48" y="739"/>
                    <a:pt x="108" y="584"/>
                    <a:pt x="120" y="382"/>
                  </a:cubicBezTo>
                  <a:cubicBezTo>
                    <a:pt x="132" y="16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24270575" y="2122100"/>
              <a:ext cx="11050" cy="15825"/>
            </a:xfrm>
            <a:custGeom>
              <a:avLst/>
              <a:gdLst/>
              <a:ahLst/>
              <a:cxnLst/>
              <a:rect l="l" t="t" r="r" b="b"/>
              <a:pathLst>
                <a:path w="442" h="633" extrusionOk="0"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13"/>
                    <a:pt x="84" y="156"/>
                    <a:pt x="203" y="335"/>
                  </a:cubicBezTo>
                  <a:cubicBezTo>
                    <a:pt x="306" y="484"/>
                    <a:pt x="410" y="633"/>
                    <a:pt x="428" y="633"/>
                  </a:cubicBezTo>
                  <a:cubicBezTo>
                    <a:pt x="428" y="633"/>
                    <a:pt x="429" y="633"/>
                    <a:pt x="429" y="632"/>
                  </a:cubicBezTo>
                  <a:cubicBezTo>
                    <a:pt x="441" y="632"/>
                    <a:pt x="382" y="466"/>
                    <a:pt x="263" y="287"/>
                  </a:cubicBezTo>
                  <a:cubicBezTo>
                    <a:pt x="149" y="117"/>
                    <a:pt x="3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24256300" y="2134000"/>
              <a:ext cx="17275" cy="10200"/>
            </a:xfrm>
            <a:custGeom>
              <a:avLst/>
              <a:gdLst/>
              <a:ahLst/>
              <a:cxnLst/>
              <a:rect l="l" t="t" r="r" b="b"/>
              <a:pathLst>
                <a:path w="691" h="408" extrusionOk="0">
                  <a:moveTo>
                    <a:pt x="8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7"/>
                    <a:pt x="143" y="132"/>
                    <a:pt x="322" y="240"/>
                  </a:cubicBezTo>
                  <a:cubicBezTo>
                    <a:pt x="485" y="349"/>
                    <a:pt x="629" y="408"/>
                    <a:pt x="670" y="408"/>
                  </a:cubicBezTo>
                  <a:cubicBezTo>
                    <a:pt x="674" y="408"/>
                    <a:pt x="677" y="407"/>
                    <a:pt x="679" y="406"/>
                  </a:cubicBezTo>
                  <a:cubicBezTo>
                    <a:pt x="691" y="371"/>
                    <a:pt x="536" y="275"/>
                    <a:pt x="357" y="168"/>
                  </a:cubicBezTo>
                  <a:cubicBezTo>
                    <a:pt x="192" y="69"/>
                    <a:pt x="4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24466150" y="2206750"/>
              <a:ext cx="20550" cy="2775"/>
            </a:xfrm>
            <a:custGeom>
              <a:avLst/>
              <a:gdLst/>
              <a:ahLst/>
              <a:cxnLst/>
              <a:rect l="l" t="t" r="r" b="b"/>
              <a:pathLst>
                <a:path w="822" h="111" extrusionOk="0">
                  <a:moveTo>
                    <a:pt x="170" y="1"/>
                  </a:moveTo>
                  <a:cubicBezTo>
                    <a:pt x="70" y="1"/>
                    <a:pt x="0" y="6"/>
                    <a:pt x="0" y="20"/>
                  </a:cubicBezTo>
                  <a:cubicBezTo>
                    <a:pt x="0" y="56"/>
                    <a:pt x="179" y="80"/>
                    <a:pt x="405" y="104"/>
                  </a:cubicBezTo>
                  <a:cubicBezTo>
                    <a:pt x="492" y="108"/>
                    <a:pt x="571" y="111"/>
                    <a:pt x="637" y="111"/>
                  </a:cubicBezTo>
                  <a:cubicBezTo>
                    <a:pt x="750" y="111"/>
                    <a:pt x="822" y="103"/>
                    <a:pt x="822" y="80"/>
                  </a:cubicBezTo>
                  <a:cubicBezTo>
                    <a:pt x="822" y="56"/>
                    <a:pt x="643" y="20"/>
                    <a:pt x="417" y="8"/>
                  </a:cubicBezTo>
                  <a:cubicBezTo>
                    <a:pt x="328" y="4"/>
                    <a:pt x="241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24467025" y="2186925"/>
              <a:ext cx="13125" cy="10850"/>
            </a:xfrm>
            <a:custGeom>
              <a:avLst/>
              <a:gdLst/>
              <a:ahLst/>
              <a:cxnLst/>
              <a:rect l="l" t="t" r="r" b="b"/>
              <a:pathLst>
                <a:path w="525" h="434" extrusionOk="0">
                  <a:moveTo>
                    <a:pt x="494" y="0"/>
                  </a:moveTo>
                  <a:cubicBezTo>
                    <a:pt x="464" y="0"/>
                    <a:pt x="356" y="88"/>
                    <a:pt x="239" y="194"/>
                  </a:cubicBezTo>
                  <a:cubicBezTo>
                    <a:pt x="108" y="313"/>
                    <a:pt x="1" y="420"/>
                    <a:pt x="13" y="432"/>
                  </a:cubicBezTo>
                  <a:cubicBezTo>
                    <a:pt x="14" y="433"/>
                    <a:pt x="15" y="434"/>
                    <a:pt x="17" y="434"/>
                  </a:cubicBezTo>
                  <a:cubicBezTo>
                    <a:pt x="42" y="434"/>
                    <a:pt x="154" y="364"/>
                    <a:pt x="287" y="254"/>
                  </a:cubicBezTo>
                  <a:cubicBezTo>
                    <a:pt x="430" y="135"/>
                    <a:pt x="525" y="16"/>
                    <a:pt x="501" y="4"/>
                  </a:cubicBezTo>
                  <a:cubicBezTo>
                    <a:pt x="500" y="1"/>
                    <a:pt x="497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24458100" y="2172050"/>
              <a:ext cx="10750" cy="15000"/>
            </a:xfrm>
            <a:custGeom>
              <a:avLst/>
              <a:gdLst/>
              <a:ahLst/>
              <a:cxnLst/>
              <a:rect l="l" t="t" r="r" b="b"/>
              <a:pathLst>
                <a:path w="430" h="600" extrusionOk="0">
                  <a:moveTo>
                    <a:pt x="407" y="0"/>
                  </a:moveTo>
                  <a:cubicBezTo>
                    <a:pt x="365" y="0"/>
                    <a:pt x="277" y="113"/>
                    <a:pt x="179" y="265"/>
                  </a:cubicBezTo>
                  <a:cubicBezTo>
                    <a:pt x="72" y="432"/>
                    <a:pt x="1" y="575"/>
                    <a:pt x="13" y="599"/>
                  </a:cubicBezTo>
                  <a:cubicBezTo>
                    <a:pt x="14" y="599"/>
                    <a:pt x="16" y="600"/>
                    <a:pt x="18" y="600"/>
                  </a:cubicBezTo>
                  <a:cubicBezTo>
                    <a:pt x="57" y="600"/>
                    <a:pt x="149" y="484"/>
                    <a:pt x="251" y="325"/>
                  </a:cubicBezTo>
                  <a:cubicBezTo>
                    <a:pt x="358" y="158"/>
                    <a:pt x="429" y="15"/>
                    <a:pt x="417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24398875" y="2173025"/>
              <a:ext cx="71150" cy="50625"/>
            </a:xfrm>
            <a:custGeom>
              <a:avLst/>
              <a:gdLst/>
              <a:ahLst/>
              <a:cxnLst/>
              <a:rect l="l" t="t" r="r" b="b"/>
              <a:pathLst>
                <a:path w="2846" h="2025" extrusionOk="0">
                  <a:moveTo>
                    <a:pt x="1370" y="0"/>
                  </a:moveTo>
                  <a:cubicBezTo>
                    <a:pt x="1203" y="24"/>
                    <a:pt x="1060" y="48"/>
                    <a:pt x="917" y="95"/>
                  </a:cubicBezTo>
                  <a:cubicBezTo>
                    <a:pt x="655" y="203"/>
                    <a:pt x="429" y="357"/>
                    <a:pt x="298" y="524"/>
                  </a:cubicBezTo>
                  <a:cubicBezTo>
                    <a:pt x="167" y="703"/>
                    <a:pt x="72" y="857"/>
                    <a:pt x="48" y="976"/>
                  </a:cubicBezTo>
                  <a:cubicBezTo>
                    <a:pt x="12" y="1072"/>
                    <a:pt x="0" y="1155"/>
                    <a:pt x="12" y="1155"/>
                  </a:cubicBezTo>
                  <a:cubicBezTo>
                    <a:pt x="13" y="1155"/>
                    <a:pt x="14" y="1155"/>
                    <a:pt x="15" y="1155"/>
                  </a:cubicBezTo>
                  <a:cubicBezTo>
                    <a:pt x="51" y="1155"/>
                    <a:pt x="114" y="887"/>
                    <a:pt x="417" y="584"/>
                  </a:cubicBezTo>
                  <a:cubicBezTo>
                    <a:pt x="548" y="453"/>
                    <a:pt x="739" y="298"/>
                    <a:pt x="1000" y="226"/>
                  </a:cubicBezTo>
                  <a:cubicBezTo>
                    <a:pt x="1130" y="189"/>
                    <a:pt x="1273" y="168"/>
                    <a:pt x="1420" y="168"/>
                  </a:cubicBezTo>
                  <a:cubicBezTo>
                    <a:pt x="1556" y="168"/>
                    <a:pt x="1697" y="186"/>
                    <a:pt x="1834" y="226"/>
                  </a:cubicBezTo>
                  <a:cubicBezTo>
                    <a:pt x="1977" y="274"/>
                    <a:pt x="2096" y="334"/>
                    <a:pt x="2215" y="417"/>
                  </a:cubicBezTo>
                  <a:cubicBezTo>
                    <a:pt x="2334" y="512"/>
                    <a:pt x="2429" y="619"/>
                    <a:pt x="2501" y="715"/>
                  </a:cubicBezTo>
                  <a:cubicBezTo>
                    <a:pt x="2632" y="941"/>
                    <a:pt x="2703" y="1179"/>
                    <a:pt x="2727" y="1369"/>
                  </a:cubicBezTo>
                  <a:cubicBezTo>
                    <a:pt x="2763" y="1774"/>
                    <a:pt x="2632" y="2012"/>
                    <a:pt x="2667" y="2024"/>
                  </a:cubicBezTo>
                  <a:cubicBezTo>
                    <a:pt x="2667" y="2024"/>
                    <a:pt x="2703" y="1965"/>
                    <a:pt x="2751" y="1858"/>
                  </a:cubicBezTo>
                  <a:cubicBezTo>
                    <a:pt x="2798" y="1750"/>
                    <a:pt x="2846" y="1584"/>
                    <a:pt x="2846" y="1357"/>
                  </a:cubicBezTo>
                  <a:cubicBezTo>
                    <a:pt x="2834" y="1131"/>
                    <a:pt x="2775" y="881"/>
                    <a:pt x="2620" y="631"/>
                  </a:cubicBezTo>
                  <a:cubicBezTo>
                    <a:pt x="2536" y="512"/>
                    <a:pt x="2441" y="393"/>
                    <a:pt x="2310" y="286"/>
                  </a:cubicBezTo>
                  <a:cubicBezTo>
                    <a:pt x="2179" y="191"/>
                    <a:pt x="2024" y="107"/>
                    <a:pt x="1858" y="60"/>
                  </a:cubicBezTo>
                  <a:cubicBezTo>
                    <a:pt x="1691" y="24"/>
                    <a:pt x="1536" y="0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24263150" y="2130975"/>
              <a:ext cx="70250" cy="49200"/>
            </a:xfrm>
            <a:custGeom>
              <a:avLst/>
              <a:gdLst/>
              <a:ahLst/>
              <a:cxnLst/>
              <a:rect l="l" t="t" r="r" b="b"/>
              <a:pathLst>
                <a:path w="2810" h="1968" extrusionOk="0">
                  <a:moveTo>
                    <a:pt x="1360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1119" y="3"/>
                    <a:pt x="965" y="51"/>
                    <a:pt x="834" y="111"/>
                  </a:cubicBezTo>
                  <a:cubicBezTo>
                    <a:pt x="560" y="230"/>
                    <a:pt x="357" y="408"/>
                    <a:pt x="238" y="587"/>
                  </a:cubicBezTo>
                  <a:cubicBezTo>
                    <a:pt x="119" y="765"/>
                    <a:pt x="60" y="932"/>
                    <a:pt x="24" y="1051"/>
                  </a:cubicBezTo>
                  <a:cubicBezTo>
                    <a:pt x="0" y="1146"/>
                    <a:pt x="0" y="1230"/>
                    <a:pt x="12" y="1230"/>
                  </a:cubicBezTo>
                  <a:cubicBezTo>
                    <a:pt x="48" y="1230"/>
                    <a:pt x="72" y="956"/>
                    <a:pt x="322" y="646"/>
                  </a:cubicBezTo>
                  <a:cubicBezTo>
                    <a:pt x="441" y="492"/>
                    <a:pt x="643" y="337"/>
                    <a:pt x="881" y="241"/>
                  </a:cubicBezTo>
                  <a:cubicBezTo>
                    <a:pt x="1012" y="194"/>
                    <a:pt x="1143" y="158"/>
                    <a:pt x="1274" y="158"/>
                  </a:cubicBezTo>
                  <a:cubicBezTo>
                    <a:pt x="1429" y="158"/>
                    <a:pt x="1560" y="170"/>
                    <a:pt x="1715" y="218"/>
                  </a:cubicBezTo>
                  <a:cubicBezTo>
                    <a:pt x="1988" y="301"/>
                    <a:pt x="2227" y="480"/>
                    <a:pt x="2393" y="694"/>
                  </a:cubicBezTo>
                  <a:cubicBezTo>
                    <a:pt x="2560" y="884"/>
                    <a:pt x="2643" y="1123"/>
                    <a:pt x="2679" y="1313"/>
                  </a:cubicBezTo>
                  <a:cubicBezTo>
                    <a:pt x="2739" y="1718"/>
                    <a:pt x="2643" y="1968"/>
                    <a:pt x="2679" y="1968"/>
                  </a:cubicBezTo>
                  <a:cubicBezTo>
                    <a:pt x="2691" y="1968"/>
                    <a:pt x="2727" y="1908"/>
                    <a:pt x="2750" y="1837"/>
                  </a:cubicBezTo>
                  <a:cubicBezTo>
                    <a:pt x="2786" y="1718"/>
                    <a:pt x="2810" y="1551"/>
                    <a:pt x="2798" y="1325"/>
                  </a:cubicBezTo>
                  <a:cubicBezTo>
                    <a:pt x="2786" y="1111"/>
                    <a:pt x="2703" y="849"/>
                    <a:pt x="2524" y="611"/>
                  </a:cubicBezTo>
                  <a:cubicBezTo>
                    <a:pt x="2441" y="492"/>
                    <a:pt x="2334" y="372"/>
                    <a:pt x="2203" y="289"/>
                  </a:cubicBezTo>
                  <a:cubicBezTo>
                    <a:pt x="2084" y="194"/>
                    <a:pt x="1929" y="122"/>
                    <a:pt x="1774" y="63"/>
                  </a:cubicBezTo>
                  <a:cubicBezTo>
                    <a:pt x="1636" y="23"/>
                    <a:pt x="1498" y="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1"/>
          <p:cNvGrpSpPr/>
          <p:nvPr/>
        </p:nvGrpSpPr>
        <p:grpSpPr>
          <a:xfrm>
            <a:off x="786685" y="213847"/>
            <a:ext cx="1216200" cy="1216200"/>
            <a:chOff x="786685" y="213847"/>
            <a:chExt cx="1216200" cy="1216200"/>
          </a:xfrm>
        </p:grpSpPr>
        <p:sp>
          <p:nvSpPr>
            <p:cNvPr id="996" name="Google Shape;996;p31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31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998" name="Google Shape;998;p31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Elementos multimedia en línea 3" title="Despertando las Neuronas - Despertando las Neuronas">
            <a:hlinkClick r:id="" action="ppaction://media"/>
            <a:extLst>
              <a:ext uri="{FF2B5EF4-FFF2-40B4-BE49-F238E27FC236}">
                <a16:creationId xmlns:a16="http://schemas.microsoft.com/office/drawing/2014/main" id="{57A7AC9E-475C-4A08-B083-440FE8ECB7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49573" y="1340928"/>
            <a:ext cx="5449377" cy="307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 txBox="1">
            <a:spLocks noGrp="1"/>
          </p:cNvSpPr>
          <p:nvPr>
            <p:ph type="title"/>
          </p:nvPr>
        </p:nvSpPr>
        <p:spPr>
          <a:xfrm>
            <a:off x="2021095" y="328290"/>
            <a:ext cx="3678600" cy="12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OBJETIVO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3" name="Google Shape;373;p25"/>
          <p:cNvSpPr txBox="1">
            <a:spLocks noGrp="1"/>
          </p:cNvSpPr>
          <p:nvPr>
            <p:ph type="subTitle" idx="4294967295"/>
          </p:nvPr>
        </p:nvSpPr>
        <p:spPr>
          <a:xfrm>
            <a:off x="1298754" y="2069724"/>
            <a:ext cx="3954463" cy="10287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aleway"/>
              </a:rPr>
              <a:t>Expresar y crear trabajos de arte a partir de la observación del entorno.</a:t>
            </a:r>
            <a:br>
              <a:rPr lang="es-MX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aleway"/>
              </a:rPr>
            </a:br>
            <a:br>
              <a:rPr lang="es-MX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aleway"/>
              </a:rPr>
            </a:br>
            <a:r>
              <a:rPr lang="es-MX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aleway"/>
              </a:rPr>
              <a:t>Elaborar un objeto tecnológico según indicaciones del profesor, seleccionando y experimentando con: técnicas, herramientas y materiales. </a:t>
            </a:r>
            <a:endParaRPr lang="es-MX" b="0" i="0" dirty="0">
              <a:solidFill>
                <a:schemeClr val="tx1"/>
              </a:solidFill>
              <a:effectLst/>
              <a:latin typeface="raleway"/>
            </a:endParaRPr>
          </a:p>
        </p:txBody>
      </p:sp>
      <p:grpSp>
        <p:nvGrpSpPr>
          <p:cNvPr id="374" name="Google Shape;374;p25"/>
          <p:cNvGrpSpPr/>
          <p:nvPr/>
        </p:nvGrpSpPr>
        <p:grpSpPr>
          <a:xfrm>
            <a:off x="5817616" y="1426929"/>
            <a:ext cx="1828779" cy="2137133"/>
            <a:chOff x="5568402" y="838126"/>
            <a:chExt cx="2380293" cy="2781639"/>
          </a:xfrm>
        </p:grpSpPr>
        <p:sp>
          <p:nvSpPr>
            <p:cNvPr id="375" name="Google Shape;375;p25"/>
            <p:cNvSpPr/>
            <p:nvPr/>
          </p:nvSpPr>
          <p:spPr>
            <a:xfrm>
              <a:off x="6293336" y="838126"/>
              <a:ext cx="1655360" cy="1325937"/>
            </a:xfrm>
            <a:custGeom>
              <a:avLst/>
              <a:gdLst/>
              <a:ahLst/>
              <a:cxnLst/>
              <a:rect l="l" t="t" r="r" b="b"/>
              <a:pathLst>
                <a:path w="13050" h="10453" extrusionOk="0">
                  <a:moveTo>
                    <a:pt x="5665" y="1"/>
                  </a:moveTo>
                  <a:cubicBezTo>
                    <a:pt x="3557" y="1"/>
                    <a:pt x="1409" y="1828"/>
                    <a:pt x="1894" y="4057"/>
                  </a:cubicBezTo>
                  <a:cubicBezTo>
                    <a:pt x="1813" y="4034"/>
                    <a:pt x="1729" y="4023"/>
                    <a:pt x="1644" y="4023"/>
                  </a:cubicBezTo>
                  <a:cubicBezTo>
                    <a:pt x="1428" y="4023"/>
                    <a:pt x="1207" y="4096"/>
                    <a:pt x="1036" y="4224"/>
                  </a:cubicBezTo>
                  <a:cubicBezTo>
                    <a:pt x="798" y="4403"/>
                    <a:pt x="620" y="4653"/>
                    <a:pt x="477" y="4903"/>
                  </a:cubicBezTo>
                  <a:cubicBezTo>
                    <a:pt x="191" y="5379"/>
                    <a:pt x="0" y="5938"/>
                    <a:pt x="84" y="6486"/>
                  </a:cubicBezTo>
                  <a:cubicBezTo>
                    <a:pt x="179" y="7034"/>
                    <a:pt x="608" y="7558"/>
                    <a:pt x="1155" y="7581"/>
                  </a:cubicBezTo>
                  <a:lnTo>
                    <a:pt x="9311" y="10320"/>
                  </a:lnTo>
                  <a:cubicBezTo>
                    <a:pt x="9544" y="10410"/>
                    <a:pt x="9791" y="10453"/>
                    <a:pt x="10039" y="10453"/>
                  </a:cubicBezTo>
                  <a:cubicBezTo>
                    <a:pt x="10641" y="10453"/>
                    <a:pt x="11247" y="10202"/>
                    <a:pt x="11669" y="9772"/>
                  </a:cubicBezTo>
                  <a:cubicBezTo>
                    <a:pt x="12264" y="9165"/>
                    <a:pt x="12514" y="8248"/>
                    <a:pt x="12395" y="7403"/>
                  </a:cubicBezTo>
                  <a:cubicBezTo>
                    <a:pt x="12312" y="6796"/>
                    <a:pt x="11954" y="6129"/>
                    <a:pt x="11335" y="6034"/>
                  </a:cubicBezTo>
                  <a:cubicBezTo>
                    <a:pt x="13050" y="4915"/>
                    <a:pt x="12145" y="2236"/>
                    <a:pt x="10264" y="1962"/>
                  </a:cubicBezTo>
                  <a:cubicBezTo>
                    <a:pt x="10164" y="1945"/>
                    <a:pt x="10063" y="1937"/>
                    <a:pt x="9961" y="1937"/>
                  </a:cubicBezTo>
                  <a:cubicBezTo>
                    <a:pt x="9476" y="1937"/>
                    <a:pt x="8979" y="2124"/>
                    <a:pt x="8644" y="2498"/>
                  </a:cubicBezTo>
                  <a:cubicBezTo>
                    <a:pt x="8633" y="1283"/>
                    <a:pt x="7859" y="557"/>
                    <a:pt x="6787" y="188"/>
                  </a:cubicBezTo>
                  <a:cubicBezTo>
                    <a:pt x="6425" y="60"/>
                    <a:pt x="6046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6572781" y="1590713"/>
              <a:ext cx="641975" cy="239361"/>
            </a:xfrm>
            <a:custGeom>
              <a:avLst/>
              <a:gdLst/>
              <a:ahLst/>
              <a:cxnLst/>
              <a:rect l="l" t="t" r="r" b="b"/>
              <a:pathLst>
                <a:path w="5061" h="1887" extrusionOk="0">
                  <a:moveTo>
                    <a:pt x="2414" y="1"/>
                  </a:moveTo>
                  <a:cubicBezTo>
                    <a:pt x="2252" y="1"/>
                    <a:pt x="2090" y="14"/>
                    <a:pt x="1929" y="41"/>
                  </a:cubicBezTo>
                  <a:cubicBezTo>
                    <a:pt x="1179" y="160"/>
                    <a:pt x="464" y="613"/>
                    <a:pt x="0" y="1232"/>
                  </a:cubicBezTo>
                  <a:lnTo>
                    <a:pt x="5060" y="1887"/>
                  </a:lnTo>
                  <a:cubicBezTo>
                    <a:pt x="4989" y="1339"/>
                    <a:pt x="4608" y="863"/>
                    <a:pt x="4155" y="553"/>
                  </a:cubicBezTo>
                  <a:cubicBezTo>
                    <a:pt x="3646" y="195"/>
                    <a:pt x="3032" y="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5734572" y="1620141"/>
              <a:ext cx="2047953" cy="1504285"/>
            </a:xfrm>
            <a:custGeom>
              <a:avLst/>
              <a:gdLst/>
              <a:ahLst/>
              <a:cxnLst/>
              <a:rect l="l" t="t" r="r" b="b"/>
              <a:pathLst>
                <a:path w="16145" h="11859" extrusionOk="0">
                  <a:moveTo>
                    <a:pt x="4967" y="1"/>
                  </a:moveTo>
                  <a:cubicBezTo>
                    <a:pt x="4047" y="1"/>
                    <a:pt x="3134" y="314"/>
                    <a:pt x="2334" y="881"/>
                  </a:cubicBezTo>
                  <a:cubicBezTo>
                    <a:pt x="1119" y="1762"/>
                    <a:pt x="357" y="3167"/>
                    <a:pt x="0" y="4607"/>
                  </a:cubicBezTo>
                  <a:lnTo>
                    <a:pt x="13990" y="11858"/>
                  </a:lnTo>
                  <a:cubicBezTo>
                    <a:pt x="15204" y="10334"/>
                    <a:pt x="16145" y="7893"/>
                    <a:pt x="15585" y="5929"/>
                  </a:cubicBezTo>
                  <a:cubicBezTo>
                    <a:pt x="15073" y="4179"/>
                    <a:pt x="13823" y="2631"/>
                    <a:pt x="12335" y="1595"/>
                  </a:cubicBezTo>
                  <a:cubicBezTo>
                    <a:pt x="11573" y="1083"/>
                    <a:pt x="10740" y="750"/>
                    <a:pt x="9847" y="524"/>
                  </a:cubicBezTo>
                  <a:cubicBezTo>
                    <a:pt x="9423" y="410"/>
                    <a:pt x="9008" y="314"/>
                    <a:pt x="8564" y="314"/>
                  </a:cubicBezTo>
                  <a:cubicBezTo>
                    <a:pt x="8496" y="314"/>
                    <a:pt x="8428" y="316"/>
                    <a:pt x="8358" y="321"/>
                  </a:cubicBezTo>
                  <a:cubicBezTo>
                    <a:pt x="8183" y="332"/>
                    <a:pt x="7346" y="614"/>
                    <a:pt x="7136" y="614"/>
                  </a:cubicBezTo>
                  <a:cubicBezTo>
                    <a:pt x="7118" y="614"/>
                    <a:pt x="7104" y="612"/>
                    <a:pt x="7096" y="607"/>
                  </a:cubicBezTo>
                  <a:cubicBezTo>
                    <a:pt x="6416" y="193"/>
                    <a:pt x="5689" y="1"/>
                    <a:pt x="4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5568402" y="2142880"/>
              <a:ext cx="448660" cy="599354"/>
            </a:xfrm>
            <a:custGeom>
              <a:avLst/>
              <a:gdLst/>
              <a:ahLst/>
              <a:cxnLst/>
              <a:rect l="l" t="t" r="r" b="b"/>
              <a:pathLst>
                <a:path w="3537" h="4725" extrusionOk="0">
                  <a:moveTo>
                    <a:pt x="2608" y="0"/>
                  </a:moveTo>
                  <a:cubicBezTo>
                    <a:pt x="2045" y="0"/>
                    <a:pt x="1483" y="170"/>
                    <a:pt x="1072" y="558"/>
                  </a:cubicBezTo>
                  <a:cubicBezTo>
                    <a:pt x="251" y="1344"/>
                    <a:pt x="0" y="2594"/>
                    <a:pt x="489" y="3630"/>
                  </a:cubicBezTo>
                  <a:cubicBezTo>
                    <a:pt x="727" y="4106"/>
                    <a:pt x="1120" y="4523"/>
                    <a:pt x="1608" y="4725"/>
                  </a:cubicBezTo>
                  <a:lnTo>
                    <a:pt x="3537" y="153"/>
                  </a:lnTo>
                  <a:cubicBezTo>
                    <a:pt x="3245" y="54"/>
                    <a:pt x="2926" y="0"/>
                    <a:pt x="2608" y="0"/>
                  </a:cubicBez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5600114" y="1874597"/>
              <a:ext cx="2037425" cy="1745168"/>
            </a:xfrm>
            <a:custGeom>
              <a:avLst/>
              <a:gdLst/>
              <a:ahLst/>
              <a:cxnLst/>
              <a:rect l="l" t="t" r="r" b="b"/>
              <a:pathLst>
                <a:path w="16062" h="13758" extrusionOk="0">
                  <a:moveTo>
                    <a:pt x="7364" y="1"/>
                  </a:moveTo>
                  <a:cubicBezTo>
                    <a:pt x="6570" y="1"/>
                    <a:pt x="5774" y="142"/>
                    <a:pt x="5013" y="446"/>
                  </a:cubicBezTo>
                  <a:cubicBezTo>
                    <a:pt x="3465" y="1054"/>
                    <a:pt x="2382" y="2197"/>
                    <a:pt x="1620" y="3637"/>
                  </a:cubicBezTo>
                  <a:cubicBezTo>
                    <a:pt x="417" y="5959"/>
                    <a:pt x="1" y="9519"/>
                    <a:pt x="1906" y="11650"/>
                  </a:cubicBezTo>
                  <a:cubicBezTo>
                    <a:pt x="2870" y="12734"/>
                    <a:pt x="4299" y="13222"/>
                    <a:pt x="5704" y="13484"/>
                  </a:cubicBezTo>
                  <a:cubicBezTo>
                    <a:pt x="6480" y="13621"/>
                    <a:pt x="7331" y="13758"/>
                    <a:pt x="8163" y="13758"/>
                  </a:cubicBezTo>
                  <a:cubicBezTo>
                    <a:pt x="8850" y="13758"/>
                    <a:pt x="9524" y="13664"/>
                    <a:pt x="10133" y="13400"/>
                  </a:cubicBezTo>
                  <a:cubicBezTo>
                    <a:pt x="10716" y="13150"/>
                    <a:pt x="11228" y="12793"/>
                    <a:pt x="11681" y="12364"/>
                  </a:cubicBezTo>
                  <a:cubicBezTo>
                    <a:pt x="12032" y="12723"/>
                    <a:pt x="12572" y="12855"/>
                    <a:pt x="13119" y="12855"/>
                  </a:cubicBezTo>
                  <a:cubicBezTo>
                    <a:pt x="13554" y="12855"/>
                    <a:pt x="13994" y="12772"/>
                    <a:pt x="14348" y="12650"/>
                  </a:cubicBezTo>
                  <a:cubicBezTo>
                    <a:pt x="15110" y="12376"/>
                    <a:pt x="15526" y="11674"/>
                    <a:pt x="15788" y="10948"/>
                  </a:cubicBezTo>
                  <a:cubicBezTo>
                    <a:pt x="16062" y="10269"/>
                    <a:pt x="16003" y="9447"/>
                    <a:pt x="15574" y="8840"/>
                  </a:cubicBezTo>
                  <a:cubicBezTo>
                    <a:pt x="15217" y="8340"/>
                    <a:pt x="14621" y="7947"/>
                    <a:pt x="13990" y="7828"/>
                  </a:cubicBezTo>
                  <a:cubicBezTo>
                    <a:pt x="14157" y="7150"/>
                    <a:pt x="14276" y="6471"/>
                    <a:pt x="14264" y="5780"/>
                  </a:cubicBezTo>
                  <a:cubicBezTo>
                    <a:pt x="14240" y="5459"/>
                    <a:pt x="14217" y="5149"/>
                    <a:pt x="14145" y="4828"/>
                  </a:cubicBezTo>
                  <a:cubicBezTo>
                    <a:pt x="13812" y="3423"/>
                    <a:pt x="12800" y="2185"/>
                    <a:pt x="11621" y="1363"/>
                  </a:cubicBezTo>
                  <a:cubicBezTo>
                    <a:pt x="10367" y="506"/>
                    <a:pt x="8868" y="1"/>
                    <a:pt x="736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7175306" y="3015844"/>
              <a:ext cx="332467" cy="400077"/>
            </a:xfrm>
            <a:custGeom>
              <a:avLst/>
              <a:gdLst/>
              <a:ahLst/>
              <a:cxnLst/>
              <a:rect l="l" t="t" r="r" b="b"/>
              <a:pathLst>
                <a:path w="2621" h="3154" extrusionOk="0">
                  <a:moveTo>
                    <a:pt x="2227" y="1"/>
                  </a:moveTo>
                  <a:cubicBezTo>
                    <a:pt x="2140" y="1"/>
                    <a:pt x="2040" y="6"/>
                    <a:pt x="1930" y="22"/>
                  </a:cubicBezTo>
                  <a:cubicBezTo>
                    <a:pt x="1501" y="69"/>
                    <a:pt x="918" y="343"/>
                    <a:pt x="513" y="891"/>
                  </a:cubicBezTo>
                  <a:cubicBezTo>
                    <a:pt x="120" y="1427"/>
                    <a:pt x="1" y="2058"/>
                    <a:pt x="1" y="2475"/>
                  </a:cubicBezTo>
                  <a:cubicBezTo>
                    <a:pt x="1" y="2903"/>
                    <a:pt x="72" y="3153"/>
                    <a:pt x="84" y="3153"/>
                  </a:cubicBezTo>
                  <a:cubicBezTo>
                    <a:pt x="120" y="3153"/>
                    <a:pt x="72" y="2891"/>
                    <a:pt x="120" y="2475"/>
                  </a:cubicBezTo>
                  <a:cubicBezTo>
                    <a:pt x="144" y="2070"/>
                    <a:pt x="275" y="1486"/>
                    <a:pt x="656" y="986"/>
                  </a:cubicBezTo>
                  <a:cubicBezTo>
                    <a:pt x="1025" y="486"/>
                    <a:pt x="1560" y="212"/>
                    <a:pt x="1965" y="141"/>
                  </a:cubicBezTo>
                  <a:cubicBezTo>
                    <a:pt x="2346" y="46"/>
                    <a:pt x="2620" y="93"/>
                    <a:pt x="2620" y="58"/>
                  </a:cubicBezTo>
                  <a:cubicBezTo>
                    <a:pt x="2620" y="49"/>
                    <a:pt x="2476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7252303" y="3107175"/>
              <a:ext cx="142196" cy="266507"/>
            </a:xfrm>
            <a:custGeom>
              <a:avLst/>
              <a:gdLst/>
              <a:ahLst/>
              <a:cxnLst/>
              <a:rect l="l" t="t" r="r" b="b"/>
              <a:pathLst>
                <a:path w="1121" h="2101" extrusionOk="0">
                  <a:moveTo>
                    <a:pt x="66" y="0"/>
                  </a:moveTo>
                  <a:cubicBezTo>
                    <a:pt x="24" y="0"/>
                    <a:pt x="1" y="7"/>
                    <a:pt x="1" y="16"/>
                  </a:cubicBezTo>
                  <a:cubicBezTo>
                    <a:pt x="1" y="40"/>
                    <a:pt x="144" y="64"/>
                    <a:pt x="346" y="195"/>
                  </a:cubicBezTo>
                  <a:cubicBezTo>
                    <a:pt x="549" y="314"/>
                    <a:pt x="799" y="528"/>
                    <a:pt x="894" y="862"/>
                  </a:cubicBezTo>
                  <a:cubicBezTo>
                    <a:pt x="977" y="1183"/>
                    <a:pt x="834" y="1504"/>
                    <a:pt x="715" y="1707"/>
                  </a:cubicBezTo>
                  <a:cubicBezTo>
                    <a:pt x="596" y="1945"/>
                    <a:pt x="501" y="2076"/>
                    <a:pt x="537" y="2100"/>
                  </a:cubicBezTo>
                  <a:cubicBezTo>
                    <a:pt x="537" y="2100"/>
                    <a:pt x="538" y="2101"/>
                    <a:pt x="539" y="2101"/>
                  </a:cubicBezTo>
                  <a:cubicBezTo>
                    <a:pt x="561" y="2101"/>
                    <a:pt x="675" y="1994"/>
                    <a:pt x="822" y="1802"/>
                  </a:cubicBezTo>
                  <a:cubicBezTo>
                    <a:pt x="894" y="1695"/>
                    <a:pt x="965" y="1576"/>
                    <a:pt x="1025" y="1397"/>
                  </a:cubicBezTo>
                  <a:cubicBezTo>
                    <a:pt x="1084" y="1231"/>
                    <a:pt x="1120" y="1028"/>
                    <a:pt x="1061" y="826"/>
                  </a:cubicBezTo>
                  <a:cubicBezTo>
                    <a:pt x="1013" y="635"/>
                    <a:pt x="894" y="457"/>
                    <a:pt x="775" y="338"/>
                  </a:cubicBezTo>
                  <a:cubicBezTo>
                    <a:pt x="656" y="219"/>
                    <a:pt x="525" y="135"/>
                    <a:pt x="406" y="88"/>
                  </a:cubicBezTo>
                  <a:cubicBezTo>
                    <a:pt x="256" y="20"/>
                    <a:pt x="135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6309953" y="2659149"/>
              <a:ext cx="198009" cy="157418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1500" y="0"/>
                  </a:moveTo>
                  <a:cubicBezTo>
                    <a:pt x="1423" y="0"/>
                    <a:pt x="1274" y="16"/>
                    <a:pt x="1084" y="48"/>
                  </a:cubicBezTo>
                  <a:cubicBezTo>
                    <a:pt x="941" y="60"/>
                    <a:pt x="762" y="95"/>
                    <a:pt x="572" y="131"/>
                  </a:cubicBezTo>
                  <a:cubicBezTo>
                    <a:pt x="465" y="155"/>
                    <a:pt x="358" y="179"/>
                    <a:pt x="250" y="238"/>
                  </a:cubicBezTo>
                  <a:cubicBezTo>
                    <a:pt x="155" y="286"/>
                    <a:pt x="36" y="405"/>
                    <a:pt x="12" y="572"/>
                  </a:cubicBezTo>
                  <a:cubicBezTo>
                    <a:pt x="0" y="715"/>
                    <a:pt x="72" y="834"/>
                    <a:pt x="155" y="917"/>
                  </a:cubicBezTo>
                  <a:cubicBezTo>
                    <a:pt x="227" y="1012"/>
                    <a:pt x="322" y="1084"/>
                    <a:pt x="417" y="1131"/>
                  </a:cubicBezTo>
                  <a:cubicBezTo>
                    <a:pt x="584" y="1204"/>
                    <a:pt x="760" y="1241"/>
                    <a:pt x="897" y="1241"/>
                  </a:cubicBezTo>
                  <a:cubicBezTo>
                    <a:pt x="916" y="1241"/>
                    <a:pt x="935" y="1240"/>
                    <a:pt x="953" y="1238"/>
                  </a:cubicBezTo>
                  <a:cubicBezTo>
                    <a:pt x="1251" y="1226"/>
                    <a:pt x="1417" y="1131"/>
                    <a:pt x="1417" y="1119"/>
                  </a:cubicBezTo>
                  <a:cubicBezTo>
                    <a:pt x="1417" y="1109"/>
                    <a:pt x="1402" y="1106"/>
                    <a:pt x="1374" y="1106"/>
                  </a:cubicBezTo>
                  <a:cubicBezTo>
                    <a:pt x="1314" y="1106"/>
                    <a:pt x="1194" y="1121"/>
                    <a:pt x="1037" y="1121"/>
                  </a:cubicBezTo>
                  <a:cubicBezTo>
                    <a:pt x="1006" y="1121"/>
                    <a:pt x="974" y="1121"/>
                    <a:pt x="941" y="1119"/>
                  </a:cubicBezTo>
                  <a:cubicBezTo>
                    <a:pt x="810" y="1107"/>
                    <a:pt x="631" y="1072"/>
                    <a:pt x="477" y="988"/>
                  </a:cubicBezTo>
                  <a:cubicBezTo>
                    <a:pt x="405" y="941"/>
                    <a:pt x="334" y="881"/>
                    <a:pt x="274" y="810"/>
                  </a:cubicBezTo>
                  <a:cubicBezTo>
                    <a:pt x="215" y="726"/>
                    <a:pt x="167" y="643"/>
                    <a:pt x="179" y="572"/>
                  </a:cubicBezTo>
                  <a:cubicBezTo>
                    <a:pt x="179" y="488"/>
                    <a:pt x="239" y="417"/>
                    <a:pt x="334" y="369"/>
                  </a:cubicBezTo>
                  <a:cubicBezTo>
                    <a:pt x="405" y="334"/>
                    <a:pt x="512" y="298"/>
                    <a:pt x="596" y="286"/>
                  </a:cubicBezTo>
                  <a:cubicBezTo>
                    <a:pt x="786" y="238"/>
                    <a:pt x="953" y="191"/>
                    <a:pt x="1108" y="167"/>
                  </a:cubicBezTo>
                  <a:cubicBezTo>
                    <a:pt x="1382" y="95"/>
                    <a:pt x="1560" y="36"/>
                    <a:pt x="1560" y="12"/>
                  </a:cubicBezTo>
                  <a:cubicBezTo>
                    <a:pt x="1560" y="4"/>
                    <a:pt x="1539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6300947" y="2815933"/>
              <a:ext cx="287056" cy="118222"/>
            </a:xfrm>
            <a:custGeom>
              <a:avLst/>
              <a:gdLst/>
              <a:ahLst/>
              <a:cxnLst/>
              <a:rect l="l" t="t" r="r" b="b"/>
              <a:pathLst>
                <a:path w="2263" h="932" extrusionOk="0">
                  <a:moveTo>
                    <a:pt x="2243" y="0"/>
                  </a:moveTo>
                  <a:cubicBezTo>
                    <a:pt x="2208" y="0"/>
                    <a:pt x="2157" y="158"/>
                    <a:pt x="2012" y="348"/>
                  </a:cubicBezTo>
                  <a:cubicBezTo>
                    <a:pt x="1845" y="538"/>
                    <a:pt x="1548" y="764"/>
                    <a:pt x="1155" y="776"/>
                  </a:cubicBezTo>
                  <a:cubicBezTo>
                    <a:pt x="1143" y="777"/>
                    <a:pt x="1132" y="777"/>
                    <a:pt x="1120" y="777"/>
                  </a:cubicBezTo>
                  <a:cubicBezTo>
                    <a:pt x="766" y="777"/>
                    <a:pt x="459" y="604"/>
                    <a:pt x="286" y="431"/>
                  </a:cubicBezTo>
                  <a:cubicBezTo>
                    <a:pt x="107" y="252"/>
                    <a:pt x="24" y="110"/>
                    <a:pt x="12" y="110"/>
                  </a:cubicBezTo>
                  <a:lnTo>
                    <a:pt x="12" y="110"/>
                  </a:lnTo>
                  <a:cubicBezTo>
                    <a:pt x="0" y="110"/>
                    <a:pt x="12" y="276"/>
                    <a:pt x="191" y="502"/>
                  </a:cubicBezTo>
                  <a:cubicBezTo>
                    <a:pt x="286" y="610"/>
                    <a:pt x="417" y="729"/>
                    <a:pt x="583" y="800"/>
                  </a:cubicBezTo>
                  <a:cubicBezTo>
                    <a:pt x="738" y="895"/>
                    <a:pt x="953" y="931"/>
                    <a:pt x="1179" y="931"/>
                  </a:cubicBezTo>
                  <a:cubicBezTo>
                    <a:pt x="1393" y="919"/>
                    <a:pt x="1595" y="848"/>
                    <a:pt x="1750" y="741"/>
                  </a:cubicBezTo>
                  <a:cubicBezTo>
                    <a:pt x="1917" y="633"/>
                    <a:pt x="2036" y="514"/>
                    <a:pt x="2107" y="395"/>
                  </a:cubicBezTo>
                  <a:cubicBezTo>
                    <a:pt x="2262" y="181"/>
                    <a:pt x="2262" y="2"/>
                    <a:pt x="2250" y="2"/>
                  </a:cubicBezTo>
                  <a:cubicBezTo>
                    <a:pt x="2248" y="1"/>
                    <a:pt x="2246" y="0"/>
                    <a:pt x="2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6091014" y="2136537"/>
              <a:ext cx="287056" cy="143591"/>
            </a:xfrm>
            <a:custGeom>
              <a:avLst/>
              <a:gdLst/>
              <a:ahLst/>
              <a:cxnLst/>
              <a:rect l="l" t="t" r="r" b="b"/>
              <a:pathLst>
                <a:path w="2263" h="1132" extrusionOk="0">
                  <a:moveTo>
                    <a:pt x="1131" y="1"/>
                  </a:moveTo>
                  <a:cubicBezTo>
                    <a:pt x="512" y="1"/>
                    <a:pt x="0" y="251"/>
                    <a:pt x="0" y="560"/>
                  </a:cubicBezTo>
                  <a:cubicBezTo>
                    <a:pt x="0" y="870"/>
                    <a:pt x="512" y="1132"/>
                    <a:pt x="1131" y="1132"/>
                  </a:cubicBezTo>
                  <a:cubicBezTo>
                    <a:pt x="1750" y="1132"/>
                    <a:pt x="2262" y="870"/>
                    <a:pt x="2262" y="560"/>
                  </a:cubicBezTo>
                  <a:cubicBezTo>
                    <a:pt x="2262" y="251"/>
                    <a:pt x="175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6752397" y="2316661"/>
              <a:ext cx="285661" cy="195599"/>
            </a:xfrm>
            <a:custGeom>
              <a:avLst/>
              <a:gdLst/>
              <a:ahLst/>
              <a:cxnLst/>
              <a:rect l="l" t="t" r="r" b="b"/>
              <a:pathLst>
                <a:path w="2252" h="1542" extrusionOk="0">
                  <a:moveTo>
                    <a:pt x="555" y="1"/>
                  </a:moveTo>
                  <a:cubicBezTo>
                    <a:pt x="377" y="1"/>
                    <a:pt x="238" y="54"/>
                    <a:pt x="168" y="164"/>
                  </a:cubicBezTo>
                  <a:cubicBezTo>
                    <a:pt x="1" y="426"/>
                    <a:pt x="299" y="914"/>
                    <a:pt x="823" y="1248"/>
                  </a:cubicBezTo>
                  <a:cubicBezTo>
                    <a:pt x="1126" y="1441"/>
                    <a:pt x="1446" y="1542"/>
                    <a:pt x="1693" y="1542"/>
                  </a:cubicBezTo>
                  <a:cubicBezTo>
                    <a:pt x="1873" y="1542"/>
                    <a:pt x="2014" y="1489"/>
                    <a:pt x="2085" y="1379"/>
                  </a:cubicBezTo>
                  <a:cubicBezTo>
                    <a:pt x="2251" y="1117"/>
                    <a:pt x="1954" y="628"/>
                    <a:pt x="1430" y="295"/>
                  </a:cubicBezTo>
                  <a:cubicBezTo>
                    <a:pt x="1119" y="102"/>
                    <a:pt x="801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5858376" y="1790117"/>
              <a:ext cx="950088" cy="389802"/>
            </a:xfrm>
            <a:custGeom>
              <a:avLst/>
              <a:gdLst/>
              <a:ahLst/>
              <a:cxnLst/>
              <a:rect l="l" t="t" r="r" b="b"/>
              <a:pathLst>
                <a:path w="7490" h="3073" extrusionOk="0">
                  <a:moveTo>
                    <a:pt x="5480" y="0"/>
                  </a:moveTo>
                  <a:cubicBezTo>
                    <a:pt x="5120" y="0"/>
                    <a:pt x="4755" y="35"/>
                    <a:pt x="4406" y="76"/>
                  </a:cubicBezTo>
                  <a:cubicBezTo>
                    <a:pt x="3596" y="184"/>
                    <a:pt x="2763" y="279"/>
                    <a:pt x="1989" y="553"/>
                  </a:cubicBezTo>
                  <a:cubicBezTo>
                    <a:pt x="1215" y="827"/>
                    <a:pt x="465" y="1291"/>
                    <a:pt x="0" y="1981"/>
                  </a:cubicBezTo>
                  <a:lnTo>
                    <a:pt x="405" y="2208"/>
                  </a:lnTo>
                  <a:cubicBezTo>
                    <a:pt x="1012" y="2857"/>
                    <a:pt x="1908" y="3072"/>
                    <a:pt x="2819" y="3072"/>
                  </a:cubicBezTo>
                  <a:cubicBezTo>
                    <a:pt x="3160" y="3072"/>
                    <a:pt x="3504" y="3042"/>
                    <a:pt x="3834" y="2994"/>
                  </a:cubicBezTo>
                  <a:cubicBezTo>
                    <a:pt x="4465" y="2910"/>
                    <a:pt x="5096" y="2755"/>
                    <a:pt x="5704" y="2565"/>
                  </a:cubicBezTo>
                  <a:cubicBezTo>
                    <a:pt x="6466" y="2327"/>
                    <a:pt x="7299" y="1898"/>
                    <a:pt x="7466" y="1112"/>
                  </a:cubicBezTo>
                  <a:cubicBezTo>
                    <a:pt x="7490" y="1005"/>
                    <a:pt x="7490" y="898"/>
                    <a:pt x="7466" y="791"/>
                  </a:cubicBezTo>
                  <a:cubicBezTo>
                    <a:pt x="7430" y="719"/>
                    <a:pt x="7370" y="648"/>
                    <a:pt x="7311" y="588"/>
                  </a:cubicBezTo>
                  <a:cubicBezTo>
                    <a:pt x="6827" y="128"/>
                    <a:pt x="6164" y="0"/>
                    <a:pt x="5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6778147" y="1848086"/>
              <a:ext cx="702355" cy="1065138"/>
            </a:xfrm>
            <a:custGeom>
              <a:avLst/>
              <a:gdLst/>
              <a:ahLst/>
              <a:cxnLst/>
              <a:rect l="l" t="t" r="r" b="b"/>
              <a:pathLst>
                <a:path w="5537" h="8397" extrusionOk="0">
                  <a:moveTo>
                    <a:pt x="358" y="0"/>
                  </a:moveTo>
                  <a:lnTo>
                    <a:pt x="0" y="262"/>
                  </a:lnTo>
                  <a:cubicBezTo>
                    <a:pt x="87" y="233"/>
                    <a:pt x="175" y="210"/>
                    <a:pt x="263" y="194"/>
                  </a:cubicBezTo>
                  <a:lnTo>
                    <a:pt x="263" y="194"/>
                  </a:lnTo>
                  <a:cubicBezTo>
                    <a:pt x="114" y="550"/>
                    <a:pt x="70" y="965"/>
                    <a:pt x="60" y="1346"/>
                  </a:cubicBezTo>
                  <a:cubicBezTo>
                    <a:pt x="48" y="2286"/>
                    <a:pt x="215" y="3239"/>
                    <a:pt x="727" y="4013"/>
                  </a:cubicBezTo>
                  <a:cubicBezTo>
                    <a:pt x="1225" y="4750"/>
                    <a:pt x="2059" y="5303"/>
                    <a:pt x="2949" y="5303"/>
                  </a:cubicBezTo>
                  <a:cubicBezTo>
                    <a:pt x="2994" y="5303"/>
                    <a:pt x="3039" y="5302"/>
                    <a:pt x="3084" y="5299"/>
                  </a:cubicBezTo>
                  <a:lnTo>
                    <a:pt x="3084" y="5299"/>
                  </a:lnTo>
                  <a:cubicBezTo>
                    <a:pt x="3025" y="5858"/>
                    <a:pt x="3048" y="6430"/>
                    <a:pt x="3167" y="6989"/>
                  </a:cubicBezTo>
                  <a:cubicBezTo>
                    <a:pt x="3251" y="7382"/>
                    <a:pt x="3382" y="7763"/>
                    <a:pt x="3644" y="8049"/>
                  </a:cubicBezTo>
                  <a:cubicBezTo>
                    <a:pt x="3843" y="8257"/>
                    <a:pt x="4125" y="8396"/>
                    <a:pt x="4401" y="8396"/>
                  </a:cubicBezTo>
                  <a:cubicBezTo>
                    <a:pt x="4504" y="8396"/>
                    <a:pt x="4606" y="8377"/>
                    <a:pt x="4703" y="8335"/>
                  </a:cubicBezTo>
                  <a:cubicBezTo>
                    <a:pt x="5013" y="8192"/>
                    <a:pt x="5192" y="7882"/>
                    <a:pt x="5299" y="7573"/>
                  </a:cubicBezTo>
                  <a:cubicBezTo>
                    <a:pt x="5525" y="6942"/>
                    <a:pt x="5537" y="6275"/>
                    <a:pt x="5453" y="5620"/>
                  </a:cubicBezTo>
                  <a:cubicBezTo>
                    <a:pt x="5227" y="3894"/>
                    <a:pt x="4287" y="2298"/>
                    <a:pt x="2965" y="1167"/>
                  </a:cubicBezTo>
                  <a:cubicBezTo>
                    <a:pt x="2316" y="621"/>
                    <a:pt x="1480" y="157"/>
                    <a:pt x="653" y="157"/>
                  </a:cubicBezTo>
                  <a:cubicBezTo>
                    <a:pt x="522" y="157"/>
                    <a:pt x="392" y="169"/>
                    <a:pt x="263" y="194"/>
                  </a:cubicBezTo>
                  <a:lnTo>
                    <a:pt x="263" y="194"/>
                  </a:lnTo>
                  <a:cubicBezTo>
                    <a:pt x="290" y="127"/>
                    <a:pt x="322" y="62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6625549" y="2568453"/>
              <a:ext cx="394369" cy="361389"/>
            </a:xfrm>
            <a:custGeom>
              <a:avLst/>
              <a:gdLst/>
              <a:ahLst/>
              <a:cxnLst/>
              <a:rect l="l" t="t" r="r" b="b"/>
              <a:pathLst>
                <a:path w="3109" h="2849" extrusionOk="0">
                  <a:moveTo>
                    <a:pt x="1586" y="1"/>
                  </a:moveTo>
                  <a:cubicBezTo>
                    <a:pt x="988" y="1"/>
                    <a:pt x="425" y="406"/>
                    <a:pt x="239" y="1013"/>
                  </a:cubicBezTo>
                  <a:cubicBezTo>
                    <a:pt x="1" y="1763"/>
                    <a:pt x="406" y="2561"/>
                    <a:pt x="1132" y="2787"/>
                  </a:cubicBezTo>
                  <a:cubicBezTo>
                    <a:pt x="1265" y="2828"/>
                    <a:pt x="1400" y="2848"/>
                    <a:pt x="1533" y="2848"/>
                  </a:cubicBezTo>
                  <a:cubicBezTo>
                    <a:pt x="2125" y="2848"/>
                    <a:pt x="2676" y="2456"/>
                    <a:pt x="2870" y="1834"/>
                  </a:cubicBezTo>
                  <a:cubicBezTo>
                    <a:pt x="3108" y="1084"/>
                    <a:pt x="2704" y="287"/>
                    <a:pt x="1977" y="60"/>
                  </a:cubicBezTo>
                  <a:cubicBezTo>
                    <a:pt x="1848" y="20"/>
                    <a:pt x="1716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5944505" y="2358394"/>
              <a:ext cx="395764" cy="362911"/>
            </a:xfrm>
            <a:custGeom>
              <a:avLst/>
              <a:gdLst/>
              <a:ahLst/>
              <a:cxnLst/>
              <a:rect l="l" t="t" r="r" b="b"/>
              <a:pathLst>
                <a:path w="3120" h="2861" extrusionOk="0">
                  <a:moveTo>
                    <a:pt x="1587" y="1"/>
                  </a:moveTo>
                  <a:cubicBezTo>
                    <a:pt x="988" y="1"/>
                    <a:pt x="433" y="400"/>
                    <a:pt x="238" y="1014"/>
                  </a:cubicBezTo>
                  <a:cubicBezTo>
                    <a:pt x="0" y="1776"/>
                    <a:pt x="405" y="2562"/>
                    <a:pt x="1131" y="2800"/>
                  </a:cubicBezTo>
                  <a:cubicBezTo>
                    <a:pt x="1265" y="2841"/>
                    <a:pt x="1400" y="2860"/>
                    <a:pt x="1532" y="2860"/>
                  </a:cubicBezTo>
                  <a:cubicBezTo>
                    <a:pt x="2132" y="2860"/>
                    <a:pt x="2686" y="2462"/>
                    <a:pt x="2881" y="1847"/>
                  </a:cubicBezTo>
                  <a:cubicBezTo>
                    <a:pt x="3120" y="1085"/>
                    <a:pt x="2715" y="299"/>
                    <a:pt x="1988" y="61"/>
                  </a:cubicBezTo>
                  <a:cubicBezTo>
                    <a:pt x="1855" y="20"/>
                    <a:pt x="1720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636205" y="2576064"/>
              <a:ext cx="193442" cy="291622"/>
            </a:xfrm>
            <a:custGeom>
              <a:avLst/>
              <a:gdLst/>
              <a:ahLst/>
              <a:cxnLst/>
              <a:rect l="l" t="t" r="r" b="b"/>
              <a:pathLst>
                <a:path w="1525" h="2299" extrusionOk="0">
                  <a:moveTo>
                    <a:pt x="1119" y="0"/>
                  </a:moveTo>
                  <a:cubicBezTo>
                    <a:pt x="679" y="119"/>
                    <a:pt x="298" y="477"/>
                    <a:pt x="155" y="953"/>
                  </a:cubicBezTo>
                  <a:cubicBezTo>
                    <a:pt x="0" y="1441"/>
                    <a:pt x="107" y="1941"/>
                    <a:pt x="405" y="2298"/>
                  </a:cubicBezTo>
                  <a:cubicBezTo>
                    <a:pt x="857" y="2179"/>
                    <a:pt x="1227" y="1822"/>
                    <a:pt x="1369" y="1346"/>
                  </a:cubicBezTo>
                  <a:cubicBezTo>
                    <a:pt x="1524" y="846"/>
                    <a:pt x="1417" y="357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5953511" y="2363087"/>
              <a:ext cx="191920" cy="290100"/>
            </a:xfrm>
            <a:custGeom>
              <a:avLst/>
              <a:gdLst/>
              <a:ahLst/>
              <a:cxnLst/>
              <a:rect l="l" t="t" r="r" b="b"/>
              <a:pathLst>
                <a:path w="1513" h="2287" extrusionOk="0">
                  <a:moveTo>
                    <a:pt x="1120" y="1"/>
                  </a:moveTo>
                  <a:cubicBezTo>
                    <a:pt x="667" y="120"/>
                    <a:pt x="298" y="477"/>
                    <a:pt x="143" y="953"/>
                  </a:cubicBezTo>
                  <a:cubicBezTo>
                    <a:pt x="1" y="1441"/>
                    <a:pt x="108" y="1929"/>
                    <a:pt x="405" y="2287"/>
                  </a:cubicBezTo>
                  <a:cubicBezTo>
                    <a:pt x="846" y="2167"/>
                    <a:pt x="1215" y="1810"/>
                    <a:pt x="1370" y="1334"/>
                  </a:cubicBezTo>
                  <a:cubicBezTo>
                    <a:pt x="1513" y="846"/>
                    <a:pt x="1394" y="358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6699628" y="2518602"/>
              <a:ext cx="154120" cy="57589"/>
            </a:xfrm>
            <a:custGeom>
              <a:avLst/>
              <a:gdLst/>
              <a:ahLst/>
              <a:cxnLst/>
              <a:rect l="l" t="t" r="r" b="b"/>
              <a:pathLst>
                <a:path w="1215" h="454" extrusionOk="0">
                  <a:moveTo>
                    <a:pt x="839" y="0"/>
                  </a:moveTo>
                  <a:cubicBezTo>
                    <a:pt x="749" y="0"/>
                    <a:pt x="649" y="15"/>
                    <a:pt x="548" y="48"/>
                  </a:cubicBezTo>
                  <a:cubicBezTo>
                    <a:pt x="369" y="108"/>
                    <a:pt x="215" y="203"/>
                    <a:pt x="131" y="287"/>
                  </a:cubicBezTo>
                  <a:cubicBezTo>
                    <a:pt x="36" y="382"/>
                    <a:pt x="0" y="453"/>
                    <a:pt x="12" y="453"/>
                  </a:cubicBezTo>
                  <a:cubicBezTo>
                    <a:pt x="12" y="454"/>
                    <a:pt x="13" y="454"/>
                    <a:pt x="13" y="454"/>
                  </a:cubicBezTo>
                  <a:cubicBezTo>
                    <a:pt x="35" y="454"/>
                    <a:pt x="246" y="225"/>
                    <a:pt x="572" y="144"/>
                  </a:cubicBezTo>
                  <a:cubicBezTo>
                    <a:pt x="716" y="99"/>
                    <a:pt x="852" y="87"/>
                    <a:pt x="961" y="87"/>
                  </a:cubicBezTo>
                  <a:cubicBezTo>
                    <a:pt x="1078" y="87"/>
                    <a:pt x="1164" y="101"/>
                    <a:pt x="1199" y="101"/>
                  </a:cubicBezTo>
                  <a:cubicBezTo>
                    <a:pt x="1209" y="101"/>
                    <a:pt x="1215" y="99"/>
                    <a:pt x="1215" y="96"/>
                  </a:cubicBezTo>
                  <a:cubicBezTo>
                    <a:pt x="1215" y="84"/>
                    <a:pt x="1143" y="37"/>
                    <a:pt x="1024" y="25"/>
                  </a:cubicBezTo>
                  <a:cubicBezTo>
                    <a:pt x="972" y="9"/>
                    <a:pt x="909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6234478" y="2335308"/>
              <a:ext cx="104269" cy="126086"/>
            </a:xfrm>
            <a:custGeom>
              <a:avLst/>
              <a:gdLst/>
              <a:ahLst/>
              <a:cxnLst/>
              <a:rect l="l" t="t" r="r" b="b"/>
              <a:pathLst>
                <a:path w="822" h="994" extrusionOk="0">
                  <a:moveTo>
                    <a:pt x="12" y="1"/>
                  </a:moveTo>
                  <a:cubicBezTo>
                    <a:pt x="4" y="1"/>
                    <a:pt x="0" y="2"/>
                    <a:pt x="0" y="5"/>
                  </a:cubicBezTo>
                  <a:cubicBezTo>
                    <a:pt x="0" y="41"/>
                    <a:pt x="286" y="124"/>
                    <a:pt x="512" y="410"/>
                  </a:cubicBezTo>
                  <a:cubicBezTo>
                    <a:pt x="726" y="696"/>
                    <a:pt x="762" y="993"/>
                    <a:pt x="786" y="993"/>
                  </a:cubicBezTo>
                  <a:cubicBezTo>
                    <a:pt x="810" y="993"/>
                    <a:pt x="822" y="922"/>
                    <a:pt x="774" y="779"/>
                  </a:cubicBezTo>
                  <a:cubicBezTo>
                    <a:pt x="750" y="660"/>
                    <a:pt x="691" y="505"/>
                    <a:pt x="572" y="350"/>
                  </a:cubicBezTo>
                  <a:cubicBezTo>
                    <a:pt x="453" y="208"/>
                    <a:pt x="310" y="100"/>
                    <a:pt x="191" y="53"/>
                  </a:cubicBezTo>
                  <a:cubicBezTo>
                    <a:pt x="100" y="16"/>
                    <a:pt x="37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096976" y="2275435"/>
              <a:ext cx="16744" cy="93867"/>
            </a:xfrm>
            <a:custGeom>
              <a:avLst/>
              <a:gdLst/>
              <a:ahLst/>
              <a:cxnLst/>
              <a:rect l="l" t="t" r="r" b="b"/>
              <a:pathLst>
                <a:path w="132" h="740" extrusionOk="0">
                  <a:moveTo>
                    <a:pt x="72" y="1"/>
                  </a:moveTo>
                  <a:cubicBezTo>
                    <a:pt x="48" y="1"/>
                    <a:pt x="48" y="168"/>
                    <a:pt x="24" y="382"/>
                  </a:cubicBezTo>
                  <a:cubicBezTo>
                    <a:pt x="24" y="572"/>
                    <a:pt x="1" y="739"/>
                    <a:pt x="24" y="739"/>
                  </a:cubicBezTo>
                  <a:cubicBezTo>
                    <a:pt x="48" y="739"/>
                    <a:pt x="108" y="584"/>
                    <a:pt x="120" y="382"/>
                  </a:cubicBezTo>
                  <a:cubicBezTo>
                    <a:pt x="132" y="16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5998796" y="2304103"/>
              <a:ext cx="56067" cy="80294"/>
            </a:xfrm>
            <a:custGeom>
              <a:avLst/>
              <a:gdLst/>
              <a:ahLst/>
              <a:cxnLst/>
              <a:rect l="l" t="t" r="r" b="b"/>
              <a:pathLst>
                <a:path w="442" h="633" extrusionOk="0"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13"/>
                    <a:pt x="84" y="156"/>
                    <a:pt x="203" y="335"/>
                  </a:cubicBezTo>
                  <a:cubicBezTo>
                    <a:pt x="306" y="484"/>
                    <a:pt x="410" y="633"/>
                    <a:pt x="428" y="633"/>
                  </a:cubicBezTo>
                  <a:cubicBezTo>
                    <a:pt x="428" y="633"/>
                    <a:pt x="429" y="633"/>
                    <a:pt x="429" y="632"/>
                  </a:cubicBezTo>
                  <a:cubicBezTo>
                    <a:pt x="441" y="632"/>
                    <a:pt x="382" y="466"/>
                    <a:pt x="263" y="287"/>
                  </a:cubicBezTo>
                  <a:cubicBezTo>
                    <a:pt x="149" y="117"/>
                    <a:pt x="3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926366" y="2364482"/>
              <a:ext cx="87652" cy="51754"/>
            </a:xfrm>
            <a:custGeom>
              <a:avLst/>
              <a:gdLst/>
              <a:ahLst/>
              <a:cxnLst/>
              <a:rect l="l" t="t" r="r" b="b"/>
              <a:pathLst>
                <a:path w="691" h="408" extrusionOk="0">
                  <a:moveTo>
                    <a:pt x="8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7"/>
                    <a:pt x="143" y="132"/>
                    <a:pt x="322" y="240"/>
                  </a:cubicBezTo>
                  <a:cubicBezTo>
                    <a:pt x="485" y="349"/>
                    <a:pt x="629" y="408"/>
                    <a:pt x="670" y="408"/>
                  </a:cubicBezTo>
                  <a:cubicBezTo>
                    <a:pt x="674" y="408"/>
                    <a:pt x="677" y="407"/>
                    <a:pt x="679" y="406"/>
                  </a:cubicBezTo>
                  <a:cubicBezTo>
                    <a:pt x="691" y="371"/>
                    <a:pt x="536" y="275"/>
                    <a:pt x="357" y="168"/>
                  </a:cubicBezTo>
                  <a:cubicBezTo>
                    <a:pt x="192" y="69"/>
                    <a:pt x="4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991124" y="2733609"/>
              <a:ext cx="104269" cy="14080"/>
            </a:xfrm>
            <a:custGeom>
              <a:avLst/>
              <a:gdLst/>
              <a:ahLst/>
              <a:cxnLst/>
              <a:rect l="l" t="t" r="r" b="b"/>
              <a:pathLst>
                <a:path w="822" h="111" extrusionOk="0">
                  <a:moveTo>
                    <a:pt x="170" y="1"/>
                  </a:moveTo>
                  <a:cubicBezTo>
                    <a:pt x="70" y="1"/>
                    <a:pt x="0" y="6"/>
                    <a:pt x="0" y="20"/>
                  </a:cubicBezTo>
                  <a:cubicBezTo>
                    <a:pt x="0" y="56"/>
                    <a:pt x="179" y="80"/>
                    <a:pt x="405" y="104"/>
                  </a:cubicBezTo>
                  <a:cubicBezTo>
                    <a:pt x="492" y="108"/>
                    <a:pt x="571" y="111"/>
                    <a:pt x="637" y="111"/>
                  </a:cubicBezTo>
                  <a:cubicBezTo>
                    <a:pt x="750" y="111"/>
                    <a:pt x="822" y="103"/>
                    <a:pt x="822" y="80"/>
                  </a:cubicBezTo>
                  <a:cubicBezTo>
                    <a:pt x="822" y="56"/>
                    <a:pt x="643" y="20"/>
                    <a:pt x="417" y="8"/>
                  </a:cubicBezTo>
                  <a:cubicBezTo>
                    <a:pt x="328" y="4"/>
                    <a:pt x="241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6995563" y="2633019"/>
              <a:ext cx="66595" cy="55052"/>
            </a:xfrm>
            <a:custGeom>
              <a:avLst/>
              <a:gdLst/>
              <a:ahLst/>
              <a:cxnLst/>
              <a:rect l="l" t="t" r="r" b="b"/>
              <a:pathLst>
                <a:path w="525" h="434" extrusionOk="0">
                  <a:moveTo>
                    <a:pt x="494" y="0"/>
                  </a:moveTo>
                  <a:cubicBezTo>
                    <a:pt x="464" y="0"/>
                    <a:pt x="356" y="88"/>
                    <a:pt x="239" y="194"/>
                  </a:cubicBezTo>
                  <a:cubicBezTo>
                    <a:pt x="108" y="313"/>
                    <a:pt x="1" y="420"/>
                    <a:pt x="13" y="432"/>
                  </a:cubicBezTo>
                  <a:cubicBezTo>
                    <a:pt x="14" y="433"/>
                    <a:pt x="15" y="434"/>
                    <a:pt x="17" y="434"/>
                  </a:cubicBezTo>
                  <a:cubicBezTo>
                    <a:pt x="42" y="434"/>
                    <a:pt x="154" y="364"/>
                    <a:pt x="287" y="254"/>
                  </a:cubicBezTo>
                  <a:cubicBezTo>
                    <a:pt x="430" y="135"/>
                    <a:pt x="525" y="16"/>
                    <a:pt x="501" y="4"/>
                  </a:cubicBezTo>
                  <a:cubicBezTo>
                    <a:pt x="500" y="1"/>
                    <a:pt x="497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950279" y="2557544"/>
              <a:ext cx="54544" cy="76108"/>
            </a:xfrm>
            <a:custGeom>
              <a:avLst/>
              <a:gdLst/>
              <a:ahLst/>
              <a:cxnLst/>
              <a:rect l="l" t="t" r="r" b="b"/>
              <a:pathLst>
                <a:path w="430" h="600" extrusionOk="0">
                  <a:moveTo>
                    <a:pt x="407" y="0"/>
                  </a:moveTo>
                  <a:cubicBezTo>
                    <a:pt x="365" y="0"/>
                    <a:pt x="277" y="113"/>
                    <a:pt x="179" y="265"/>
                  </a:cubicBezTo>
                  <a:cubicBezTo>
                    <a:pt x="72" y="432"/>
                    <a:pt x="1" y="575"/>
                    <a:pt x="13" y="599"/>
                  </a:cubicBezTo>
                  <a:cubicBezTo>
                    <a:pt x="14" y="599"/>
                    <a:pt x="16" y="600"/>
                    <a:pt x="18" y="600"/>
                  </a:cubicBezTo>
                  <a:cubicBezTo>
                    <a:pt x="57" y="600"/>
                    <a:pt x="149" y="484"/>
                    <a:pt x="251" y="325"/>
                  </a:cubicBezTo>
                  <a:cubicBezTo>
                    <a:pt x="358" y="158"/>
                    <a:pt x="429" y="15"/>
                    <a:pt x="417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6649777" y="2562491"/>
              <a:ext cx="361008" cy="256866"/>
            </a:xfrm>
            <a:custGeom>
              <a:avLst/>
              <a:gdLst/>
              <a:ahLst/>
              <a:cxnLst/>
              <a:rect l="l" t="t" r="r" b="b"/>
              <a:pathLst>
                <a:path w="2846" h="2025" extrusionOk="0">
                  <a:moveTo>
                    <a:pt x="1370" y="0"/>
                  </a:moveTo>
                  <a:cubicBezTo>
                    <a:pt x="1203" y="24"/>
                    <a:pt x="1060" y="48"/>
                    <a:pt x="917" y="95"/>
                  </a:cubicBezTo>
                  <a:cubicBezTo>
                    <a:pt x="655" y="203"/>
                    <a:pt x="429" y="357"/>
                    <a:pt x="298" y="524"/>
                  </a:cubicBezTo>
                  <a:cubicBezTo>
                    <a:pt x="167" y="703"/>
                    <a:pt x="72" y="857"/>
                    <a:pt x="48" y="976"/>
                  </a:cubicBezTo>
                  <a:cubicBezTo>
                    <a:pt x="12" y="1072"/>
                    <a:pt x="0" y="1155"/>
                    <a:pt x="12" y="1155"/>
                  </a:cubicBezTo>
                  <a:cubicBezTo>
                    <a:pt x="13" y="1155"/>
                    <a:pt x="14" y="1155"/>
                    <a:pt x="15" y="1155"/>
                  </a:cubicBezTo>
                  <a:cubicBezTo>
                    <a:pt x="51" y="1155"/>
                    <a:pt x="114" y="887"/>
                    <a:pt x="417" y="584"/>
                  </a:cubicBezTo>
                  <a:cubicBezTo>
                    <a:pt x="548" y="453"/>
                    <a:pt x="739" y="298"/>
                    <a:pt x="1000" y="226"/>
                  </a:cubicBezTo>
                  <a:cubicBezTo>
                    <a:pt x="1130" y="189"/>
                    <a:pt x="1273" y="168"/>
                    <a:pt x="1420" y="168"/>
                  </a:cubicBezTo>
                  <a:cubicBezTo>
                    <a:pt x="1556" y="168"/>
                    <a:pt x="1697" y="186"/>
                    <a:pt x="1834" y="226"/>
                  </a:cubicBezTo>
                  <a:cubicBezTo>
                    <a:pt x="1977" y="274"/>
                    <a:pt x="2096" y="334"/>
                    <a:pt x="2215" y="417"/>
                  </a:cubicBezTo>
                  <a:cubicBezTo>
                    <a:pt x="2334" y="512"/>
                    <a:pt x="2429" y="619"/>
                    <a:pt x="2501" y="715"/>
                  </a:cubicBezTo>
                  <a:cubicBezTo>
                    <a:pt x="2632" y="941"/>
                    <a:pt x="2703" y="1179"/>
                    <a:pt x="2727" y="1369"/>
                  </a:cubicBezTo>
                  <a:cubicBezTo>
                    <a:pt x="2763" y="1774"/>
                    <a:pt x="2632" y="2012"/>
                    <a:pt x="2667" y="2024"/>
                  </a:cubicBezTo>
                  <a:cubicBezTo>
                    <a:pt x="2667" y="2024"/>
                    <a:pt x="2703" y="1965"/>
                    <a:pt x="2751" y="1858"/>
                  </a:cubicBezTo>
                  <a:cubicBezTo>
                    <a:pt x="2798" y="1750"/>
                    <a:pt x="2846" y="1584"/>
                    <a:pt x="2846" y="1357"/>
                  </a:cubicBezTo>
                  <a:cubicBezTo>
                    <a:pt x="2834" y="1131"/>
                    <a:pt x="2775" y="881"/>
                    <a:pt x="2620" y="631"/>
                  </a:cubicBezTo>
                  <a:cubicBezTo>
                    <a:pt x="2536" y="512"/>
                    <a:pt x="2441" y="393"/>
                    <a:pt x="2310" y="286"/>
                  </a:cubicBezTo>
                  <a:cubicBezTo>
                    <a:pt x="2179" y="191"/>
                    <a:pt x="2024" y="107"/>
                    <a:pt x="1858" y="60"/>
                  </a:cubicBezTo>
                  <a:cubicBezTo>
                    <a:pt x="1691" y="24"/>
                    <a:pt x="1536" y="0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5961122" y="2349134"/>
              <a:ext cx="356441" cy="249636"/>
            </a:xfrm>
            <a:custGeom>
              <a:avLst/>
              <a:gdLst/>
              <a:ahLst/>
              <a:cxnLst/>
              <a:rect l="l" t="t" r="r" b="b"/>
              <a:pathLst>
                <a:path w="2810" h="1968" extrusionOk="0">
                  <a:moveTo>
                    <a:pt x="1360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1119" y="3"/>
                    <a:pt x="965" y="51"/>
                    <a:pt x="834" y="111"/>
                  </a:cubicBezTo>
                  <a:cubicBezTo>
                    <a:pt x="560" y="230"/>
                    <a:pt x="357" y="408"/>
                    <a:pt x="238" y="587"/>
                  </a:cubicBezTo>
                  <a:cubicBezTo>
                    <a:pt x="119" y="765"/>
                    <a:pt x="60" y="932"/>
                    <a:pt x="24" y="1051"/>
                  </a:cubicBezTo>
                  <a:cubicBezTo>
                    <a:pt x="0" y="1146"/>
                    <a:pt x="0" y="1230"/>
                    <a:pt x="12" y="1230"/>
                  </a:cubicBezTo>
                  <a:cubicBezTo>
                    <a:pt x="48" y="1230"/>
                    <a:pt x="72" y="956"/>
                    <a:pt x="322" y="646"/>
                  </a:cubicBezTo>
                  <a:cubicBezTo>
                    <a:pt x="441" y="492"/>
                    <a:pt x="643" y="337"/>
                    <a:pt x="881" y="241"/>
                  </a:cubicBezTo>
                  <a:cubicBezTo>
                    <a:pt x="1012" y="194"/>
                    <a:pt x="1143" y="158"/>
                    <a:pt x="1274" y="158"/>
                  </a:cubicBezTo>
                  <a:cubicBezTo>
                    <a:pt x="1429" y="158"/>
                    <a:pt x="1560" y="170"/>
                    <a:pt x="1715" y="218"/>
                  </a:cubicBezTo>
                  <a:cubicBezTo>
                    <a:pt x="1988" y="301"/>
                    <a:pt x="2227" y="480"/>
                    <a:pt x="2393" y="694"/>
                  </a:cubicBezTo>
                  <a:cubicBezTo>
                    <a:pt x="2560" y="884"/>
                    <a:pt x="2643" y="1123"/>
                    <a:pt x="2679" y="1313"/>
                  </a:cubicBezTo>
                  <a:cubicBezTo>
                    <a:pt x="2739" y="1718"/>
                    <a:pt x="2643" y="1968"/>
                    <a:pt x="2679" y="1968"/>
                  </a:cubicBezTo>
                  <a:cubicBezTo>
                    <a:pt x="2691" y="1968"/>
                    <a:pt x="2727" y="1908"/>
                    <a:pt x="2750" y="1837"/>
                  </a:cubicBezTo>
                  <a:cubicBezTo>
                    <a:pt x="2786" y="1718"/>
                    <a:pt x="2810" y="1551"/>
                    <a:pt x="2798" y="1325"/>
                  </a:cubicBezTo>
                  <a:cubicBezTo>
                    <a:pt x="2786" y="1111"/>
                    <a:pt x="2703" y="849"/>
                    <a:pt x="2524" y="611"/>
                  </a:cubicBezTo>
                  <a:cubicBezTo>
                    <a:pt x="2441" y="492"/>
                    <a:pt x="2334" y="372"/>
                    <a:pt x="2203" y="289"/>
                  </a:cubicBezTo>
                  <a:cubicBezTo>
                    <a:pt x="2084" y="194"/>
                    <a:pt x="1929" y="122"/>
                    <a:pt x="1774" y="63"/>
                  </a:cubicBezTo>
                  <a:cubicBezTo>
                    <a:pt x="1636" y="23"/>
                    <a:pt x="1498" y="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25"/>
          <p:cNvGrpSpPr/>
          <p:nvPr/>
        </p:nvGrpSpPr>
        <p:grpSpPr>
          <a:xfrm>
            <a:off x="8459602" y="-556164"/>
            <a:ext cx="634637" cy="1118776"/>
            <a:chOff x="7795702" y="745324"/>
            <a:chExt cx="634637" cy="1118776"/>
          </a:xfrm>
        </p:grpSpPr>
        <p:sp>
          <p:nvSpPr>
            <p:cNvPr id="403" name="Google Shape;403;p25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5"/>
          <p:cNvGrpSpPr/>
          <p:nvPr/>
        </p:nvGrpSpPr>
        <p:grpSpPr>
          <a:xfrm>
            <a:off x="5817613" y="562616"/>
            <a:ext cx="753956" cy="370171"/>
            <a:chOff x="5702350" y="2486504"/>
            <a:chExt cx="753956" cy="370171"/>
          </a:xfrm>
        </p:grpSpPr>
        <p:sp>
          <p:nvSpPr>
            <p:cNvPr id="409" name="Google Shape;409;p25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5"/>
          <p:cNvGrpSpPr/>
          <p:nvPr/>
        </p:nvGrpSpPr>
        <p:grpSpPr>
          <a:xfrm>
            <a:off x="4700839" y="932777"/>
            <a:ext cx="670015" cy="407064"/>
            <a:chOff x="8441914" y="3061502"/>
            <a:chExt cx="670015" cy="407064"/>
          </a:xfrm>
        </p:grpSpPr>
        <p:sp>
          <p:nvSpPr>
            <p:cNvPr id="414" name="Google Shape;414;p25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8460195" y="652249"/>
            <a:ext cx="660001" cy="583995"/>
            <a:chOff x="8222283" y="2519761"/>
            <a:chExt cx="660001" cy="583995"/>
          </a:xfrm>
        </p:grpSpPr>
        <p:sp>
          <p:nvSpPr>
            <p:cNvPr id="419" name="Google Shape;419;p25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5"/>
          <p:cNvGrpSpPr/>
          <p:nvPr/>
        </p:nvGrpSpPr>
        <p:grpSpPr>
          <a:xfrm>
            <a:off x="3673516" y="410634"/>
            <a:ext cx="256078" cy="258739"/>
            <a:chOff x="6968391" y="4377697"/>
            <a:chExt cx="256078" cy="258739"/>
          </a:xfrm>
        </p:grpSpPr>
        <p:sp>
          <p:nvSpPr>
            <p:cNvPr id="425" name="Google Shape;425;p2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5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429" name="Google Shape;429;p25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25"/>
          <p:cNvGrpSpPr/>
          <p:nvPr/>
        </p:nvGrpSpPr>
        <p:grpSpPr>
          <a:xfrm rot="-6049132">
            <a:off x="567379" y="4629745"/>
            <a:ext cx="305234" cy="304477"/>
            <a:chOff x="1548327" y="2761296"/>
            <a:chExt cx="305242" cy="304485"/>
          </a:xfrm>
        </p:grpSpPr>
        <p:sp>
          <p:nvSpPr>
            <p:cNvPr id="432" name="Google Shape;432;p2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5"/>
          <p:cNvSpPr/>
          <p:nvPr/>
        </p:nvSpPr>
        <p:spPr>
          <a:xfrm>
            <a:off x="321200" y="394995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5"/>
          <p:cNvSpPr/>
          <p:nvPr/>
        </p:nvSpPr>
        <p:spPr>
          <a:xfrm>
            <a:off x="4944666" y="235950"/>
            <a:ext cx="182365" cy="174680"/>
          </a:xfrm>
          <a:custGeom>
            <a:avLst/>
            <a:gdLst/>
            <a:ahLst/>
            <a:cxnLst/>
            <a:rect l="l" t="t" r="r" b="b"/>
            <a:pathLst>
              <a:path w="3180" h="3046" extrusionOk="0">
                <a:moveTo>
                  <a:pt x="1755" y="0"/>
                </a:moveTo>
                <a:cubicBezTo>
                  <a:pt x="1716" y="0"/>
                  <a:pt x="1681" y="16"/>
                  <a:pt x="1656" y="35"/>
                </a:cubicBezTo>
                <a:lnTo>
                  <a:pt x="1644" y="47"/>
                </a:lnTo>
                <a:cubicBezTo>
                  <a:pt x="1406" y="225"/>
                  <a:pt x="1298" y="666"/>
                  <a:pt x="1191" y="951"/>
                </a:cubicBezTo>
                <a:cubicBezTo>
                  <a:pt x="1039" y="906"/>
                  <a:pt x="667" y="767"/>
                  <a:pt x="381" y="767"/>
                </a:cubicBezTo>
                <a:cubicBezTo>
                  <a:pt x="221" y="767"/>
                  <a:pt x="88" y="811"/>
                  <a:pt x="36" y="940"/>
                </a:cubicBezTo>
                <a:cubicBezTo>
                  <a:pt x="1" y="1011"/>
                  <a:pt x="36" y="1106"/>
                  <a:pt x="84" y="1178"/>
                </a:cubicBezTo>
                <a:cubicBezTo>
                  <a:pt x="239" y="1416"/>
                  <a:pt x="477" y="1559"/>
                  <a:pt x="751" y="1654"/>
                </a:cubicBezTo>
                <a:cubicBezTo>
                  <a:pt x="597" y="1855"/>
                  <a:pt x="55" y="2797"/>
                  <a:pt x="621" y="2797"/>
                </a:cubicBezTo>
                <a:cubicBezTo>
                  <a:pt x="624" y="2797"/>
                  <a:pt x="628" y="2797"/>
                  <a:pt x="632" y="2797"/>
                </a:cubicBezTo>
                <a:cubicBezTo>
                  <a:pt x="929" y="2785"/>
                  <a:pt x="1275" y="2475"/>
                  <a:pt x="1453" y="2249"/>
                </a:cubicBezTo>
                <a:cubicBezTo>
                  <a:pt x="1548" y="2511"/>
                  <a:pt x="1787" y="2916"/>
                  <a:pt x="2072" y="3023"/>
                </a:cubicBezTo>
                <a:cubicBezTo>
                  <a:pt x="2116" y="3038"/>
                  <a:pt x="2155" y="3045"/>
                  <a:pt x="2189" y="3045"/>
                </a:cubicBezTo>
                <a:cubicBezTo>
                  <a:pt x="2581" y="3045"/>
                  <a:pt x="2364" y="2111"/>
                  <a:pt x="2298" y="1892"/>
                </a:cubicBezTo>
                <a:cubicBezTo>
                  <a:pt x="2584" y="1880"/>
                  <a:pt x="2858" y="1797"/>
                  <a:pt x="3072" y="1618"/>
                </a:cubicBezTo>
                <a:cubicBezTo>
                  <a:pt x="3120" y="1559"/>
                  <a:pt x="3180" y="1487"/>
                  <a:pt x="3180" y="1416"/>
                </a:cubicBezTo>
                <a:cubicBezTo>
                  <a:pt x="3150" y="1107"/>
                  <a:pt x="2560" y="1081"/>
                  <a:pt x="2229" y="1081"/>
                </a:cubicBezTo>
                <a:cubicBezTo>
                  <a:pt x="2165" y="1081"/>
                  <a:pt x="2111" y="1082"/>
                  <a:pt x="2072" y="1082"/>
                </a:cubicBezTo>
                <a:cubicBezTo>
                  <a:pt x="2060" y="892"/>
                  <a:pt x="2084" y="594"/>
                  <a:pt x="2048" y="392"/>
                </a:cubicBezTo>
                <a:cubicBezTo>
                  <a:pt x="2013" y="154"/>
                  <a:pt x="1870" y="47"/>
                  <a:pt x="1870" y="47"/>
                </a:cubicBezTo>
                <a:cubicBezTo>
                  <a:pt x="1830" y="13"/>
                  <a:pt x="1791" y="0"/>
                  <a:pt x="17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861507" y="1426917"/>
            <a:ext cx="125018" cy="122838"/>
          </a:xfrm>
          <a:custGeom>
            <a:avLst/>
            <a:gdLst/>
            <a:ahLst/>
            <a:cxnLst/>
            <a:rect l="l" t="t" r="r" b="b"/>
            <a:pathLst>
              <a:path w="2180" h="2142" extrusionOk="0">
                <a:moveTo>
                  <a:pt x="886" y="1"/>
                </a:moveTo>
                <a:cubicBezTo>
                  <a:pt x="843" y="1"/>
                  <a:pt x="808" y="34"/>
                  <a:pt x="799" y="61"/>
                </a:cubicBezTo>
                <a:cubicBezTo>
                  <a:pt x="799" y="61"/>
                  <a:pt x="799" y="73"/>
                  <a:pt x="775" y="73"/>
                </a:cubicBezTo>
                <a:cubicBezTo>
                  <a:pt x="680" y="252"/>
                  <a:pt x="715" y="561"/>
                  <a:pt x="715" y="776"/>
                </a:cubicBezTo>
                <a:cubicBezTo>
                  <a:pt x="561" y="776"/>
                  <a:pt x="1" y="776"/>
                  <a:pt x="1" y="1038"/>
                </a:cubicBezTo>
                <a:cubicBezTo>
                  <a:pt x="1" y="1097"/>
                  <a:pt x="49" y="1145"/>
                  <a:pt x="96" y="1192"/>
                </a:cubicBezTo>
                <a:cubicBezTo>
                  <a:pt x="232" y="1297"/>
                  <a:pt x="396" y="1337"/>
                  <a:pt x="564" y="1337"/>
                </a:cubicBezTo>
                <a:cubicBezTo>
                  <a:pt x="586" y="1337"/>
                  <a:pt x="609" y="1337"/>
                  <a:pt x="632" y="1335"/>
                </a:cubicBezTo>
                <a:lnTo>
                  <a:pt x="632" y="1335"/>
                </a:lnTo>
                <a:cubicBezTo>
                  <a:pt x="599" y="1487"/>
                  <a:pt x="498" y="2141"/>
                  <a:pt x="749" y="2141"/>
                </a:cubicBezTo>
                <a:cubicBezTo>
                  <a:pt x="774" y="2141"/>
                  <a:pt x="802" y="2135"/>
                  <a:pt x="834" y="2121"/>
                </a:cubicBezTo>
                <a:cubicBezTo>
                  <a:pt x="1013" y="2050"/>
                  <a:pt x="1144" y="1752"/>
                  <a:pt x="1203" y="1561"/>
                </a:cubicBezTo>
                <a:cubicBezTo>
                  <a:pt x="1346" y="1704"/>
                  <a:pt x="1596" y="1919"/>
                  <a:pt x="1787" y="1919"/>
                </a:cubicBezTo>
                <a:cubicBezTo>
                  <a:pt x="2180" y="1907"/>
                  <a:pt x="1739" y="1264"/>
                  <a:pt x="1644" y="1109"/>
                </a:cubicBezTo>
                <a:cubicBezTo>
                  <a:pt x="1823" y="1038"/>
                  <a:pt x="1965" y="918"/>
                  <a:pt x="2061" y="740"/>
                </a:cubicBezTo>
                <a:cubicBezTo>
                  <a:pt x="2085" y="692"/>
                  <a:pt x="2108" y="633"/>
                  <a:pt x="2085" y="573"/>
                </a:cubicBezTo>
                <a:cubicBezTo>
                  <a:pt x="2046" y="497"/>
                  <a:pt x="1969" y="469"/>
                  <a:pt x="1876" y="469"/>
                </a:cubicBezTo>
                <a:cubicBezTo>
                  <a:pt x="1680" y="469"/>
                  <a:pt x="1416" y="592"/>
                  <a:pt x="1311" y="633"/>
                </a:cubicBezTo>
                <a:cubicBezTo>
                  <a:pt x="1251" y="514"/>
                  <a:pt x="1192" y="311"/>
                  <a:pt x="1120" y="192"/>
                </a:cubicBezTo>
                <a:cubicBezTo>
                  <a:pt x="1049" y="37"/>
                  <a:pt x="930" y="14"/>
                  <a:pt x="930" y="14"/>
                </a:cubicBezTo>
                <a:cubicBezTo>
                  <a:pt x="915" y="5"/>
                  <a:pt x="900" y="1"/>
                  <a:pt x="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5897764" y="1724474"/>
            <a:ext cx="101104" cy="93075"/>
          </a:xfrm>
          <a:custGeom>
            <a:avLst/>
            <a:gdLst/>
            <a:ahLst/>
            <a:cxnLst/>
            <a:rect l="l" t="t" r="r" b="b"/>
            <a:pathLst>
              <a:path w="1763" h="1623" extrusionOk="0">
                <a:moveTo>
                  <a:pt x="664" y="1"/>
                </a:moveTo>
                <a:cubicBezTo>
                  <a:pt x="627" y="1"/>
                  <a:pt x="604" y="23"/>
                  <a:pt x="595" y="32"/>
                </a:cubicBezTo>
                <a:lnTo>
                  <a:pt x="595" y="44"/>
                </a:lnTo>
                <a:cubicBezTo>
                  <a:pt x="512" y="187"/>
                  <a:pt x="572" y="425"/>
                  <a:pt x="572" y="592"/>
                </a:cubicBezTo>
                <a:cubicBezTo>
                  <a:pt x="429" y="604"/>
                  <a:pt x="0" y="628"/>
                  <a:pt x="0" y="830"/>
                </a:cubicBezTo>
                <a:cubicBezTo>
                  <a:pt x="0" y="866"/>
                  <a:pt x="36" y="901"/>
                  <a:pt x="72" y="925"/>
                </a:cubicBezTo>
                <a:cubicBezTo>
                  <a:pt x="192" y="995"/>
                  <a:pt x="312" y="1023"/>
                  <a:pt x="439" y="1023"/>
                </a:cubicBezTo>
                <a:cubicBezTo>
                  <a:pt x="463" y="1023"/>
                  <a:pt x="488" y="1022"/>
                  <a:pt x="512" y="1021"/>
                </a:cubicBezTo>
                <a:lnTo>
                  <a:pt x="512" y="1021"/>
                </a:lnTo>
                <a:cubicBezTo>
                  <a:pt x="480" y="1138"/>
                  <a:pt x="428" y="1623"/>
                  <a:pt x="627" y="1623"/>
                </a:cubicBezTo>
                <a:cubicBezTo>
                  <a:pt x="649" y="1623"/>
                  <a:pt x="674" y="1617"/>
                  <a:pt x="703" y="1604"/>
                </a:cubicBezTo>
                <a:cubicBezTo>
                  <a:pt x="834" y="1521"/>
                  <a:pt x="941" y="1306"/>
                  <a:pt x="988" y="1152"/>
                </a:cubicBezTo>
                <a:cubicBezTo>
                  <a:pt x="1080" y="1254"/>
                  <a:pt x="1281" y="1390"/>
                  <a:pt x="1424" y="1390"/>
                </a:cubicBezTo>
                <a:cubicBezTo>
                  <a:pt x="1429" y="1390"/>
                  <a:pt x="1435" y="1390"/>
                  <a:pt x="1441" y="1390"/>
                </a:cubicBezTo>
                <a:cubicBezTo>
                  <a:pt x="1762" y="1366"/>
                  <a:pt x="1405" y="901"/>
                  <a:pt x="1310" y="794"/>
                </a:cubicBezTo>
                <a:cubicBezTo>
                  <a:pt x="1441" y="735"/>
                  <a:pt x="1560" y="628"/>
                  <a:pt x="1643" y="497"/>
                </a:cubicBezTo>
                <a:cubicBezTo>
                  <a:pt x="1643" y="485"/>
                  <a:pt x="1655" y="437"/>
                  <a:pt x="1643" y="390"/>
                </a:cubicBezTo>
                <a:cubicBezTo>
                  <a:pt x="1612" y="338"/>
                  <a:pt x="1558" y="319"/>
                  <a:pt x="1493" y="319"/>
                </a:cubicBezTo>
                <a:cubicBezTo>
                  <a:pt x="1333" y="319"/>
                  <a:pt x="1109" y="436"/>
                  <a:pt x="1024" y="461"/>
                </a:cubicBezTo>
                <a:cubicBezTo>
                  <a:pt x="988" y="378"/>
                  <a:pt x="929" y="223"/>
                  <a:pt x="869" y="140"/>
                </a:cubicBezTo>
                <a:cubicBezTo>
                  <a:pt x="810" y="32"/>
                  <a:pt x="703" y="9"/>
                  <a:pt x="703" y="9"/>
                </a:cubicBezTo>
                <a:cubicBezTo>
                  <a:pt x="688" y="3"/>
                  <a:pt x="675" y="1"/>
                  <a:pt x="6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5"/>
          <p:cNvGrpSpPr/>
          <p:nvPr/>
        </p:nvGrpSpPr>
        <p:grpSpPr>
          <a:xfrm>
            <a:off x="3143184" y="-176150"/>
            <a:ext cx="252400" cy="805492"/>
            <a:chOff x="3143184" y="-176150"/>
            <a:chExt cx="252400" cy="805492"/>
          </a:xfrm>
        </p:grpSpPr>
        <p:sp>
          <p:nvSpPr>
            <p:cNvPr id="440" name="Google Shape;440;p25"/>
            <p:cNvSpPr/>
            <p:nvPr/>
          </p:nvSpPr>
          <p:spPr>
            <a:xfrm>
              <a:off x="3293108" y="-176150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299449" y="48714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242424" y="270519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3143184" y="473123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9"/>
          <p:cNvSpPr txBox="1">
            <a:spLocks noGrp="1"/>
          </p:cNvSpPr>
          <p:nvPr>
            <p:ph type="title"/>
          </p:nvPr>
        </p:nvSpPr>
        <p:spPr>
          <a:xfrm>
            <a:off x="1980450" y="2177600"/>
            <a:ext cx="5183100" cy="8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escultura</a:t>
            </a:r>
            <a:endParaRPr dirty="0"/>
          </a:p>
        </p:txBody>
      </p:sp>
      <p:sp>
        <p:nvSpPr>
          <p:cNvPr id="1492" name="Google Shape;1492;p39"/>
          <p:cNvSpPr txBox="1">
            <a:spLocks noGrp="1"/>
          </p:cNvSpPr>
          <p:nvPr>
            <p:ph type="title" idx="2"/>
          </p:nvPr>
        </p:nvSpPr>
        <p:spPr>
          <a:xfrm>
            <a:off x="3700500" y="1192863"/>
            <a:ext cx="17430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93" name="Google Shape;1493;p39"/>
          <p:cNvSpPr/>
          <p:nvPr/>
        </p:nvSpPr>
        <p:spPr>
          <a:xfrm>
            <a:off x="2181563" y="3107275"/>
            <a:ext cx="4780875" cy="15825"/>
          </a:xfrm>
          <a:custGeom>
            <a:avLst/>
            <a:gdLst/>
            <a:ahLst/>
            <a:cxnLst/>
            <a:rect l="l" t="t" r="r" b="b"/>
            <a:pathLst>
              <a:path w="28247" h="633" extrusionOk="0">
                <a:moveTo>
                  <a:pt x="23785" y="1"/>
                </a:moveTo>
                <a:cubicBezTo>
                  <a:pt x="23108" y="1"/>
                  <a:pt x="22407" y="76"/>
                  <a:pt x="21655" y="101"/>
                </a:cubicBezTo>
                <a:lnTo>
                  <a:pt x="19274" y="101"/>
                </a:lnTo>
                <a:cubicBezTo>
                  <a:pt x="19086" y="107"/>
                  <a:pt x="18898" y="109"/>
                  <a:pt x="18708" y="109"/>
                </a:cubicBezTo>
                <a:cubicBezTo>
                  <a:pt x="18370" y="109"/>
                  <a:pt x="18028" y="103"/>
                  <a:pt x="17686" y="103"/>
                </a:cubicBezTo>
                <a:cubicBezTo>
                  <a:pt x="17372" y="103"/>
                  <a:pt x="17057" y="108"/>
                  <a:pt x="16742" y="126"/>
                </a:cubicBezTo>
                <a:cubicBezTo>
                  <a:pt x="16158" y="193"/>
                  <a:pt x="15573" y="204"/>
                  <a:pt x="14988" y="204"/>
                </a:cubicBezTo>
                <a:cubicBezTo>
                  <a:pt x="14696" y="204"/>
                  <a:pt x="14403" y="201"/>
                  <a:pt x="14111" y="201"/>
                </a:cubicBezTo>
                <a:cubicBezTo>
                  <a:pt x="13818" y="193"/>
                  <a:pt x="13526" y="190"/>
                  <a:pt x="13235" y="190"/>
                </a:cubicBezTo>
                <a:cubicBezTo>
                  <a:pt x="12652" y="190"/>
                  <a:pt x="12072" y="201"/>
                  <a:pt x="11504" y="201"/>
                </a:cubicBezTo>
                <a:cubicBezTo>
                  <a:pt x="11306" y="207"/>
                  <a:pt x="11108" y="209"/>
                  <a:pt x="10912" y="209"/>
                </a:cubicBezTo>
                <a:cubicBezTo>
                  <a:pt x="10562" y="209"/>
                  <a:pt x="10216" y="203"/>
                  <a:pt x="9875" y="203"/>
                </a:cubicBezTo>
                <a:cubicBezTo>
                  <a:pt x="9562" y="203"/>
                  <a:pt x="9253" y="208"/>
                  <a:pt x="8948" y="227"/>
                </a:cubicBezTo>
                <a:cubicBezTo>
                  <a:pt x="8547" y="227"/>
                  <a:pt x="8146" y="252"/>
                  <a:pt x="7745" y="277"/>
                </a:cubicBezTo>
                <a:lnTo>
                  <a:pt x="6592" y="277"/>
                </a:lnTo>
                <a:cubicBezTo>
                  <a:pt x="5840" y="252"/>
                  <a:pt x="5113" y="227"/>
                  <a:pt x="4462" y="201"/>
                </a:cubicBezTo>
                <a:cubicBezTo>
                  <a:pt x="3810" y="201"/>
                  <a:pt x="3209" y="176"/>
                  <a:pt x="2657" y="176"/>
                </a:cubicBezTo>
                <a:cubicBezTo>
                  <a:pt x="2131" y="151"/>
                  <a:pt x="1655" y="151"/>
                  <a:pt x="1279" y="126"/>
                </a:cubicBezTo>
                <a:lnTo>
                  <a:pt x="76" y="126"/>
                </a:lnTo>
                <a:cubicBezTo>
                  <a:pt x="26" y="126"/>
                  <a:pt x="1" y="151"/>
                  <a:pt x="1" y="201"/>
                </a:cubicBezTo>
                <a:cubicBezTo>
                  <a:pt x="1" y="227"/>
                  <a:pt x="26" y="277"/>
                  <a:pt x="76" y="277"/>
                </a:cubicBezTo>
                <a:cubicBezTo>
                  <a:pt x="76" y="277"/>
                  <a:pt x="502" y="302"/>
                  <a:pt x="1279" y="352"/>
                </a:cubicBezTo>
                <a:cubicBezTo>
                  <a:pt x="1655" y="377"/>
                  <a:pt x="2131" y="402"/>
                  <a:pt x="2657" y="427"/>
                </a:cubicBezTo>
                <a:cubicBezTo>
                  <a:pt x="3183" y="452"/>
                  <a:pt x="3785" y="452"/>
                  <a:pt x="4462" y="477"/>
                </a:cubicBezTo>
                <a:lnTo>
                  <a:pt x="6592" y="477"/>
                </a:lnTo>
                <a:cubicBezTo>
                  <a:pt x="6968" y="502"/>
                  <a:pt x="7344" y="502"/>
                  <a:pt x="7745" y="527"/>
                </a:cubicBezTo>
                <a:cubicBezTo>
                  <a:pt x="8146" y="552"/>
                  <a:pt x="8547" y="602"/>
                  <a:pt x="8973" y="628"/>
                </a:cubicBezTo>
                <a:cubicBezTo>
                  <a:pt x="9085" y="631"/>
                  <a:pt x="9198" y="633"/>
                  <a:pt x="9312" y="633"/>
                </a:cubicBezTo>
                <a:cubicBezTo>
                  <a:pt x="10013" y="633"/>
                  <a:pt x="10750" y="574"/>
                  <a:pt x="11504" y="552"/>
                </a:cubicBezTo>
                <a:cubicBezTo>
                  <a:pt x="12356" y="527"/>
                  <a:pt x="13234" y="527"/>
                  <a:pt x="14111" y="477"/>
                </a:cubicBezTo>
                <a:cubicBezTo>
                  <a:pt x="14644" y="462"/>
                  <a:pt x="15177" y="437"/>
                  <a:pt x="15710" y="437"/>
                </a:cubicBezTo>
                <a:cubicBezTo>
                  <a:pt x="16054" y="437"/>
                  <a:pt x="16398" y="448"/>
                  <a:pt x="16742" y="477"/>
                </a:cubicBezTo>
                <a:cubicBezTo>
                  <a:pt x="16861" y="481"/>
                  <a:pt x="16980" y="482"/>
                  <a:pt x="17099" y="482"/>
                </a:cubicBezTo>
                <a:cubicBezTo>
                  <a:pt x="17832" y="482"/>
                  <a:pt x="18562" y="424"/>
                  <a:pt x="19274" y="402"/>
                </a:cubicBezTo>
                <a:cubicBezTo>
                  <a:pt x="20101" y="402"/>
                  <a:pt x="20903" y="377"/>
                  <a:pt x="21655" y="352"/>
                </a:cubicBezTo>
                <a:cubicBezTo>
                  <a:pt x="22256" y="352"/>
                  <a:pt x="22842" y="384"/>
                  <a:pt x="23385" y="384"/>
                </a:cubicBezTo>
                <a:cubicBezTo>
                  <a:pt x="23521" y="384"/>
                  <a:pt x="23655" y="382"/>
                  <a:pt x="23785" y="377"/>
                </a:cubicBezTo>
                <a:cubicBezTo>
                  <a:pt x="25088" y="352"/>
                  <a:pt x="26191" y="302"/>
                  <a:pt x="26968" y="277"/>
                </a:cubicBezTo>
                <a:cubicBezTo>
                  <a:pt x="27720" y="227"/>
                  <a:pt x="28171" y="201"/>
                  <a:pt x="28171" y="201"/>
                </a:cubicBezTo>
                <a:cubicBezTo>
                  <a:pt x="28221" y="201"/>
                  <a:pt x="28246" y="176"/>
                  <a:pt x="28246" y="126"/>
                </a:cubicBezTo>
                <a:cubicBezTo>
                  <a:pt x="28246" y="76"/>
                  <a:pt x="28221" y="51"/>
                  <a:pt x="28171" y="51"/>
                </a:cubicBezTo>
                <a:cubicBezTo>
                  <a:pt x="28171" y="51"/>
                  <a:pt x="27720" y="26"/>
                  <a:pt x="26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94" name="Google Shape;1494;p39">
            <a:hlinkClick r:id="rId3" action="ppaction://hlinksldjump"/>
          </p:cNvPr>
          <p:cNvSpPr txBox="1"/>
          <p:nvPr/>
        </p:nvSpPr>
        <p:spPr>
          <a:xfrm>
            <a:off x="58650" y="152791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MON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95" name="Google Shape;1495;p39">
            <a:hlinkClick r:id="rId4" action="ppaction://hlinksldjump"/>
          </p:cNvPr>
          <p:cNvSpPr txBox="1"/>
          <p:nvPr/>
        </p:nvSpPr>
        <p:spPr>
          <a:xfrm>
            <a:off x="58650" y="199673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TUE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96" name="Google Shape;1496;p39">
            <a:hlinkClick r:id="" action="ppaction://noaction"/>
          </p:cNvPr>
          <p:cNvSpPr txBox="1"/>
          <p:nvPr/>
        </p:nvSpPr>
        <p:spPr>
          <a:xfrm>
            <a:off x="58650" y="2465561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WED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497" name="Google Shape;1497;p39">
            <a:hlinkClick r:id="" action="ppaction://noaction"/>
          </p:cNvPr>
          <p:cNvSpPr txBox="1"/>
          <p:nvPr/>
        </p:nvSpPr>
        <p:spPr>
          <a:xfrm>
            <a:off x="58650" y="2934386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THU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  <p:pic>
        <p:nvPicPr>
          <p:cNvPr id="1498" name="Google Shape;1498;p3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675" y="4237050"/>
            <a:ext cx="406650" cy="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39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99" y="499799"/>
            <a:ext cx="345601" cy="34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39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199" y="992411"/>
            <a:ext cx="345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39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35199" y="3729436"/>
            <a:ext cx="34560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39">
            <a:hlinkClick r:id="" action="ppaction://noaction"/>
          </p:cNvPr>
          <p:cNvSpPr txBox="1"/>
          <p:nvPr/>
        </p:nvSpPr>
        <p:spPr>
          <a:xfrm>
            <a:off x="58650" y="3403198"/>
            <a:ext cx="6987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rPr>
              <a:t>FRI</a:t>
            </a:r>
            <a:endParaRPr>
              <a:solidFill>
                <a:schemeClr val="dk1"/>
              </a:solidFill>
              <a:latin typeface="Kirang Haerang"/>
              <a:ea typeface="Kirang Haerang"/>
              <a:cs typeface="Kirang Haerang"/>
              <a:sym typeface="Kirang Haerang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82736C-1F95-4ED6-B778-5BC1F2CC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Representación del cuerpo humano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48BA62-5A6F-4EEA-81B0-C9C6A857BDED}"/>
              </a:ext>
            </a:extLst>
          </p:cNvPr>
          <p:cNvSpPr txBox="1"/>
          <p:nvPr/>
        </p:nvSpPr>
        <p:spPr>
          <a:xfrm>
            <a:off x="1467293" y="3934047"/>
            <a:ext cx="1721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Rembrandt Bugatti</a:t>
            </a:r>
          </a:p>
          <a:p>
            <a:r>
              <a:rPr lang="es-CL" dirty="0"/>
              <a:t>“Pantera en marcha”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D6D3A2-307A-4A84-AEFF-2189A9066D13}"/>
              </a:ext>
            </a:extLst>
          </p:cNvPr>
          <p:cNvSpPr txBox="1"/>
          <p:nvPr/>
        </p:nvSpPr>
        <p:spPr>
          <a:xfrm>
            <a:off x="3853934" y="2978670"/>
            <a:ext cx="155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Lalanne</a:t>
            </a:r>
          </a:p>
          <a:p>
            <a:r>
              <a:rPr lang="es-CL" dirty="0"/>
              <a:t>“Tres ovejas”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07B5DE-0F88-4A3E-AEBD-3374304ADF0A}"/>
              </a:ext>
            </a:extLst>
          </p:cNvPr>
          <p:cNvSpPr txBox="1"/>
          <p:nvPr/>
        </p:nvSpPr>
        <p:spPr>
          <a:xfrm>
            <a:off x="6919469" y="4270930"/>
            <a:ext cx="155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Robert Bradford</a:t>
            </a:r>
          </a:p>
          <a:p>
            <a:r>
              <a:rPr lang="es-CL" dirty="0"/>
              <a:t>“El perro”</a:t>
            </a:r>
          </a:p>
        </p:txBody>
      </p:sp>
      <p:pic>
        <p:nvPicPr>
          <p:cNvPr id="1034" name="Picture 10" descr="Una pantera en marcha, escultura en bronce de Rembrandt Bugatti">
            <a:extLst>
              <a:ext uri="{FF2B5EF4-FFF2-40B4-BE49-F238E27FC236}">
                <a16:creationId xmlns:a16="http://schemas.microsoft.com/office/drawing/2014/main" id="{6FFA086F-F169-4259-BFA0-272A20A6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7" y="1825028"/>
            <a:ext cx="2650563" cy="14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lanne: los escultores de animales favoritos de los coleccionistas  franceses vendieron un mono de bronce por u$s 2.2 M - Noticias económicas,  financieras y de negocios - El Cronista">
            <a:extLst>
              <a:ext uri="{FF2B5EF4-FFF2-40B4-BE49-F238E27FC236}">
                <a16:creationId xmlns:a16="http://schemas.microsoft.com/office/drawing/2014/main" id="{EAD0CF7E-5F3B-422B-B6EA-94FAC3DC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94" y="1333674"/>
            <a:ext cx="2659612" cy="14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sculturas animales hechas con desechos plásticos">
            <a:extLst>
              <a:ext uri="{FF2B5EF4-FFF2-40B4-BE49-F238E27FC236}">
                <a16:creationId xmlns:a16="http://schemas.microsoft.com/office/drawing/2014/main" id="{4B46865D-40DC-46D1-A1A6-E0BA518A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53" y="2400745"/>
            <a:ext cx="3071702" cy="17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0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B757B7D-FFD7-4D92-9857-5F5C4F10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21" y="188834"/>
            <a:ext cx="7331100" cy="572700"/>
          </a:xfrm>
        </p:spPr>
        <p:txBody>
          <a:bodyPr/>
          <a:lstStyle/>
          <a:p>
            <a:r>
              <a:rPr lang="es-CL" dirty="0"/>
              <a:t>Organizo mi trabajo</a:t>
            </a:r>
          </a:p>
        </p:txBody>
      </p:sp>
      <p:grpSp>
        <p:nvGrpSpPr>
          <p:cNvPr id="14" name="Google Shape;1850;p64">
            <a:extLst>
              <a:ext uri="{FF2B5EF4-FFF2-40B4-BE49-F238E27FC236}">
                <a16:creationId xmlns:a16="http://schemas.microsoft.com/office/drawing/2014/main" id="{D22E6718-3AA9-4C73-967F-82A5FADC0C39}"/>
              </a:ext>
            </a:extLst>
          </p:cNvPr>
          <p:cNvGrpSpPr/>
          <p:nvPr/>
        </p:nvGrpSpPr>
        <p:grpSpPr>
          <a:xfrm>
            <a:off x="-284454" y="2983013"/>
            <a:ext cx="1416275" cy="2125970"/>
            <a:chOff x="4589615" y="1822130"/>
            <a:chExt cx="946935" cy="1477650"/>
          </a:xfrm>
        </p:grpSpPr>
        <p:sp>
          <p:nvSpPr>
            <p:cNvPr id="15" name="Google Shape;1851;p64">
              <a:extLst>
                <a:ext uri="{FF2B5EF4-FFF2-40B4-BE49-F238E27FC236}">
                  <a16:creationId xmlns:a16="http://schemas.microsoft.com/office/drawing/2014/main" id="{C81045C2-970A-4226-B3FE-E1B36BF6CE0D}"/>
                </a:ext>
              </a:extLst>
            </p:cNvPr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BBC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2;p64">
              <a:extLst>
                <a:ext uri="{FF2B5EF4-FFF2-40B4-BE49-F238E27FC236}">
                  <a16:creationId xmlns:a16="http://schemas.microsoft.com/office/drawing/2014/main" id="{63A2B134-1CD3-494B-A164-AC82A11E0F1E}"/>
                </a:ext>
              </a:extLst>
            </p:cNvPr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53;p64">
              <a:extLst>
                <a:ext uri="{FF2B5EF4-FFF2-40B4-BE49-F238E27FC236}">
                  <a16:creationId xmlns:a16="http://schemas.microsoft.com/office/drawing/2014/main" id="{C61A10F8-082A-40CC-9EA8-040E842D3997}"/>
                </a:ext>
              </a:extLst>
            </p:cNvPr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54;p64">
              <a:extLst>
                <a:ext uri="{FF2B5EF4-FFF2-40B4-BE49-F238E27FC236}">
                  <a16:creationId xmlns:a16="http://schemas.microsoft.com/office/drawing/2014/main" id="{01CCB505-671F-47A2-B962-718C8DFD1F2F}"/>
                </a:ext>
              </a:extLst>
            </p:cNvPr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55;p64">
              <a:extLst>
                <a:ext uri="{FF2B5EF4-FFF2-40B4-BE49-F238E27FC236}">
                  <a16:creationId xmlns:a16="http://schemas.microsoft.com/office/drawing/2014/main" id="{3D5166B5-53C6-45BC-821F-1BCF2675673C}"/>
                </a:ext>
              </a:extLst>
            </p:cNvPr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56;p64">
              <a:extLst>
                <a:ext uri="{FF2B5EF4-FFF2-40B4-BE49-F238E27FC236}">
                  <a16:creationId xmlns:a16="http://schemas.microsoft.com/office/drawing/2014/main" id="{EC5138DE-7185-476F-ACF0-B538A09F9DBD}"/>
                </a:ext>
              </a:extLst>
            </p:cNvPr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57;p64">
              <a:extLst>
                <a:ext uri="{FF2B5EF4-FFF2-40B4-BE49-F238E27FC236}">
                  <a16:creationId xmlns:a16="http://schemas.microsoft.com/office/drawing/2014/main" id="{8E9593EA-FF88-4554-A0D1-B42A5F71C8D4}"/>
                </a:ext>
              </a:extLst>
            </p:cNvPr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58;p64">
              <a:extLst>
                <a:ext uri="{FF2B5EF4-FFF2-40B4-BE49-F238E27FC236}">
                  <a16:creationId xmlns:a16="http://schemas.microsoft.com/office/drawing/2014/main" id="{3BA804A4-2408-4515-8517-33842EC5CD69}"/>
                </a:ext>
              </a:extLst>
            </p:cNvPr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59;p64">
              <a:extLst>
                <a:ext uri="{FF2B5EF4-FFF2-40B4-BE49-F238E27FC236}">
                  <a16:creationId xmlns:a16="http://schemas.microsoft.com/office/drawing/2014/main" id="{891D875F-0C1B-4990-B4E0-688EAD1D0DBE}"/>
                </a:ext>
              </a:extLst>
            </p:cNvPr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60;p64">
              <a:extLst>
                <a:ext uri="{FF2B5EF4-FFF2-40B4-BE49-F238E27FC236}">
                  <a16:creationId xmlns:a16="http://schemas.microsoft.com/office/drawing/2014/main" id="{2E75929C-F640-4247-9B06-B78493D2647E}"/>
                </a:ext>
              </a:extLst>
            </p:cNvPr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1;p64">
              <a:extLst>
                <a:ext uri="{FF2B5EF4-FFF2-40B4-BE49-F238E27FC236}">
                  <a16:creationId xmlns:a16="http://schemas.microsoft.com/office/drawing/2014/main" id="{EBD3CF26-B6B4-4E47-BD2F-13088D6BF5DA}"/>
                </a:ext>
              </a:extLst>
            </p:cNvPr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62;p64">
              <a:extLst>
                <a:ext uri="{FF2B5EF4-FFF2-40B4-BE49-F238E27FC236}">
                  <a16:creationId xmlns:a16="http://schemas.microsoft.com/office/drawing/2014/main" id="{69BB3A24-7B2D-4809-834D-73C60C78863B}"/>
                </a:ext>
              </a:extLst>
            </p:cNvPr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3;p64">
              <a:extLst>
                <a:ext uri="{FF2B5EF4-FFF2-40B4-BE49-F238E27FC236}">
                  <a16:creationId xmlns:a16="http://schemas.microsoft.com/office/drawing/2014/main" id="{A12E2554-A680-4744-8827-88381F8F01FA}"/>
                </a:ext>
              </a:extLst>
            </p:cNvPr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64;p64">
              <a:extLst>
                <a:ext uri="{FF2B5EF4-FFF2-40B4-BE49-F238E27FC236}">
                  <a16:creationId xmlns:a16="http://schemas.microsoft.com/office/drawing/2014/main" id="{FE6EC508-4ED6-47EF-89FC-BFFBFAD42636}"/>
                </a:ext>
              </a:extLst>
            </p:cNvPr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65;p64">
              <a:extLst>
                <a:ext uri="{FF2B5EF4-FFF2-40B4-BE49-F238E27FC236}">
                  <a16:creationId xmlns:a16="http://schemas.microsoft.com/office/drawing/2014/main" id="{14BDCD8F-0354-483F-8F0D-1D81885A0E2C}"/>
                </a:ext>
              </a:extLst>
            </p:cNvPr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66;p64">
              <a:extLst>
                <a:ext uri="{FF2B5EF4-FFF2-40B4-BE49-F238E27FC236}">
                  <a16:creationId xmlns:a16="http://schemas.microsoft.com/office/drawing/2014/main" id="{6963506F-0AFD-4FFC-B4D0-38B95E4C4C3A}"/>
                </a:ext>
              </a:extLst>
            </p:cNvPr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67;p64">
              <a:extLst>
                <a:ext uri="{FF2B5EF4-FFF2-40B4-BE49-F238E27FC236}">
                  <a16:creationId xmlns:a16="http://schemas.microsoft.com/office/drawing/2014/main" id="{81408FC7-43D6-40B3-97A7-A08EDA350B16}"/>
                </a:ext>
              </a:extLst>
            </p:cNvPr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68;p64">
              <a:extLst>
                <a:ext uri="{FF2B5EF4-FFF2-40B4-BE49-F238E27FC236}">
                  <a16:creationId xmlns:a16="http://schemas.microsoft.com/office/drawing/2014/main" id="{52B26056-D0C3-49B8-92FE-440AC84033D5}"/>
                </a:ext>
              </a:extLst>
            </p:cNvPr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69;p64">
              <a:extLst>
                <a:ext uri="{FF2B5EF4-FFF2-40B4-BE49-F238E27FC236}">
                  <a16:creationId xmlns:a16="http://schemas.microsoft.com/office/drawing/2014/main" id="{79C49F36-D6D1-4319-9853-22CC4DD4D6B3}"/>
                </a:ext>
              </a:extLst>
            </p:cNvPr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70;p64">
              <a:extLst>
                <a:ext uri="{FF2B5EF4-FFF2-40B4-BE49-F238E27FC236}">
                  <a16:creationId xmlns:a16="http://schemas.microsoft.com/office/drawing/2014/main" id="{271CFFE2-FF70-483C-95E1-6220C3FDA5B1}"/>
                </a:ext>
              </a:extLst>
            </p:cNvPr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rgbClr val="01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1;p64">
              <a:extLst>
                <a:ext uri="{FF2B5EF4-FFF2-40B4-BE49-F238E27FC236}">
                  <a16:creationId xmlns:a16="http://schemas.microsoft.com/office/drawing/2014/main" id="{068C3E0A-5E33-4CB2-8430-348A6C1BA800}"/>
                </a:ext>
              </a:extLst>
            </p:cNvPr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72;p64">
              <a:extLst>
                <a:ext uri="{FF2B5EF4-FFF2-40B4-BE49-F238E27FC236}">
                  <a16:creationId xmlns:a16="http://schemas.microsoft.com/office/drawing/2014/main" id="{95691E2C-BA86-43D5-92B5-C300C90BCF00}"/>
                </a:ext>
              </a:extLst>
            </p:cNvPr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3;p64">
              <a:extLst>
                <a:ext uri="{FF2B5EF4-FFF2-40B4-BE49-F238E27FC236}">
                  <a16:creationId xmlns:a16="http://schemas.microsoft.com/office/drawing/2014/main" id="{7CEB8F6E-425D-460D-BF0C-B9DAD55340CB}"/>
                </a:ext>
              </a:extLst>
            </p:cNvPr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74;p64">
              <a:extLst>
                <a:ext uri="{FF2B5EF4-FFF2-40B4-BE49-F238E27FC236}">
                  <a16:creationId xmlns:a16="http://schemas.microsoft.com/office/drawing/2014/main" id="{402E9BD5-C2CC-4C72-ACB0-0D1FE176186B}"/>
                </a:ext>
              </a:extLst>
            </p:cNvPr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FB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5;p64">
              <a:extLst>
                <a:ext uri="{FF2B5EF4-FFF2-40B4-BE49-F238E27FC236}">
                  <a16:creationId xmlns:a16="http://schemas.microsoft.com/office/drawing/2014/main" id="{CF2F6FB0-B28B-4D03-9C01-CB60B4635AAA}"/>
                </a:ext>
              </a:extLst>
            </p:cNvPr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6;p64">
              <a:extLst>
                <a:ext uri="{FF2B5EF4-FFF2-40B4-BE49-F238E27FC236}">
                  <a16:creationId xmlns:a16="http://schemas.microsoft.com/office/drawing/2014/main" id="{6B2BD4ED-A69E-46D2-B411-085CF859DE10}"/>
                </a:ext>
              </a:extLst>
            </p:cNvPr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7;p64">
              <a:extLst>
                <a:ext uri="{FF2B5EF4-FFF2-40B4-BE49-F238E27FC236}">
                  <a16:creationId xmlns:a16="http://schemas.microsoft.com/office/drawing/2014/main" id="{C0F8678F-00FD-4CF9-BCAD-C5897831324E}"/>
                </a:ext>
              </a:extLst>
            </p:cNvPr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0100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8;p64">
              <a:extLst>
                <a:ext uri="{FF2B5EF4-FFF2-40B4-BE49-F238E27FC236}">
                  <a16:creationId xmlns:a16="http://schemas.microsoft.com/office/drawing/2014/main" id="{7106E6DF-9D33-428D-8FAA-89FE07BD1F56}"/>
                </a:ext>
              </a:extLst>
            </p:cNvPr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79;p64">
              <a:extLst>
                <a:ext uri="{FF2B5EF4-FFF2-40B4-BE49-F238E27FC236}">
                  <a16:creationId xmlns:a16="http://schemas.microsoft.com/office/drawing/2014/main" id="{BAA97B3C-56C2-4AB7-92EB-F6B4A06CC067}"/>
                </a:ext>
              </a:extLst>
            </p:cNvPr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80;p64">
              <a:extLst>
                <a:ext uri="{FF2B5EF4-FFF2-40B4-BE49-F238E27FC236}">
                  <a16:creationId xmlns:a16="http://schemas.microsoft.com/office/drawing/2014/main" id="{F1C14D61-8A1C-431F-81CA-5E5B2E785F17}"/>
                </a:ext>
              </a:extLst>
            </p:cNvPr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81;p64">
              <a:extLst>
                <a:ext uri="{FF2B5EF4-FFF2-40B4-BE49-F238E27FC236}">
                  <a16:creationId xmlns:a16="http://schemas.microsoft.com/office/drawing/2014/main" id="{A94EF8CB-C0EE-465F-970E-27FAA0176474}"/>
                </a:ext>
              </a:extLst>
            </p:cNvPr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82;p64">
              <a:extLst>
                <a:ext uri="{FF2B5EF4-FFF2-40B4-BE49-F238E27FC236}">
                  <a16:creationId xmlns:a16="http://schemas.microsoft.com/office/drawing/2014/main" id="{8797574D-2824-48D3-A3EC-6390BCD43F16}"/>
                </a:ext>
              </a:extLst>
            </p:cNvPr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83;p64">
              <a:extLst>
                <a:ext uri="{FF2B5EF4-FFF2-40B4-BE49-F238E27FC236}">
                  <a16:creationId xmlns:a16="http://schemas.microsoft.com/office/drawing/2014/main" id="{A67EA05E-5D4E-4900-8120-85E4E9B729C2}"/>
                </a:ext>
              </a:extLst>
            </p:cNvPr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84;p64">
              <a:extLst>
                <a:ext uri="{FF2B5EF4-FFF2-40B4-BE49-F238E27FC236}">
                  <a16:creationId xmlns:a16="http://schemas.microsoft.com/office/drawing/2014/main" id="{EB2EA191-3B58-4A65-ACD8-12987245D3DD}"/>
                </a:ext>
              </a:extLst>
            </p:cNvPr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85;p64">
              <a:extLst>
                <a:ext uri="{FF2B5EF4-FFF2-40B4-BE49-F238E27FC236}">
                  <a16:creationId xmlns:a16="http://schemas.microsoft.com/office/drawing/2014/main" id="{8172EA86-0DD4-4E56-91AD-4E69A658921B}"/>
                </a:ext>
              </a:extLst>
            </p:cNvPr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86;p64">
              <a:extLst>
                <a:ext uri="{FF2B5EF4-FFF2-40B4-BE49-F238E27FC236}">
                  <a16:creationId xmlns:a16="http://schemas.microsoft.com/office/drawing/2014/main" id="{99C0BC3D-98F6-48E0-9A79-56155A372D87}"/>
                </a:ext>
              </a:extLst>
            </p:cNvPr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87;p64">
              <a:extLst>
                <a:ext uri="{FF2B5EF4-FFF2-40B4-BE49-F238E27FC236}">
                  <a16:creationId xmlns:a16="http://schemas.microsoft.com/office/drawing/2014/main" id="{0559212E-BD03-49C5-9736-84EAE1CAAC22}"/>
                </a:ext>
              </a:extLst>
            </p:cNvPr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88;p64">
              <a:extLst>
                <a:ext uri="{FF2B5EF4-FFF2-40B4-BE49-F238E27FC236}">
                  <a16:creationId xmlns:a16="http://schemas.microsoft.com/office/drawing/2014/main" id="{2CE3A5B3-D2A2-4E57-A6FA-70987D268496}"/>
                </a:ext>
              </a:extLst>
            </p:cNvPr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89;p64">
              <a:extLst>
                <a:ext uri="{FF2B5EF4-FFF2-40B4-BE49-F238E27FC236}">
                  <a16:creationId xmlns:a16="http://schemas.microsoft.com/office/drawing/2014/main" id="{C73C4306-DF6C-4FA4-AAEB-F9D18DC3C4DB}"/>
                </a:ext>
              </a:extLst>
            </p:cNvPr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90;p64">
              <a:extLst>
                <a:ext uri="{FF2B5EF4-FFF2-40B4-BE49-F238E27FC236}">
                  <a16:creationId xmlns:a16="http://schemas.microsoft.com/office/drawing/2014/main" id="{1308091E-0F62-467E-8CF7-BBA59BBCD6C6}"/>
                </a:ext>
              </a:extLst>
            </p:cNvPr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91;p64">
              <a:extLst>
                <a:ext uri="{FF2B5EF4-FFF2-40B4-BE49-F238E27FC236}">
                  <a16:creationId xmlns:a16="http://schemas.microsoft.com/office/drawing/2014/main" id="{61A0B141-6ABA-4BBA-94F0-2511535B5043}"/>
                </a:ext>
              </a:extLst>
            </p:cNvPr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92;p64">
              <a:extLst>
                <a:ext uri="{FF2B5EF4-FFF2-40B4-BE49-F238E27FC236}">
                  <a16:creationId xmlns:a16="http://schemas.microsoft.com/office/drawing/2014/main" id="{4A1F9460-62A5-493B-9292-704D9961691E}"/>
                </a:ext>
              </a:extLst>
            </p:cNvPr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93;p64">
              <a:extLst>
                <a:ext uri="{FF2B5EF4-FFF2-40B4-BE49-F238E27FC236}">
                  <a16:creationId xmlns:a16="http://schemas.microsoft.com/office/drawing/2014/main" id="{85510988-011F-43EC-B98E-0F74D52E47B5}"/>
                </a:ext>
              </a:extLst>
            </p:cNvPr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94;p64">
              <a:extLst>
                <a:ext uri="{FF2B5EF4-FFF2-40B4-BE49-F238E27FC236}">
                  <a16:creationId xmlns:a16="http://schemas.microsoft.com/office/drawing/2014/main" id="{A00D0F8A-B302-42E1-BAD5-76A0CBC03EF2}"/>
                </a:ext>
              </a:extLst>
            </p:cNvPr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5;p64">
              <a:extLst>
                <a:ext uri="{FF2B5EF4-FFF2-40B4-BE49-F238E27FC236}">
                  <a16:creationId xmlns:a16="http://schemas.microsoft.com/office/drawing/2014/main" id="{2B2FC9BD-9D14-4966-AE6A-B34BC826A16F}"/>
                </a:ext>
              </a:extLst>
            </p:cNvPr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6;p64">
              <a:extLst>
                <a:ext uri="{FF2B5EF4-FFF2-40B4-BE49-F238E27FC236}">
                  <a16:creationId xmlns:a16="http://schemas.microsoft.com/office/drawing/2014/main" id="{AE01F79E-D710-4B50-BFE6-E2F3E10C9643}"/>
                </a:ext>
              </a:extLst>
            </p:cNvPr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5EB8E14E-A800-40B8-BFA3-D53C9A3F2129}"/>
              </a:ext>
            </a:extLst>
          </p:cNvPr>
          <p:cNvSpPr/>
          <p:nvPr/>
        </p:nvSpPr>
        <p:spPr>
          <a:xfrm>
            <a:off x="509271" y="1509275"/>
            <a:ext cx="2289751" cy="1043189"/>
          </a:xfrm>
          <a:prstGeom prst="wedgeRoundRectCallout">
            <a:avLst>
              <a:gd name="adj1" fmla="val -47644"/>
              <a:gd name="adj2" fmla="val 8680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dirty="0">
                <a:latin typeface="Englebert" panose="020B0604020202020204" charset="0"/>
              </a:rPr>
              <a:t>Trabajamos con la figura de los animales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1357C2-C4C8-4AA1-AB5F-C60B4ABF4086}"/>
              </a:ext>
            </a:extLst>
          </p:cNvPr>
          <p:cNvSpPr txBox="1"/>
          <p:nvPr/>
        </p:nvSpPr>
        <p:spPr>
          <a:xfrm>
            <a:off x="3604437" y="878941"/>
            <a:ext cx="5092996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Englebert" panose="020B0604020202020204" charset="0"/>
              </a:rPr>
              <a:t>1.- Reúne los materiales: cilindro de cartón, pegamento, tijera, témpera.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65D3C76-666B-42B1-926E-7CA6517F7B59}"/>
              </a:ext>
            </a:extLst>
          </p:cNvPr>
          <p:cNvSpPr txBox="1"/>
          <p:nvPr/>
        </p:nvSpPr>
        <p:spPr>
          <a:xfrm>
            <a:off x="3259354" y="1806122"/>
            <a:ext cx="571452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Englebert" panose="020B0604020202020204" charset="0"/>
              </a:rPr>
              <a:t>2.- Realizaremos  esculturas de animales con material reciclado. (cilindros de cartón)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5E3092E-2A4E-4451-9AE2-345978676A2F}"/>
              </a:ext>
            </a:extLst>
          </p:cNvPr>
          <p:cNvSpPr txBox="1"/>
          <p:nvPr/>
        </p:nvSpPr>
        <p:spPr>
          <a:xfrm>
            <a:off x="2287221" y="2613681"/>
            <a:ext cx="6856779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Englebert" panose="020B0604020202020204" charset="0"/>
              </a:rPr>
              <a:t>3.- Usaremos para dar la forma al cuerpo los cilindros une si es necesario con pegamento y colócalos en la  posición que tu prefieras. Agrega otros elementos para definir la figura.</a:t>
            </a:r>
          </a:p>
        </p:txBody>
      </p:sp>
      <p:pic>
        <p:nvPicPr>
          <p:cNvPr id="2054" name="Picture 6" descr="Cómo hacer animales con rollos de papel higiénico | Pequeocio">
            <a:extLst>
              <a:ext uri="{FF2B5EF4-FFF2-40B4-BE49-F238E27FC236}">
                <a16:creationId xmlns:a16="http://schemas.microsoft.com/office/drawing/2014/main" id="{E9F15816-3A85-41CC-B057-079FAB00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21" y="3667478"/>
            <a:ext cx="1544854" cy="11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ómo hacer un pulpo de cartón | Pequeocio">
            <a:extLst>
              <a:ext uri="{FF2B5EF4-FFF2-40B4-BE49-F238E27FC236}">
                <a16:creationId xmlns:a16="http://schemas.microsoft.com/office/drawing/2014/main" id="{8E6534E8-4510-4830-A6D5-C3AB04C6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56" y="3547121"/>
            <a:ext cx="1422836" cy="14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1 manualidades fáciles para hacer con los tubos del papel higiénico y  divertirnos con los niños">
            <a:extLst>
              <a:ext uri="{FF2B5EF4-FFF2-40B4-BE49-F238E27FC236}">
                <a16:creationId xmlns:a16="http://schemas.microsoft.com/office/drawing/2014/main" id="{30F18C17-2B34-4418-ADBA-DFCA264D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25" y="2755406"/>
            <a:ext cx="1147435" cy="14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L ARTES MUJER: COMO HACER UN ELEFANTE CON TUBOS DE PAPEL">
            <a:extLst>
              <a:ext uri="{FF2B5EF4-FFF2-40B4-BE49-F238E27FC236}">
                <a16:creationId xmlns:a16="http://schemas.microsoft.com/office/drawing/2014/main" id="{F0C9F818-F4BA-4572-80A0-9F610A6F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89" y="3595389"/>
            <a:ext cx="2206544" cy="14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1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EC93D71-CB75-4C85-9F0C-15B310FD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83" y="1197502"/>
            <a:ext cx="7331100" cy="572700"/>
          </a:xfrm>
        </p:spPr>
        <p:txBody>
          <a:bodyPr/>
          <a:lstStyle/>
          <a:p>
            <a:r>
              <a:rPr lang="es-CL" dirty="0"/>
              <a:t>Para finalizar</a:t>
            </a:r>
          </a:p>
        </p:txBody>
      </p:sp>
      <p:grpSp>
        <p:nvGrpSpPr>
          <p:cNvPr id="9" name="Google Shape;1897;p64">
            <a:extLst>
              <a:ext uri="{FF2B5EF4-FFF2-40B4-BE49-F238E27FC236}">
                <a16:creationId xmlns:a16="http://schemas.microsoft.com/office/drawing/2014/main" id="{1622FF1B-DE40-417E-A74F-0410E990F422}"/>
              </a:ext>
            </a:extLst>
          </p:cNvPr>
          <p:cNvGrpSpPr/>
          <p:nvPr/>
        </p:nvGrpSpPr>
        <p:grpSpPr>
          <a:xfrm flipH="1">
            <a:off x="7641516" y="2073808"/>
            <a:ext cx="1082997" cy="2095499"/>
            <a:chOff x="4532955" y="3357039"/>
            <a:chExt cx="797201" cy="1542510"/>
          </a:xfrm>
        </p:grpSpPr>
        <p:sp>
          <p:nvSpPr>
            <p:cNvPr id="13" name="Google Shape;1898;p64">
              <a:extLst>
                <a:ext uri="{FF2B5EF4-FFF2-40B4-BE49-F238E27FC236}">
                  <a16:creationId xmlns:a16="http://schemas.microsoft.com/office/drawing/2014/main" id="{18F16C41-D9B3-4696-A965-06FEB3BB9F6A}"/>
                </a:ext>
              </a:extLst>
            </p:cNvPr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28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99;p64">
              <a:extLst>
                <a:ext uri="{FF2B5EF4-FFF2-40B4-BE49-F238E27FC236}">
                  <a16:creationId xmlns:a16="http://schemas.microsoft.com/office/drawing/2014/main" id="{5916BB30-8C4B-403A-A981-B36007FC0A1F}"/>
                </a:ext>
              </a:extLst>
            </p:cNvPr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28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00;p64">
              <a:extLst>
                <a:ext uri="{FF2B5EF4-FFF2-40B4-BE49-F238E27FC236}">
                  <a16:creationId xmlns:a16="http://schemas.microsoft.com/office/drawing/2014/main" id="{6766410B-7F65-4725-8D7A-FE68D03158BF}"/>
                </a:ext>
              </a:extLst>
            </p:cNvPr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01;p64">
              <a:extLst>
                <a:ext uri="{FF2B5EF4-FFF2-40B4-BE49-F238E27FC236}">
                  <a16:creationId xmlns:a16="http://schemas.microsoft.com/office/drawing/2014/main" id="{0A238187-E82F-475F-B3B6-2D54C31B01CB}"/>
                </a:ext>
              </a:extLst>
            </p:cNvPr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02;p64">
              <a:extLst>
                <a:ext uri="{FF2B5EF4-FFF2-40B4-BE49-F238E27FC236}">
                  <a16:creationId xmlns:a16="http://schemas.microsoft.com/office/drawing/2014/main" id="{168C7059-C2D2-40F0-AA07-856A8564B886}"/>
                </a:ext>
              </a:extLst>
            </p:cNvPr>
            <p:cNvSpPr/>
            <p:nvPr/>
          </p:nvSpPr>
          <p:spPr>
            <a:xfrm>
              <a:off x="4532955" y="3976337"/>
              <a:ext cx="199461" cy="527237"/>
            </a:xfrm>
            <a:custGeom>
              <a:avLst/>
              <a:gdLst/>
              <a:ahLst/>
              <a:cxnLst/>
              <a:rect l="l" t="t" r="r" b="b"/>
              <a:pathLst>
                <a:path w="8660" h="22891" extrusionOk="0">
                  <a:moveTo>
                    <a:pt x="8660" y="1"/>
                  </a:moveTo>
                  <a:lnTo>
                    <a:pt x="8660" y="1"/>
                  </a:lnTo>
                  <a:cubicBezTo>
                    <a:pt x="7053" y="101"/>
                    <a:pt x="5522" y="628"/>
                    <a:pt x="4167" y="1507"/>
                  </a:cubicBezTo>
                  <a:cubicBezTo>
                    <a:pt x="1030" y="3464"/>
                    <a:pt x="904" y="6953"/>
                    <a:pt x="1030" y="8660"/>
                  </a:cubicBezTo>
                  <a:cubicBezTo>
                    <a:pt x="1381" y="13780"/>
                    <a:pt x="1" y="19327"/>
                    <a:pt x="2812" y="21661"/>
                  </a:cubicBezTo>
                  <a:cubicBezTo>
                    <a:pt x="4067" y="22737"/>
                    <a:pt x="5885" y="22890"/>
                    <a:pt x="6822" y="22890"/>
                  </a:cubicBezTo>
                  <a:cubicBezTo>
                    <a:pt x="7196" y="22890"/>
                    <a:pt x="7430" y="22866"/>
                    <a:pt x="7430" y="22866"/>
                  </a:cubicBezTo>
                  <a:lnTo>
                    <a:pt x="7430" y="22816"/>
                  </a:lnTo>
                  <a:cubicBezTo>
                    <a:pt x="4995" y="22690"/>
                    <a:pt x="3991" y="20607"/>
                    <a:pt x="4368" y="15838"/>
                  </a:cubicBezTo>
                  <a:cubicBezTo>
                    <a:pt x="4569" y="13278"/>
                    <a:pt x="4192" y="11320"/>
                    <a:pt x="4192" y="9237"/>
                  </a:cubicBezTo>
                  <a:cubicBezTo>
                    <a:pt x="4192" y="8359"/>
                    <a:pt x="4267" y="7480"/>
                    <a:pt x="4443" y="6602"/>
                  </a:cubicBezTo>
                  <a:cubicBezTo>
                    <a:pt x="5573" y="930"/>
                    <a:pt x="8233" y="101"/>
                    <a:pt x="8660" y="1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03;p64">
              <a:extLst>
                <a:ext uri="{FF2B5EF4-FFF2-40B4-BE49-F238E27FC236}">
                  <a16:creationId xmlns:a16="http://schemas.microsoft.com/office/drawing/2014/main" id="{EB42B760-24A3-46DC-B3F7-3DBF2A4C4C42}"/>
                </a:ext>
              </a:extLst>
            </p:cNvPr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04;p64">
              <a:extLst>
                <a:ext uri="{FF2B5EF4-FFF2-40B4-BE49-F238E27FC236}">
                  <a16:creationId xmlns:a16="http://schemas.microsoft.com/office/drawing/2014/main" id="{BB47F722-22BB-45EA-9CAF-77074A390E37}"/>
                </a:ext>
              </a:extLst>
            </p:cNvPr>
            <p:cNvSpPr/>
            <p:nvPr/>
          </p:nvSpPr>
          <p:spPr>
            <a:xfrm>
              <a:off x="4678636" y="3991285"/>
              <a:ext cx="217381" cy="171799"/>
            </a:xfrm>
            <a:custGeom>
              <a:avLst/>
              <a:gdLst/>
              <a:ahLst/>
              <a:cxnLst/>
              <a:rect l="l" t="t" r="r" b="b"/>
              <a:pathLst>
                <a:path w="9438" h="7459" extrusionOk="0">
                  <a:moveTo>
                    <a:pt x="34" y="2854"/>
                  </a:moveTo>
                  <a:cubicBezTo>
                    <a:pt x="31" y="2858"/>
                    <a:pt x="28" y="2862"/>
                    <a:pt x="26" y="2866"/>
                  </a:cubicBezTo>
                  <a:lnTo>
                    <a:pt x="1" y="2916"/>
                  </a:lnTo>
                  <a:cubicBezTo>
                    <a:pt x="11" y="2896"/>
                    <a:pt x="22" y="2875"/>
                    <a:pt x="34" y="2854"/>
                  </a:cubicBezTo>
                  <a:close/>
                  <a:moveTo>
                    <a:pt x="4236" y="0"/>
                  </a:moveTo>
                  <a:cubicBezTo>
                    <a:pt x="2110" y="0"/>
                    <a:pt x="589" y="1832"/>
                    <a:pt x="34" y="2854"/>
                  </a:cubicBezTo>
                  <a:lnTo>
                    <a:pt x="34" y="2854"/>
                  </a:lnTo>
                  <a:cubicBezTo>
                    <a:pt x="247" y="2537"/>
                    <a:pt x="1046" y="1482"/>
                    <a:pt x="2285" y="1234"/>
                  </a:cubicBezTo>
                  <a:cubicBezTo>
                    <a:pt x="2472" y="1202"/>
                    <a:pt x="2662" y="1185"/>
                    <a:pt x="2851" y="1185"/>
                  </a:cubicBezTo>
                  <a:cubicBezTo>
                    <a:pt x="3245" y="1185"/>
                    <a:pt x="3635" y="1257"/>
                    <a:pt x="3991" y="1410"/>
                  </a:cubicBezTo>
                  <a:cubicBezTo>
                    <a:pt x="6175" y="2339"/>
                    <a:pt x="6075" y="7057"/>
                    <a:pt x="6075" y="7057"/>
                  </a:cubicBezTo>
                  <a:cubicBezTo>
                    <a:pt x="6175" y="6781"/>
                    <a:pt x="6275" y="6580"/>
                    <a:pt x="6476" y="6530"/>
                  </a:cubicBezTo>
                  <a:cubicBezTo>
                    <a:pt x="6505" y="6522"/>
                    <a:pt x="6536" y="6518"/>
                    <a:pt x="6568" y="6518"/>
                  </a:cubicBezTo>
                  <a:cubicBezTo>
                    <a:pt x="6841" y="6518"/>
                    <a:pt x="7188" y="6808"/>
                    <a:pt x="7053" y="7459"/>
                  </a:cubicBezTo>
                  <a:cubicBezTo>
                    <a:pt x="7053" y="7459"/>
                    <a:pt x="7752" y="6288"/>
                    <a:pt x="8350" y="6288"/>
                  </a:cubicBezTo>
                  <a:cubicBezTo>
                    <a:pt x="8413" y="6288"/>
                    <a:pt x="8474" y="6301"/>
                    <a:pt x="8534" y="6329"/>
                  </a:cubicBezTo>
                  <a:cubicBezTo>
                    <a:pt x="8760" y="6505"/>
                    <a:pt x="8886" y="6781"/>
                    <a:pt x="8835" y="7082"/>
                  </a:cubicBezTo>
                  <a:cubicBezTo>
                    <a:pt x="8945" y="7004"/>
                    <a:pt x="9084" y="6965"/>
                    <a:pt x="9216" y="6965"/>
                  </a:cubicBezTo>
                  <a:cubicBezTo>
                    <a:pt x="9295" y="6965"/>
                    <a:pt x="9372" y="6979"/>
                    <a:pt x="9438" y="7007"/>
                  </a:cubicBezTo>
                  <a:cubicBezTo>
                    <a:pt x="9388" y="6530"/>
                    <a:pt x="8886" y="2389"/>
                    <a:pt x="6476" y="707"/>
                  </a:cubicBezTo>
                  <a:cubicBezTo>
                    <a:pt x="6100" y="431"/>
                    <a:pt x="5673" y="230"/>
                    <a:pt x="5221" y="130"/>
                  </a:cubicBezTo>
                  <a:cubicBezTo>
                    <a:pt x="4880" y="41"/>
                    <a:pt x="4552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05;p64">
              <a:extLst>
                <a:ext uri="{FF2B5EF4-FFF2-40B4-BE49-F238E27FC236}">
                  <a16:creationId xmlns:a16="http://schemas.microsoft.com/office/drawing/2014/main" id="{96657D58-9170-4F1C-A10A-820342EE0353}"/>
                </a:ext>
              </a:extLst>
            </p:cNvPr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06;p64">
              <a:extLst>
                <a:ext uri="{FF2B5EF4-FFF2-40B4-BE49-F238E27FC236}">
                  <a16:creationId xmlns:a16="http://schemas.microsoft.com/office/drawing/2014/main" id="{C594E426-AC33-45FB-8D02-369638E40B76}"/>
                </a:ext>
              </a:extLst>
            </p:cNvPr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07;p64">
              <a:extLst>
                <a:ext uri="{FF2B5EF4-FFF2-40B4-BE49-F238E27FC236}">
                  <a16:creationId xmlns:a16="http://schemas.microsoft.com/office/drawing/2014/main" id="{3771C033-B4FA-4687-A753-4B2C0C6AB6DB}"/>
                </a:ext>
              </a:extLst>
            </p:cNvPr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8;p64">
              <a:extLst>
                <a:ext uri="{FF2B5EF4-FFF2-40B4-BE49-F238E27FC236}">
                  <a16:creationId xmlns:a16="http://schemas.microsoft.com/office/drawing/2014/main" id="{007EE3DA-4571-49BC-AE1E-D75B63334DF2}"/>
                </a:ext>
              </a:extLst>
            </p:cNvPr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9;p64">
              <a:extLst>
                <a:ext uri="{FF2B5EF4-FFF2-40B4-BE49-F238E27FC236}">
                  <a16:creationId xmlns:a16="http://schemas.microsoft.com/office/drawing/2014/main" id="{196273BA-ACA5-48CC-8C44-0BDF9F3416D0}"/>
                </a:ext>
              </a:extLst>
            </p:cNvPr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0;p64">
              <a:extLst>
                <a:ext uri="{FF2B5EF4-FFF2-40B4-BE49-F238E27FC236}">
                  <a16:creationId xmlns:a16="http://schemas.microsoft.com/office/drawing/2014/main" id="{1D7D2376-07C2-46CC-BD65-38A9E39FD196}"/>
                </a:ext>
              </a:extLst>
            </p:cNvPr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11;p64">
              <a:extLst>
                <a:ext uri="{FF2B5EF4-FFF2-40B4-BE49-F238E27FC236}">
                  <a16:creationId xmlns:a16="http://schemas.microsoft.com/office/drawing/2014/main" id="{36B1CB22-8229-40AB-AE7E-8E0455CAE6DD}"/>
                </a:ext>
              </a:extLst>
            </p:cNvPr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12;p64">
              <a:extLst>
                <a:ext uri="{FF2B5EF4-FFF2-40B4-BE49-F238E27FC236}">
                  <a16:creationId xmlns:a16="http://schemas.microsoft.com/office/drawing/2014/main" id="{E5313C76-2E41-44ED-BB79-9685830E08E0}"/>
                </a:ext>
              </a:extLst>
            </p:cNvPr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13;p64">
              <a:extLst>
                <a:ext uri="{FF2B5EF4-FFF2-40B4-BE49-F238E27FC236}">
                  <a16:creationId xmlns:a16="http://schemas.microsoft.com/office/drawing/2014/main" id="{3A711044-921F-4D7C-AD48-56A013FB2FC5}"/>
                </a:ext>
              </a:extLst>
            </p:cNvPr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14;p64">
              <a:extLst>
                <a:ext uri="{FF2B5EF4-FFF2-40B4-BE49-F238E27FC236}">
                  <a16:creationId xmlns:a16="http://schemas.microsoft.com/office/drawing/2014/main" id="{987CE23E-254C-4A61-A4FC-6D948AF68B50}"/>
                </a:ext>
              </a:extLst>
            </p:cNvPr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15;p64">
              <a:extLst>
                <a:ext uri="{FF2B5EF4-FFF2-40B4-BE49-F238E27FC236}">
                  <a16:creationId xmlns:a16="http://schemas.microsoft.com/office/drawing/2014/main" id="{1551C68A-97EE-4788-9BA4-E348D8E0E400}"/>
                </a:ext>
              </a:extLst>
            </p:cNvPr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16;p64">
              <a:extLst>
                <a:ext uri="{FF2B5EF4-FFF2-40B4-BE49-F238E27FC236}">
                  <a16:creationId xmlns:a16="http://schemas.microsoft.com/office/drawing/2014/main" id="{190568A5-F7EF-4E08-87C4-6360F5E23ABD}"/>
                </a:ext>
              </a:extLst>
            </p:cNvPr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17;p64">
              <a:extLst>
                <a:ext uri="{FF2B5EF4-FFF2-40B4-BE49-F238E27FC236}">
                  <a16:creationId xmlns:a16="http://schemas.microsoft.com/office/drawing/2014/main" id="{7D330BAC-E86E-436B-8B86-D967BA7FD9B7}"/>
                </a:ext>
              </a:extLst>
            </p:cNvPr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8;p64">
              <a:extLst>
                <a:ext uri="{FF2B5EF4-FFF2-40B4-BE49-F238E27FC236}">
                  <a16:creationId xmlns:a16="http://schemas.microsoft.com/office/drawing/2014/main" id="{658F05D3-1FCD-4258-AE35-134D41ACC80A}"/>
                </a:ext>
              </a:extLst>
            </p:cNvPr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9;p64">
              <a:extLst>
                <a:ext uri="{FF2B5EF4-FFF2-40B4-BE49-F238E27FC236}">
                  <a16:creationId xmlns:a16="http://schemas.microsoft.com/office/drawing/2014/main" id="{CC889FC9-D854-4A17-B20B-7EAF37D061C9}"/>
                </a:ext>
              </a:extLst>
            </p:cNvPr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20;p64">
              <a:extLst>
                <a:ext uri="{FF2B5EF4-FFF2-40B4-BE49-F238E27FC236}">
                  <a16:creationId xmlns:a16="http://schemas.microsoft.com/office/drawing/2014/main" id="{1AD79A1D-8D4B-4915-A661-D6F18041DFF7}"/>
                </a:ext>
              </a:extLst>
            </p:cNvPr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21;p64">
              <a:extLst>
                <a:ext uri="{FF2B5EF4-FFF2-40B4-BE49-F238E27FC236}">
                  <a16:creationId xmlns:a16="http://schemas.microsoft.com/office/drawing/2014/main" id="{34490571-8A6A-4618-BEA6-775A7324A7AA}"/>
                </a:ext>
              </a:extLst>
            </p:cNvPr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22;p64">
              <a:extLst>
                <a:ext uri="{FF2B5EF4-FFF2-40B4-BE49-F238E27FC236}">
                  <a16:creationId xmlns:a16="http://schemas.microsoft.com/office/drawing/2014/main" id="{52CBB4B4-FB2B-4E2B-B613-227611EB4C92}"/>
                </a:ext>
              </a:extLst>
            </p:cNvPr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23;p64">
              <a:extLst>
                <a:ext uri="{FF2B5EF4-FFF2-40B4-BE49-F238E27FC236}">
                  <a16:creationId xmlns:a16="http://schemas.microsoft.com/office/drawing/2014/main" id="{D6B2C22E-85A5-4C49-B245-9D540EFD9688}"/>
                </a:ext>
              </a:extLst>
            </p:cNvPr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24;p64">
              <a:extLst>
                <a:ext uri="{FF2B5EF4-FFF2-40B4-BE49-F238E27FC236}">
                  <a16:creationId xmlns:a16="http://schemas.microsoft.com/office/drawing/2014/main" id="{9624AD8B-E924-4505-9B01-EFEEE50DF663}"/>
                </a:ext>
              </a:extLst>
            </p:cNvPr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DAA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25;p64">
              <a:extLst>
                <a:ext uri="{FF2B5EF4-FFF2-40B4-BE49-F238E27FC236}">
                  <a16:creationId xmlns:a16="http://schemas.microsoft.com/office/drawing/2014/main" id="{E655664E-C541-43B3-925D-91E4D054A36B}"/>
                </a:ext>
              </a:extLst>
            </p:cNvPr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26;p64">
              <a:extLst>
                <a:ext uri="{FF2B5EF4-FFF2-40B4-BE49-F238E27FC236}">
                  <a16:creationId xmlns:a16="http://schemas.microsoft.com/office/drawing/2014/main" id="{85FAB68A-F0BA-4526-B9B7-0FCC473C22E9}"/>
                </a:ext>
              </a:extLst>
            </p:cNvPr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27;p64">
              <a:extLst>
                <a:ext uri="{FF2B5EF4-FFF2-40B4-BE49-F238E27FC236}">
                  <a16:creationId xmlns:a16="http://schemas.microsoft.com/office/drawing/2014/main" id="{1570C753-34B3-4A33-8B21-A40EEA583EC8}"/>
                </a:ext>
              </a:extLst>
            </p:cNvPr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28;p64">
              <a:extLst>
                <a:ext uri="{FF2B5EF4-FFF2-40B4-BE49-F238E27FC236}">
                  <a16:creationId xmlns:a16="http://schemas.microsoft.com/office/drawing/2014/main" id="{E3FD961A-80A3-4CFE-865F-048FF3AC3F73}"/>
                </a:ext>
              </a:extLst>
            </p:cNvPr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29;p64">
              <a:extLst>
                <a:ext uri="{FF2B5EF4-FFF2-40B4-BE49-F238E27FC236}">
                  <a16:creationId xmlns:a16="http://schemas.microsoft.com/office/drawing/2014/main" id="{0A786DE3-D0AC-4BEF-A2D7-1255887FAB49}"/>
                </a:ext>
              </a:extLst>
            </p:cNvPr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30;p64">
              <a:extLst>
                <a:ext uri="{FF2B5EF4-FFF2-40B4-BE49-F238E27FC236}">
                  <a16:creationId xmlns:a16="http://schemas.microsoft.com/office/drawing/2014/main" id="{BD939937-BE78-4E68-8DEA-933B206E73F9}"/>
                </a:ext>
              </a:extLst>
            </p:cNvPr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1;p64">
              <a:extLst>
                <a:ext uri="{FF2B5EF4-FFF2-40B4-BE49-F238E27FC236}">
                  <a16:creationId xmlns:a16="http://schemas.microsoft.com/office/drawing/2014/main" id="{2D18A86D-E37C-4E32-9EB6-BAA2EC91377A}"/>
                </a:ext>
              </a:extLst>
            </p:cNvPr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2;p64">
              <a:extLst>
                <a:ext uri="{FF2B5EF4-FFF2-40B4-BE49-F238E27FC236}">
                  <a16:creationId xmlns:a16="http://schemas.microsoft.com/office/drawing/2014/main" id="{EE5CA051-740A-4C35-9AB0-C429C68A8163}"/>
                </a:ext>
              </a:extLst>
            </p:cNvPr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3;p64">
              <a:extLst>
                <a:ext uri="{FF2B5EF4-FFF2-40B4-BE49-F238E27FC236}">
                  <a16:creationId xmlns:a16="http://schemas.microsoft.com/office/drawing/2014/main" id="{AAD12F68-4578-4462-B4FF-45C6B28423E6}"/>
                </a:ext>
              </a:extLst>
            </p:cNvPr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4;p64">
              <a:extLst>
                <a:ext uri="{FF2B5EF4-FFF2-40B4-BE49-F238E27FC236}">
                  <a16:creationId xmlns:a16="http://schemas.microsoft.com/office/drawing/2014/main" id="{E89CB373-2211-4B0C-8E98-266EF49A9D7F}"/>
                </a:ext>
              </a:extLst>
            </p:cNvPr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5;p64">
              <a:extLst>
                <a:ext uri="{FF2B5EF4-FFF2-40B4-BE49-F238E27FC236}">
                  <a16:creationId xmlns:a16="http://schemas.microsoft.com/office/drawing/2014/main" id="{045AE7AB-AA04-49F0-A7DD-029225B5326E}"/>
                </a:ext>
              </a:extLst>
            </p:cNvPr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6;p64">
              <a:extLst>
                <a:ext uri="{FF2B5EF4-FFF2-40B4-BE49-F238E27FC236}">
                  <a16:creationId xmlns:a16="http://schemas.microsoft.com/office/drawing/2014/main" id="{1EF3F377-DB47-423E-A2D2-D4772CB13D0C}"/>
                </a:ext>
              </a:extLst>
            </p:cNvPr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7;p64">
              <a:extLst>
                <a:ext uri="{FF2B5EF4-FFF2-40B4-BE49-F238E27FC236}">
                  <a16:creationId xmlns:a16="http://schemas.microsoft.com/office/drawing/2014/main" id="{49101D12-7675-486F-9DEB-C523F91D9F58}"/>
                </a:ext>
              </a:extLst>
            </p:cNvPr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8;p64">
              <a:extLst>
                <a:ext uri="{FF2B5EF4-FFF2-40B4-BE49-F238E27FC236}">
                  <a16:creationId xmlns:a16="http://schemas.microsoft.com/office/drawing/2014/main" id="{B750195C-60B8-402F-BC43-1CA2989EA838}"/>
                </a:ext>
              </a:extLst>
            </p:cNvPr>
            <p:cNvSpPr/>
            <p:nvPr/>
          </p:nvSpPr>
          <p:spPr>
            <a:xfrm>
              <a:off x="4820838" y="3736039"/>
              <a:ext cx="61313" cy="52445"/>
            </a:xfrm>
            <a:custGeom>
              <a:avLst/>
              <a:gdLst/>
              <a:ahLst/>
              <a:cxnLst/>
              <a:rect l="l" t="t" r="r" b="b"/>
              <a:pathLst>
                <a:path w="2662" h="2277" extrusionOk="0">
                  <a:moveTo>
                    <a:pt x="1524" y="0"/>
                  </a:moveTo>
                  <a:cubicBezTo>
                    <a:pt x="1244" y="0"/>
                    <a:pt x="958" y="107"/>
                    <a:pt x="729" y="344"/>
                  </a:cubicBezTo>
                  <a:cubicBezTo>
                    <a:pt x="1" y="1047"/>
                    <a:pt x="528" y="2277"/>
                    <a:pt x="1532" y="2277"/>
                  </a:cubicBezTo>
                  <a:cubicBezTo>
                    <a:pt x="2159" y="2277"/>
                    <a:pt x="2661" y="1750"/>
                    <a:pt x="2661" y="1147"/>
                  </a:cubicBezTo>
                  <a:cubicBezTo>
                    <a:pt x="2661" y="454"/>
                    <a:pt x="2103" y="0"/>
                    <a:pt x="152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39;p64">
              <a:extLst>
                <a:ext uri="{FF2B5EF4-FFF2-40B4-BE49-F238E27FC236}">
                  <a16:creationId xmlns:a16="http://schemas.microsoft.com/office/drawing/2014/main" id="{F95B7561-FC74-4A62-ABAA-BA71F3543DC9}"/>
                </a:ext>
              </a:extLst>
            </p:cNvPr>
            <p:cNvSpPr/>
            <p:nvPr/>
          </p:nvSpPr>
          <p:spPr>
            <a:xfrm>
              <a:off x="5068852" y="3722864"/>
              <a:ext cx="61289" cy="52330"/>
            </a:xfrm>
            <a:custGeom>
              <a:avLst/>
              <a:gdLst/>
              <a:ahLst/>
              <a:cxnLst/>
              <a:rect l="l" t="t" r="r" b="b"/>
              <a:pathLst>
                <a:path w="2661" h="2272" extrusionOk="0">
                  <a:moveTo>
                    <a:pt x="1505" y="0"/>
                  </a:moveTo>
                  <a:cubicBezTo>
                    <a:pt x="1224" y="0"/>
                    <a:pt x="938" y="104"/>
                    <a:pt x="703" y="339"/>
                  </a:cubicBezTo>
                  <a:cubicBezTo>
                    <a:pt x="0" y="1042"/>
                    <a:pt x="502" y="2271"/>
                    <a:pt x="1531" y="2271"/>
                  </a:cubicBezTo>
                  <a:cubicBezTo>
                    <a:pt x="2159" y="2271"/>
                    <a:pt x="2661" y="1770"/>
                    <a:pt x="2661" y="1142"/>
                  </a:cubicBezTo>
                  <a:cubicBezTo>
                    <a:pt x="2661" y="462"/>
                    <a:pt x="2096" y="0"/>
                    <a:pt x="150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0;p64">
              <a:extLst>
                <a:ext uri="{FF2B5EF4-FFF2-40B4-BE49-F238E27FC236}">
                  <a16:creationId xmlns:a16="http://schemas.microsoft.com/office/drawing/2014/main" id="{E4A5C546-BF1F-459B-847E-1996C89146A0}"/>
                </a:ext>
              </a:extLst>
            </p:cNvPr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1;p64">
              <a:extLst>
                <a:ext uri="{FF2B5EF4-FFF2-40B4-BE49-F238E27FC236}">
                  <a16:creationId xmlns:a16="http://schemas.microsoft.com/office/drawing/2014/main" id="{99D5152E-BCC8-4FF1-82C8-6C09DBA6461F}"/>
                </a:ext>
              </a:extLst>
            </p:cNvPr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2;p64">
              <a:extLst>
                <a:ext uri="{FF2B5EF4-FFF2-40B4-BE49-F238E27FC236}">
                  <a16:creationId xmlns:a16="http://schemas.microsoft.com/office/drawing/2014/main" id="{18E902D0-74A4-4AEE-B46C-BCAD0C104D54}"/>
                </a:ext>
              </a:extLst>
            </p:cNvPr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D7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3;p64">
              <a:extLst>
                <a:ext uri="{FF2B5EF4-FFF2-40B4-BE49-F238E27FC236}">
                  <a16:creationId xmlns:a16="http://schemas.microsoft.com/office/drawing/2014/main" id="{F3CBE82A-0028-4EFD-8E51-FF77D63B1C56}"/>
                </a:ext>
              </a:extLst>
            </p:cNvPr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D7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4;p64">
              <a:extLst>
                <a:ext uri="{FF2B5EF4-FFF2-40B4-BE49-F238E27FC236}">
                  <a16:creationId xmlns:a16="http://schemas.microsoft.com/office/drawing/2014/main" id="{8913C099-83E5-4BA4-855F-5D91F91C424E}"/>
                </a:ext>
              </a:extLst>
            </p:cNvPr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5;p64">
              <a:extLst>
                <a:ext uri="{FF2B5EF4-FFF2-40B4-BE49-F238E27FC236}">
                  <a16:creationId xmlns:a16="http://schemas.microsoft.com/office/drawing/2014/main" id="{12352107-E6C5-4184-98A0-4FD710A4E57C}"/>
                </a:ext>
              </a:extLst>
            </p:cNvPr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B9DE4633-10A7-4ED0-A24F-9570E591B51A}"/>
              </a:ext>
            </a:extLst>
          </p:cNvPr>
          <p:cNvSpPr/>
          <p:nvPr/>
        </p:nvSpPr>
        <p:spPr>
          <a:xfrm>
            <a:off x="4313525" y="160629"/>
            <a:ext cx="3327991" cy="1913179"/>
          </a:xfrm>
          <a:prstGeom prst="wedgeEllipseCallout">
            <a:avLst>
              <a:gd name="adj1" fmla="val 43657"/>
              <a:gd name="adj2" fmla="val 61647"/>
            </a:avLst>
          </a:prstGeom>
          <a:solidFill>
            <a:schemeClr val="accent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Saca una foto y envíala al correo de la profesora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F8318B-ACA5-4415-B561-822D3DE12ABF}"/>
              </a:ext>
            </a:extLst>
          </p:cNvPr>
          <p:cNvSpPr txBox="1"/>
          <p:nvPr/>
        </p:nvSpPr>
        <p:spPr>
          <a:xfrm>
            <a:off x="2035889" y="2659926"/>
            <a:ext cx="35300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800" b="1" dirty="0"/>
              <a:t>Materiales próxima clase:</a:t>
            </a:r>
          </a:p>
          <a:p>
            <a:r>
              <a:rPr lang="es-CL" sz="1800" b="1" dirty="0"/>
              <a:t>1.- </a:t>
            </a:r>
            <a:r>
              <a:rPr lang="es-CL" sz="1600" b="1" dirty="0"/>
              <a:t>Hoja de block</a:t>
            </a:r>
          </a:p>
          <a:p>
            <a:r>
              <a:rPr lang="es-CL" sz="1600" b="1" dirty="0"/>
              <a:t>2.- Lápices de cera o pasteles</a:t>
            </a:r>
          </a:p>
          <a:p>
            <a:r>
              <a:rPr lang="es-CL" sz="1600" b="1" dirty="0"/>
              <a:t>4.- Fotografía de un evento familiar</a:t>
            </a:r>
          </a:p>
        </p:txBody>
      </p:sp>
    </p:spTree>
    <p:extLst>
      <p:ext uri="{BB962C8B-B14F-4D97-AF65-F5344CB8AC3E}">
        <p14:creationId xmlns:p14="http://schemas.microsoft.com/office/powerpoint/2010/main" val="3464701041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Agenda - Book Planner by Slidesgo">
  <a:themeElements>
    <a:clrScheme name="Simple Light">
      <a:dk1>
        <a:srgbClr val="A64D79"/>
      </a:dk1>
      <a:lt1>
        <a:srgbClr val="6A6AAE"/>
      </a:lt1>
      <a:dk2>
        <a:srgbClr val="741B47"/>
      </a:dk2>
      <a:lt2>
        <a:srgbClr val="FFF9F0"/>
      </a:lt2>
      <a:accent1>
        <a:srgbClr val="2E3067"/>
      </a:accent1>
      <a:accent2>
        <a:srgbClr val="FFD260"/>
      </a:accent2>
      <a:accent3>
        <a:srgbClr val="F28F2D"/>
      </a:accent3>
      <a:accent4>
        <a:srgbClr val="E9515B"/>
      </a:accent4>
      <a:accent5>
        <a:srgbClr val="FAAC54"/>
      </a:accent5>
      <a:accent6>
        <a:srgbClr val="FFFFFF"/>
      </a:accent6>
      <a:hlink>
        <a:srgbClr val="741B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242</Words>
  <Application>Microsoft Office PowerPoint</Application>
  <PresentationFormat>Presentación en pantalla (16:9)</PresentationFormat>
  <Paragraphs>58</Paragraphs>
  <Slides>11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Red Hat Text</vt:lpstr>
      <vt:lpstr>Kirang Haerang</vt:lpstr>
      <vt:lpstr>Arial</vt:lpstr>
      <vt:lpstr>Wingdings</vt:lpstr>
      <vt:lpstr>raleway</vt:lpstr>
      <vt:lpstr>Englebert</vt:lpstr>
      <vt:lpstr>Patua One</vt:lpstr>
      <vt:lpstr>Elementary Agenda - Book Planner by Slidesgo</vt:lpstr>
      <vt:lpstr>Trabajamos con la figura de animales</vt:lpstr>
      <vt:lpstr>nuestras normas</vt:lpstr>
      <vt:lpstr>Recordemos nuestras normas</vt:lpstr>
      <vt:lpstr>CANTEMOS PARA ACTIVARNOS</vt:lpstr>
      <vt:lpstr>OBJETIVO</vt:lpstr>
      <vt:lpstr>La escultura</vt:lpstr>
      <vt:lpstr>Representación del cuerpo humano</vt:lpstr>
      <vt:lpstr>Organizo mi trabajo</vt:lpstr>
      <vt:lpstr>Para finalizar</vt:lpstr>
      <vt:lpstr>TU TRABAJO ESTUVO GENIAL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Planner</dc:title>
  <cp:lastModifiedBy>Agustina Jelves</cp:lastModifiedBy>
  <cp:revision>12</cp:revision>
  <dcterms:modified xsi:type="dcterms:W3CDTF">2021-04-06T00:04:10Z</dcterms:modified>
</cp:coreProperties>
</file>