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4"/>
  </p:notesMasterIdLst>
  <p:sldIdLst>
    <p:sldId id="256" r:id="rId2"/>
    <p:sldId id="259" r:id="rId3"/>
    <p:sldId id="258" r:id="rId4"/>
    <p:sldId id="262" r:id="rId5"/>
    <p:sldId id="260" r:id="rId6"/>
    <p:sldId id="270" r:id="rId7"/>
    <p:sldId id="279" r:id="rId8"/>
    <p:sldId id="280" r:id="rId9"/>
    <p:sldId id="261" r:id="rId10"/>
    <p:sldId id="273" r:id="rId11"/>
    <p:sldId id="308" r:id="rId12"/>
    <p:sldId id="264" r:id="rId13"/>
    <p:sldId id="309" r:id="rId14"/>
    <p:sldId id="257" r:id="rId15"/>
    <p:sldId id="314" r:id="rId16"/>
    <p:sldId id="263" r:id="rId17"/>
    <p:sldId id="315" r:id="rId18"/>
    <p:sldId id="277" r:id="rId19"/>
    <p:sldId id="311" r:id="rId20"/>
    <p:sldId id="312" r:id="rId21"/>
    <p:sldId id="313" r:id="rId22"/>
    <p:sldId id="267"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Luckiest Guy"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3A4C2A-AA73-4C98-ACDE-D7E20F55FF03}">
  <a:tblStyle styleId="{EE3A4C2A-AA73-4C98-ACDE-D7E20F55F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60" d="100"/>
          <a:sy n="60" d="100"/>
        </p:scale>
        <p:origin x="1626"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6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47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d9a4a45d0_3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d9a4a45d0_3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d9a4a45d0_3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d9a4a45d0_3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25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9254678f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9254678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9254678f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9254678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04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8d9a4a45d0_3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8d9a4a45d0_3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28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d9254678f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8d9254678f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66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8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8d9a4a45d0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8d9a4a45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92546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92546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ec3fc35dc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8ec3fc35dc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8d9254678f_2_20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8d9254678f_2_20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869ca5bd05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869ca5bd05_3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75538" y="3154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258786" y="922226"/>
            <a:ext cx="925253" cy="312587"/>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491445" y="494608"/>
            <a:ext cx="1566504" cy="698444"/>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3446980" y="4487144"/>
            <a:ext cx="2252341" cy="246184"/>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54210" y="4316276"/>
            <a:ext cx="2245111" cy="386842"/>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505760" y="4559936"/>
            <a:ext cx="98695" cy="143186"/>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5535" y="4490116"/>
            <a:ext cx="246716" cy="11918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3963" y="4568320"/>
            <a:ext cx="148021" cy="69863"/>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87556" y="4621284"/>
            <a:ext cx="93905" cy="39744"/>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39556" y="4458844"/>
            <a:ext cx="345323" cy="127572"/>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2893" y="4544278"/>
            <a:ext cx="144428" cy="71016"/>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80304" y="4571957"/>
            <a:ext cx="213005" cy="92663"/>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65034" y="4466074"/>
            <a:ext cx="186523" cy="9390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9001" y="4586374"/>
            <a:ext cx="116749" cy="58995"/>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61396" y="4481732"/>
            <a:ext cx="347763" cy="12154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97632" y="4452855"/>
            <a:ext cx="222586" cy="138395"/>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16474" y="4071418"/>
            <a:ext cx="232256" cy="117947"/>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5500" y="3136567"/>
            <a:ext cx="661770" cy="130788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98164" y="4343335"/>
            <a:ext cx="268319" cy="101135"/>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90783" y="3530025"/>
            <a:ext cx="476488" cy="674988"/>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576217" y="3675875"/>
            <a:ext cx="441623" cy="40250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695318" y="3774262"/>
            <a:ext cx="204577" cy="204577"/>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757907" y="3838005"/>
            <a:ext cx="78247" cy="78247"/>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5983" y="4224233"/>
            <a:ext cx="299591" cy="79444"/>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819426" y="4272361"/>
            <a:ext cx="80686" cy="193754"/>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26912" y="4422780"/>
            <a:ext cx="1476306" cy="292405"/>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626912" y="4576748"/>
            <a:ext cx="1476306" cy="138440"/>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96732" y="3876508"/>
            <a:ext cx="502925" cy="399484"/>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79876" y="3771867"/>
            <a:ext cx="626860" cy="50053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89351" y="3848828"/>
            <a:ext cx="120386" cy="127617"/>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9844" y="3978798"/>
            <a:ext cx="336895" cy="293602"/>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546142" y="2811731"/>
            <a:ext cx="299635" cy="300833"/>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46142" y="2811731"/>
            <a:ext cx="191358" cy="22263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46142" y="2929636"/>
            <a:ext cx="202181" cy="18293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05094" y="2862255"/>
            <a:ext cx="205774" cy="231058"/>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137073" y="2948887"/>
            <a:ext cx="601621" cy="64730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37073" y="2948887"/>
            <a:ext cx="436788" cy="512595"/>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62207" y="3051133"/>
            <a:ext cx="476488" cy="545065"/>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69693" y="3502346"/>
            <a:ext cx="234651" cy="170732"/>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39619" y="3367585"/>
            <a:ext cx="362179" cy="339335"/>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39619" y="3367585"/>
            <a:ext cx="155251" cy="17090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199618" y="3499950"/>
            <a:ext cx="166074" cy="17809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108196" y="3427735"/>
            <a:ext cx="137198" cy="151658"/>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72730" y="2938064"/>
            <a:ext cx="276791" cy="25749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32923" y="2988588"/>
            <a:ext cx="102288" cy="114354"/>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13522" y="3058363"/>
            <a:ext cx="136000" cy="137198"/>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1812" y="3664786"/>
            <a:ext cx="187765" cy="980567"/>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146871" y="3664786"/>
            <a:ext cx="92707" cy="972183"/>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76945" y="4574353"/>
            <a:ext cx="60193" cy="1450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13203" y="3718903"/>
            <a:ext cx="69819" cy="15703"/>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19191" y="3783888"/>
            <a:ext cx="68621" cy="1446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24026" y="3850070"/>
            <a:ext cx="67423" cy="1446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27619" y="3916209"/>
            <a:ext cx="68621" cy="1450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32454" y="3982391"/>
            <a:ext cx="67379" cy="13307"/>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138443" y="4048574"/>
            <a:ext cx="66226" cy="13263"/>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3278" y="4114756"/>
            <a:ext cx="63786" cy="13263"/>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146871" y="4179741"/>
            <a:ext cx="65028" cy="13263"/>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51661" y="4245879"/>
            <a:ext cx="65028" cy="13307"/>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57694" y="4312062"/>
            <a:ext cx="63830" cy="13263"/>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62529" y="4378245"/>
            <a:ext cx="61391" cy="13263"/>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167320" y="4441987"/>
            <a:ext cx="61391" cy="1450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72155" y="4508170"/>
            <a:ext cx="61391" cy="1450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252753" y="3673835"/>
            <a:ext cx="173305" cy="990947"/>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77993" y="3682795"/>
            <a:ext cx="146868" cy="981986"/>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753" y="3673835"/>
            <a:ext cx="172107" cy="840397"/>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327363" y="3682795"/>
            <a:ext cx="97498" cy="831437"/>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249160" y="3767032"/>
            <a:ext cx="97498" cy="739972"/>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246720" y="3742989"/>
            <a:ext cx="83082" cy="764014"/>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96047" y="3753813"/>
            <a:ext cx="99937" cy="756828"/>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324924" y="3675387"/>
            <a:ext cx="99937" cy="10490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403127" y="3682795"/>
            <a:ext cx="21735" cy="963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265972" y="4603984"/>
            <a:ext cx="38547" cy="6312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318935" y="3735005"/>
            <a:ext cx="102288" cy="72968"/>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403127" y="3744187"/>
            <a:ext cx="19296" cy="63786"/>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338187" y="3685457"/>
            <a:ext cx="40942" cy="37127"/>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77993" y="4608065"/>
            <a:ext cx="25328" cy="56733"/>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97801" y="3674234"/>
            <a:ext cx="197391" cy="98726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918250" y="3674234"/>
            <a:ext cx="176942" cy="977151"/>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96603" y="3821193"/>
            <a:ext cx="198589" cy="840308"/>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72411" y="3821193"/>
            <a:ext cx="122782" cy="830195"/>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897801" y="3833214"/>
            <a:ext cx="119189" cy="737577"/>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893010" y="3832016"/>
            <a:ext cx="105926" cy="760421"/>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943534" y="3828379"/>
            <a:ext cx="122782" cy="75323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95255" y="4555101"/>
            <a:ext cx="101135" cy="106414"/>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72261" y="4555101"/>
            <a:ext cx="22933" cy="963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908624" y="3671927"/>
            <a:ext cx="37349" cy="62455"/>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988069" y="4526224"/>
            <a:ext cx="103486" cy="74254"/>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071063" y="4526224"/>
            <a:ext cx="20493" cy="63830"/>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010914" y="4613920"/>
            <a:ext cx="40942" cy="35619"/>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19492" y="3674234"/>
            <a:ext cx="26481" cy="55536"/>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71213" y="4656194"/>
            <a:ext cx="377837" cy="58995"/>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885780" y="3966777"/>
            <a:ext cx="548702" cy="69663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03411" y="3896691"/>
            <a:ext cx="1581004" cy="820892"/>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1733699" y="4239847"/>
            <a:ext cx="194951" cy="144472"/>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58938" y="4064853"/>
            <a:ext cx="89070" cy="255677"/>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49613" y="4255062"/>
            <a:ext cx="559481" cy="461540"/>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549613" y="4255062"/>
            <a:ext cx="466863" cy="461540"/>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846767" y="4636942"/>
            <a:ext cx="20493" cy="25727"/>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44522" y="4300307"/>
            <a:ext cx="72214" cy="2382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79742" y="4330426"/>
            <a:ext cx="38192" cy="23465"/>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37141" y="4315655"/>
            <a:ext cx="57798" cy="26526"/>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72051" y="4289661"/>
            <a:ext cx="26526" cy="11178"/>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59880" y="4319115"/>
            <a:ext cx="78424" cy="66935"/>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988757" y="4421893"/>
            <a:ext cx="72214" cy="143230"/>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95536" y="3912615"/>
            <a:ext cx="687053" cy="802826"/>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538574" y="3912615"/>
            <a:ext cx="160086" cy="8184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488050" y="3864487"/>
            <a:ext cx="264770" cy="66226"/>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55730" y="4450415"/>
            <a:ext cx="535439" cy="210609"/>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355730" y="4450415"/>
            <a:ext cx="228619" cy="210609"/>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720264" y="4494862"/>
            <a:ext cx="55403" cy="52031"/>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787643" y="4576970"/>
            <a:ext cx="37349" cy="31316"/>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468799" y="4492556"/>
            <a:ext cx="81884" cy="56556"/>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574681" y="4583978"/>
            <a:ext cx="30119" cy="26526"/>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006825" y="2986525"/>
            <a:ext cx="513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7" name="Google Shape;20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08" name="Google Shape;208;p2"/>
          <p:cNvSpPr/>
          <p:nvPr/>
        </p:nvSpPr>
        <p:spPr>
          <a:xfrm>
            <a:off x="8091975" y="-381050"/>
            <a:ext cx="1509000" cy="15090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2">
  <p:cSld name="CUSTOM_2">
    <p:spTree>
      <p:nvGrpSpPr>
        <p:cNvPr id="1" name="Shape 323"/>
        <p:cNvGrpSpPr/>
        <p:nvPr/>
      </p:nvGrpSpPr>
      <p:grpSpPr>
        <a:xfrm>
          <a:off x="0" y="0"/>
          <a:ext cx="0" cy="0"/>
          <a:chOff x="0" y="0"/>
          <a:chExt cx="0" cy="0"/>
        </a:xfrm>
      </p:grpSpPr>
      <p:sp>
        <p:nvSpPr>
          <p:cNvPr id="324" name="Google Shape;324;p15"/>
          <p:cNvSpPr/>
          <p:nvPr/>
        </p:nvSpPr>
        <p:spPr>
          <a:xfrm>
            <a:off x="3400500" y="3291450"/>
            <a:ext cx="5857869" cy="2137774"/>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5162550" y="4133854"/>
            <a:ext cx="4095633" cy="830146"/>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29" name="Google Shape;329;p15"/>
          <p:cNvSpPr txBox="1">
            <a:spLocks noGrp="1"/>
          </p:cNvSpPr>
          <p:nvPr>
            <p:ph type="subTitle" idx="1"/>
          </p:nvPr>
        </p:nvSpPr>
        <p:spPr>
          <a:xfrm>
            <a:off x="843924" y="2422400"/>
            <a:ext cx="1892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0" name="Google Shape;330;p15"/>
          <p:cNvSpPr txBox="1">
            <a:spLocks noGrp="1"/>
          </p:cNvSpPr>
          <p:nvPr>
            <p:ph type="subTitle" idx="2"/>
          </p:nvPr>
        </p:nvSpPr>
        <p:spPr>
          <a:xfrm>
            <a:off x="2728875" y="242237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15"/>
          <p:cNvSpPr txBox="1">
            <a:spLocks noGrp="1"/>
          </p:cNvSpPr>
          <p:nvPr>
            <p:ph type="subTitle" idx="3"/>
          </p:nvPr>
        </p:nvSpPr>
        <p:spPr>
          <a:xfrm>
            <a:off x="843933" y="1675800"/>
            <a:ext cx="1892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2" name="Google Shape;332;p15"/>
          <p:cNvSpPr txBox="1">
            <a:spLocks noGrp="1"/>
          </p:cNvSpPr>
          <p:nvPr>
            <p:ph type="subTitle" idx="4"/>
          </p:nvPr>
        </p:nvSpPr>
        <p:spPr>
          <a:xfrm>
            <a:off x="2716849" y="1675800"/>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3" name="Google Shape;333;p15"/>
          <p:cNvSpPr txBox="1">
            <a:spLocks noGrp="1"/>
          </p:cNvSpPr>
          <p:nvPr>
            <p:ph type="subTitle" idx="5"/>
          </p:nvPr>
        </p:nvSpPr>
        <p:spPr>
          <a:xfrm>
            <a:off x="4609575" y="2422380"/>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15"/>
          <p:cNvSpPr txBox="1">
            <a:spLocks noGrp="1"/>
          </p:cNvSpPr>
          <p:nvPr>
            <p:ph type="subTitle" idx="6"/>
          </p:nvPr>
        </p:nvSpPr>
        <p:spPr>
          <a:xfrm>
            <a:off x="46095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5" name="Google Shape;335;p15"/>
          <p:cNvSpPr txBox="1">
            <a:spLocks noGrp="1"/>
          </p:cNvSpPr>
          <p:nvPr>
            <p:ph type="subTitle" idx="7"/>
          </p:nvPr>
        </p:nvSpPr>
        <p:spPr>
          <a:xfrm>
            <a:off x="6490275" y="242240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6" name="Google Shape;336;p15"/>
          <p:cNvSpPr txBox="1">
            <a:spLocks noGrp="1"/>
          </p:cNvSpPr>
          <p:nvPr>
            <p:ph type="subTitle" idx="8"/>
          </p:nvPr>
        </p:nvSpPr>
        <p:spPr>
          <a:xfrm>
            <a:off x="64902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7" name="Google Shape;337;p1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8169414" y="12787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txBox="1">
            <a:spLocks noGrp="1"/>
          </p:cNvSpPr>
          <p:nvPr>
            <p:ph type="title" idx="9"/>
          </p:nvPr>
        </p:nvSpPr>
        <p:spPr>
          <a:xfrm>
            <a:off x="717175" y="537875"/>
            <a:ext cx="7755300" cy="61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
  <p:cSld name="CUSTOM_4">
    <p:spTree>
      <p:nvGrpSpPr>
        <p:cNvPr id="1" name="Shape 349"/>
        <p:cNvGrpSpPr/>
        <p:nvPr/>
      </p:nvGrpSpPr>
      <p:grpSpPr>
        <a:xfrm>
          <a:off x="0" y="0"/>
          <a:ext cx="0" cy="0"/>
          <a:chOff x="0" y="0"/>
          <a:chExt cx="0" cy="0"/>
        </a:xfrm>
      </p:grpSpPr>
      <p:sp>
        <p:nvSpPr>
          <p:cNvPr id="350" name="Google Shape;350;p17"/>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55" name="Google Shape;355;p17"/>
          <p:cNvSpPr txBox="1">
            <a:spLocks noGrp="1"/>
          </p:cNvSpPr>
          <p:nvPr>
            <p:ph type="subTitle" idx="1"/>
          </p:nvPr>
        </p:nvSpPr>
        <p:spPr>
          <a:xfrm>
            <a:off x="1048050" y="3102125"/>
            <a:ext cx="2645100" cy="95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6" name="Google Shape;356;p17"/>
          <p:cNvSpPr txBox="1">
            <a:spLocks noGrp="1"/>
          </p:cNvSpPr>
          <p:nvPr>
            <p:ph type="subTitle" idx="2"/>
          </p:nvPr>
        </p:nvSpPr>
        <p:spPr>
          <a:xfrm>
            <a:off x="5467325" y="3102125"/>
            <a:ext cx="2645100" cy="9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7" name="Google Shape;357;p17"/>
          <p:cNvSpPr txBox="1">
            <a:spLocks noGrp="1"/>
          </p:cNvSpPr>
          <p:nvPr>
            <p:ph type="subTitle" idx="3"/>
          </p:nvPr>
        </p:nvSpPr>
        <p:spPr>
          <a:xfrm>
            <a:off x="794888" y="2545600"/>
            <a:ext cx="2406300" cy="50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Font typeface="Open Sans"/>
              <a:buNone/>
              <a:defRPr sz="20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8" name="Google Shape;358;p17"/>
          <p:cNvSpPr txBox="1">
            <a:spLocks noGrp="1"/>
          </p:cNvSpPr>
          <p:nvPr>
            <p:ph type="subTitle" idx="4"/>
          </p:nvPr>
        </p:nvSpPr>
        <p:spPr>
          <a:xfrm>
            <a:off x="5942813" y="2545600"/>
            <a:ext cx="2406300" cy="50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Open Sans"/>
              <a:buNone/>
              <a:defRPr sz="20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9" name="Google Shape;359;p17"/>
          <p:cNvSpPr/>
          <p:nvPr/>
        </p:nvSpPr>
        <p:spPr>
          <a:xfrm flipH="1">
            <a:off x="9191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flipH="1">
            <a:off x="2542514" y="15756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flipH="1">
            <a:off x="7673637"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flipH="1">
            <a:off x="7480501" y="20916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gram">
  <p:cSld name="CUSTOM_6">
    <p:spTree>
      <p:nvGrpSpPr>
        <p:cNvPr id="1" name="Shape 378"/>
        <p:cNvGrpSpPr/>
        <p:nvPr/>
      </p:nvGrpSpPr>
      <p:grpSpPr>
        <a:xfrm>
          <a:off x="0" y="0"/>
          <a:ext cx="0" cy="0"/>
          <a:chOff x="0" y="0"/>
          <a:chExt cx="0" cy="0"/>
        </a:xfrm>
      </p:grpSpPr>
      <p:sp>
        <p:nvSpPr>
          <p:cNvPr id="379" name="Google Shape;379;p19"/>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872989" y="32860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rot="1016461">
            <a:off x="6556568" y="3867660"/>
            <a:ext cx="2705310" cy="1236946"/>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rot="-1713326">
            <a:off x="-9023" y="4084350"/>
            <a:ext cx="2029306" cy="1116713"/>
          </a:xfrm>
          <a:custGeom>
            <a:avLst/>
            <a:gdLst/>
            <a:ahLst/>
            <a:cxnLst/>
            <a:rect l="l" t="t" r="r" b="b"/>
            <a:pathLst>
              <a:path w="70279" h="37378" extrusionOk="0">
                <a:moveTo>
                  <a:pt x="0" y="1"/>
                </a:moveTo>
                <a:lnTo>
                  <a:pt x="0" y="17034"/>
                </a:lnTo>
                <a:cubicBezTo>
                  <a:pt x="2442" y="17034"/>
                  <a:pt x="4720" y="17441"/>
                  <a:pt x="6836" y="18608"/>
                </a:cubicBezTo>
                <a:cubicBezTo>
                  <a:pt x="8327" y="19448"/>
                  <a:pt x="9819" y="20398"/>
                  <a:pt x="11609" y="20561"/>
                </a:cubicBezTo>
                <a:cubicBezTo>
                  <a:pt x="11814" y="20579"/>
                  <a:pt x="12017" y="20588"/>
                  <a:pt x="12220" y="20588"/>
                </a:cubicBezTo>
                <a:cubicBezTo>
                  <a:pt x="13469" y="20588"/>
                  <a:pt x="14685" y="20270"/>
                  <a:pt x="15922" y="20154"/>
                </a:cubicBezTo>
                <a:cubicBezTo>
                  <a:pt x="16164" y="20134"/>
                  <a:pt x="16407" y="20125"/>
                  <a:pt x="16649" y="20125"/>
                </a:cubicBezTo>
                <a:cubicBezTo>
                  <a:pt x="18118" y="20125"/>
                  <a:pt x="19582" y="20471"/>
                  <a:pt x="20886" y="21076"/>
                </a:cubicBezTo>
                <a:cubicBezTo>
                  <a:pt x="22730" y="21890"/>
                  <a:pt x="23517" y="23110"/>
                  <a:pt x="24792" y="24331"/>
                </a:cubicBezTo>
                <a:cubicBezTo>
                  <a:pt x="26875" y="26339"/>
                  <a:pt x="30168" y="27860"/>
                  <a:pt x="33335" y="27860"/>
                </a:cubicBezTo>
                <a:cubicBezTo>
                  <a:pt x="33589" y="27860"/>
                  <a:pt x="33843" y="27850"/>
                  <a:pt x="34095" y="27830"/>
                </a:cubicBezTo>
                <a:cubicBezTo>
                  <a:pt x="35506" y="27730"/>
                  <a:pt x="37079" y="27366"/>
                  <a:pt x="38579" y="27366"/>
                </a:cubicBezTo>
                <a:cubicBezTo>
                  <a:pt x="39530" y="27366"/>
                  <a:pt x="40451" y="27513"/>
                  <a:pt x="41283" y="27965"/>
                </a:cubicBezTo>
                <a:cubicBezTo>
                  <a:pt x="42856" y="28833"/>
                  <a:pt x="44185" y="30027"/>
                  <a:pt x="46057" y="30461"/>
                </a:cubicBezTo>
                <a:cubicBezTo>
                  <a:pt x="46522" y="30582"/>
                  <a:pt x="46976" y="30621"/>
                  <a:pt x="47424" y="30621"/>
                </a:cubicBezTo>
                <a:cubicBezTo>
                  <a:pt x="48242" y="30621"/>
                  <a:pt x="49043" y="30491"/>
                  <a:pt x="49863" y="30491"/>
                </a:cubicBezTo>
                <a:cubicBezTo>
                  <a:pt x="50399" y="30491"/>
                  <a:pt x="50944" y="30547"/>
                  <a:pt x="51509" y="30732"/>
                </a:cubicBezTo>
                <a:cubicBezTo>
                  <a:pt x="52838" y="31166"/>
                  <a:pt x="54031" y="31898"/>
                  <a:pt x="55333" y="32224"/>
                </a:cubicBezTo>
                <a:cubicBezTo>
                  <a:pt x="56193" y="32444"/>
                  <a:pt x="57075" y="32499"/>
                  <a:pt x="57964" y="32499"/>
                </a:cubicBezTo>
                <a:cubicBezTo>
                  <a:pt x="58838" y="32499"/>
                  <a:pt x="59719" y="32446"/>
                  <a:pt x="60590" y="32446"/>
                </a:cubicBezTo>
                <a:cubicBezTo>
                  <a:pt x="61010" y="32446"/>
                  <a:pt x="61429" y="32458"/>
                  <a:pt x="61843" y="32495"/>
                </a:cubicBezTo>
                <a:cubicBezTo>
                  <a:pt x="64528" y="32739"/>
                  <a:pt x="66454" y="33797"/>
                  <a:pt x="68027" y="35696"/>
                </a:cubicBezTo>
                <a:cubicBezTo>
                  <a:pt x="69085" y="36970"/>
                  <a:pt x="69682" y="37323"/>
                  <a:pt x="70278" y="37377"/>
                </a:cubicBezTo>
                <a:lnTo>
                  <a:pt x="70278" y="33688"/>
                </a:lnTo>
                <a:cubicBezTo>
                  <a:pt x="69817" y="33634"/>
                  <a:pt x="69546" y="32902"/>
                  <a:pt x="68542" y="30813"/>
                </a:cubicBezTo>
                <a:cubicBezTo>
                  <a:pt x="66969" y="27694"/>
                  <a:pt x="64528" y="25958"/>
                  <a:pt x="61843" y="25578"/>
                </a:cubicBezTo>
                <a:cubicBezTo>
                  <a:pt x="61462" y="25525"/>
                  <a:pt x="61077" y="25507"/>
                  <a:pt x="60691" y="25507"/>
                </a:cubicBezTo>
                <a:cubicBezTo>
                  <a:pt x="59759" y="25507"/>
                  <a:pt x="58815" y="25616"/>
                  <a:pt x="57879" y="25616"/>
                </a:cubicBezTo>
                <a:cubicBezTo>
                  <a:pt x="57019" y="25616"/>
                  <a:pt x="56166" y="25524"/>
                  <a:pt x="55333" y="25172"/>
                </a:cubicBezTo>
                <a:cubicBezTo>
                  <a:pt x="53977" y="24602"/>
                  <a:pt x="52838" y="23409"/>
                  <a:pt x="51509" y="22676"/>
                </a:cubicBezTo>
                <a:cubicBezTo>
                  <a:pt x="50919" y="22331"/>
                  <a:pt x="50349" y="22229"/>
                  <a:pt x="49789" y="22229"/>
                </a:cubicBezTo>
                <a:cubicBezTo>
                  <a:pt x="48982" y="22229"/>
                  <a:pt x="48194" y="22440"/>
                  <a:pt x="47387" y="22440"/>
                </a:cubicBezTo>
                <a:cubicBezTo>
                  <a:pt x="46951" y="22440"/>
                  <a:pt x="46509" y="22378"/>
                  <a:pt x="46057" y="22188"/>
                </a:cubicBezTo>
                <a:cubicBezTo>
                  <a:pt x="44212" y="21456"/>
                  <a:pt x="42856" y="19476"/>
                  <a:pt x="41283" y="18065"/>
                </a:cubicBezTo>
                <a:cubicBezTo>
                  <a:pt x="40445" y="17323"/>
                  <a:pt x="39516" y="17082"/>
                  <a:pt x="38558" y="17082"/>
                </a:cubicBezTo>
                <a:cubicBezTo>
                  <a:pt x="37065" y="17082"/>
                  <a:pt x="35499" y="17666"/>
                  <a:pt x="34095" y="17848"/>
                </a:cubicBezTo>
                <a:cubicBezTo>
                  <a:pt x="33838" y="17883"/>
                  <a:pt x="33579" y="17900"/>
                  <a:pt x="33319" y="17900"/>
                </a:cubicBezTo>
                <a:cubicBezTo>
                  <a:pt x="30157" y="17900"/>
                  <a:pt x="26872" y="15379"/>
                  <a:pt x="24792" y="12071"/>
                </a:cubicBezTo>
                <a:cubicBezTo>
                  <a:pt x="23517" y="9955"/>
                  <a:pt x="22730" y="8002"/>
                  <a:pt x="20886" y="6646"/>
                </a:cubicBezTo>
                <a:cubicBezTo>
                  <a:pt x="19600" y="5682"/>
                  <a:pt x="18159" y="5126"/>
                  <a:pt x="16710" y="5126"/>
                </a:cubicBezTo>
                <a:cubicBezTo>
                  <a:pt x="16448" y="5126"/>
                  <a:pt x="16185" y="5144"/>
                  <a:pt x="15922" y="5181"/>
                </a:cubicBezTo>
                <a:cubicBezTo>
                  <a:pt x="14650" y="5323"/>
                  <a:pt x="13398" y="5873"/>
                  <a:pt x="12167" y="5873"/>
                </a:cubicBezTo>
                <a:cubicBezTo>
                  <a:pt x="11980" y="5873"/>
                  <a:pt x="11795" y="5861"/>
                  <a:pt x="11609" y="5832"/>
                </a:cubicBezTo>
                <a:cubicBezTo>
                  <a:pt x="9846" y="5588"/>
                  <a:pt x="8327" y="3961"/>
                  <a:pt x="6836" y="2577"/>
                </a:cubicBezTo>
                <a:cubicBezTo>
                  <a:pt x="4720" y="625"/>
                  <a:pt x="2442" y="1"/>
                  <a:pt x="0"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91" name="Google Shape;391;p19"/>
          <p:cNvSpPr txBox="1">
            <a:spLocks noGrp="1"/>
          </p:cNvSpPr>
          <p:nvPr>
            <p:ph type="subTitle" idx="1"/>
          </p:nvPr>
        </p:nvSpPr>
        <p:spPr>
          <a:xfrm>
            <a:off x="1692925" y="3282725"/>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2" name="Google Shape;392;p19"/>
          <p:cNvSpPr txBox="1">
            <a:spLocks noGrp="1"/>
          </p:cNvSpPr>
          <p:nvPr>
            <p:ph type="subTitle" idx="2"/>
          </p:nvPr>
        </p:nvSpPr>
        <p:spPr>
          <a:xfrm>
            <a:off x="3440463" y="1331988"/>
            <a:ext cx="24063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93" name="Google Shape;393;p19"/>
          <p:cNvSpPr txBox="1">
            <a:spLocks noGrp="1"/>
          </p:cNvSpPr>
          <p:nvPr>
            <p:ph type="subTitle" idx="3"/>
          </p:nvPr>
        </p:nvSpPr>
        <p:spPr>
          <a:xfrm>
            <a:off x="3703675" y="3260800"/>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4" name="Google Shape;394;p19"/>
          <p:cNvSpPr txBox="1">
            <a:spLocks noGrp="1"/>
          </p:cNvSpPr>
          <p:nvPr>
            <p:ph type="subTitle" idx="4"/>
          </p:nvPr>
        </p:nvSpPr>
        <p:spPr>
          <a:xfrm>
            <a:off x="5666675" y="3260800"/>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5" name="Google Shape;395;p19"/>
          <p:cNvSpPr/>
          <p:nvPr/>
        </p:nvSpPr>
        <p:spPr>
          <a:xfrm>
            <a:off x="1305425" y="2951075"/>
            <a:ext cx="25" cy="3400"/>
          </a:xfrm>
          <a:custGeom>
            <a:avLst/>
            <a:gdLst/>
            <a:ahLst/>
            <a:cxnLst/>
            <a:rect l="l" t="t" r="r" b="b"/>
            <a:pathLst>
              <a:path w="1" h="136" extrusionOk="0">
                <a:moveTo>
                  <a:pt x="1" y="136"/>
                </a:moveTo>
                <a:lnTo>
                  <a:pt x="1" y="0"/>
                </a:ln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2">
  <p:cSld name="CUSTOM_7">
    <p:spTree>
      <p:nvGrpSpPr>
        <p:cNvPr id="1" name="Shape 396"/>
        <p:cNvGrpSpPr/>
        <p:nvPr/>
      </p:nvGrpSpPr>
      <p:grpSpPr>
        <a:xfrm>
          <a:off x="0" y="0"/>
          <a:ext cx="0" cy="0"/>
          <a:chOff x="0" y="0"/>
          <a:chExt cx="0" cy="0"/>
        </a:xfrm>
      </p:grpSpPr>
      <p:sp>
        <p:nvSpPr>
          <p:cNvPr id="397" name="Google Shape;397;p2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398" name="Google Shape;398;p20"/>
          <p:cNvSpPr txBox="1">
            <a:spLocks noGrp="1"/>
          </p:cNvSpPr>
          <p:nvPr>
            <p:ph type="subTitle" idx="1"/>
          </p:nvPr>
        </p:nvSpPr>
        <p:spPr>
          <a:xfrm>
            <a:off x="1355475" y="2586600"/>
            <a:ext cx="30369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9" name="Google Shape;399;p20"/>
          <p:cNvSpPr txBox="1">
            <a:spLocks noGrp="1"/>
          </p:cNvSpPr>
          <p:nvPr>
            <p:ph type="subTitle" idx="2"/>
          </p:nvPr>
        </p:nvSpPr>
        <p:spPr>
          <a:xfrm>
            <a:off x="4751625" y="2586600"/>
            <a:ext cx="30369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0" name="Google Shape;400;p20"/>
          <p:cNvSpPr txBox="1">
            <a:spLocks noGrp="1"/>
          </p:cNvSpPr>
          <p:nvPr>
            <p:ph type="subTitle" idx="3"/>
          </p:nvPr>
        </p:nvSpPr>
        <p:spPr>
          <a:xfrm>
            <a:off x="326872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1" name="Google Shape;401;p20"/>
          <p:cNvSpPr txBox="1">
            <a:spLocks noGrp="1"/>
          </p:cNvSpPr>
          <p:nvPr>
            <p:ph type="subTitle" idx="4"/>
          </p:nvPr>
        </p:nvSpPr>
        <p:spPr>
          <a:xfrm>
            <a:off x="22631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2" name="Google Shape;402;p20"/>
          <p:cNvSpPr txBox="1">
            <a:spLocks noGrp="1"/>
          </p:cNvSpPr>
          <p:nvPr>
            <p:ph type="subTitle" idx="5"/>
          </p:nvPr>
        </p:nvSpPr>
        <p:spPr>
          <a:xfrm>
            <a:off x="42742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3" name="Google Shape;403;p20"/>
          <p:cNvSpPr txBox="1">
            <a:spLocks noGrp="1"/>
          </p:cNvSpPr>
          <p:nvPr>
            <p:ph type="subTitle" idx="6"/>
          </p:nvPr>
        </p:nvSpPr>
        <p:spPr>
          <a:xfrm>
            <a:off x="5356050"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4" name="Google Shape;404;p20"/>
          <p:cNvSpPr txBox="1">
            <a:spLocks noGrp="1"/>
          </p:cNvSpPr>
          <p:nvPr>
            <p:ph type="subTitle" idx="7"/>
          </p:nvPr>
        </p:nvSpPr>
        <p:spPr>
          <a:xfrm>
            <a:off x="6479725"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3C78D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5" name="Google Shape;405;p20"/>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466489" y="4179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 3">
  <p:cSld name="CUSTOM_8">
    <p:spTree>
      <p:nvGrpSpPr>
        <p:cNvPr id="1" name="Shape 410"/>
        <p:cNvGrpSpPr/>
        <p:nvPr/>
      </p:nvGrpSpPr>
      <p:grpSpPr>
        <a:xfrm>
          <a:off x="0" y="0"/>
          <a:ext cx="0" cy="0"/>
          <a:chOff x="0" y="0"/>
          <a:chExt cx="0" cy="0"/>
        </a:xfrm>
      </p:grpSpPr>
      <p:sp>
        <p:nvSpPr>
          <p:cNvPr id="411" name="Google Shape;411;p21"/>
          <p:cNvSpPr txBox="1">
            <a:spLocks noGrp="1"/>
          </p:cNvSpPr>
          <p:nvPr>
            <p:ph type="title"/>
          </p:nvPr>
        </p:nvSpPr>
        <p:spPr>
          <a:xfrm>
            <a:off x="717175" y="1459438"/>
            <a:ext cx="342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412" name="Google Shape;412;p21"/>
          <p:cNvSpPr txBox="1">
            <a:spLocks noGrp="1"/>
          </p:cNvSpPr>
          <p:nvPr>
            <p:ph type="subTitle" idx="1"/>
          </p:nvPr>
        </p:nvSpPr>
        <p:spPr>
          <a:xfrm>
            <a:off x="717175" y="2032138"/>
            <a:ext cx="34218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1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 background">
  <p:cSld name="CUSTOM_11">
    <p:bg>
      <p:bgPr>
        <a:solidFill>
          <a:schemeClr val="dk2"/>
        </a:solidFill>
        <a:effectLst/>
      </p:bgPr>
    </p:bg>
    <p:spTree>
      <p:nvGrpSpPr>
        <p:cNvPr id="1" name="Shape 419"/>
        <p:cNvGrpSpPr/>
        <p:nvPr/>
      </p:nvGrpSpPr>
      <p:grpSpPr>
        <a:xfrm>
          <a:off x="0" y="0"/>
          <a:ext cx="0" cy="0"/>
          <a:chOff x="0" y="0"/>
          <a:chExt cx="0" cy="0"/>
        </a:xfrm>
      </p:grpSpPr>
      <p:sp>
        <p:nvSpPr>
          <p:cNvPr id="420" name="Google Shape;420;p24"/>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5542605" y="17684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2073164" y="42259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txBox="1">
            <a:spLocks noGrp="1"/>
          </p:cNvSpPr>
          <p:nvPr>
            <p:ph type="title"/>
          </p:nvPr>
        </p:nvSpPr>
        <p:spPr>
          <a:xfrm>
            <a:off x="717300" y="537875"/>
            <a:ext cx="7749300" cy="5604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26" name="Google Shape;426;p24"/>
          <p:cNvSpPr txBox="1">
            <a:spLocks noGrp="1"/>
          </p:cNvSpPr>
          <p:nvPr>
            <p:ph type="subTitle" idx="1"/>
          </p:nvPr>
        </p:nvSpPr>
        <p:spPr>
          <a:xfrm>
            <a:off x="717175" y="1452940"/>
            <a:ext cx="7749300" cy="3336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5A79"/>
              </a:buClr>
              <a:buSzPts val="1400"/>
              <a:buFont typeface="Lato"/>
              <a:buChar char="●"/>
              <a:defRPr sz="1100">
                <a:solidFill>
                  <a:schemeClr val="dk1"/>
                </a:solidFill>
              </a:defRPr>
            </a:lvl1pPr>
            <a:lvl2pPr lvl="1" algn="ctr" rtl="0">
              <a:lnSpc>
                <a:spcPct val="100000"/>
              </a:lnSpc>
              <a:spcBef>
                <a:spcPts val="0"/>
              </a:spcBef>
              <a:spcAft>
                <a:spcPts val="0"/>
              </a:spcAft>
              <a:buClr>
                <a:srgbClr val="555555"/>
              </a:buClr>
              <a:buSzPts val="2100"/>
              <a:buFont typeface="Lato"/>
              <a:buChar char="○"/>
              <a:defRPr sz="2100"/>
            </a:lvl2pPr>
            <a:lvl3pPr lvl="2" algn="ctr" rtl="0">
              <a:lnSpc>
                <a:spcPct val="100000"/>
              </a:lnSpc>
              <a:spcBef>
                <a:spcPts val="0"/>
              </a:spcBef>
              <a:spcAft>
                <a:spcPts val="0"/>
              </a:spcAft>
              <a:buClr>
                <a:srgbClr val="555555"/>
              </a:buClr>
              <a:buSzPts val="2100"/>
              <a:buFont typeface="Lato"/>
              <a:buChar char="■"/>
              <a:defRPr sz="2100"/>
            </a:lvl3pPr>
            <a:lvl4pPr lvl="3" algn="ctr" rtl="0">
              <a:lnSpc>
                <a:spcPct val="100000"/>
              </a:lnSpc>
              <a:spcBef>
                <a:spcPts val="0"/>
              </a:spcBef>
              <a:spcAft>
                <a:spcPts val="0"/>
              </a:spcAft>
              <a:buClr>
                <a:srgbClr val="555555"/>
              </a:buClr>
              <a:buSzPts val="2100"/>
              <a:buFont typeface="Lato"/>
              <a:buChar char="●"/>
              <a:defRPr sz="2100"/>
            </a:lvl4pPr>
            <a:lvl5pPr lvl="4" algn="ctr" rtl="0">
              <a:lnSpc>
                <a:spcPct val="100000"/>
              </a:lnSpc>
              <a:spcBef>
                <a:spcPts val="0"/>
              </a:spcBef>
              <a:spcAft>
                <a:spcPts val="0"/>
              </a:spcAft>
              <a:buClr>
                <a:srgbClr val="555555"/>
              </a:buClr>
              <a:buSzPts val="2100"/>
              <a:buFont typeface="Lato"/>
              <a:buChar char="○"/>
              <a:defRPr sz="2100"/>
            </a:lvl5pPr>
            <a:lvl6pPr lvl="5" algn="ctr" rtl="0">
              <a:lnSpc>
                <a:spcPct val="100000"/>
              </a:lnSpc>
              <a:spcBef>
                <a:spcPts val="0"/>
              </a:spcBef>
              <a:spcAft>
                <a:spcPts val="0"/>
              </a:spcAft>
              <a:buClr>
                <a:srgbClr val="555555"/>
              </a:buClr>
              <a:buSzPts val="2100"/>
              <a:buFont typeface="Lato"/>
              <a:buChar char="■"/>
              <a:defRPr sz="2100"/>
            </a:lvl6pPr>
            <a:lvl7pPr lvl="6" algn="ctr" rtl="0">
              <a:lnSpc>
                <a:spcPct val="100000"/>
              </a:lnSpc>
              <a:spcBef>
                <a:spcPts val="0"/>
              </a:spcBef>
              <a:spcAft>
                <a:spcPts val="0"/>
              </a:spcAft>
              <a:buClr>
                <a:srgbClr val="555555"/>
              </a:buClr>
              <a:buSzPts val="2100"/>
              <a:buFont typeface="Lato"/>
              <a:buChar char="●"/>
              <a:defRPr sz="2100"/>
            </a:lvl7pPr>
            <a:lvl8pPr lvl="7" algn="ctr" rtl="0">
              <a:lnSpc>
                <a:spcPct val="100000"/>
              </a:lnSpc>
              <a:spcBef>
                <a:spcPts val="0"/>
              </a:spcBef>
              <a:spcAft>
                <a:spcPts val="0"/>
              </a:spcAft>
              <a:buClr>
                <a:srgbClr val="555555"/>
              </a:buClr>
              <a:buSzPts val="2100"/>
              <a:buFont typeface="Lato"/>
              <a:buChar char="○"/>
              <a:defRPr sz="2100"/>
            </a:lvl8pPr>
            <a:lvl9pPr lvl="8" algn="ctr" rtl="0">
              <a:lnSpc>
                <a:spcPct val="100000"/>
              </a:lnSpc>
              <a:spcBef>
                <a:spcPts val="0"/>
              </a:spcBef>
              <a:spcAft>
                <a:spcPts val="0"/>
              </a:spcAft>
              <a:buClr>
                <a:srgbClr val="555555"/>
              </a:buClr>
              <a:buSzPts val="2100"/>
              <a:buFont typeface="Lato"/>
              <a:buChar char="■"/>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tower">
  <p:cSld name="CUSTOM_15">
    <p:spTree>
      <p:nvGrpSpPr>
        <p:cNvPr id="1" name="Shape 458"/>
        <p:cNvGrpSpPr/>
        <p:nvPr/>
      </p:nvGrpSpPr>
      <p:grpSpPr>
        <a:xfrm>
          <a:off x="0" y="0"/>
          <a:ext cx="0" cy="0"/>
          <a:chOff x="0" y="0"/>
          <a:chExt cx="0" cy="0"/>
        </a:xfrm>
      </p:grpSpPr>
      <p:sp>
        <p:nvSpPr>
          <p:cNvPr id="459" name="Google Shape;459;p28"/>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5061176" y="1321300"/>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6" name="Google Shape;466;p28"/>
          <p:cNvSpPr txBox="1">
            <a:spLocks noGrp="1"/>
          </p:cNvSpPr>
          <p:nvPr>
            <p:ph type="subTitle" idx="2"/>
          </p:nvPr>
        </p:nvSpPr>
        <p:spPr>
          <a:xfrm>
            <a:off x="5061176" y="2448163"/>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28"/>
          <p:cNvSpPr txBox="1">
            <a:spLocks noGrp="1"/>
          </p:cNvSpPr>
          <p:nvPr>
            <p:ph type="subTitle" idx="3"/>
          </p:nvPr>
        </p:nvSpPr>
        <p:spPr>
          <a:xfrm>
            <a:off x="5061176" y="3575025"/>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2">
  <p:cSld name="CUSTOM_19">
    <p:spTree>
      <p:nvGrpSpPr>
        <p:cNvPr id="1" name="Shape 499"/>
        <p:cNvGrpSpPr/>
        <p:nvPr/>
      </p:nvGrpSpPr>
      <p:grpSpPr>
        <a:xfrm>
          <a:off x="0" y="0"/>
          <a:ext cx="0" cy="0"/>
          <a:chOff x="0" y="0"/>
          <a:chExt cx="0" cy="0"/>
        </a:xfrm>
      </p:grpSpPr>
      <p:sp>
        <p:nvSpPr>
          <p:cNvPr id="500" name="Google Shape;500;p32"/>
          <p:cNvSpPr txBox="1">
            <a:spLocks noGrp="1"/>
          </p:cNvSpPr>
          <p:nvPr>
            <p:ph type="title"/>
          </p:nvPr>
        </p:nvSpPr>
        <p:spPr>
          <a:xfrm>
            <a:off x="529775" y="1735800"/>
            <a:ext cx="5603100" cy="10161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sz="6000">
                <a:solidFill>
                  <a:schemeClr val="accent5"/>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01" name="Google Shape;501;p32"/>
          <p:cNvSpPr txBox="1">
            <a:spLocks noGrp="1"/>
          </p:cNvSpPr>
          <p:nvPr>
            <p:ph type="subTitle" idx="1"/>
          </p:nvPr>
        </p:nvSpPr>
        <p:spPr>
          <a:xfrm>
            <a:off x="529775" y="2751950"/>
            <a:ext cx="5603100" cy="14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FFFFFF"/>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Text and subtitle">
  <p:cSld name="CUSTOM_20">
    <p:spTree>
      <p:nvGrpSpPr>
        <p:cNvPr id="1" name="Shape 502"/>
        <p:cNvGrpSpPr/>
        <p:nvPr/>
      </p:nvGrpSpPr>
      <p:grpSpPr>
        <a:xfrm>
          <a:off x="0" y="0"/>
          <a:ext cx="0" cy="0"/>
          <a:chOff x="0" y="0"/>
          <a:chExt cx="0" cy="0"/>
        </a:xfrm>
      </p:grpSpPr>
      <p:sp>
        <p:nvSpPr>
          <p:cNvPr id="503" name="Google Shape;503;p33"/>
          <p:cNvSpPr/>
          <p:nvPr/>
        </p:nvSpPr>
        <p:spPr>
          <a:xfrm>
            <a:off x="465549" y="5915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626175" y="1902675"/>
            <a:ext cx="3844800" cy="79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05" name="Google Shape;505;p33"/>
          <p:cNvSpPr txBox="1">
            <a:spLocks noGrp="1"/>
          </p:cNvSpPr>
          <p:nvPr>
            <p:ph type="subTitle" idx="1"/>
          </p:nvPr>
        </p:nvSpPr>
        <p:spPr>
          <a:xfrm>
            <a:off x="626150" y="2771475"/>
            <a:ext cx="3844800" cy="118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6" name="Google Shape;506;p33"/>
          <p:cNvSpPr/>
          <p:nvPr/>
        </p:nvSpPr>
        <p:spPr>
          <a:xfrm>
            <a:off x="318827" y="314162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749799" y="44992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3"/>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txBox="1">
            <a:spLocks noGrp="1"/>
          </p:cNvSpPr>
          <p:nvPr>
            <p:ph type="title"/>
          </p:nvPr>
        </p:nvSpPr>
        <p:spPr>
          <a:xfrm>
            <a:off x="311700" y="1813800"/>
            <a:ext cx="8520600" cy="15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C78D8"/>
              </a:buClr>
              <a:buSzPts val="6000"/>
              <a:buNone/>
              <a:defRPr sz="6000">
                <a:solidFill>
                  <a:srgbClr val="3C78D8"/>
                </a:solidFill>
              </a:defRPr>
            </a:lvl1pPr>
            <a:lvl2pPr lvl="1" algn="ctr">
              <a:spcBef>
                <a:spcPts val="0"/>
              </a:spcBef>
              <a:spcAft>
                <a:spcPts val="0"/>
              </a:spcAft>
              <a:buClr>
                <a:srgbClr val="3C78D8"/>
              </a:buClr>
              <a:buSzPts val="6000"/>
              <a:buNone/>
              <a:defRPr sz="6000">
                <a:solidFill>
                  <a:srgbClr val="3C78D8"/>
                </a:solidFill>
              </a:defRPr>
            </a:lvl2pPr>
            <a:lvl3pPr lvl="2" algn="ctr">
              <a:spcBef>
                <a:spcPts val="0"/>
              </a:spcBef>
              <a:spcAft>
                <a:spcPts val="0"/>
              </a:spcAft>
              <a:buClr>
                <a:srgbClr val="3C78D8"/>
              </a:buClr>
              <a:buSzPts val="6000"/>
              <a:buNone/>
              <a:defRPr sz="6000">
                <a:solidFill>
                  <a:srgbClr val="3C78D8"/>
                </a:solidFill>
              </a:defRPr>
            </a:lvl3pPr>
            <a:lvl4pPr lvl="3" algn="ctr">
              <a:spcBef>
                <a:spcPts val="0"/>
              </a:spcBef>
              <a:spcAft>
                <a:spcPts val="0"/>
              </a:spcAft>
              <a:buClr>
                <a:srgbClr val="3C78D8"/>
              </a:buClr>
              <a:buSzPts val="6000"/>
              <a:buNone/>
              <a:defRPr sz="6000">
                <a:solidFill>
                  <a:srgbClr val="3C78D8"/>
                </a:solidFill>
              </a:defRPr>
            </a:lvl4pPr>
            <a:lvl5pPr lvl="4" algn="ctr">
              <a:spcBef>
                <a:spcPts val="0"/>
              </a:spcBef>
              <a:spcAft>
                <a:spcPts val="0"/>
              </a:spcAft>
              <a:buClr>
                <a:srgbClr val="3C78D8"/>
              </a:buClr>
              <a:buSzPts val="6000"/>
              <a:buNone/>
              <a:defRPr sz="6000">
                <a:solidFill>
                  <a:srgbClr val="3C78D8"/>
                </a:solidFill>
              </a:defRPr>
            </a:lvl5pPr>
            <a:lvl6pPr lvl="5" algn="ctr">
              <a:spcBef>
                <a:spcPts val="0"/>
              </a:spcBef>
              <a:spcAft>
                <a:spcPts val="0"/>
              </a:spcAft>
              <a:buClr>
                <a:srgbClr val="3C78D8"/>
              </a:buClr>
              <a:buSzPts val="6000"/>
              <a:buNone/>
              <a:defRPr sz="6000">
                <a:solidFill>
                  <a:srgbClr val="3C78D8"/>
                </a:solidFill>
              </a:defRPr>
            </a:lvl6pPr>
            <a:lvl7pPr lvl="6" algn="ctr">
              <a:spcBef>
                <a:spcPts val="0"/>
              </a:spcBef>
              <a:spcAft>
                <a:spcPts val="0"/>
              </a:spcAft>
              <a:buClr>
                <a:srgbClr val="3C78D8"/>
              </a:buClr>
              <a:buSzPts val="6000"/>
              <a:buNone/>
              <a:defRPr sz="6000">
                <a:solidFill>
                  <a:srgbClr val="3C78D8"/>
                </a:solidFill>
              </a:defRPr>
            </a:lvl7pPr>
            <a:lvl8pPr lvl="7" algn="ctr">
              <a:spcBef>
                <a:spcPts val="0"/>
              </a:spcBef>
              <a:spcAft>
                <a:spcPts val="0"/>
              </a:spcAft>
              <a:buClr>
                <a:srgbClr val="3C78D8"/>
              </a:buClr>
              <a:buSzPts val="6000"/>
              <a:buNone/>
              <a:defRPr sz="6000">
                <a:solidFill>
                  <a:srgbClr val="3C78D8"/>
                </a:solidFill>
              </a:defRPr>
            </a:lvl8pPr>
            <a:lvl9pPr lvl="8" algn="ctr">
              <a:spcBef>
                <a:spcPts val="0"/>
              </a:spcBef>
              <a:spcAft>
                <a:spcPts val="0"/>
              </a:spcAft>
              <a:buClr>
                <a:srgbClr val="3C78D8"/>
              </a:buClr>
              <a:buSzPts val="6000"/>
              <a:buNone/>
              <a:defRPr sz="6000">
                <a:solidFill>
                  <a:srgbClr val="3C78D8"/>
                </a:solidFill>
              </a:defRPr>
            </a:lvl9pPr>
          </a:lstStyle>
          <a:p>
            <a:endParaRPr/>
          </a:p>
        </p:txBody>
      </p:sp>
      <p:sp>
        <p:nvSpPr>
          <p:cNvPr id="216" name="Google Shape;2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17" name="Google Shape;217;p3"/>
          <p:cNvSpPr/>
          <p:nvPr/>
        </p:nvSpPr>
        <p:spPr>
          <a:xfrm>
            <a:off x="4673763"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wesome words">
  <p:cSld name="CUSTOM_21">
    <p:spTree>
      <p:nvGrpSpPr>
        <p:cNvPr id="1" name="Shape 508"/>
        <p:cNvGrpSpPr/>
        <p:nvPr/>
      </p:nvGrpSpPr>
      <p:grpSpPr>
        <a:xfrm>
          <a:off x="0" y="0"/>
          <a:ext cx="0" cy="0"/>
          <a:chOff x="0" y="0"/>
          <a:chExt cx="0" cy="0"/>
        </a:xfrm>
      </p:grpSpPr>
      <p:sp>
        <p:nvSpPr>
          <p:cNvPr id="509" name="Google Shape;509;p34"/>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3417288"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15" name="Google Shape;515;p34"/>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6" name="Google Shape;516;p34"/>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
          <p:cNvSpPr/>
          <p:nvPr/>
        </p:nvSpPr>
        <p:spPr>
          <a:xfrm>
            <a:off x="4953000" y="0"/>
            <a:ext cx="3546600" cy="5143500"/>
          </a:xfrm>
          <a:prstGeom prst="flowChartProcess">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txBox="1">
            <a:spLocks noGrp="1"/>
          </p:cNvSpPr>
          <p:nvPr>
            <p:ph type="title"/>
          </p:nvPr>
        </p:nvSpPr>
        <p:spPr>
          <a:xfrm>
            <a:off x="5119350" y="1165425"/>
            <a:ext cx="32139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23" name="Google Shape;2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24" name="Google Shape;224;p4"/>
          <p:cNvSpPr txBox="1">
            <a:spLocks noGrp="1"/>
          </p:cNvSpPr>
          <p:nvPr>
            <p:ph type="subTitle" idx="1"/>
          </p:nvPr>
        </p:nvSpPr>
        <p:spPr>
          <a:xfrm>
            <a:off x="5119350" y="1813875"/>
            <a:ext cx="3213900" cy="216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5"/>
        <p:cNvGrpSpPr/>
        <p:nvPr/>
      </p:nvGrpSpPr>
      <p:grpSpPr>
        <a:xfrm>
          <a:off x="0" y="0"/>
          <a:ext cx="0" cy="0"/>
          <a:chOff x="0" y="0"/>
          <a:chExt cx="0" cy="0"/>
        </a:xfrm>
      </p:grpSpPr>
      <p:sp>
        <p:nvSpPr>
          <p:cNvPr id="226" name="Google Shape;226;p5"/>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9491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14350" y="3633425"/>
            <a:ext cx="9658438" cy="2453331"/>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01300" y="4067300"/>
            <a:ext cx="9245152" cy="1274431"/>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36" name="Google Shape;23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37" name="Google Shape;237;p5"/>
          <p:cNvSpPr txBox="1">
            <a:spLocks noGrp="1"/>
          </p:cNvSpPr>
          <p:nvPr>
            <p:ph type="subTitle" idx="1"/>
          </p:nvPr>
        </p:nvSpPr>
        <p:spPr>
          <a:xfrm>
            <a:off x="1255613" y="2691400"/>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5028313" y="2691375"/>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subTitle" idx="3"/>
          </p:nvPr>
        </p:nvSpPr>
        <p:spPr>
          <a:xfrm>
            <a:off x="12556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240" name="Google Shape;240;p5"/>
          <p:cNvSpPr txBox="1">
            <a:spLocks noGrp="1"/>
          </p:cNvSpPr>
          <p:nvPr>
            <p:ph type="subTitle" idx="4"/>
          </p:nvPr>
        </p:nvSpPr>
        <p:spPr>
          <a:xfrm>
            <a:off x="50283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955775" y="1305275"/>
            <a:ext cx="4492800" cy="189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100"/>
              <a:buNone/>
              <a:defRPr sz="6000">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43" name="Google Shape;2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4" name="Google Shape;244;p6"/>
          <p:cNvSpPr txBox="1">
            <a:spLocks noGrp="1"/>
          </p:cNvSpPr>
          <p:nvPr>
            <p:ph type="subTitle" idx="1"/>
          </p:nvPr>
        </p:nvSpPr>
        <p:spPr>
          <a:xfrm>
            <a:off x="955775" y="3273575"/>
            <a:ext cx="4359000" cy="8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245"/>
        <p:cNvGrpSpPr/>
        <p:nvPr/>
      </p:nvGrpSpPr>
      <p:grpSpPr>
        <a:xfrm>
          <a:off x="0" y="0"/>
          <a:ext cx="0" cy="0"/>
          <a:chOff x="0" y="0"/>
          <a:chExt cx="0" cy="0"/>
        </a:xfrm>
      </p:grpSpPr>
      <p:sp>
        <p:nvSpPr>
          <p:cNvPr id="246" name="Google Shape;246;p7"/>
          <p:cNvSpPr/>
          <p:nvPr/>
        </p:nvSpPr>
        <p:spPr>
          <a:xfrm>
            <a:off x="50425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txBox="1">
            <a:spLocks noGrp="1"/>
          </p:cNvSpPr>
          <p:nvPr>
            <p:ph type="title"/>
          </p:nvPr>
        </p:nvSpPr>
        <p:spPr>
          <a:xfrm>
            <a:off x="4572000" y="353575"/>
            <a:ext cx="3858900" cy="1068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rgbClr val="3C78D8"/>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8" name="Google Shape;2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7"/>
          <p:cNvSpPr txBox="1">
            <a:spLocks noGrp="1"/>
          </p:cNvSpPr>
          <p:nvPr>
            <p:ph type="subTitle" idx="1"/>
          </p:nvPr>
        </p:nvSpPr>
        <p:spPr>
          <a:xfrm>
            <a:off x="4572000" y="1655238"/>
            <a:ext cx="3858900" cy="28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50" name="Google Shape;250;p7"/>
          <p:cNvGrpSpPr/>
          <p:nvPr/>
        </p:nvGrpSpPr>
        <p:grpSpPr>
          <a:xfrm>
            <a:off x="3662548" y="4791350"/>
            <a:ext cx="5481836" cy="500522"/>
            <a:chOff x="3662548" y="4715150"/>
            <a:chExt cx="5481836" cy="500522"/>
          </a:xfrm>
        </p:grpSpPr>
        <p:sp>
          <p:nvSpPr>
            <p:cNvPr id="251" name="Google Shape;251;p7"/>
            <p:cNvSpPr/>
            <p:nvPr/>
          </p:nvSpPr>
          <p:spPr>
            <a:xfrm>
              <a:off x="3662548" y="4715150"/>
              <a:ext cx="5481836"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62548" y="4963990"/>
              <a:ext cx="5481836"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7"/>
          <p:cNvSpPr/>
          <p:nvPr/>
        </p:nvSpPr>
        <p:spPr>
          <a:xfrm>
            <a:off x="3992674" y="41027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638442" y="17010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4"/>
        <p:cNvGrpSpPr/>
        <p:nvPr/>
      </p:nvGrpSpPr>
      <p:grpSpPr>
        <a:xfrm>
          <a:off x="0" y="0"/>
          <a:ext cx="0" cy="0"/>
          <a:chOff x="0" y="0"/>
          <a:chExt cx="0" cy="0"/>
        </a:xfrm>
      </p:grpSpPr>
      <p:sp>
        <p:nvSpPr>
          <p:cNvPr id="275" name="Google Shape;275;p10"/>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80" name="Google Shape;280;p10"/>
          <p:cNvSpPr txBox="1">
            <a:spLocks noGrp="1"/>
          </p:cNvSpPr>
          <p:nvPr>
            <p:ph type="subTitle" idx="1"/>
          </p:nvPr>
        </p:nvSpPr>
        <p:spPr>
          <a:xfrm>
            <a:off x="1878138" y="1642600"/>
            <a:ext cx="5387700" cy="12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1" name="Google Shape;281;p10"/>
          <p:cNvSpPr txBox="1">
            <a:spLocks noGrp="1"/>
          </p:cNvSpPr>
          <p:nvPr>
            <p:ph type="title"/>
          </p:nvPr>
        </p:nvSpPr>
        <p:spPr>
          <a:xfrm>
            <a:off x="1878138" y="2760800"/>
            <a:ext cx="5387700" cy="605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600"/>
              <a:buNone/>
              <a:defRPr sz="1600">
                <a:solidFill>
                  <a:schemeClr val="accent4"/>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2"/>
        <p:cNvGrpSpPr/>
        <p:nvPr/>
      </p:nvGrpSpPr>
      <p:grpSpPr>
        <a:xfrm>
          <a:off x="0" y="0"/>
          <a:ext cx="0" cy="0"/>
          <a:chOff x="0" y="0"/>
          <a:chExt cx="0" cy="0"/>
        </a:xfrm>
      </p:grpSpPr>
      <p:sp>
        <p:nvSpPr>
          <p:cNvPr id="293" name="Google Shape;293;p13"/>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6443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7470849" y="39433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717175" y="550400"/>
            <a:ext cx="3854700" cy="712800"/>
          </a:xfrm>
          <a:prstGeom prst="rect">
            <a:avLst/>
          </a:prstGeom>
        </p:spPr>
        <p:txBody>
          <a:bodyPr spcFirstLastPara="1" wrap="square" lIns="91425" tIns="91425" rIns="91425" bIns="91425"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156950" y="1658200"/>
            <a:ext cx="17058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75" y="537875"/>
            <a:ext cx="7755300" cy="61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1pPr>
            <a:lvl2pPr lvl="1">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2pPr>
            <a:lvl3pPr lvl="2">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3pPr>
            <a:lvl4pPr lvl="3">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4pPr>
            <a:lvl5pPr lvl="4">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5pPr>
            <a:lvl6pPr lvl="5">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6pPr>
            <a:lvl7pPr lvl="6">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7pPr>
            <a:lvl8pPr lvl="7">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8pPr>
            <a:lvl9pPr lvl="8">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Open Sans"/>
              <a:buChar char="●"/>
              <a:defRPr sz="1600">
                <a:latin typeface="Open Sans"/>
                <a:ea typeface="Open Sans"/>
                <a:cs typeface="Open Sans"/>
                <a:sym typeface="Open Sans"/>
              </a:defRPr>
            </a:lvl1pPr>
            <a:lvl2pPr marL="914400" lvl="1" indent="-330200">
              <a:lnSpc>
                <a:spcPct val="100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30200">
              <a:lnSpc>
                <a:spcPct val="100000"/>
              </a:lnSpc>
              <a:spcBef>
                <a:spcPts val="0"/>
              </a:spcBef>
              <a:spcAft>
                <a:spcPts val="0"/>
              </a:spcAft>
              <a:buSzPts val="1600"/>
              <a:buFont typeface="Open Sans"/>
              <a:buChar char="■"/>
              <a:defRPr sz="1600">
                <a:latin typeface="Open Sans"/>
                <a:ea typeface="Open Sans"/>
                <a:cs typeface="Open Sans"/>
                <a:sym typeface="Open Sans"/>
              </a:defRPr>
            </a:lvl3pPr>
            <a:lvl4pPr marL="1828800" lvl="3" indent="-330200">
              <a:lnSpc>
                <a:spcPct val="100000"/>
              </a:lnSpc>
              <a:spcBef>
                <a:spcPts val="0"/>
              </a:spcBef>
              <a:spcAft>
                <a:spcPts val="0"/>
              </a:spcAft>
              <a:buSzPts val="1600"/>
              <a:buFont typeface="Open Sans"/>
              <a:buChar char="●"/>
              <a:defRPr sz="1600">
                <a:latin typeface="Open Sans"/>
                <a:ea typeface="Open Sans"/>
                <a:cs typeface="Open Sans"/>
                <a:sym typeface="Open Sans"/>
              </a:defRPr>
            </a:lvl4pPr>
            <a:lvl5pPr marL="2286000" lvl="4" indent="-330200">
              <a:lnSpc>
                <a:spcPct val="100000"/>
              </a:lnSpc>
              <a:spcBef>
                <a:spcPts val="0"/>
              </a:spcBef>
              <a:spcAft>
                <a:spcPts val="0"/>
              </a:spcAft>
              <a:buSzPts val="1600"/>
              <a:buFont typeface="Open Sans"/>
              <a:buChar char="○"/>
              <a:defRPr sz="1600">
                <a:latin typeface="Open Sans"/>
                <a:ea typeface="Open Sans"/>
                <a:cs typeface="Open Sans"/>
                <a:sym typeface="Open Sans"/>
              </a:defRPr>
            </a:lvl5pPr>
            <a:lvl6pPr marL="2743200" lvl="5" indent="-330200">
              <a:lnSpc>
                <a:spcPct val="100000"/>
              </a:lnSpc>
              <a:spcBef>
                <a:spcPts val="0"/>
              </a:spcBef>
              <a:spcAft>
                <a:spcPts val="0"/>
              </a:spcAft>
              <a:buSzPts val="1600"/>
              <a:buFont typeface="Open Sans"/>
              <a:buChar char="■"/>
              <a:defRPr sz="1600">
                <a:latin typeface="Open Sans"/>
                <a:ea typeface="Open Sans"/>
                <a:cs typeface="Open Sans"/>
                <a:sym typeface="Open Sans"/>
              </a:defRPr>
            </a:lvl6pPr>
            <a:lvl7pPr marL="3200400" lvl="6" indent="-330200">
              <a:lnSpc>
                <a:spcPct val="100000"/>
              </a:lnSpc>
              <a:spcBef>
                <a:spcPts val="0"/>
              </a:spcBef>
              <a:spcAft>
                <a:spcPts val="0"/>
              </a:spcAft>
              <a:buSzPts val="1600"/>
              <a:buFont typeface="Open Sans"/>
              <a:buChar char="●"/>
              <a:defRPr sz="1600">
                <a:latin typeface="Open Sans"/>
                <a:ea typeface="Open Sans"/>
                <a:cs typeface="Open Sans"/>
                <a:sym typeface="Open Sans"/>
              </a:defRPr>
            </a:lvl7pPr>
            <a:lvl8pPr marL="3657600" lvl="7" indent="-330200">
              <a:lnSpc>
                <a:spcPct val="100000"/>
              </a:lnSpc>
              <a:spcBef>
                <a:spcPts val="0"/>
              </a:spcBef>
              <a:spcAft>
                <a:spcPts val="0"/>
              </a:spcAft>
              <a:buSzPts val="1600"/>
              <a:buFont typeface="Open Sans"/>
              <a:buChar char="○"/>
              <a:defRPr sz="1600">
                <a:latin typeface="Open Sans"/>
                <a:ea typeface="Open Sans"/>
                <a:cs typeface="Open Sans"/>
                <a:sym typeface="Open Sans"/>
              </a:defRPr>
            </a:lvl8pPr>
            <a:lvl9pPr marL="4114800" lvl="8" indent="-330200">
              <a:lnSpc>
                <a:spcPct val="100000"/>
              </a:lnSpc>
              <a:spcBef>
                <a:spcPts val="0"/>
              </a:spcBef>
              <a:spcAft>
                <a:spcPts val="0"/>
              </a:spcAft>
              <a:buSzPts val="1600"/>
              <a:buFont typeface="Open Sans"/>
              <a:buChar char="■"/>
              <a:defRPr sz="16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1" r:id="rId10"/>
    <p:sldLayoutId id="2147483663" r:id="rId11"/>
    <p:sldLayoutId id="2147483665" r:id="rId12"/>
    <p:sldLayoutId id="2147483666" r:id="rId13"/>
    <p:sldLayoutId id="2147483667" r:id="rId14"/>
    <p:sldLayoutId id="2147483669" r:id="rId15"/>
    <p:sldLayoutId id="2147483670" r:id="rId16"/>
    <p:sldLayoutId id="2147483674"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1Dlt5sUWi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5400" dirty="0" smtClean="0"/>
              <a:t>¿Comprendo </a:t>
            </a:r>
            <a:br>
              <a:rPr lang="es-MX" sz="5400" dirty="0" smtClean="0"/>
            </a:br>
            <a:r>
              <a:rPr lang="es-MX" sz="5400" dirty="0" smtClean="0"/>
              <a:t>lo que leo? </a:t>
            </a:r>
            <a:endParaRPr sz="5400" dirty="0"/>
          </a:p>
        </p:txBody>
      </p:sp>
      <p:sp>
        <p:nvSpPr>
          <p:cNvPr id="2" name="Subtítulo 1"/>
          <p:cNvSpPr>
            <a:spLocks noGrp="1"/>
          </p:cNvSpPr>
          <p:nvPr>
            <p:ph type="subTitle" idx="1"/>
          </p:nvPr>
        </p:nvSpPr>
        <p:spPr/>
        <p:txBody>
          <a:bodyPr/>
          <a:lstStyle/>
          <a:p>
            <a:r>
              <a:rPr lang="es-CL" dirty="0" smtClean="0"/>
              <a:t>Profesora María Jesús </a:t>
            </a:r>
            <a:r>
              <a:rPr lang="es-CL" dirty="0" err="1" smtClean="0"/>
              <a:t>Huenuñir</a:t>
            </a:r>
            <a:r>
              <a:rPr lang="es-CL" dirty="0" smtClean="0"/>
              <a:t> </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1022" name="Google Shape;1022;p59"/>
          <p:cNvSpPr txBox="1">
            <a:spLocks noGrp="1"/>
          </p:cNvSpPr>
          <p:nvPr>
            <p:ph type="title"/>
          </p:nvPr>
        </p:nvSpPr>
        <p:spPr>
          <a:xfrm>
            <a:off x="453449" y="232970"/>
            <a:ext cx="7755300" cy="659400"/>
          </a:xfrm>
          <a:prstGeom prst="rect">
            <a:avLst/>
          </a:prstGeom>
        </p:spPr>
        <p:txBody>
          <a:bodyPr spcFirstLastPara="1" wrap="square" lIns="91425" tIns="91425" rIns="91425" bIns="91425" anchor="t" anchorCtr="0">
            <a:noAutofit/>
          </a:bodyPr>
          <a:lstStyle/>
          <a:p>
            <a:pPr>
              <a:lnSpc>
                <a:spcPct val="115000"/>
              </a:lnSpc>
              <a:spcAft>
                <a:spcPts val="800"/>
              </a:spcAft>
            </a:pPr>
            <a:r>
              <a:rPr lang="es-ES" sz="2400" b="1" dirty="0">
                <a:latin typeface="Luckiest Guy" panose="020B0604020202020204" charset="0"/>
                <a:ea typeface="Open Sans" panose="020B0604020202020204" charset="0"/>
                <a:cs typeface="Open Sans" panose="020B0604020202020204" charset="0"/>
              </a:rPr>
              <a:t>¿En qué consiste resumir un texto?</a:t>
            </a:r>
            <a:endParaRPr lang="en-US" sz="2000" dirty="0">
              <a:latin typeface="Luckiest Guy" panose="020B0604020202020204" charset="0"/>
              <a:ea typeface="Open Sans" panose="020B0604020202020204" charset="0"/>
              <a:cs typeface="Open Sans" panose="020B0604020202020204" charset="0"/>
            </a:endParaRPr>
          </a:p>
        </p:txBody>
      </p:sp>
      <p:sp>
        <p:nvSpPr>
          <p:cNvPr id="1026" name="Google Shape;1026;p59"/>
          <p:cNvSpPr/>
          <p:nvPr/>
        </p:nvSpPr>
        <p:spPr>
          <a:xfrm>
            <a:off x="453449" y="1005114"/>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ectángulo 30"/>
          <p:cNvSpPr/>
          <p:nvPr/>
        </p:nvSpPr>
        <p:spPr>
          <a:xfrm>
            <a:off x="1060697" y="1005114"/>
            <a:ext cx="6834606" cy="1331134"/>
          </a:xfrm>
          <a:prstGeom prst="rect">
            <a:avLst/>
          </a:prstGeom>
        </p:spPr>
        <p:txBody>
          <a:bodyPr wrap="square">
            <a:spAutoFit/>
          </a:bodyPr>
          <a:lstStyle/>
          <a:p>
            <a:pPr algn="just">
              <a:lnSpc>
                <a:spcPct val="115000"/>
              </a:lnSpc>
              <a:spcAft>
                <a:spcPts val="800"/>
              </a:spcAft>
            </a:pPr>
            <a:r>
              <a:rPr lang="es-ES" dirty="0" smtClean="0">
                <a:latin typeface="Open Sans" panose="020B0604020202020204" charset="0"/>
                <a:ea typeface="Open Sans" panose="020B0604020202020204" charset="0"/>
                <a:cs typeface="Open Sans" panose="020B0604020202020204" charset="0"/>
              </a:rPr>
              <a:t>Resumir </a:t>
            </a:r>
            <a:r>
              <a:rPr lang="es-ES" dirty="0">
                <a:latin typeface="Open Sans" panose="020B0604020202020204" charset="0"/>
                <a:ea typeface="Open Sans" panose="020B0604020202020204" charset="0"/>
                <a:cs typeface="Open Sans" panose="020B0604020202020204" charset="0"/>
              </a:rPr>
              <a:t>significa </a:t>
            </a:r>
            <a:r>
              <a:rPr lang="es-ES" b="1" dirty="0">
                <a:latin typeface="Open Sans" panose="020B0604020202020204" charset="0"/>
                <a:ea typeface="Open Sans" panose="020B0604020202020204" charset="0"/>
                <a:cs typeface="Open Sans" panose="020B0604020202020204" charset="0"/>
              </a:rPr>
              <a:t>recontar un texto</a:t>
            </a:r>
            <a:r>
              <a:rPr lang="es-ES" dirty="0">
                <a:latin typeface="Open Sans" panose="020B0604020202020204" charset="0"/>
                <a:ea typeface="Open Sans" panose="020B0604020202020204" charset="0"/>
                <a:cs typeface="Open Sans" panose="020B0604020202020204" charset="0"/>
              </a:rPr>
              <a:t>, pero de modo más </a:t>
            </a:r>
            <a:r>
              <a:rPr lang="es-ES" b="1" dirty="0">
                <a:latin typeface="Open Sans" panose="020B0604020202020204" charset="0"/>
                <a:ea typeface="Open Sans" panose="020B0604020202020204" charset="0"/>
                <a:cs typeface="Open Sans" panose="020B0604020202020204" charset="0"/>
              </a:rPr>
              <a:t>breve o sintético</a:t>
            </a:r>
            <a:r>
              <a:rPr lang="es-ES" dirty="0">
                <a:latin typeface="Open Sans" panose="020B0604020202020204" charset="0"/>
                <a:ea typeface="Open Sans" panose="020B0604020202020204" charset="0"/>
                <a:cs typeface="Open Sans" panose="020B0604020202020204" charset="0"/>
              </a:rPr>
              <a:t> y retomando las </a:t>
            </a:r>
            <a:r>
              <a:rPr lang="es-ES" b="1" dirty="0">
                <a:latin typeface="Open Sans" panose="020B0604020202020204" charset="0"/>
                <a:ea typeface="Open Sans" panose="020B0604020202020204" charset="0"/>
                <a:cs typeface="Open Sans" panose="020B0604020202020204" charset="0"/>
              </a:rPr>
              <a:t>ideas principales </a:t>
            </a:r>
            <a:r>
              <a:rPr lang="es-ES" dirty="0">
                <a:latin typeface="Open Sans" panose="020B0604020202020204" charset="0"/>
                <a:ea typeface="Open Sans" panose="020B0604020202020204" charset="0"/>
                <a:cs typeface="Open Sans" panose="020B0604020202020204" charset="0"/>
              </a:rPr>
              <a:t>que este tiene. Una persona que lee un resumen debe ser capaz de hacerse una idea global del escrito original, quedando al tanto de sus ideas clave. Observa el siguiente esquema que te presentamos sobre este tema.</a:t>
            </a:r>
            <a:endParaRPr lang="en-US" sz="1200" dirty="0">
              <a:effectLst/>
              <a:latin typeface="Open Sans" panose="020B0604020202020204" charset="0"/>
              <a:ea typeface="Open Sans" panose="020B0604020202020204" charset="0"/>
              <a:cs typeface="Open Sans" panose="020B0604020202020204" charset="0"/>
            </a:endParaRPr>
          </a:p>
        </p:txBody>
      </p:sp>
      <p:sp>
        <p:nvSpPr>
          <p:cNvPr id="101" name="Rectángulo redondeado 100"/>
          <p:cNvSpPr/>
          <p:nvPr/>
        </p:nvSpPr>
        <p:spPr>
          <a:xfrm>
            <a:off x="1060697" y="2448992"/>
            <a:ext cx="5250815" cy="52070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b="1">
                <a:effectLst/>
                <a:latin typeface="Arial" panose="020B0604020202020204" pitchFamily="34" charset="0"/>
                <a:ea typeface="Calibri" panose="020F0502020204030204" pitchFamily="34" charset="0"/>
                <a:cs typeface="Times New Roman" panose="02020603050405020304" pitchFamily="18" charset="0"/>
              </a:rPr>
              <a:t>Un resumen es la reducción de un texto a las ideas más importantes.</a:t>
            </a:r>
            <a:endParaRPr lang="en-US" sz="1100">
              <a:effectLst/>
              <a:ea typeface="Calibri" panose="020F0502020204030204" pitchFamily="34" charset="0"/>
              <a:cs typeface="Times New Roman" panose="02020603050405020304" pitchFamily="18" charset="0"/>
            </a:endParaRPr>
          </a:p>
        </p:txBody>
      </p:sp>
      <p:sp>
        <p:nvSpPr>
          <p:cNvPr id="33" name="Rectángulo redondeado 2"/>
          <p:cNvSpPr>
            <a:spLocks noChangeArrowheads="1"/>
          </p:cNvSpPr>
          <p:nvPr/>
        </p:nvSpPr>
        <p:spPr bwMode="auto">
          <a:xfrm>
            <a:off x="2247866" y="2969692"/>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Leer el texto tantas veces como sea necesario.</a:t>
            </a:r>
            <a:endParaRPr kumimoji="0" lang="es-CL"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55 Rectángulo"/>
          <p:cNvSpPr/>
          <p:nvPr/>
        </p:nvSpPr>
        <p:spPr>
          <a:xfrm>
            <a:off x="776605" y="7712075"/>
            <a:ext cx="201930" cy="8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AutoShape 27"/>
          <p:cNvSpPr>
            <a:spLocks noChangeArrowheads="1"/>
          </p:cNvSpPr>
          <p:nvPr/>
        </p:nvSpPr>
        <p:spPr bwMode="auto">
          <a:xfrm>
            <a:off x="3915441" y="3559272"/>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Destacar las ideas principales.</a:t>
            </a:r>
            <a:endParaRPr kumimoji="0" lang="es-C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AutoShape 26"/>
          <p:cNvSpPr>
            <a:spLocks noChangeArrowheads="1"/>
          </p:cNvSpPr>
          <p:nvPr/>
        </p:nvSpPr>
        <p:spPr bwMode="auto">
          <a:xfrm>
            <a:off x="5103599" y="3997426"/>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Expresar con tus propias palabras lo que se ha le</a:t>
            </a:r>
            <a:r>
              <a:rPr kumimoji="0" lang="es-CL"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a:t>
            </a:r>
            <a:endParaRPr kumimoji="0" lang="es-C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7"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p:cNvPicPr>
            <a:picLocks noChangeAspect="1"/>
          </p:cNvPicPr>
          <p:nvPr/>
        </p:nvPicPr>
        <p:blipFill>
          <a:blip r:embed="rId3"/>
          <a:stretch>
            <a:fillRect/>
          </a:stretch>
        </p:blipFill>
        <p:spPr>
          <a:xfrm>
            <a:off x="7797640" y="2461897"/>
            <a:ext cx="1036410" cy="109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295796" y="1176125"/>
            <a:ext cx="3083206" cy="3607045"/>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59"/>
          <p:cNvGrpSpPr/>
          <p:nvPr/>
        </p:nvGrpSpPr>
        <p:grpSpPr>
          <a:xfrm rot="-1035540">
            <a:off x="2067099" y="2905690"/>
            <a:ext cx="407561" cy="475813"/>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59"/>
          <p:cNvGrpSpPr/>
          <p:nvPr/>
        </p:nvGrpSpPr>
        <p:grpSpPr>
          <a:xfrm rot="1197635">
            <a:off x="884561" y="1431807"/>
            <a:ext cx="407581" cy="475837"/>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9"/>
          <p:cNvGrpSpPr/>
          <p:nvPr/>
        </p:nvGrpSpPr>
        <p:grpSpPr>
          <a:xfrm rot="1197635">
            <a:off x="572786" y="2429107"/>
            <a:ext cx="407581" cy="475837"/>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59"/>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aCTIVIDAD</a:t>
            </a:r>
            <a:endParaRPr dirty="0"/>
          </a:p>
        </p:txBody>
      </p:sp>
      <p:sp>
        <p:nvSpPr>
          <p:cNvPr id="1026" name="Google Shape;1026;p59"/>
          <p:cNvSpPr/>
          <p:nvPr/>
        </p:nvSpPr>
        <p:spPr>
          <a:xfrm>
            <a:off x="3135240" y="1406993"/>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Cuadro de texto 24"/>
          <p:cNvSpPr txBox="1"/>
          <p:nvPr/>
        </p:nvSpPr>
        <p:spPr>
          <a:xfrm>
            <a:off x="3488389" y="1319074"/>
            <a:ext cx="4869029" cy="73342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r>
              <a:rPr lang="es-ES" dirty="0">
                <a:latin typeface="Open Sans" panose="020B0604020202020204" charset="0"/>
                <a:ea typeface="Open Sans" panose="020B0604020202020204" charset="0"/>
                <a:cs typeface="Open Sans" panose="020B0604020202020204" charset="0"/>
              </a:rPr>
              <a:t>Lee el fragmento del texto “El Rey Midas” e identifica sus ideas principales y secundarias, completando los cuadros que se presentan luego del relato.</a:t>
            </a:r>
            <a:endParaRPr lang="en-US" dirty="0">
              <a:latin typeface="Open Sans" panose="020B0604020202020204" charset="0"/>
              <a:ea typeface="Open Sans" panose="020B0604020202020204" charset="0"/>
              <a:cs typeface="Open Sans" panose="020B0604020202020204" charset="0"/>
            </a:endParaRPr>
          </a:p>
        </p:txBody>
      </p:sp>
      <p:sp>
        <p:nvSpPr>
          <p:cNvPr id="2" name="Rectángulo 1"/>
          <p:cNvSpPr/>
          <p:nvPr/>
        </p:nvSpPr>
        <p:spPr>
          <a:xfrm>
            <a:off x="3495397" y="2482557"/>
            <a:ext cx="4572000" cy="1933543"/>
          </a:xfrm>
          <a:prstGeom prst="rect">
            <a:avLst/>
          </a:prstGeom>
        </p:spPr>
        <p:txBody>
          <a:bodyPr>
            <a:spAutoFit/>
          </a:bodyPr>
          <a:lstStyle/>
          <a:p>
            <a:pPr algn="ctr">
              <a:lnSpc>
                <a:spcPct val="107000"/>
              </a:lnSpc>
              <a:spcAft>
                <a:spcPts val="800"/>
              </a:spcAft>
            </a:pPr>
            <a:r>
              <a:rPr lang="es-419" b="1" dirty="0">
                <a:latin typeface="Open Sans" panose="020B0604020202020204" charset="0"/>
                <a:ea typeface="Open Sans" panose="020B0604020202020204" charset="0"/>
                <a:cs typeface="Open Sans" panose="020B0604020202020204" charset="0"/>
              </a:rPr>
              <a:t>El Rey Midas</a:t>
            </a:r>
            <a:endParaRPr lang="en-US" b="1" dirty="0">
              <a:latin typeface="Open Sans" panose="020B0604020202020204" charset="0"/>
              <a:ea typeface="Open Sans" panose="020B0604020202020204" charset="0"/>
              <a:cs typeface="Open Sans" panose="020B0604020202020204" charset="0"/>
            </a:endParaRPr>
          </a:p>
          <a:p>
            <a:r>
              <a:rPr lang="es-419" dirty="0" smtClean="0">
                <a:latin typeface="Open Sans" panose="020B0604020202020204" charset="0"/>
                <a:ea typeface="Open Sans" panose="020B0604020202020204" charset="0"/>
                <a:cs typeface="Open Sans" panose="020B0604020202020204" charset="0"/>
              </a:rPr>
              <a:t>Hace </a:t>
            </a:r>
            <a:r>
              <a:rPr lang="es-419" dirty="0">
                <a:latin typeface="Open Sans" panose="020B0604020202020204" charset="0"/>
                <a:ea typeface="Open Sans" panose="020B0604020202020204" charset="0"/>
                <a:cs typeface="Open Sans" panose="020B0604020202020204" charset="0"/>
              </a:rPr>
              <a:t>muchos siglos, gobernaba en Frigia un rey llamado Midas. Este rey tenía mucho más de lo que cualquier hombre pudiera desear. Vivía en un espléndido palacio cuyo mármol brillaba como una joya a la luz del sol y sus jardines de rosales eran los más hermosos de toda la región. Sin embargo, no apreciaba lo que tenía</a:t>
            </a:r>
            <a:endParaRPr lang="es-CL"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771938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697543" y="42869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TEXTO 1</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1530138" y="1262442"/>
            <a:ext cx="6580886" cy="1231106"/>
          </a:xfrm>
          <a:prstGeom prst="rect">
            <a:avLst/>
          </a:prstGeom>
          <a:noFill/>
        </p:spPr>
        <p:txBody>
          <a:bodyPr wrap="square" rtlCol="0">
            <a:spAutoFit/>
          </a:bodyPr>
          <a:lstStyle/>
          <a:p>
            <a:r>
              <a:rPr lang="es-CL" sz="1200" dirty="0" smtClean="0">
                <a:latin typeface="Open Sans" panose="020B0604020202020204" charset="0"/>
                <a:ea typeface="Open Sans" panose="020B0604020202020204" charset="0"/>
                <a:cs typeface="Open Sans" panose="020B0604020202020204" charset="0"/>
              </a:rPr>
              <a:t>Las ideas principales son las cosas más importantes que se relatan. Selecciónalas y escríbelas acá:</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1. </a:t>
            </a:r>
            <a:r>
              <a:rPr lang="es-419"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2. 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3. 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endParaRPr lang="es-CL" dirty="0"/>
          </a:p>
        </p:txBody>
      </p:sp>
      <p:sp>
        <p:nvSpPr>
          <p:cNvPr id="8" name="Rectángulo 7"/>
          <p:cNvSpPr/>
          <p:nvPr/>
        </p:nvSpPr>
        <p:spPr>
          <a:xfrm>
            <a:off x="1530138" y="2465402"/>
            <a:ext cx="6090109" cy="1349344"/>
          </a:xfrm>
          <a:prstGeom prst="rect">
            <a:avLst/>
          </a:prstGeom>
        </p:spPr>
        <p:txBody>
          <a:bodyPr wrap="square">
            <a:spAutoFit/>
          </a:bodyPr>
          <a:lstStyle/>
          <a:p>
            <a:pPr algn="just">
              <a:lnSpc>
                <a:spcPct val="107000"/>
              </a:lnSpc>
              <a:spcAft>
                <a:spcPts val="800"/>
              </a:spcAft>
            </a:pPr>
            <a:r>
              <a:rPr lang="es-CL" sz="1200" dirty="0">
                <a:latin typeface="Open Sans" panose="020B0604020202020204" charset="0"/>
                <a:ea typeface="Open Sans" panose="020B0604020202020204" charset="0"/>
                <a:cs typeface="Open Sans" panose="020B0604020202020204" charset="0"/>
              </a:rPr>
              <a:t>Las ideas secundarias son detalles de poca importancia. Selecciónalas y escríbelas acá:</a:t>
            </a:r>
            <a:endParaRPr lang="en-US" sz="1200" dirty="0">
              <a:latin typeface="Open Sans" panose="020B0604020202020204" charset="0"/>
              <a:ea typeface="Open Sans" panose="020B0604020202020204" charset="0"/>
              <a:cs typeface="Open Sans" panose="020B0604020202020204" charset="0"/>
            </a:endParaRPr>
          </a:p>
          <a:p>
            <a:pPr marL="228600" indent="-228600" algn="just">
              <a:spcAft>
                <a:spcPts val="800"/>
              </a:spcAft>
              <a:buAutoNum type="arabicPeriod"/>
            </a:pPr>
            <a:r>
              <a:rPr lang="es-419"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pPr algn="just">
              <a:spcAft>
                <a:spcPts val="800"/>
              </a:spcAft>
            </a:pPr>
            <a:r>
              <a:rPr lang="es-CL" sz="1200" dirty="0" smtClean="0">
                <a:latin typeface="Open Sans" panose="020B0604020202020204" charset="0"/>
                <a:ea typeface="Open Sans" panose="020B0604020202020204" charset="0"/>
                <a:cs typeface="Open Sans" panose="020B0604020202020204" charset="0"/>
              </a:rPr>
              <a:t>2</a:t>
            </a:r>
            <a:r>
              <a:rPr lang="es-CL" sz="1200" dirty="0">
                <a:latin typeface="Open Sans" panose="020B0604020202020204" charset="0"/>
                <a:ea typeface="Open Sans" panose="020B0604020202020204" charset="0"/>
                <a:cs typeface="Open Sans" panose="020B0604020202020204" charset="0"/>
              </a:rPr>
              <a:t>. </a:t>
            </a:r>
            <a:r>
              <a:rPr lang="es-CL"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a:latin typeface="Open Sans" panose="020B0604020202020204" charset="0"/>
              <a:ea typeface="Open Sans" panose="020B0604020202020204" charset="0"/>
              <a:cs typeface="Open Sans" panose="020B0604020202020204" charset="0"/>
            </a:endParaRPr>
          </a:p>
          <a:p>
            <a:pPr algn="just">
              <a:spcAft>
                <a:spcPts val="800"/>
              </a:spcAft>
            </a:pPr>
            <a:r>
              <a:rPr lang="es-CL" sz="1200" dirty="0">
                <a:latin typeface="Open Sans" panose="020B0604020202020204" charset="0"/>
                <a:ea typeface="Open Sans" panose="020B0604020202020204" charset="0"/>
                <a:cs typeface="Open Sans" panose="020B0604020202020204" charset="0"/>
              </a:rPr>
              <a:t>3. ____________________________________________________________</a:t>
            </a:r>
            <a:endParaRPr lang="en-US" sz="1200" dirty="0">
              <a:latin typeface="Open Sans" panose="020B0604020202020204" charset="0"/>
              <a:ea typeface="Open Sans" panose="020B0604020202020204" charset="0"/>
              <a:cs typeface="Open Sans" panose="020B0604020202020204" charset="0"/>
            </a:endParaRPr>
          </a:p>
        </p:txBody>
      </p:sp>
      <p:pic>
        <p:nvPicPr>
          <p:cNvPr id="58" name="Imagen 57"/>
          <p:cNvPicPr>
            <a:picLocks noChangeAspect="1"/>
          </p:cNvPicPr>
          <p:nvPr/>
        </p:nvPicPr>
        <p:blipFill>
          <a:blip r:embed="rId3"/>
          <a:stretch>
            <a:fillRect/>
          </a:stretch>
        </p:blipFill>
        <p:spPr>
          <a:xfrm>
            <a:off x="7905795" y="3842696"/>
            <a:ext cx="1036410" cy="109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1</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ítulo 4"/>
          <p:cNvSpPr>
            <a:spLocks noGrp="1"/>
          </p:cNvSpPr>
          <p:nvPr>
            <p:ph type="subTitle" idx="1"/>
          </p:nvPr>
        </p:nvSpPr>
        <p:spPr>
          <a:xfrm>
            <a:off x="977854" y="1151134"/>
            <a:ext cx="6976104" cy="1274400"/>
          </a:xfrm>
        </p:spPr>
        <p:txBody>
          <a:bodyPr/>
          <a:lstStyle/>
          <a:p>
            <a:pPr lvl="0" algn="just">
              <a:buFont typeface="Arial" panose="020B0604020202020204" pitchFamily="34" charset="0"/>
              <a:buChar char="•"/>
            </a:pPr>
            <a:r>
              <a:rPr lang="es-419" sz="1400" dirty="0" smtClean="0"/>
              <a:t>Veamos el siguiente video: </a:t>
            </a:r>
          </a:p>
          <a:p>
            <a:pPr marL="127000" lvl="0" indent="0" algn="just"/>
            <a:r>
              <a:rPr lang="es-ES" u="sng" dirty="0">
                <a:hlinkClick r:id="rId3"/>
              </a:rPr>
              <a:t>https://www.youtube.com/watch?v=p1Dlt5sUWig</a:t>
            </a:r>
            <a:r>
              <a:rPr lang="es-ES" dirty="0"/>
              <a:t>. </a:t>
            </a:r>
            <a:endParaRPr lang="es-419" sz="1400" u="sng" dirty="0"/>
          </a:p>
          <a:p>
            <a:pPr marL="127000" lvl="0" indent="0" algn="just"/>
            <a:endParaRPr lang="es-419" sz="1400" dirty="0"/>
          </a:p>
          <a:p>
            <a:pPr marL="127000" indent="0" algn="just"/>
            <a:r>
              <a:rPr lang="es-419" sz="1200" dirty="0"/>
              <a:t> </a:t>
            </a:r>
            <a:endParaRPr lang="en-US" sz="1200" dirty="0"/>
          </a:p>
          <a:p>
            <a:pPr algn="just"/>
            <a:endParaRPr lang="es-CL" sz="1400" dirty="0"/>
          </a:p>
        </p:txBody>
      </p:sp>
    </p:spTree>
    <p:extLst>
      <p:ext uri="{BB962C8B-B14F-4D97-AF65-F5344CB8AC3E}">
        <p14:creationId xmlns:p14="http://schemas.microsoft.com/office/powerpoint/2010/main" val="176470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3"/>
          <p:cNvSpPr txBox="1">
            <a:spLocks noGrp="1"/>
          </p:cNvSpPr>
          <p:nvPr>
            <p:ph type="title"/>
          </p:nvPr>
        </p:nvSpPr>
        <p:spPr>
          <a:xfrm>
            <a:off x="628685" y="234127"/>
            <a:ext cx="7749300" cy="560400"/>
          </a:xfrm>
          <a:prstGeom prst="rect">
            <a:avLst/>
          </a:prstGeom>
        </p:spPr>
        <p:txBody>
          <a:bodyPr spcFirstLastPara="1" wrap="square" lIns="91425" tIns="91425" rIns="91425" bIns="91425" anchor="t" anchorCtr="0">
            <a:noAutofit/>
          </a:bodyPr>
          <a:lstStyle/>
          <a:p>
            <a:r>
              <a:rPr lang="es-CL" u="sng" dirty="0"/>
              <a:t>El Rey Midas</a:t>
            </a:r>
            <a:endParaRPr lang="en-US" dirty="0"/>
          </a:p>
        </p:txBody>
      </p:sp>
      <p:sp>
        <p:nvSpPr>
          <p:cNvPr id="572" name="Google Shape;572;p43"/>
          <p:cNvSpPr txBox="1">
            <a:spLocks noGrp="1"/>
          </p:cNvSpPr>
          <p:nvPr>
            <p:ph type="subTitle" idx="1"/>
          </p:nvPr>
        </p:nvSpPr>
        <p:spPr>
          <a:xfrm>
            <a:off x="628685" y="1019038"/>
            <a:ext cx="7749300" cy="3336300"/>
          </a:xfrm>
          <a:prstGeom prst="rect">
            <a:avLst/>
          </a:prstGeom>
        </p:spPr>
        <p:txBody>
          <a:bodyPr spcFirstLastPara="1" wrap="square" lIns="91425" tIns="91425" rIns="91425" bIns="91425" anchor="t" anchorCtr="0">
            <a:noAutofit/>
          </a:bodyPr>
          <a:lstStyle/>
          <a:p>
            <a:pPr marL="127000" indent="0" algn="just">
              <a:buNone/>
            </a:pPr>
            <a:r>
              <a:rPr lang="es-CL" sz="1200" dirty="0" smtClean="0"/>
              <a:t>Hace </a:t>
            </a:r>
            <a:r>
              <a:rPr lang="es-CL" sz="1200" dirty="0"/>
              <a:t>muchos siglos, gobernaba en Frigia un rey llamado Midas. Este rey tenía mucho más de lo que cualquier hombre pudiera desear. Vivía en un </a:t>
            </a:r>
            <a:r>
              <a:rPr lang="es-CL" sz="1200" b="1" dirty="0"/>
              <a:t>espléndido</a:t>
            </a:r>
            <a:r>
              <a:rPr lang="es-CL" sz="1200" dirty="0"/>
              <a:t> palacio cuyo mármol brillaba como una joya a la luz del sol y sus jardines de rosales eran los más hermosos de toda la región. Sin embargo, no apreciaba lo que tenía</a:t>
            </a:r>
            <a:r>
              <a:rPr lang="es-CL" sz="1200" dirty="0" smtClean="0"/>
              <a:t>.</a:t>
            </a:r>
          </a:p>
          <a:p>
            <a:pPr marL="127000" indent="0" algn="just">
              <a:buNone/>
            </a:pPr>
            <a:endParaRPr lang="en-US" sz="1200" dirty="0"/>
          </a:p>
          <a:p>
            <a:pPr marL="127000" indent="0" algn="just">
              <a:buNone/>
            </a:pPr>
            <a:r>
              <a:rPr lang="es-CL" sz="1200" dirty="0" smtClean="0"/>
              <a:t>Un </a:t>
            </a:r>
            <a:r>
              <a:rPr lang="es-CL" sz="1200" dirty="0"/>
              <a:t>día, Midas ayudó a un sirviente del dios Dionisio. El sirviente </a:t>
            </a:r>
            <a:r>
              <a:rPr lang="es-CL" sz="1200" b="1" dirty="0"/>
              <a:t>emprendió</a:t>
            </a:r>
            <a:r>
              <a:rPr lang="es-CL" sz="1200" dirty="0"/>
              <a:t> su viaje de regreso al monte Olimpo, el rey Midas insistió en acompañarlo. Al llegar, se encontraron con el dios Dionisio, quien muy agradecido le dijo que le concedería cualquier deseo. El rey Midas estaba encantado y sin tomarse el tiempo debido para pensar, respondió</a:t>
            </a:r>
            <a:r>
              <a:rPr lang="es-CL" sz="1200" dirty="0" smtClean="0"/>
              <a:t>:</a:t>
            </a:r>
            <a:endParaRPr lang="en-US" sz="1200" dirty="0"/>
          </a:p>
          <a:p>
            <a:pPr marL="127000" indent="0" algn="just">
              <a:buNone/>
            </a:pPr>
            <a:endParaRPr lang="en-US" sz="1200" dirty="0"/>
          </a:p>
          <a:p>
            <a:pPr marL="127000" indent="0" algn="just">
              <a:buNone/>
            </a:pPr>
            <a:r>
              <a:rPr lang="es-CL" sz="1200" dirty="0" smtClean="0"/>
              <a:t>— </a:t>
            </a:r>
            <a:r>
              <a:rPr lang="es-CL" sz="1200" dirty="0"/>
              <a:t>¡Quiero que todo lo que toque se convierta en oro!</a:t>
            </a:r>
            <a:endParaRPr lang="en-US" sz="1200" dirty="0"/>
          </a:p>
          <a:p>
            <a:pPr marL="127000" indent="0" algn="just">
              <a:buNone/>
            </a:pPr>
            <a:endParaRPr lang="es-CL" sz="1200" dirty="0" smtClean="0"/>
          </a:p>
          <a:p>
            <a:pPr marL="127000" indent="0" algn="just">
              <a:buNone/>
            </a:pPr>
            <a:r>
              <a:rPr lang="es-CL" sz="1200" dirty="0" smtClean="0"/>
              <a:t>Después </a:t>
            </a:r>
            <a:r>
              <a:rPr lang="es-CL" sz="1200" dirty="0"/>
              <a:t>de arquear su divina ceja, el dios griego sacudió la cabeza con consternación al escuchar la extraña petición, pero mantuvo su promesa.</a:t>
            </a:r>
            <a:endParaRPr lang="en-US" sz="1200" dirty="0"/>
          </a:p>
          <a:p>
            <a:pPr marL="127000" indent="0" algn="just">
              <a:buNone/>
            </a:pPr>
            <a:endParaRPr lang="es-CL" sz="1200" dirty="0" smtClean="0"/>
          </a:p>
          <a:p>
            <a:pPr marL="127000" indent="0" algn="just">
              <a:buNone/>
            </a:pPr>
            <a:r>
              <a:rPr lang="es-CL" sz="1200" dirty="0" smtClean="0"/>
              <a:t>El </a:t>
            </a:r>
            <a:r>
              <a:rPr lang="es-CL" sz="1200" dirty="0"/>
              <a:t>rey Midas regresó a su palacio. Caminó a través de sus jardines tocando las hermosas rosas, inmediatamente estas se convirtieron en oro. La alegría del rey Midas no conocía límites. Al llegar la hora de la cena, el rey tocó la silla y esta se convirtió en oro, igual sucedió con la mesa, el tenedor y los platos. Cuando se llevó un trozo de pan a los labios, este también se convirtió en oro. Se preguntó cómo podría alimentarse.</a:t>
            </a:r>
            <a:endParaRPr lang="en-US" sz="1200" dirty="0"/>
          </a:p>
          <a:p>
            <a:pPr marL="127000" indent="0" algn="just">
              <a:buNone/>
            </a:pPr>
            <a:endParaRPr lang="en-US" sz="1200" dirty="0"/>
          </a:p>
        </p:txBody>
      </p:sp>
      <p:sp>
        <p:nvSpPr>
          <p:cNvPr id="3" name="CuadroTexto 2"/>
          <p:cNvSpPr txBox="1"/>
          <p:nvPr/>
        </p:nvSpPr>
        <p:spPr>
          <a:xfrm>
            <a:off x="6499121" y="127819"/>
            <a:ext cx="2762865" cy="954107"/>
          </a:xfrm>
          <a:prstGeom prst="rect">
            <a:avLst/>
          </a:prstGeom>
          <a:noFill/>
        </p:spPr>
        <p:txBody>
          <a:bodyPr wrap="square" rtlCol="0">
            <a:spAutoFit/>
          </a:bodyPr>
          <a:lstStyle/>
          <a:p>
            <a:r>
              <a:rPr lang="es-CL" b="1" dirty="0"/>
              <a:t>GLOSARIO:</a:t>
            </a:r>
            <a:endParaRPr lang="en-US" dirty="0"/>
          </a:p>
          <a:p>
            <a:pPr lvl="0"/>
            <a:r>
              <a:rPr lang="es-CL" b="1" dirty="0"/>
              <a:t>Espléndido:</a:t>
            </a:r>
            <a:r>
              <a:rPr lang="es-CL" dirty="0"/>
              <a:t> maravilloso.</a:t>
            </a:r>
            <a:endParaRPr lang="en-US" dirty="0"/>
          </a:p>
          <a:p>
            <a:pPr lvl="0"/>
            <a:r>
              <a:rPr lang="es-CL" b="1" dirty="0"/>
              <a:t>Emprendió:</a:t>
            </a:r>
            <a:r>
              <a:rPr lang="es-CL" dirty="0"/>
              <a:t> comenzó.</a:t>
            </a:r>
            <a:endParaRPr lang="en-US" dirty="0"/>
          </a:p>
          <a:p>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3"/>
          <p:cNvSpPr txBox="1">
            <a:spLocks noGrp="1"/>
          </p:cNvSpPr>
          <p:nvPr>
            <p:ph type="title"/>
          </p:nvPr>
        </p:nvSpPr>
        <p:spPr>
          <a:xfrm>
            <a:off x="628685" y="234127"/>
            <a:ext cx="7749300" cy="560400"/>
          </a:xfrm>
          <a:prstGeom prst="rect">
            <a:avLst/>
          </a:prstGeom>
        </p:spPr>
        <p:txBody>
          <a:bodyPr spcFirstLastPara="1" wrap="square" lIns="91425" tIns="91425" rIns="91425" bIns="91425" anchor="t" anchorCtr="0">
            <a:noAutofit/>
          </a:bodyPr>
          <a:lstStyle/>
          <a:p>
            <a:r>
              <a:rPr lang="es-CL" u="sng" dirty="0"/>
              <a:t>El Rey Midas</a:t>
            </a:r>
            <a:endParaRPr lang="en-US" dirty="0"/>
          </a:p>
        </p:txBody>
      </p:sp>
      <p:sp>
        <p:nvSpPr>
          <p:cNvPr id="572" name="Google Shape;572;p43"/>
          <p:cNvSpPr txBox="1">
            <a:spLocks noGrp="1"/>
          </p:cNvSpPr>
          <p:nvPr>
            <p:ph type="subTitle" idx="1"/>
          </p:nvPr>
        </p:nvSpPr>
        <p:spPr>
          <a:xfrm>
            <a:off x="628685" y="1019038"/>
            <a:ext cx="7749300" cy="3336300"/>
          </a:xfrm>
          <a:prstGeom prst="rect">
            <a:avLst/>
          </a:prstGeom>
        </p:spPr>
        <p:txBody>
          <a:bodyPr spcFirstLastPara="1" wrap="square" lIns="91425" tIns="91425" rIns="91425" bIns="91425" anchor="t" anchorCtr="0">
            <a:noAutofit/>
          </a:bodyPr>
          <a:lstStyle/>
          <a:p>
            <a:pPr marL="127000" indent="0" algn="just">
              <a:buNone/>
            </a:pPr>
            <a:r>
              <a:rPr lang="es-CL" sz="1200" dirty="0"/>
              <a:t>Justo en ese momento, la joven hija del rey corrió a la habitación para saludar a su padre. Al verlo llorar, le dio un abrazo y se convirtió en una hermosa estatua dorada. El rey Midas no podía creer lo que veía. Su </a:t>
            </a:r>
            <a:r>
              <a:rPr lang="es-CL" sz="1200" b="1" dirty="0"/>
              <a:t>codicia</a:t>
            </a:r>
            <a:r>
              <a:rPr lang="es-CL" sz="1200" dirty="0"/>
              <a:t> se había llevado a su hija. Al escuchar sus plegarias, el dios Dionisio decidió que el rey Midas había aprendido la lección y le ordenó bañarse en el río </a:t>
            </a:r>
            <a:r>
              <a:rPr lang="es-CL" sz="1200" dirty="0" err="1"/>
              <a:t>Pactolo</a:t>
            </a:r>
            <a:r>
              <a:rPr lang="es-CL" sz="1200" dirty="0" smtClean="0"/>
              <a:t>.</a:t>
            </a:r>
          </a:p>
          <a:p>
            <a:pPr marL="127000" indent="0" algn="just">
              <a:buNone/>
            </a:pPr>
            <a:endParaRPr lang="en-US" sz="1200" dirty="0"/>
          </a:p>
          <a:p>
            <a:pPr marL="127000" indent="0" algn="just">
              <a:buNone/>
            </a:pPr>
            <a:r>
              <a:rPr lang="es-CL" sz="1200" dirty="0"/>
              <a:t>El rey Midas se bañó en el río, dejando atrás las corrientes de oro que permanecen ahí hasta el día de hoy. Lo que había convertido en oro regresó a su forma natural</a:t>
            </a:r>
            <a:r>
              <a:rPr lang="es-CL" sz="1200" dirty="0" smtClean="0"/>
              <a:t>.</a:t>
            </a:r>
          </a:p>
          <a:p>
            <a:pPr marL="127000" indent="0" algn="just">
              <a:buNone/>
            </a:pPr>
            <a:endParaRPr lang="en-US" sz="1200" dirty="0"/>
          </a:p>
          <a:p>
            <a:pPr marL="127000" indent="0" algn="just">
              <a:buNone/>
            </a:pPr>
            <a:r>
              <a:rPr lang="es-CL" sz="1200" dirty="0"/>
              <a:t>El rey se sintió muy agradecido con cada abrazo de su hija, el perfume de las rosas y la suave textura del pan. Aprendió a apreciar lo que tenía y fue feliz como nunca lo había sido.</a:t>
            </a:r>
            <a:endParaRPr lang="en-US" sz="1200" dirty="0"/>
          </a:p>
          <a:p>
            <a:pPr marL="127000" indent="0" algn="just">
              <a:buNone/>
            </a:pPr>
            <a:endParaRPr lang="en-US" sz="1200" dirty="0"/>
          </a:p>
        </p:txBody>
      </p:sp>
      <p:sp>
        <p:nvSpPr>
          <p:cNvPr id="2" name="Rectángulo 1"/>
          <p:cNvSpPr/>
          <p:nvPr/>
        </p:nvSpPr>
        <p:spPr>
          <a:xfrm>
            <a:off x="6256296" y="3951695"/>
            <a:ext cx="1606530" cy="523220"/>
          </a:xfrm>
          <a:prstGeom prst="rect">
            <a:avLst/>
          </a:prstGeom>
        </p:spPr>
        <p:txBody>
          <a:bodyPr wrap="none">
            <a:spAutoFit/>
          </a:bodyPr>
          <a:lstStyle/>
          <a:p>
            <a:pPr lvl="0"/>
            <a:r>
              <a:rPr lang="es-CL" b="1" dirty="0" smtClean="0"/>
              <a:t>GLOSARIO:</a:t>
            </a:r>
          </a:p>
          <a:p>
            <a:pPr lvl="0"/>
            <a:r>
              <a:rPr lang="es-CL" b="1" dirty="0" smtClean="0"/>
              <a:t>Codicia</a:t>
            </a:r>
            <a:r>
              <a:rPr lang="es-CL" b="1" dirty="0"/>
              <a:t>:</a:t>
            </a:r>
            <a:r>
              <a:rPr lang="es-CL" dirty="0"/>
              <a:t> avaricia.</a:t>
            </a:r>
            <a:endParaRPr lang="en-US" dirty="0"/>
          </a:p>
        </p:txBody>
      </p:sp>
    </p:spTree>
    <p:extLst>
      <p:ext uri="{BB962C8B-B14F-4D97-AF65-F5344CB8AC3E}">
        <p14:creationId xmlns:p14="http://schemas.microsoft.com/office/powerpoint/2010/main" val="322433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Google Shape;695;p49"/>
          <p:cNvSpPr/>
          <p:nvPr/>
        </p:nvSpPr>
        <p:spPr>
          <a:xfrm rot="2567732">
            <a:off x="-195807" y="164552"/>
            <a:ext cx="1613938" cy="286357"/>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996800" y="979538"/>
            <a:ext cx="146400" cy="146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867375" y="4300398"/>
            <a:ext cx="771072" cy="531597"/>
            <a:chOff x="7867375" y="4300398"/>
            <a:chExt cx="771072" cy="531597"/>
          </a:xfrm>
        </p:grpSpPr>
        <p:grpSp>
          <p:nvGrpSpPr>
            <p:cNvPr id="698" name="Google Shape;698;p49"/>
            <p:cNvGrpSpPr/>
            <p:nvPr/>
          </p:nvGrpSpPr>
          <p:grpSpPr>
            <a:xfrm rot="517948">
              <a:off x="8197484" y="4328289"/>
              <a:ext cx="407562" cy="475814"/>
              <a:chOff x="2549750" y="1918925"/>
              <a:chExt cx="407550" cy="475800"/>
            </a:xfrm>
          </p:grpSpPr>
          <p:sp>
            <p:nvSpPr>
              <p:cNvPr id="699" name="Google Shape;699;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9"/>
            <p:cNvGrpSpPr/>
            <p:nvPr/>
          </p:nvGrpSpPr>
          <p:grpSpPr>
            <a:xfrm>
              <a:off x="7867375" y="4328125"/>
              <a:ext cx="407550" cy="475800"/>
              <a:chOff x="2549750" y="1918925"/>
              <a:chExt cx="407550" cy="475800"/>
            </a:xfrm>
          </p:grpSpPr>
          <p:sp>
            <p:nvSpPr>
              <p:cNvPr id="711" name="Google Shape;711;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4196607" y="668571"/>
            <a:ext cx="4572000" cy="3970318"/>
          </a:xfrm>
          <a:prstGeom prst="rect">
            <a:avLst/>
          </a:prstGeom>
        </p:spPr>
        <p:txBody>
          <a:bodyPr>
            <a:spAutoFit/>
          </a:bodyPr>
          <a:lstStyle/>
          <a:p>
            <a:r>
              <a:rPr lang="es-ES" b="1" dirty="0"/>
              <a:t>¿Cómo se puede resumir de mejor manera el texto leído</a:t>
            </a:r>
            <a:r>
              <a:rPr lang="es-ES" b="1" dirty="0" smtClean="0"/>
              <a:t>?</a:t>
            </a:r>
          </a:p>
          <a:p>
            <a:endParaRPr lang="en-US" dirty="0"/>
          </a:p>
          <a:p>
            <a:pPr marL="342900" lvl="0" indent="-342900">
              <a:buFont typeface="+mj-lt"/>
              <a:buAutoNum type="alphaLcParenR"/>
            </a:pPr>
            <a:r>
              <a:rPr lang="es-ES" dirty="0"/>
              <a:t>El rey Midas vivía en un palacio muy lujoso, pero seguía queriendo más, por lo que le pidió a un dios que le concediera un deseo</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dirty="0"/>
              <a:t>El rey Midas podía convertir todo lo que tocaba en oro, por lo que comenzó a tocar todo lo que pudo, hasta que no podía comer</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dirty="0"/>
              <a:t>Al rey Midas le concedieron convertir en oro todo lo que tocara y comenzó a convertir todo lo que estaba en su camino</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dirty="0"/>
              <a:t>El rey Midas pidió que todo lo que tocase se convirtiera en oro, luego se arrepintió, tras convertir a su hija en oro.</a:t>
            </a:r>
            <a:endParaRPr lang="en-US" dirty="0"/>
          </a:p>
        </p:txBody>
      </p:sp>
      <p:pic>
        <p:nvPicPr>
          <p:cNvPr id="35" name="Google Shape;1423;p67"/>
          <p:cNvPicPr preferRelativeResize="0"/>
          <p:nvPr/>
        </p:nvPicPr>
        <p:blipFill rotWithShape="1">
          <a:blip r:embed="rId3">
            <a:alphaModFix/>
          </a:blip>
          <a:srcRect l="26244" r="26244"/>
          <a:stretch/>
        </p:blipFill>
        <p:spPr>
          <a:xfrm rot="15">
            <a:off x="-296975" y="14"/>
            <a:ext cx="4344437" cy="514347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Google Shape;695;p49"/>
          <p:cNvSpPr/>
          <p:nvPr/>
        </p:nvSpPr>
        <p:spPr>
          <a:xfrm rot="2567732">
            <a:off x="-195807" y="164552"/>
            <a:ext cx="1613938" cy="286357"/>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996800" y="979538"/>
            <a:ext cx="146400" cy="146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867375" y="4300398"/>
            <a:ext cx="771072" cy="531597"/>
            <a:chOff x="7867375" y="4300398"/>
            <a:chExt cx="771072" cy="531597"/>
          </a:xfrm>
        </p:grpSpPr>
        <p:grpSp>
          <p:nvGrpSpPr>
            <p:cNvPr id="698" name="Google Shape;698;p49"/>
            <p:cNvGrpSpPr/>
            <p:nvPr/>
          </p:nvGrpSpPr>
          <p:grpSpPr>
            <a:xfrm rot="517948">
              <a:off x="8197484" y="4328289"/>
              <a:ext cx="407562" cy="475814"/>
              <a:chOff x="2549750" y="1918925"/>
              <a:chExt cx="407550" cy="475800"/>
            </a:xfrm>
          </p:grpSpPr>
          <p:sp>
            <p:nvSpPr>
              <p:cNvPr id="699" name="Google Shape;699;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9"/>
            <p:cNvGrpSpPr/>
            <p:nvPr/>
          </p:nvGrpSpPr>
          <p:grpSpPr>
            <a:xfrm>
              <a:off x="7867375" y="4328125"/>
              <a:ext cx="407550" cy="475800"/>
              <a:chOff x="2549750" y="1918925"/>
              <a:chExt cx="407550" cy="475800"/>
            </a:xfrm>
          </p:grpSpPr>
          <p:sp>
            <p:nvSpPr>
              <p:cNvPr id="711" name="Google Shape;711;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4196607" y="668571"/>
            <a:ext cx="4572000" cy="3970318"/>
          </a:xfrm>
          <a:prstGeom prst="rect">
            <a:avLst/>
          </a:prstGeom>
        </p:spPr>
        <p:txBody>
          <a:bodyPr>
            <a:spAutoFit/>
          </a:bodyPr>
          <a:lstStyle/>
          <a:p>
            <a:r>
              <a:rPr lang="es-ES" b="1" dirty="0"/>
              <a:t>¿Cómo se puede resumir de mejor manera el texto leído</a:t>
            </a:r>
            <a:r>
              <a:rPr lang="es-ES" b="1" dirty="0" smtClean="0"/>
              <a:t>?</a:t>
            </a:r>
          </a:p>
          <a:p>
            <a:endParaRPr lang="en-US" dirty="0"/>
          </a:p>
          <a:p>
            <a:pPr marL="342900" lvl="0" indent="-342900">
              <a:buFont typeface="+mj-lt"/>
              <a:buAutoNum type="alphaLcParenR"/>
            </a:pPr>
            <a:r>
              <a:rPr lang="es-ES" dirty="0"/>
              <a:t>El rey Midas vivía en un palacio muy lujoso, pero seguía queriendo más, por lo que le pidió a un dios que le concediera un deseo</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dirty="0"/>
              <a:t>El rey Midas podía convertir todo lo que tocaba en oro, por lo que comenzó a tocar todo lo que pudo, hasta que no podía comer</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dirty="0"/>
              <a:t>Al rey Midas le concedieron convertir en oro todo lo que tocara y comenzó a convertir todo lo que estaba en su camino</a:t>
            </a:r>
            <a:r>
              <a:rPr lang="es-ES" dirty="0" smtClean="0"/>
              <a:t>.</a:t>
            </a:r>
          </a:p>
          <a:p>
            <a:pPr marL="342900" lvl="0" indent="-342900">
              <a:buFont typeface="+mj-lt"/>
              <a:buAutoNum type="alphaLcParenR"/>
            </a:pPr>
            <a:endParaRPr lang="en-US" dirty="0"/>
          </a:p>
          <a:p>
            <a:pPr marL="342900" lvl="0" indent="-342900">
              <a:buFont typeface="+mj-lt"/>
              <a:buAutoNum type="alphaLcParenR"/>
            </a:pPr>
            <a:r>
              <a:rPr lang="es-ES" b="1" dirty="0"/>
              <a:t>El rey Midas pidió que todo lo que tocase se convirtiera en oro, luego se arrepintió, tras convertir a su hija en oro.</a:t>
            </a:r>
            <a:endParaRPr lang="en-US" b="1" dirty="0"/>
          </a:p>
        </p:txBody>
      </p:sp>
      <p:pic>
        <p:nvPicPr>
          <p:cNvPr id="35" name="Google Shape;1423;p67"/>
          <p:cNvPicPr preferRelativeResize="0"/>
          <p:nvPr/>
        </p:nvPicPr>
        <p:blipFill rotWithShape="1">
          <a:blip r:embed="rId3">
            <a:alphaModFix/>
          </a:blip>
          <a:srcRect l="26244" r="26244"/>
          <a:stretch/>
        </p:blipFill>
        <p:spPr>
          <a:xfrm rot="15">
            <a:off x="-296975" y="14"/>
            <a:ext cx="4344437" cy="5143478"/>
          </a:xfrm>
          <a:prstGeom prst="rect">
            <a:avLst/>
          </a:prstGeom>
          <a:noFill/>
          <a:ln>
            <a:noFill/>
          </a:ln>
        </p:spPr>
      </p:pic>
    </p:spTree>
    <p:extLst>
      <p:ext uri="{BB962C8B-B14F-4D97-AF65-F5344CB8AC3E}">
        <p14:creationId xmlns:p14="http://schemas.microsoft.com/office/powerpoint/2010/main" val="9585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cxnSp>
        <p:nvCxnSpPr>
          <p:cNvPr id="1149" name="Google Shape;1149;p63"/>
          <p:cNvCxnSpPr>
            <a:stCxn id="1150" idx="2"/>
          </p:cNvCxnSpPr>
          <p:nvPr/>
        </p:nvCxnSpPr>
        <p:spPr>
          <a:xfrm>
            <a:off x="4603802" y="1988388"/>
            <a:ext cx="0" cy="450000"/>
          </a:xfrm>
          <a:prstGeom prst="straightConnector1">
            <a:avLst/>
          </a:prstGeom>
          <a:noFill/>
          <a:ln w="9525" cap="flat" cmpd="sng">
            <a:solidFill>
              <a:srgbClr val="435D74"/>
            </a:solidFill>
            <a:prstDash val="dash"/>
            <a:round/>
            <a:headEnd type="none" w="med" len="med"/>
            <a:tailEnd type="none" w="med" len="med"/>
          </a:ln>
        </p:spPr>
      </p:cxnSp>
      <p:sp>
        <p:nvSpPr>
          <p:cNvPr id="1151" name="Google Shape;1151;p63"/>
          <p:cNvSpPr/>
          <p:nvPr/>
        </p:nvSpPr>
        <p:spPr>
          <a:xfrm rot="5400000">
            <a:off x="3031479" y="1476052"/>
            <a:ext cx="712710" cy="1564805"/>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rot="-5400000" flipH="1">
            <a:off x="5467125" y="1538669"/>
            <a:ext cx="712710" cy="143957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rot="10800000">
            <a:off x="2292107"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rot="10800000">
            <a:off x="6228344"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rot="10800000">
            <a:off x="4265394"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2763040" y="1430700"/>
            <a:ext cx="3681600" cy="606300"/>
          </a:xfrm>
          <a:prstGeom prst="foldedCorner">
            <a:avLst>
              <a:gd name="adj" fmla="val 45044"/>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Actividad 2: El rey midas</a:t>
            </a:r>
            <a:endParaRPr dirty="0"/>
          </a:p>
        </p:txBody>
      </p:sp>
      <p:sp>
        <p:nvSpPr>
          <p:cNvPr id="1158" name="Google Shape;1158;p63"/>
          <p:cNvSpPr txBox="1">
            <a:spLocks noGrp="1"/>
          </p:cNvSpPr>
          <p:nvPr>
            <p:ph type="subTitle" idx="1"/>
          </p:nvPr>
        </p:nvSpPr>
        <p:spPr>
          <a:xfrm>
            <a:off x="1692925" y="3282725"/>
            <a:ext cx="1784400" cy="853200"/>
          </a:xfrm>
          <a:prstGeom prst="rect">
            <a:avLst/>
          </a:prstGeom>
        </p:spPr>
        <p:txBody>
          <a:bodyPr spcFirstLastPara="1" wrap="square" lIns="91425" tIns="91425" rIns="91425" bIns="91425" anchor="t" anchorCtr="0">
            <a:noAutofit/>
          </a:bodyPr>
          <a:lstStyle/>
          <a:p>
            <a:pPr marL="0" lvl="0" indent="0" algn="just"/>
            <a:r>
              <a:rPr lang="es-ES" sz="1400" dirty="0"/>
              <a:t>Piensa en las ideas principales del texto y anótalas</a:t>
            </a:r>
            <a:endParaRPr sz="1400" dirty="0"/>
          </a:p>
        </p:txBody>
      </p:sp>
      <p:sp>
        <p:nvSpPr>
          <p:cNvPr id="1150" name="Google Shape;1150;p63"/>
          <p:cNvSpPr txBox="1">
            <a:spLocks noGrp="1"/>
          </p:cNvSpPr>
          <p:nvPr>
            <p:ph type="subTitle" idx="2"/>
          </p:nvPr>
        </p:nvSpPr>
        <p:spPr>
          <a:xfrm>
            <a:off x="3400652" y="1484388"/>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Resumir</a:t>
            </a:r>
            <a:endParaRPr dirty="0"/>
          </a:p>
        </p:txBody>
      </p:sp>
      <p:sp>
        <p:nvSpPr>
          <p:cNvPr id="1159" name="Google Shape;1159;p63"/>
          <p:cNvSpPr txBox="1">
            <a:spLocks noGrp="1"/>
          </p:cNvSpPr>
          <p:nvPr>
            <p:ph type="subTitle" idx="3"/>
          </p:nvPr>
        </p:nvSpPr>
        <p:spPr>
          <a:xfrm>
            <a:off x="3724457" y="3349277"/>
            <a:ext cx="1784400" cy="853200"/>
          </a:xfrm>
          <a:prstGeom prst="rect">
            <a:avLst/>
          </a:prstGeom>
        </p:spPr>
        <p:txBody>
          <a:bodyPr spcFirstLastPara="1" wrap="square" lIns="91425" tIns="91425" rIns="91425" bIns="91425" anchor="t" anchorCtr="0">
            <a:noAutofit/>
          </a:bodyPr>
          <a:lstStyle/>
          <a:p>
            <a:pPr marL="0" lvl="0" indent="0">
              <a:buClr>
                <a:schemeClr val="dk1"/>
              </a:buClr>
              <a:buSzPts val="1100"/>
            </a:pPr>
            <a:r>
              <a:rPr lang="es-ES" sz="1400" dirty="0"/>
              <a:t>Describe de qué se trata el texto</a:t>
            </a:r>
            <a:endParaRPr sz="1400" dirty="0"/>
          </a:p>
        </p:txBody>
      </p:sp>
      <p:sp>
        <p:nvSpPr>
          <p:cNvPr id="1160" name="Google Shape;1160;p63"/>
          <p:cNvSpPr txBox="1">
            <a:spLocks noGrp="1"/>
          </p:cNvSpPr>
          <p:nvPr>
            <p:ph type="subTitle" idx="4"/>
          </p:nvPr>
        </p:nvSpPr>
        <p:spPr>
          <a:xfrm>
            <a:off x="5666674" y="3260800"/>
            <a:ext cx="2553093" cy="853200"/>
          </a:xfrm>
          <a:prstGeom prst="rect">
            <a:avLst/>
          </a:prstGeom>
        </p:spPr>
        <p:txBody>
          <a:bodyPr spcFirstLastPara="1" wrap="square" lIns="91425" tIns="91425" rIns="91425" bIns="91425" anchor="t" anchorCtr="0">
            <a:noAutofit/>
          </a:bodyPr>
          <a:lstStyle/>
          <a:p>
            <a:pPr marL="0" lvl="0" indent="0" algn="just"/>
            <a:r>
              <a:rPr lang="es-ES" sz="1400" dirty="0"/>
              <a:t>Utiliza las ideas principales que has seleccionado en el paso 1 y redacta un texto con ellas. </a:t>
            </a:r>
            <a:endParaRPr sz="1400" dirty="0"/>
          </a:p>
        </p:txBody>
      </p:sp>
      <p:grpSp>
        <p:nvGrpSpPr>
          <p:cNvPr id="1168" name="Google Shape;1168;p63"/>
          <p:cNvGrpSpPr/>
          <p:nvPr/>
        </p:nvGrpSpPr>
        <p:grpSpPr>
          <a:xfrm>
            <a:off x="582484" y="3841781"/>
            <a:ext cx="1038815" cy="905311"/>
            <a:chOff x="1348825" y="1699825"/>
            <a:chExt cx="800875" cy="697950"/>
          </a:xfrm>
        </p:grpSpPr>
        <p:sp>
          <p:nvSpPr>
            <p:cNvPr id="1169" name="Google Shape;1169;p63"/>
            <p:cNvSpPr/>
            <p:nvPr/>
          </p:nvSpPr>
          <p:spPr>
            <a:xfrm>
              <a:off x="1698050" y="1717600"/>
              <a:ext cx="176325" cy="680175"/>
            </a:xfrm>
            <a:custGeom>
              <a:avLst/>
              <a:gdLst/>
              <a:ahLst/>
              <a:cxnLst/>
              <a:rect l="l" t="t" r="r" b="b"/>
              <a:pathLst>
                <a:path w="7053" h="27207" extrusionOk="0">
                  <a:moveTo>
                    <a:pt x="814" y="1"/>
                  </a:moveTo>
                  <a:cubicBezTo>
                    <a:pt x="353" y="1"/>
                    <a:pt x="1" y="381"/>
                    <a:pt x="1" y="815"/>
                  </a:cubicBezTo>
                  <a:lnTo>
                    <a:pt x="1" y="26392"/>
                  </a:lnTo>
                  <a:cubicBezTo>
                    <a:pt x="1" y="26826"/>
                    <a:pt x="353" y="27206"/>
                    <a:pt x="814" y="27206"/>
                  </a:cubicBezTo>
                  <a:lnTo>
                    <a:pt x="6239" y="27206"/>
                  </a:lnTo>
                  <a:cubicBezTo>
                    <a:pt x="6673" y="27206"/>
                    <a:pt x="7053" y="26826"/>
                    <a:pt x="7053" y="26392"/>
                  </a:cubicBezTo>
                  <a:lnTo>
                    <a:pt x="7053" y="815"/>
                  </a:lnTo>
                  <a:cubicBezTo>
                    <a:pt x="7053" y="381"/>
                    <a:pt x="6673" y="1"/>
                    <a:pt x="623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1696700" y="1751525"/>
              <a:ext cx="155975" cy="646250"/>
            </a:xfrm>
            <a:custGeom>
              <a:avLst/>
              <a:gdLst/>
              <a:ahLst/>
              <a:cxnLst/>
              <a:rect l="l" t="t" r="r" b="b"/>
              <a:pathLst>
                <a:path w="6239" h="25850" extrusionOk="0">
                  <a:moveTo>
                    <a:pt x="0" y="0"/>
                  </a:moveTo>
                  <a:lnTo>
                    <a:pt x="0" y="25035"/>
                  </a:lnTo>
                  <a:cubicBezTo>
                    <a:pt x="0" y="25469"/>
                    <a:pt x="380" y="25849"/>
                    <a:pt x="814" y="25849"/>
                  </a:cubicBezTo>
                  <a:lnTo>
                    <a:pt x="6239" y="25849"/>
                  </a:lnTo>
                  <a:cubicBezTo>
                    <a:pt x="6239" y="25849"/>
                    <a:pt x="5805" y="25578"/>
                    <a:pt x="4422" y="25442"/>
                  </a:cubicBezTo>
                  <a:cubicBezTo>
                    <a:pt x="3228" y="25307"/>
                    <a:pt x="1085" y="25334"/>
                    <a:pt x="868" y="25198"/>
                  </a:cubicBezTo>
                  <a:cubicBezTo>
                    <a:pt x="380" y="24900"/>
                    <a:pt x="407" y="24384"/>
                    <a:pt x="407" y="19611"/>
                  </a:cubicBezTo>
                  <a:cubicBezTo>
                    <a:pt x="462" y="136"/>
                    <a:pt x="0" y="0"/>
                    <a:pt x="0" y="0"/>
                  </a:cubicBezTo>
                  <a:close/>
                </a:path>
              </a:pathLst>
            </a:custGeom>
            <a:solidFill>
              <a:srgbClr val="E5A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1740100" y="1819325"/>
              <a:ext cx="90200" cy="90200"/>
            </a:xfrm>
            <a:custGeom>
              <a:avLst/>
              <a:gdLst/>
              <a:ahLst/>
              <a:cxnLst/>
              <a:rect l="l" t="t" r="r" b="b"/>
              <a:pathLst>
                <a:path w="3608" h="3608" extrusionOk="0">
                  <a:moveTo>
                    <a:pt x="1791" y="0"/>
                  </a:moveTo>
                  <a:cubicBezTo>
                    <a:pt x="814" y="0"/>
                    <a:pt x="0" y="814"/>
                    <a:pt x="0" y="1818"/>
                  </a:cubicBezTo>
                  <a:cubicBezTo>
                    <a:pt x="0" y="2794"/>
                    <a:pt x="814" y="3608"/>
                    <a:pt x="1791" y="3608"/>
                  </a:cubicBezTo>
                  <a:cubicBezTo>
                    <a:pt x="2794" y="3608"/>
                    <a:pt x="3608" y="2794"/>
                    <a:pt x="3608" y="1818"/>
                  </a:cubicBezTo>
                  <a:cubicBezTo>
                    <a:pt x="3608" y="814"/>
                    <a:pt x="2794" y="0"/>
                    <a:pt x="179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1750950" y="1933925"/>
              <a:ext cx="80725" cy="347875"/>
            </a:xfrm>
            <a:custGeom>
              <a:avLst/>
              <a:gdLst/>
              <a:ahLst/>
              <a:cxnLst/>
              <a:rect l="l" t="t" r="r" b="b"/>
              <a:pathLst>
                <a:path w="3229" h="13915" extrusionOk="0">
                  <a:moveTo>
                    <a:pt x="651" y="0"/>
                  </a:moveTo>
                  <a:cubicBezTo>
                    <a:pt x="272" y="0"/>
                    <a:pt x="0" y="299"/>
                    <a:pt x="0" y="651"/>
                  </a:cubicBezTo>
                  <a:lnTo>
                    <a:pt x="0" y="13264"/>
                  </a:lnTo>
                  <a:cubicBezTo>
                    <a:pt x="0" y="13644"/>
                    <a:pt x="326" y="13915"/>
                    <a:pt x="651" y="13915"/>
                  </a:cubicBezTo>
                  <a:lnTo>
                    <a:pt x="2577" y="13915"/>
                  </a:lnTo>
                  <a:cubicBezTo>
                    <a:pt x="2957" y="13915"/>
                    <a:pt x="3228" y="13644"/>
                    <a:pt x="3228" y="13264"/>
                  </a:cubicBezTo>
                  <a:lnTo>
                    <a:pt x="3228" y="651"/>
                  </a:lnTo>
                  <a:cubicBezTo>
                    <a:pt x="3228" y="272"/>
                    <a:pt x="2930" y="0"/>
                    <a:pt x="2577"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1698050" y="1717600"/>
              <a:ext cx="176325" cy="33950"/>
            </a:xfrm>
            <a:custGeom>
              <a:avLst/>
              <a:gdLst/>
              <a:ahLst/>
              <a:cxnLst/>
              <a:rect l="l" t="t" r="r" b="b"/>
              <a:pathLst>
                <a:path w="7053" h="1358" extrusionOk="0">
                  <a:moveTo>
                    <a:pt x="814" y="1"/>
                  </a:moveTo>
                  <a:cubicBezTo>
                    <a:pt x="353" y="1"/>
                    <a:pt x="1" y="381"/>
                    <a:pt x="1" y="815"/>
                  </a:cubicBezTo>
                  <a:lnTo>
                    <a:pt x="1" y="1357"/>
                  </a:lnTo>
                  <a:lnTo>
                    <a:pt x="7053" y="1357"/>
                  </a:lnTo>
                  <a:lnTo>
                    <a:pt x="7053" y="815"/>
                  </a:lnTo>
                  <a:cubicBezTo>
                    <a:pt x="7053" y="381"/>
                    <a:pt x="6673"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1698050" y="2363825"/>
              <a:ext cx="176325" cy="33950"/>
            </a:xfrm>
            <a:custGeom>
              <a:avLst/>
              <a:gdLst/>
              <a:ahLst/>
              <a:cxnLst/>
              <a:rect l="l" t="t" r="r" b="b"/>
              <a:pathLst>
                <a:path w="7053" h="1358" extrusionOk="0">
                  <a:moveTo>
                    <a:pt x="1" y="1"/>
                  </a:moveTo>
                  <a:lnTo>
                    <a:pt x="1" y="543"/>
                  </a:lnTo>
                  <a:cubicBezTo>
                    <a:pt x="1" y="977"/>
                    <a:pt x="353" y="1357"/>
                    <a:pt x="814" y="1357"/>
                  </a:cubicBezTo>
                  <a:lnTo>
                    <a:pt x="6239" y="1357"/>
                  </a:lnTo>
                  <a:cubicBezTo>
                    <a:pt x="6673" y="1357"/>
                    <a:pt x="7053" y="977"/>
                    <a:pt x="7053" y="543"/>
                  </a:cubicBezTo>
                  <a:lnTo>
                    <a:pt x="7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3"/>
            <p:cNvSpPr/>
            <p:nvPr/>
          </p:nvSpPr>
          <p:spPr>
            <a:xfrm>
              <a:off x="1775350" y="2180075"/>
              <a:ext cx="31225" cy="44100"/>
            </a:xfrm>
            <a:custGeom>
              <a:avLst/>
              <a:gdLst/>
              <a:ahLst/>
              <a:cxnLst/>
              <a:rect l="l" t="t" r="r" b="b"/>
              <a:pathLst>
                <a:path w="1249" h="1764" extrusionOk="0">
                  <a:moveTo>
                    <a:pt x="516" y="0"/>
                  </a:moveTo>
                  <a:cubicBezTo>
                    <a:pt x="353" y="0"/>
                    <a:pt x="218" y="27"/>
                    <a:pt x="136" y="82"/>
                  </a:cubicBezTo>
                  <a:cubicBezTo>
                    <a:pt x="28" y="163"/>
                    <a:pt x="1" y="272"/>
                    <a:pt x="1" y="380"/>
                  </a:cubicBezTo>
                  <a:cubicBezTo>
                    <a:pt x="1" y="489"/>
                    <a:pt x="28" y="570"/>
                    <a:pt x="55" y="624"/>
                  </a:cubicBezTo>
                  <a:cubicBezTo>
                    <a:pt x="109" y="706"/>
                    <a:pt x="164" y="760"/>
                    <a:pt x="245" y="814"/>
                  </a:cubicBezTo>
                  <a:cubicBezTo>
                    <a:pt x="164" y="841"/>
                    <a:pt x="109" y="895"/>
                    <a:pt x="55" y="950"/>
                  </a:cubicBezTo>
                  <a:cubicBezTo>
                    <a:pt x="28" y="1004"/>
                    <a:pt x="1" y="1085"/>
                    <a:pt x="1" y="1167"/>
                  </a:cubicBezTo>
                  <a:cubicBezTo>
                    <a:pt x="1" y="1275"/>
                    <a:pt x="1" y="1329"/>
                    <a:pt x="55" y="1411"/>
                  </a:cubicBezTo>
                  <a:cubicBezTo>
                    <a:pt x="82" y="1465"/>
                    <a:pt x="136" y="1519"/>
                    <a:pt x="218" y="1574"/>
                  </a:cubicBezTo>
                  <a:lnTo>
                    <a:pt x="28" y="1574"/>
                  </a:lnTo>
                  <a:lnTo>
                    <a:pt x="28" y="1763"/>
                  </a:lnTo>
                  <a:lnTo>
                    <a:pt x="1249" y="1763"/>
                  </a:lnTo>
                  <a:lnTo>
                    <a:pt x="1249" y="1574"/>
                  </a:lnTo>
                  <a:lnTo>
                    <a:pt x="543" y="1574"/>
                  </a:lnTo>
                  <a:cubicBezTo>
                    <a:pt x="435" y="1574"/>
                    <a:pt x="353" y="1546"/>
                    <a:pt x="272" y="1492"/>
                  </a:cubicBezTo>
                  <a:cubicBezTo>
                    <a:pt x="191" y="1411"/>
                    <a:pt x="164" y="1329"/>
                    <a:pt x="164" y="1248"/>
                  </a:cubicBezTo>
                  <a:cubicBezTo>
                    <a:pt x="164" y="1140"/>
                    <a:pt x="191" y="1085"/>
                    <a:pt x="245" y="1031"/>
                  </a:cubicBezTo>
                  <a:cubicBezTo>
                    <a:pt x="299" y="1004"/>
                    <a:pt x="408" y="977"/>
                    <a:pt x="516" y="977"/>
                  </a:cubicBezTo>
                  <a:lnTo>
                    <a:pt x="1249" y="977"/>
                  </a:lnTo>
                  <a:lnTo>
                    <a:pt x="1249" y="787"/>
                  </a:lnTo>
                  <a:lnTo>
                    <a:pt x="543" y="787"/>
                  </a:lnTo>
                  <a:cubicBezTo>
                    <a:pt x="435" y="787"/>
                    <a:pt x="353" y="760"/>
                    <a:pt x="272" y="678"/>
                  </a:cubicBezTo>
                  <a:cubicBezTo>
                    <a:pt x="191" y="624"/>
                    <a:pt x="164" y="543"/>
                    <a:pt x="164" y="434"/>
                  </a:cubicBezTo>
                  <a:cubicBezTo>
                    <a:pt x="164" y="353"/>
                    <a:pt x="191" y="299"/>
                    <a:pt x="245" y="244"/>
                  </a:cubicBezTo>
                  <a:cubicBezTo>
                    <a:pt x="299" y="217"/>
                    <a:pt x="408" y="190"/>
                    <a:pt x="516" y="190"/>
                  </a:cubicBezTo>
                  <a:lnTo>
                    <a:pt x="1249" y="190"/>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3"/>
            <p:cNvSpPr/>
            <p:nvPr/>
          </p:nvSpPr>
          <p:spPr>
            <a:xfrm>
              <a:off x="1775350" y="2146175"/>
              <a:ext cx="31900" cy="25775"/>
            </a:xfrm>
            <a:custGeom>
              <a:avLst/>
              <a:gdLst/>
              <a:ahLst/>
              <a:cxnLst/>
              <a:rect l="l" t="t" r="r" b="b"/>
              <a:pathLst>
                <a:path w="1276" h="1031" extrusionOk="0">
                  <a:moveTo>
                    <a:pt x="679" y="190"/>
                  </a:moveTo>
                  <a:cubicBezTo>
                    <a:pt x="815" y="190"/>
                    <a:pt x="923" y="217"/>
                    <a:pt x="977" y="299"/>
                  </a:cubicBezTo>
                  <a:cubicBezTo>
                    <a:pt x="1059" y="353"/>
                    <a:pt x="1113" y="461"/>
                    <a:pt x="1113" y="570"/>
                  </a:cubicBezTo>
                  <a:cubicBezTo>
                    <a:pt x="1113" y="651"/>
                    <a:pt x="1086" y="705"/>
                    <a:pt x="1059" y="760"/>
                  </a:cubicBezTo>
                  <a:cubicBezTo>
                    <a:pt x="1004" y="787"/>
                    <a:pt x="950" y="814"/>
                    <a:pt x="869" y="814"/>
                  </a:cubicBezTo>
                  <a:cubicBezTo>
                    <a:pt x="787" y="814"/>
                    <a:pt x="733" y="787"/>
                    <a:pt x="679" y="732"/>
                  </a:cubicBezTo>
                  <a:cubicBezTo>
                    <a:pt x="652" y="678"/>
                    <a:pt x="625" y="543"/>
                    <a:pt x="625" y="380"/>
                  </a:cubicBezTo>
                  <a:lnTo>
                    <a:pt x="625" y="190"/>
                  </a:lnTo>
                  <a:close/>
                  <a:moveTo>
                    <a:pt x="543" y="0"/>
                  </a:moveTo>
                  <a:cubicBezTo>
                    <a:pt x="353" y="0"/>
                    <a:pt x="218" y="27"/>
                    <a:pt x="136" y="136"/>
                  </a:cubicBezTo>
                  <a:cubicBezTo>
                    <a:pt x="28" y="217"/>
                    <a:pt x="1" y="353"/>
                    <a:pt x="1" y="515"/>
                  </a:cubicBezTo>
                  <a:cubicBezTo>
                    <a:pt x="1" y="597"/>
                    <a:pt x="1" y="651"/>
                    <a:pt x="28" y="732"/>
                  </a:cubicBezTo>
                  <a:cubicBezTo>
                    <a:pt x="28" y="787"/>
                    <a:pt x="55" y="868"/>
                    <a:pt x="82" y="922"/>
                  </a:cubicBezTo>
                  <a:lnTo>
                    <a:pt x="272" y="922"/>
                  </a:lnTo>
                  <a:cubicBezTo>
                    <a:pt x="245" y="868"/>
                    <a:pt x="218" y="814"/>
                    <a:pt x="191" y="732"/>
                  </a:cubicBezTo>
                  <a:cubicBezTo>
                    <a:pt x="164" y="678"/>
                    <a:pt x="164" y="597"/>
                    <a:pt x="164" y="543"/>
                  </a:cubicBezTo>
                  <a:cubicBezTo>
                    <a:pt x="164" y="434"/>
                    <a:pt x="191" y="353"/>
                    <a:pt x="245" y="271"/>
                  </a:cubicBezTo>
                  <a:cubicBezTo>
                    <a:pt x="299" y="217"/>
                    <a:pt x="353" y="190"/>
                    <a:pt x="462" y="190"/>
                  </a:cubicBezTo>
                  <a:lnTo>
                    <a:pt x="462" y="461"/>
                  </a:lnTo>
                  <a:cubicBezTo>
                    <a:pt x="462" y="651"/>
                    <a:pt x="516" y="787"/>
                    <a:pt x="570" y="895"/>
                  </a:cubicBezTo>
                  <a:cubicBezTo>
                    <a:pt x="652" y="977"/>
                    <a:pt x="760" y="1031"/>
                    <a:pt x="896" y="1031"/>
                  </a:cubicBezTo>
                  <a:cubicBezTo>
                    <a:pt x="1004" y="1031"/>
                    <a:pt x="1113" y="977"/>
                    <a:pt x="1167" y="922"/>
                  </a:cubicBezTo>
                  <a:cubicBezTo>
                    <a:pt x="1249" y="841"/>
                    <a:pt x="1276" y="732"/>
                    <a:pt x="1276" y="624"/>
                  </a:cubicBezTo>
                  <a:cubicBezTo>
                    <a:pt x="1276" y="515"/>
                    <a:pt x="1249" y="434"/>
                    <a:pt x="1221" y="353"/>
                  </a:cubicBezTo>
                  <a:cubicBezTo>
                    <a:pt x="1194" y="299"/>
                    <a:pt x="1140" y="244"/>
                    <a:pt x="1059" y="190"/>
                  </a:cubicBezTo>
                  <a:lnTo>
                    <a:pt x="1249" y="190"/>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3"/>
            <p:cNvSpPr/>
            <p:nvPr/>
          </p:nvSpPr>
          <p:spPr>
            <a:xfrm>
              <a:off x="1767225" y="2120400"/>
              <a:ext cx="39350" cy="19000"/>
            </a:xfrm>
            <a:custGeom>
              <a:avLst/>
              <a:gdLst/>
              <a:ahLst/>
              <a:cxnLst/>
              <a:rect l="l" t="t" r="r" b="b"/>
              <a:pathLst>
                <a:path w="1574" h="760" extrusionOk="0">
                  <a:moveTo>
                    <a:pt x="353" y="0"/>
                  </a:moveTo>
                  <a:lnTo>
                    <a:pt x="353" y="407"/>
                  </a:lnTo>
                  <a:lnTo>
                    <a:pt x="0" y="407"/>
                  </a:lnTo>
                  <a:lnTo>
                    <a:pt x="0" y="624"/>
                  </a:lnTo>
                  <a:lnTo>
                    <a:pt x="353" y="624"/>
                  </a:lnTo>
                  <a:lnTo>
                    <a:pt x="353" y="760"/>
                  </a:lnTo>
                  <a:lnTo>
                    <a:pt x="516" y="760"/>
                  </a:lnTo>
                  <a:lnTo>
                    <a:pt x="516" y="624"/>
                  </a:lnTo>
                  <a:lnTo>
                    <a:pt x="1167" y="624"/>
                  </a:lnTo>
                  <a:cubicBezTo>
                    <a:pt x="1329" y="624"/>
                    <a:pt x="1438" y="597"/>
                    <a:pt x="1492" y="516"/>
                  </a:cubicBezTo>
                  <a:cubicBezTo>
                    <a:pt x="1546" y="462"/>
                    <a:pt x="1574" y="353"/>
                    <a:pt x="1574" y="217"/>
                  </a:cubicBezTo>
                  <a:lnTo>
                    <a:pt x="1574" y="0"/>
                  </a:lnTo>
                  <a:lnTo>
                    <a:pt x="1411" y="0"/>
                  </a:lnTo>
                  <a:lnTo>
                    <a:pt x="1411" y="217"/>
                  </a:lnTo>
                  <a:cubicBezTo>
                    <a:pt x="1411" y="299"/>
                    <a:pt x="1384" y="353"/>
                    <a:pt x="1357" y="380"/>
                  </a:cubicBezTo>
                  <a:cubicBezTo>
                    <a:pt x="1329" y="407"/>
                    <a:pt x="1275" y="407"/>
                    <a:pt x="1167" y="407"/>
                  </a:cubicBezTo>
                  <a:lnTo>
                    <a:pt x="516" y="407"/>
                  </a:lnTo>
                  <a:lnTo>
                    <a:pt x="51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3"/>
            <p:cNvSpPr/>
            <p:nvPr/>
          </p:nvSpPr>
          <p:spPr>
            <a:xfrm>
              <a:off x="1763825" y="2088525"/>
              <a:ext cx="42750" cy="25125"/>
            </a:xfrm>
            <a:custGeom>
              <a:avLst/>
              <a:gdLst/>
              <a:ahLst/>
              <a:cxnLst/>
              <a:rect l="l" t="t" r="r" b="b"/>
              <a:pathLst>
                <a:path w="1710" h="1005" extrusionOk="0">
                  <a:moveTo>
                    <a:pt x="977" y="1"/>
                  </a:moveTo>
                  <a:cubicBezTo>
                    <a:pt x="787" y="1"/>
                    <a:pt x="679" y="28"/>
                    <a:pt x="597" y="109"/>
                  </a:cubicBezTo>
                  <a:cubicBezTo>
                    <a:pt x="489" y="163"/>
                    <a:pt x="462" y="272"/>
                    <a:pt x="462" y="435"/>
                  </a:cubicBezTo>
                  <a:cubicBezTo>
                    <a:pt x="462" y="516"/>
                    <a:pt x="462" y="570"/>
                    <a:pt x="516" y="652"/>
                  </a:cubicBezTo>
                  <a:cubicBezTo>
                    <a:pt x="543" y="706"/>
                    <a:pt x="597" y="760"/>
                    <a:pt x="679" y="814"/>
                  </a:cubicBezTo>
                  <a:lnTo>
                    <a:pt x="1" y="814"/>
                  </a:lnTo>
                  <a:lnTo>
                    <a:pt x="1" y="1004"/>
                  </a:lnTo>
                  <a:lnTo>
                    <a:pt x="1710" y="1004"/>
                  </a:lnTo>
                  <a:lnTo>
                    <a:pt x="1710" y="814"/>
                  </a:lnTo>
                  <a:lnTo>
                    <a:pt x="1004" y="814"/>
                  </a:lnTo>
                  <a:cubicBezTo>
                    <a:pt x="896" y="814"/>
                    <a:pt x="814" y="787"/>
                    <a:pt x="733" y="733"/>
                  </a:cubicBezTo>
                  <a:cubicBezTo>
                    <a:pt x="652" y="652"/>
                    <a:pt x="625" y="570"/>
                    <a:pt x="625" y="462"/>
                  </a:cubicBezTo>
                  <a:cubicBezTo>
                    <a:pt x="625" y="380"/>
                    <a:pt x="652" y="299"/>
                    <a:pt x="706" y="272"/>
                  </a:cubicBezTo>
                  <a:cubicBezTo>
                    <a:pt x="760" y="218"/>
                    <a:pt x="869" y="190"/>
                    <a:pt x="977" y="190"/>
                  </a:cubicBezTo>
                  <a:lnTo>
                    <a:pt x="1710" y="190"/>
                  </a:lnTo>
                  <a:lnTo>
                    <a:pt x="171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3"/>
            <p:cNvSpPr/>
            <p:nvPr/>
          </p:nvSpPr>
          <p:spPr>
            <a:xfrm>
              <a:off x="1775350" y="2052600"/>
              <a:ext cx="31900" cy="27825"/>
            </a:xfrm>
            <a:custGeom>
              <a:avLst/>
              <a:gdLst/>
              <a:ahLst/>
              <a:cxnLst/>
              <a:rect l="l" t="t" r="r" b="b"/>
              <a:pathLst>
                <a:path w="1276" h="1113" extrusionOk="0">
                  <a:moveTo>
                    <a:pt x="516" y="190"/>
                  </a:moveTo>
                  <a:lnTo>
                    <a:pt x="516" y="895"/>
                  </a:lnTo>
                  <a:cubicBezTo>
                    <a:pt x="408" y="895"/>
                    <a:pt x="326" y="868"/>
                    <a:pt x="272" y="787"/>
                  </a:cubicBezTo>
                  <a:cubicBezTo>
                    <a:pt x="191" y="732"/>
                    <a:pt x="164" y="624"/>
                    <a:pt x="164" y="515"/>
                  </a:cubicBezTo>
                  <a:cubicBezTo>
                    <a:pt x="164" y="434"/>
                    <a:pt x="191" y="353"/>
                    <a:pt x="272" y="271"/>
                  </a:cubicBezTo>
                  <a:cubicBezTo>
                    <a:pt x="326" y="217"/>
                    <a:pt x="408" y="190"/>
                    <a:pt x="516" y="190"/>
                  </a:cubicBezTo>
                  <a:close/>
                  <a:moveTo>
                    <a:pt x="570" y="0"/>
                  </a:moveTo>
                  <a:cubicBezTo>
                    <a:pt x="408" y="0"/>
                    <a:pt x="272" y="27"/>
                    <a:pt x="164" y="136"/>
                  </a:cubicBezTo>
                  <a:cubicBezTo>
                    <a:pt x="55" y="217"/>
                    <a:pt x="1" y="353"/>
                    <a:pt x="1" y="515"/>
                  </a:cubicBezTo>
                  <a:cubicBezTo>
                    <a:pt x="1" y="705"/>
                    <a:pt x="55" y="841"/>
                    <a:pt x="164" y="949"/>
                  </a:cubicBezTo>
                  <a:cubicBezTo>
                    <a:pt x="299" y="1058"/>
                    <a:pt x="435" y="1112"/>
                    <a:pt x="652" y="1112"/>
                  </a:cubicBezTo>
                  <a:cubicBezTo>
                    <a:pt x="842" y="1112"/>
                    <a:pt x="1004" y="1058"/>
                    <a:pt x="1113" y="949"/>
                  </a:cubicBezTo>
                  <a:cubicBezTo>
                    <a:pt x="1221" y="841"/>
                    <a:pt x="1276" y="678"/>
                    <a:pt x="1276" y="488"/>
                  </a:cubicBezTo>
                  <a:cubicBezTo>
                    <a:pt x="1276" y="407"/>
                    <a:pt x="1276" y="326"/>
                    <a:pt x="1249" y="244"/>
                  </a:cubicBezTo>
                  <a:cubicBezTo>
                    <a:pt x="1249" y="190"/>
                    <a:pt x="1221" y="109"/>
                    <a:pt x="1194" y="27"/>
                  </a:cubicBezTo>
                  <a:lnTo>
                    <a:pt x="1004" y="27"/>
                  </a:lnTo>
                  <a:cubicBezTo>
                    <a:pt x="1032" y="109"/>
                    <a:pt x="1059" y="190"/>
                    <a:pt x="1086" y="244"/>
                  </a:cubicBezTo>
                  <a:cubicBezTo>
                    <a:pt x="1086" y="326"/>
                    <a:pt x="1113" y="407"/>
                    <a:pt x="1113" y="461"/>
                  </a:cubicBezTo>
                  <a:cubicBezTo>
                    <a:pt x="1113" y="597"/>
                    <a:pt x="1059" y="705"/>
                    <a:pt x="1004" y="787"/>
                  </a:cubicBezTo>
                  <a:cubicBezTo>
                    <a:pt x="923" y="868"/>
                    <a:pt x="815" y="895"/>
                    <a:pt x="679" y="922"/>
                  </a:cubicBezTo>
                  <a:lnTo>
                    <a:pt x="67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3"/>
            <p:cNvSpPr/>
            <p:nvPr/>
          </p:nvSpPr>
          <p:spPr>
            <a:xfrm>
              <a:off x="1775350" y="1999700"/>
              <a:ext cx="31225" cy="44775"/>
            </a:xfrm>
            <a:custGeom>
              <a:avLst/>
              <a:gdLst/>
              <a:ahLst/>
              <a:cxnLst/>
              <a:rect l="l" t="t" r="r" b="b"/>
              <a:pathLst>
                <a:path w="1249" h="1791" extrusionOk="0">
                  <a:moveTo>
                    <a:pt x="516" y="0"/>
                  </a:moveTo>
                  <a:cubicBezTo>
                    <a:pt x="353" y="0"/>
                    <a:pt x="218" y="28"/>
                    <a:pt x="136" y="109"/>
                  </a:cubicBezTo>
                  <a:cubicBezTo>
                    <a:pt x="28" y="163"/>
                    <a:pt x="1" y="272"/>
                    <a:pt x="1" y="407"/>
                  </a:cubicBezTo>
                  <a:cubicBezTo>
                    <a:pt x="1" y="489"/>
                    <a:pt x="28" y="570"/>
                    <a:pt x="55" y="651"/>
                  </a:cubicBezTo>
                  <a:cubicBezTo>
                    <a:pt x="109" y="706"/>
                    <a:pt x="164" y="787"/>
                    <a:pt x="245" y="814"/>
                  </a:cubicBezTo>
                  <a:cubicBezTo>
                    <a:pt x="164" y="868"/>
                    <a:pt x="109" y="895"/>
                    <a:pt x="55" y="977"/>
                  </a:cubicBezTo>
                  <a:cubicBezTo>
                    <a:pt x="28" y="1031"/>
                    <a:pt x="1" y="1112"/>
                    <a:pt x="1" y="1194"/>
                  </a:cubicBezTo>
                  <a:cubicBezTo>
                    <a:pt x="1" y="1275"/>
                    <a:pt x="1" y="1357"/>
                    <a:pt x="55" y="1411"/>
                  </a:cubicBezTo>
                  <a:cubicBezTo>
                    <a:pt x="82" y="1492"/>
                    <a:pt x="136" y="1546"/>
                    <a:pt x="218" y="1574"/>
                  </a:cubicBezTo>
                  <a:lnTo>
                    <a:pt x="28" y="1574"/>
                  </a:lnTo>
                  <a:lnTo>
                    <a:pt x="28" y="1791"/>
                  </a:lnTo>
                  <a:lnTo>
                    <a:pt x="1249" y="1791"/>
                  </a:lnTo>
                  <a:lnTo>
                    <a:pt x="1249" y="1574"/>
                  </a:lnTo>
                  <a:lnTo>
                    <a:pt x="543" y="1574"/>
                  </a:lnTo>
                  <a:cubicBezTo>
                    <a:pt x="435" y="1574"/>
                    <a:pt x="353" y="1546"/>
                    <a:pt x="272" y="1492"/>
                  </a:cubicBezTo>
                  <a:cubicBezTo>
                    <a:pt x="191" y="1438"/>
                    <a:pt x="164" y="1357"/>
                    <a:pt x="164" y="1248"/>
                  </a:cubicBezTo>
                  <a:cubicBezTo>
                    <a:pt x="164" y="1167"/>
                    <a:pt x="191" y="1085"/>
                    <a:pt x="245" y="1058"/>
                  </a:cubicBezTo>
                  <a:cubicBezTo>
                    <a:pt x="299" y="1004"/>
                    <a:pt x="408" y="1004"/>
                    <a:pt x="516" y="1004"/>
                  </a:cubicBezTo>
                  <a:lnTo>
                    <a:pt x="1249" y="1004"/>
                  </a:lnTo>
                  <a:lnTo>
                    <a:pt x="1249" y="787"/>
                  </a:lnTo>
                  <a:lnTo>
                    <a:pt x="543" y="787"/>
                  </a:lnTo>
                  <a:cubicBezTo>
                    <a:pt x="435" y="787"/>
                    <a:pt x="353" y="760"/>
                    <a:pt x="272" y="706"/>
                  </a:cubicBezTo>
                  <a:cubicBezTo>
                    <a:pt x="191" y="651"/>
                    <a:pt x="164" y="570"/>
                    <a:pt x="164" y="462"/>
                  </a:cubicBezTo>
                  <a:cubicBezTo>
                    <a:pt x="164" y="380"/>
                    <a:pt x="191" y="299"/>
                    <a:pt x="245" y="272"/>
                  </a:cubicBezTo>
                  <a:cubicBezTo>
                    <a:pt x="299" y="217"/>
                    <a:pt x="408" y="217"/>
                    <a:pt x="516" y="217"/>
                  </a:cubicBezTo>
                  <a:lnTo>
                    <a:pt x="1249" y="217"/>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3"/>
            <p:cNvSpPr/>
            <p:nvPr/>
          </p:nvSpPr>
          <p:spPr>
            <a:xfrm>
              <a:off x="1775350" y="1965800"/>
              <a:ext cx="31900" cy="25775"/>
            </a:xfrm>
            <a:custGeom>
              <a:avLst/>
              <a:gdLst/>
              <a:ahLst/>
              <a:cxnLst/>
              <a:rect l="l" t="t" r="r" b="b"/>
              <a:pathLst>
                <a:path w="1276" h="1031" extrusionOk="0">
                  <a:moveTo>
                    <a:pt x="679" y="217"/>
                  </a:moveTo>
                  <a:cubicBezTo>
                    <a:pt x="815" y="217"/>
                    <a:pt x="923" y="244"/>
                    <a:pt x="977" y="299"/>
                  </a:cubicBezTo>
                  <a:cubicBezTo>
                    <a:pt x="1059" y="380"/>
                    <a:pt x="1113" y="461"/>
                    <a:pt x="1113" y="570"/>
                  </a:cubicBezTo>
                  <a:cubicBezTo>
                    <a:pt x="1113" y="651"/>
                    <a:pt x="1086" y="705"/>
                    <a:pt x="1059" y="760"/>
                  </a:cubicBezTo>
                  <a:cubicBezTo>
                    <a:pt x="1004" y="814"/>
                    <a:pt x="950" y="841"/>
                    <a:pt x="869" y="841"/>
                  </a:cubicBezTo>
                  <a:cubicBezTo>
                    <a:pt x="787" y="841"/>
                    <a:pt x="733" y="814"/>
                    <a:pt x="679" y="733"/>
                  </a:cubicBezTo>
                  <a:cubicBezTo>
                    <a:pt x="652" y="678"/>
                    <a:pt x="625" y="570"/>
                    <a:pt x="625" y="407"/>
                  </a:cubicBezTo>
                  <a:lnTo>
                    <a:pt x="625" y="217"/>
                  </a:lnTo>
                  <a:close/>
                  <a:moveTo>
                    <a:pt x="543" y="0"/>
                  </a:moveTo>
                  <a:cubicBezTo>
                    <a:pt x="353" y="0"/>
                    <a:pt x="218" y="54"/>
                    <a:pt x="136" y="136"/>
                  </a:cubicBezTo>
                  <a:cubicBezTo>
                    <a:pt x="28" y="217"/>
                    <a:pt x="1" y="353"/>
                    <a:pt x="1" y="543"/>
                  </a:cubicBezTo>
                  <a:cubicBezTo>
                    <a:pt x="1" y="597"/>
                    <a:pt x="1" y="651"/>
                    <a:pt x="28" y="733"/>
                  </a:cubicBezTo>
                  <a:cubicBezTo>
                    <a:pt x="28" y="814"/>
                    <a:pt x="55" y="868"/>
                    <a:pt x="82" y="950"/>
                  </a:cubicBezTo>
                  <a:lnTo>
                    <a:pt x="272" y="950"/>
                  </a:lnTo>
                  <a:cubicBezTo>
                    <a:pt x="245" y="895"/>
                    <a:pt x="218" y="814"/>
                    <a:pt x="191" y="760"/>
                  </a:cubicBezTo>
                  <a:cubicBezTo>
                    <a:pt x="164" y="678"/>
                    <a:pt x="164" y="624"/>
                    <a:pt x="164" y="543"/>
                  </a:cubicBezTo>
                  <a:cubicBezTo>
                    <a:pt x="164" y="434"/>
                    <a:pt x="191" y="353"/>
                    <a:pt x="245" y="299"/>
                  </a:cubicBezTo>
                  <a:cubicBezTo>
                    <a:pt x="299" y="244"/>
                    <a:pt x="353" y="217"/>
                    <a:pt x="462" y="217"/>
                  </a:cubicBezTo>
                  <a:lnTo>
                    <a:pt x="462" y="488"/>
                  </a:lnTo>
                  <a:cubicBezTo>
                    <a:pt x="462" y="678"/>
                    <a:pt x="516" y="814"/>
                    <a:pt x="570" y="895"/>
                  </a:cubicBezTo>
                  <a:cubicBezTo>
                    <a:pt x="652" y="977"/>
                    <a:pt x="760" y="1031"/>
                    <a:pt x="896" y="1031"/>
                  </a:cubicBezTo>
                  <a:cubicBezTo>
                    <a:pt x="1004" y="1031"/>
                    <a:pt x="1113" y="1004"/>
                    <a:pt x="1167" y="922"/>
                  </a:cubicBezTo>
                  <a:cubicBezTo>
                    <a:pt x="1249" y="841"/>
                    <a:pt x="1276" y="760"/>
                    <a:pt x="1276" y="624"/>
                  </a:cubicBezTo>
                  <a:cubicBezTo>
                    <a:pt x="1276" y="516"/>
                    <a:pt x="1249" y="434"/>
                    <a:pt x="1221" y="380"/>
                  </a:cubicBezTo>
                  <a:cubicBezTo>
                    <a:pt x="1194" y="299"/>
                    <a:pt x="1140" y="244"/>
                    <a:pt x="1059" y="217"/>
                  </a:cubicBezTo>
                  <a:lnTo>
                    <a:pt x="1249" y="217"/>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3"/>
            <p:cNvSpPr/>
            <p:nvPr/>
          </p:nvSpPr>
          <p:spPr>
            <a:xfrm>
              <a:off x="1767225" y="1940025"/>
              <a:ext cx="39350" cy="19700"/>
            </a:xfrm>
            <a:custGeom>
              <a:avLst/>
              <a:gdLst/>
              <a:ahLst/>
              <a:cxnLst/>
              <a:rect l="l" t="t" r="r" b="b"/>
              <a:pathLst>
                <a:path w="1574" h="788" extrusionOk="0">
                  <a:moveTo>
                    <a:pt x="353" y="1"/>
                  </a:moveTo>
                  <a:lnTo>
                    <a:pt x="353" y="434"/>
                  </a:lnTo>
                  <a:lnTo>
                    <a:pt x="0" y="434"/>
                  </a:lnTo>
                  <a:lnTo>
                    <a:pt x="0" y="624"/>
                  </a:lnTo>
                  <a:lnTo>
                    <a:pt x="353" y="624"/>
                  </a:lnTo>
                  <a:lnTo>
                    <a:pt x="353" y="787"/>
                  </a:lnTo>
                  <a:lnTo>
                    <a:pt x="516" y="787"/>
                  </a:lnTo>
                  <a:lnTo>
                    <a:pt x="516" y="624"/>
                  </a:lnTo>
                  <a:lnTo>
                    <a:pt x="1167" y="624"/>
                  </a:lnTo>
                  <a:cubicBezTo>
                    <a:pt x="1329" y="624"/>
                    <a:pt x="1438" y="597"/>
                    <a:pt x="1492" y="543"/>
                  </a:cubicBezTo>
                  <a:cubicBezTo>
                    <a:pt x="1546" y="489"/>
                    <a:pt x="1574" y="380"/>
                    <a:pt x="1574" y="218"/>
                  </a:cubicBezTo>
                  <a:lnTo>
                    <a:pt x="1574" y="1"/>
                  </a:lnTo>
                  <a:lnTo>
                    <a:pt x="1411" y="1"/>
                  </a:lnTo>
                  <a:lnTo>
                    <a:pt x="1411" y="218"/>
                  </a:lnTo>
                  <a:cubicBezTo>
                    <a:pt x="1411" y="299"/>
                    <a:pt x="1384" y="353"/>
                    <a:pt x="1357" y="380"/>
                  </a:cubicBezTo>
                  <a:cubicBezTo>
                    <a:pt x="1329" y="407"/>
                    <a:pt x="1275" y="434"/>
                    <a:pt x="1167" y="434"/>
                  </a:cubicBezTo>
                  <a:lnTo>
                    <a:pt x="516" y="434"/>
                  </a:lnTo>
                  <a:lnTo>
                    <a:pt x="516"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3"/>
            <p:cNvSpPr/>
            <p:nvPr/>
          </p:nvSpPr>
          <p:spPr>
            <a:xfrm>
              <a:off x="1763825" y="1928500"/>
              <a:ext cx="42750" cy="5450"/>
            </a:xfrm>
            <a:custGeom>
              <a:avLst/>
              <a:gdLst/>
              <a:ahLst/>
              <a:cxnLst/>
              <a:rect l="l" t="t" r="r" b="b"/>
              <a:pathLst>
                <a:path w="1710" h="218" extrusionOk="0">
                  <a:moveTo>
                    <a:pt x="1" y="0"/>
                  </a:moveTo>
                  <a:lnTo>
                    <a:pt x="1" y="217"/>
                  </a:lnTo>
                  <a:lnTo>
                    <a:pt x="272" y="217"/>
                  </a:lnTo>
                  <a:lnTo>
                    <a:pt x="272" y="0"/>
                  </a:lnTo>
                  <a:close/>
                  <a:moveTo>
                    <a:pt x="489" y="0"/>
                  </a:moveTo>
                  <a:lnTo>
                    <a:pt x="489" y="217"/>
                  </a:lnTo>
                  <a:lnTo>
                    <a:pt x="1710" y="217"/>
                  </a:lnTo>
                  <a:lnTo>
                    <a:pt x="1710"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3"/>
            <p:cNvSpPr/>
            <p:nvPr/>
          </p:nvSpPr>
          <p:spPr>
            <a:xfrm>
              <a:off x="1775350" y="1896625"/>
              <a:ext cx="31900" cy="23750"/>
            </a:xfrm>
            <a:custGeom>
              <a:avLst/>
              <a:gdLst/>
              <a:ahLst/>
              <a:cxnLst/>
              <a:rect l="l" t="t" r="r" b="b"/>
              <a:pathLst>
                <a:path w="1276" h="950" extrusionOk="0">
                  <a:moveTo>
                    <a:pt x="82" y="1"/>
                  </a:moveTo>
                  <a:cubicBezTo>
                    <a:pt x="55" y="55"/>
                    <a:pt x="28" y="109"/>
                    <a:pt x="28" y="163"/>
                  </a:cubicBezTo>
                  <a:cubicBezTo>
                    <a:pt x="1" y="218"/>
                    <a:pt x="1" y="272"/>
                    <a:pt x="1" y="353"/>
                  </a:cubicBezTo>
                  <a:cubicBezTo>
                    <a:pt x="1" y="543"/>
                    <a:pt x="55" y="679"/>
                    <a:pt x="164" y="787"/>
                  </a:cubicBezTo>
                  <a:cubicBezTo>
                    <a:pt x="272" y="896"/>
                    <a:pt x="435" y="950"/>
                    <a:pt x="625" y="950"/>
                  </a:cubicBezTo>
                  <a:cubicBezTo>
                    <a:pt x="842" y="950"/>
                    <a:pt x="977" y="896"/>
                    <a:pt x="1113" y="787"/>
                  </a:cubicBezTo>
                  <a:cubicBezTo>
                    <a:pt x="1221" y="679"/>
                    <a:pt x="1276" y="543"/>
                    <a:pt x="1276" y="353"/>
                  </a:cubicBezTo>
                  <a:cubicBezTo>
                    <a:pt x="1276" y="299"/>
                    <a:pt x="1276" y="218"/>
                    <a:pt x="1249" y="163"/>
                  </a:cubicBezTo>
                  <a:cubicBezTo>
                    <a:pt x="1249" y="109"/>
                    <a:pt x="1221" y="55"/>
                    <a:pt x="1194" y="1"/>
                  </a:cubicBezTo>
                  <a:lnTo>
                    <a:pt x="1004" y="1"/>
                  </a:lnTo>
                  <a:cubicBezTo>
                    <a:pt x="1032" y="55"/>
                    <a:pt x="1059" y="109"/>
                    <a:pt x="1086" y="163"/>
                  </a:cubicBezTo>
                  <a:cubicBezTo>
                    <a:pt x="1086" y="218"/>
                    <a:pt x="1113" y="272"/>
                    <a:pt x="1113" y="326"/>
                  </a:cubicBezTo>
                  <a:cubicBezTo>
                    <a:pt x="1113" y="462"/>
                    <a:pt x="1059" y="570"/>
                    <a:pt x="977" y="624"/>
                  </a:cubicBezTo>
                  <a:cubicBezTo>
                    <a:pt x="896" y="706"/>
                    <a:pt x="787" y="733"/>
                    <a:pt x="625" y="733"/>
                  </a:cubicBezTo>
                  <a:cubicBezTo>
                    <a:pt x="489" y="733"/>
                    <a:pt x="381" y="706"/>
                    <a:pt x="299" y="624"/>
                  </a:cubicBezTo>
                  <a:cubicBezTo>
                    <a:pt x="218" y="570"/>
                    <a:pt x="164" y="462"/>
                    <a:pt x="164" y="326"/>
                  </a:cubicBezTo>
                  <a:cubicBezTo>
                    <a:pt x="164" y="272"/>
                    <a:pt x="164" y="218"/>
                    <a:pt x="191" y="163"/>
                  </a:cubicBezTo>
                  <a:cubicBezTo>
                    <a:pt x="191" y="109"/>
                    <a:pt x="218" y="55"/>
                    <a:pt x="245"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3"/>
            <p:cNvSpPr/>
            <p:nvPr/>
          </p:nvSpPr>
          <p:spPr>
            <a:xfrm>
              <a:off x="1775350" y="1866800"/>
              <a:ext cx="31900" cy="23075"/>
            </a:xfrm>
            <a:custGeom>
              <a:avLst/>
              <a:gdLst/>
              <a:ahLst/>
              <a:cxnLst/>
              <a:rect l="l" t="t" r="r" b="b"/>
              <a:pathLst>
                <a:path w="1276" h="923" extrusionOk="0">
                  <a:moveTo>
                    <a:pt x="896" y="0"/>
                  </a:moveTo>
                  <a:cubicBezTo>
                    <a:pt x="815" y="0"/>
                    <a:pt x="733" y="27"/>
                    <a:pt x="679" y="82"/>
                  </a:cubicBezTo>
                  <a:cubicBezTo>
                    <a:pt x="625" y="136"/>
                    <a:pt x="570" y="244"/>
                    <a:pt x="543" y="380"/>
                  </a:cubicBezTo>
                  <a:lnTo>
                    <a:pt x="543" y="461"/>
                  </a:lnTo>
                  <a:cubicBezTo>
                    <a:pt x="516" y="570"/>
                    <a:pt x="489" y="624"/>
                    <a:pt x="462" y="678"/>
                  </a:cubicBezTo>
                  <a:cubicBezTo>
                    <a:pt x="435" y="705"/>
                    <a:pt x="381" y="705"/>
                    <a:pt x="353" y="705"/>
                  </a:cubicBezTo>
                  <a:cubicBezTo>
                    <a:pt x="272" y="705"/>
                    <a:pt x="245" y="705"/>
                    <a:pt x="218" y="651"/>
                  </a:cubicBezTo>
                  <a:cubicBezTo>
                    <a:pt x="191" y="597"/>
                    <a:pt x="164" y="515"/>
                    <a:pt x="164" y="407"/>
                  </a:cubicBezTo>
                  <a:cubicBezTo>
                    <a:pt x="164" y="353"/>
                    <a:pt x="164" y="299"/>
                    <a:pt x="191" y="217"/>
                  </a:cubicBezTo>
                  <a:cubicBezTo>
                    <a:pt x="191" y="163"/>
                    <a:pt x="218" y="109"/>
                    <a:pt x="245" y="54"/>
                  </a:cubicBezTo>
                  <a:lnTo>
                    <a:pt x="55" y="54"/>
                  </a:lnTo>
                  <a:cubicBezTo>
                    <a:pt x="28" y="109"/>
                    <a:pt x="28" y="163"/>
                    <a:pt x="1" y="244"/>
                  </a:cubicBezTo>
                  <a:cubicBezTo>
                    <a:pt x="1" y="299"/>
                    <a:pt x="1" y="380"/>
                    <a:pt x="1" y="434"/>
                  </a:cubicBezTo>
                  <a:cubicBezTo>
                    <a:pt x="1" y="597"/>
                    <a:pt x="28" y="705"/>
                    <a:pt x="82" y="787"/>
                  </a:cubicBezTo>
                  <a:cubicBezTo>
                    <a:pt x="164" y="868"/>
                    <a:pt x="245" y="922"/>
                    <a:pt x="353" y="922"/>
                  </a:cubicBezTo>
                  <a:cubicBezTo>
                    <a:pt x="462" y="922"/>
                    <a:pt x="516" y="895"/>
                    <a:pt x="570" y="841"/>
                  </a:cubicBezTo>
                  <a:cubicBezTo>
                    <a:pt x="625" y="787"/>
                    <a:pt x="679" y="678"/>
                    <a:pt x="706" y="570"/>
                  </a:cubicBezTo>
                  <a:lnTo>
                    <a:pt x="706" y="488"/>
                  </a:lnTo>
                  <a:cubicBezTo>
                    <a:pt x="733" y="380"/>
                    <a:pt x="760" y="299"/>
                    <a:pt x="787" y="244"/>
                  </a:cubicBezTo>
                  <a:cubicBezTo>
                    <a:pt x="815" y="217"/>
                    <a:pt x="869" y="190"/>
                    <a:pt x="923" y="190"/>
                  </a:cubicBezTo>
                  <a:cubicBezTo>
                    <a:pt x="977" y="190"/>
                    <a:pt x="1032" y="217"/>
                    <a:pt x="1059" y="271"/>
                  </a:cubicBezTo>
                  <a:cubicBezTo>
                    <a:pt x="1086" y="326"/>
                    <a:pt x="1113" y="407"/>
                    <a:pt x="1113" y="488"/>
                  </a:cubicBezTo>
                  <a:cubicBezTo>
                    <a:pt x="1113" y="570"/>
                    <a:pt x="1086" y="624"/>
                    <a:pt x="1086" y="705"/>
                  </a:cubicBezTo>
                  <a:cubicBezTo>
                    <a:pt x="1059" y="787"/>
                    <a:pt x="1032" y="841"/>
                    <a:pt x="1004" y="922"/>
                  </a:cubicBezTo>
                  <a:lnTo>
                    <a:pt x="1194" y="922"/>
                  </a:lnTo>
                  <a:cubicBezTo>
                    <a:pt x="1221" y="841"/>
                    <a:pt x="1249" y="760"/>
                    <a:pt x="1249" y="705"/>
                  </a:cubicBezTo>
                  <a:cubicBezTo>
                    <a:pt x="1276" y="624"/>
                    <a:pt x="1276" y="570"/>
                    <a:pt x="1276" y="488"/>
                  </a:cubicBezTo>
                  <a:cubicBezTo>
                    <a:pt x="1276" y="326"/>
                    <a:pt x="1249" y="217"/>
                    <a:pt x="1167" y="136"/>
                  </a:cubicBezTo>
                  <a:cubicBezTo>
                    <a:pt x="1113" y="27"/>
                    <a:pt x="1032" y="0"/>
                    <a:pt x="89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3"/>
            <p:cNvSpPr/>
            <p:nvPr/>
          </p:nvSpPr>
          <p:spPr>
            <a:xfrm>
              <a:off x="1868250" y="1699825"/>
              <a:ext cx="280075" cy="694025"/>
            </a:xfrm>
            <a:custGeom>
              <a:avLst/>
              <a:gdLst/>
              <a:ahLst/>
              <a:cxnLst/>
              <a:rect l="l" t="t" r="r" b="b"/>
              <a:pathLst>
                <a:path w="11203" h="27761" extrusionOk="0">
                  <a:moveTo>
                    <a:pt x="6206" y="0"/>
                  </a:moveTo>
                  <a:cubicBezTo>
                    <a:pt x="6172" y="0"/>
                    <a:pt x="6138" y="2"/>
                    <a:pt x="6104" y="7"/>
                  </a:cubicBezTo>
                  <a:lnTo>
                    <a:pt x="733" y="902"/>
                  </a:lnTo>
                  <a:cubicBezTo>
                    <a:pt x="299" y="956"/>
                    <a:pt x="1" y="1390"/>
                    <a:pt x="55" y="1851"/>
                  </a:cubicBezTo>
                  <a:lnTo>
                    <a:pt x="4151" y="27076"/>
                  </a:lnTo>
                  <a:cubicBezTo>
                    <a:pt x="4226" y="27476"/>
                    <a:pt x="4600" y="27761"/>
                    <a:pt x="4998" y="27761"/>
                  </a:cubicBezTo>
                  <a:cubicBezTo>
                    <a:pt x="5032" y="27761"/>
                    <a:pt x="5066" y="27759"/>
                    <a:pt x="5100" y="27754"/>
                  </a:cubicBezTo>
                  <a:lnTo>
                    <a:pt x="10471" y="26859"/>
                  </a:lnTo>
                  <a:cubicBezTo>
                    <a:pt x="10905" y="26805"/>
                    <a:pt x="11203" y="26344"/>
                    <a:pt x="11149" y="25910"/>
                  </a:cubicBezTo>
                  <a:lnTo>
                    <a:pt x="7053" y="685"/>
                  </a:lnTo>
                  <a:cubicBezTo>
                    <a:pt x="6978" y="285"/>
                    <a:pt x="6604" y="0"/>
                    <a:pt x="6206"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3"/>
            <p:cNvSpPr/>
            <p:nvPr/>
          </p:nvSpPr>
          <p:spPr>
            <a:xfrm>
              <a:off x="1871650" y="1759650"/>
              <a:ext cx="258375" cy="634200"/>
            </a:xfrm>
            <a:custGeom>
              <a:avLst/>
              <a:gdLst/>
              <a:ahLst/>
              <a:cxnLst/>
              <a:rect l="l" t="t" r="r" b="b"/>
              <a:pathLst>
                <a:path w="10335" h="25368" extrusionOk="0">
                  <a:moveTo>
                    <a:pt x="0" y="1"/>
                  </a:moveTo>
                  <a:lnTo>
                    <a:pt x="4015" y="24683"/>
                  </a:lnTo>
                  <a:cubicBezTo>
                    <a:pt x="4090" y="25083"/>
                    <a:pt x="4464" y="25368"/>
                    <a:pt x="4862" y="25368"/>
                  </a:cubicBezTo>
                  <a:cubicBezTo>
                    <a:pt x="4896" y="25368"/>
                    <a:pt x="4930" y="25366"/>
                    <a:pt x="4964" y="25361"/>
                  </a:cubicBezTo>
                  <a:lnTo>
                    <a:pt x="10335" y="24466"/>
                  </a:lnTo>
                  <a:cubicBezTo>
                    <a:pt x="10335" y="24466"/>
                    <a:pt x="10052" y="24317"/>
                    <a:pt x="9253" y="24317"/>
                  </a:cubicBezTo>
                  <a:cubicBezTo>
                    <a:pt x="9031" y="24317"/>
                    <a:pt x="8770" y="24328"/>
                    <a:pt x="8463" y="24358"/>
                  </a:cubicBezTo>
                  <a:cubicBezTo>
                    <a:pt x="7393" y="24429"/>
                    <a:pt x="5656" y="24730"/>
                    <a:pt x="5079" y="24730"/>
                  </a:cubicBezTo>
                  <a:cubicBezTo>
                    <a:pt x="4998" y="24730"/>
                    <a:pt x="4940" y="24724"/>
                    <a:pt x="4910" y="24710"/>
                  </a:cubicBezTo>
                  <a:cubicBezTo>
                    <a:pt x="4367" y="24493"/>
                    <a:pt x="4286" y="24005"/>
                    <a:pt x="3554" y="19286"/>
                  </a:cubicBezTo>
                  <a:cubicBezTo>
                    <a:pt x="462" y="29"/>
                    <a:pt x="0" y="1"/>
                    <a:pt x="0"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3"/>
            <p:cNvSpPr/>
            <p:nvPr/>
          </p:nvSpPr>
          <p:spPr>
            <a:xfrm>
              <a:off x="1932675" y="1810500"/>
              <a:ext cx="89525" cy="89550"/>
            </a:xfrm>
            <a:custGeom>
              <a:avLst/>
              <a:gdLst/>
              <a:ahLst/>
              <a:cxnLst/>
              <a:rect l="l" t="t" r="r" b="b"/>
              <a:pathLst>
                <a:path w="3581" h="3582" extrusionOk="0">
                  <a:moveTo>
                    <a:pt x="1791" y="1"/>
                  </a:moveTo>
                  <a:cubicBezTo>
                    <a:pt x="787" y="1"/>
                    <a:pt x="1" y="787"/>
                    <a:pt x="1" y="1791"/>
                  </a:cubicBezTo>
                  <a:cubicBezTo>
                    <a:pt x="1" y="2767"/>
                    <a:pt x="787" y="3581"/>
                    <a:pt x="1791" y="3581"/>
                  </a:cubicBezTo>
                  <a:cubicBezTo>
                    <a:pt x="2794" y="3581"/>
                    <a:pt x="3581" y="2767"/>
                    <a:pt x="3581" y="1791"/>
                  </a:cubicBezTo>
                  <a:cubicBezTo>
                    <a:pt x="3581" y="787"/>
                    <a:pt x="2794" y="1"/>
                    <a:pt x="179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3"/>
            <p:cNvSpPr/>
            <p:nvPr/>
          </p:nvSpPr>
          <p:spPr>
            <a:xfrm>
              <a:off x="1950975" y="1922000"/>
              <a:ext cx="132275" cy="349825"/>
            </a:xfrm>
            <a:custGeom>
              <a:avLst/>
              <a:gdLst/>
              <a:ahLst/>
              <a:cxnLst/>
              <a:rect l="l" t="t" r="r" b="b"/>
              <a:pathLst>
                <a:path w="5291" h="13993" extrusionOk="0">
                  <a:moveTo>
                    <a:pt x="2625" y="1"/>
                  </a:moveTo>
                  <a:cubicBezTo>
                    <a:pt x="2582" y="1"/>
                    <a:pt x="2539" y="6"/>
                    <a:pt x="2496" y="16"/>
                  </a:cubicBezTo>
                  <a:lnTo>
                    <a:pt x="598" y="315"/>
                  </a:lnTo>
                  <a:cubicBezTo>
                    <a:pt x="245" y="342"/>
                    <a:pt x="1" y="694"/>
                    <a:pt x="82" y="1020"/>
                  </a:cubicBezTo>
                  <a:lnTo>
                    <a:pt x="2117" y="13470"/>
                  </a:lnTo>
                  <a:cubicBezTo>
                    <a:pt x="2141" y="13765"/>
                    <a:pt x="2433" y="13993"/>
                    <a:pt x="2729" y="13993"/>
                  </a:cubicBezTo>
                  <a:cubicBezTo>
                    <a:pt x="2760" y="13993"/>
                    <a:pt x="2791" y="13990"/>
                    <a:pt x="2822" y="13985"/>
                  </a:cubicBezTo>
                  <a:lnTo>
                    <a:pt x="4720" y="13660"/>
                  </a:lnTo>
                  <a:cubicBezTo>
                    <a:pt x="5073" y="13605"/>
                    <a:pt x="5290" y="13307"/>
                    <a:pt x="5236" y="12954"/>
                  </a:cubicBezTo>
                  <a:lnTo>
                    <a:pt x="3202" y="505"/>
                  </a:lnTo>
                  <a:cubicBezTo>
                    <a:pt x="3178" y="222"/>
                    <a:pt x="2909"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3"/>
            <p:cNvSpPr/>
            <p:nvPr/>
          </p:nvSpPr>
          <p:spPr>
            <a:xfrm>
              <a:off x="1868250" y="1699825"/>
              <a:ext cx="179050" cy="58500"/>
            </a:xfrm>
            <a:custGeom>
              <a:avLst/>
              <a:gdLst/>
              <a:ahLst/>
              <a:cxnLst/>
              <a:rect l="l" t="t" r="r" b="b"/>
              <a:pathLst>
                <a:path w="7162" h="2340" extrusionOk="0">
                  <a:moveTo>
                    <a:pt x="6206" y="0"/>
                  </a:moveTo>
                  <a:cubicBezTo>
                    <a:pt x="6172" y="0"/>
                    <a:pt x="6138" y="2"/>
                    <a:pt x="6104" y="7"/>
                  </a:cubicBezTo>
                  <a:lnTo>
                    <a:pt x="733" y="902"/>
                  </a:lnTo>
                  <a:cubicBezTo>
                    <a:pt x="299" y="956"/>
                    <a:pt x="1" y="1390"/>
                    <a:pt x="55" y="1851"/>
                  </a:cubicBezTo>
                  <a:lnTo>
                    <a:pt x="164" y="2339"/>
                  </a:lnTo>
                  <a:lnTo>
                    <a:pt x="7161" y="1200"/>
                  </a:lnTo>
                  <a:lnTo>
                    <a:pt x="7053" y="685"/>
                  </a:lnTo>
                  <a:cubicBezTo>
                    <a:pt x="6978" y="285"/>
                    <a:pt x="6604" y="0"/>
                    <a:pt x="6206"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3"/>
            <p:cNvSpPr/>
            <p:nvPr/>
          </p:nvSpPr>
          <p:spPr>
            <a:xfrm>
              <a:off x="1969975" y="2334675"/>
              <a:ext cx="179725" cy="59175"/>
            </a:xfrm>
            <a:custGeom>
              <a:avLst/>
              <a:gdLst/>
              <a:ahLst/>
              <a:cxnLst/>
              <a:rect l="l" t="t" r="r" b="b"/>
              <a:pathLst>
                <a:path w="7189" h="2367" extrusionOk="0">
                  <a:moveTo>
                    <a:pt x="6971" y="1"/>
                  </a:moveTo>
                  <a:lnTo>
                    <a:pt x="0" y="1167"/>
                  </a:lnTo>
                  <a:lnTo>
                    <a:pt x="109" y="1682"/>
                  </a:lnTo>
                  <a:cubicBezTo>
                    <a:pt x="159" y="2082"/>
                    <a:pt x="531" y="2367"/>
                    <a:pt x="950" y="2367"/>
                  </a:cubicBezTo>
                  <a:cubicBezTo>
                    <a:pt x="986" y="2367"/>
                    <a:pt x="1022" y="2365"/>
                    <a:pt x="1058" y="2360"/>
                  </a:cubicBezTo>
                  <a:lnTo>
                    <a:pt x="6402" y="1465"/>
                  </a:lnTo>
                  <a:cubicBezTo>
                    <a:pt x="6890" y="1411"/>
                    <a:pt x="7188" y="950"/>
                    <a:pt x="7080" y="516"/>
                  </a:cubicBezTo>
                  <a:lnTo>
                    <a:pt x="6971" y="1"/>
                  </a:ln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3"/>
            <p:cNvSpPr/>
            <p:nvPr/>
          </p:nvSpPr>
          <p:spPr>
            <a:xfrm>
              <a:off x="2013375" y="2164475"/>
              <a:ext cx="36625" cy="48850"/>
            </a:xfrm>
            <a:custGeom>
              <a:avLst/>
              <a:gdLst/>
              <a:ahLst/>
              <a:cxnLst/>
              <a:rect l="l" t="t" r="r" b="b"/>
              <a:pathLst>
                <a:path w="1465" h="1954" extrusionOk="0">
                  <a:moveTo>
                    <a:pt x="1167" y="0"/>
                  </a:moveTo>
                  <a:lnTo>
                    <a:pt x="461" y="109"/>
                  </a:lnTo>
                  <a:cubicBezTo>
                    <a:pt x="299" y="136"/>
                    <a:pt x="163" y="190"/>
                    <a:pt x="109" y="272"/>
                  </a:cubicBezTo>
                  <a:cubicBezTo>
                    <a:pt x="27" y="353"/>
                    <a:pt x="0" y="462"/>
                    <a:pt x="0" y="597"/>
                  </a:cubicBezTo>
                  <a:cubicBezTo>
                    <a:pt x="27" y="679"/>
                    <a:pt x="55" y="760"/>
                    <a:pt x="109" y="814"/>
                  </a:cubicBezTo>
                  <a:cubicBezTo>
                    <a:pt x="163" y="868"/>
                    <a:pt x="244" y="923"/>
                    <a:pt x="353" y="977"/>
                  </a:cubicBezTo>
                  <a:cubicBezTo>
                    <a:pt x="272" y="1004"/>
                    <a:pt x="217" y="1058"/>
                    <a:pt x="163" y="1140"/>
                  </a:cubicBezTo>
                  <a:cubicBezTo>
                    <a:pt x="136" y="1194"/>
                    <a:pt x="136" y="1275"/>
                    <a:pt x="136" y="1357"/>
                  </a:cubicBezTo>
                  <a:cubicBezTo>
                    <a:pt x="163" y="1465"/>
                    <a:pt x="190" y="1519"/>
                    <a:pt x="217" y="1574"/>
                  </a:cubicBezTo>
                  <a:cubicBezTo>
                    <a:pt x="272" y="1628"/>
                    <a:pt x="326" y="1682"/>
                    <a:pt x="407" y="1709"/>
                  </a:cubicBezTo>
                  <a:lnTo>
                    <a:pt x="244" y="1736"/>
                  </a:lnTo>
                  <a:lnTo>
                    <a:pt x="272" y="1953"/>
                  </a:lnTo>
                  <a:lnTo>
                    <a:pt x="1465" y="1736"/>
                  </a:lnTo>
                  <a:lnTo>
                    <a:pt x="1438" y="1547"/>
                  </a:lnTo>
                  <a:lnTo>
                    <a:pt x="760" y="1655"/>
                  </a:lnTo>
                  <a:cubicBezTo>
                    <a:pt x="728" y="1663"/>
                    <a:pt x="696" y="1666"/>
                    <a:pt x="665" y="1666"/>
                  </a:cubicBezTo>
                  <a:cubicBezTo>
                    <a:pt x="590" y="1666"/>
                    <a:pt x="519" y="1647"/>
                    <a:pt x="461" y="1628"/>
                  </a:cubicBezTo>
                  <a:cubicBezTo>
                    <a:pt x="380" y="1574"/>
                    <a:pt x="326" y="1492"/>
                    <a:pt x="326" y="1384"/>
                  </a:cubicBezTo>
                  <a:cubicBezTo>
                    <a:pt x="299" y="1302"/>
                    <a:pt x="326" y="1248"/>
                    <a:pt x="380" y="1194"/>
                  </a:cubicBezTo>
                  <a:cubicBezTo>
                    <a:pt x="434" y="1140"/>
                    <a:pt x="516" y="1113"/>
                    <a:pt x="624" y="1085"/>
                  </a:cubicBezTo>
                  <a:lnTo>
                    <a:pt x="1329" y="977"/>
                  </a:lnTo>
                  <a:lnTo>
                    <a:pt x="1302" y="760"/>
                  </a:lnTo>
                  <a:lnTo>
                    <a:pt x="624" y="896"/>
                  </a:lnTo>
                  <a:cubicBezTo>
                    <a:pt x="516" y="896"/>
                    <a:pt x="407" y="896"/>
                    <a:pt x="326" y="841"/>
                  </a:cubicBezTo>
                  <a:cubicBezTo>
                    <a:pt x="244" y="787"/>
                    <a:pt x="217" y="706"/>
                    <a:pt x="190" y="624"/>
                  </a:cubicBezTo>
                  <a:cubicBezTo>
                    <a:pt x="190" y="543"/>
                    <a:pt x="190" y="462"/>
                    <a:pt x="244" y="407"/>
                  </a:cubicBezTo>
                  <a:cubicBezTo>
                    <a:pt x="299" y="353"/>
                    <a:pt x="380" y="326"/>
                    <a:pt x="489" y="299"/>
                  </a:cubicBezTo>
                  <a:lnTo>
                    <a:pt x="1221" y="190"/>
                  </a:lnTo>
                  <a:lnTo>
                    <a:pt x="116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3"/>
            <p:cNvSpPr/>
            <p:nvPr/>
          </p:nvSpPr>
          <p:spPr>
            <a:xfrm>
              <a:off x="2007950" y="2130575"/>
              <a:ext cx="33250" cy="28500"/>
            </a:xfrm>
            <a:custGeom>
              <a:avLst/>
              <a:gdLst/>
              <a:ahLst/>
              <a:cxnLst/>
              <a:rect l="l" t="t" r="r" b="b"/>
              <a:pathLst>
                <a:path w="1330" h="1140" extrusionOk="0">
                  <a:moveTo>
                    <a:pt x="754" y="288"/>
                  </a:moveTo>
                  <a:cubicBezTo>
                    <a:pt x="843" y="288"/>
                    <a:pt x="917" y="313"/>
                    <a:pt x="977" y="353"/>
                  </a:cubicBezTo>
                  <a:cubicBezTo>
                    <a:pt x="1058" y="407"/>
                    <a:pt x="1112" y="489"/>
                    <a:pt x="1140" y="597"/>
                  </a:cubicBezTo>
                  <a:cubicBezTo>
                    <a:pt x="1140" y="678"/>
                    <a:pt x="1140" y="733"/>
                    <a:pt x="1112" y="787"/>
                  </a:cubicBezTo>
                  <a:cubicBezTo>
                    <a:pt x="1058" y="841"/>
                    <a:pt x="1031" y="868"/>
                    <a:pt x="950" y="895"/>
                  </a:cubicBezTo>
                  <a:cubicBezTo>
                    <a:pt x="868" y="895"/>
                    <a:pt x="787" y="895"/>
                    <a:pt x="760" y="841"/>
                  </a:cubicBezTo>
                  <a:cubicBezTo>
                    <a:pt x="706" y="787"/>
                    <a:pt x="651" y="678"/>
                    <a:pt x="651" y="516"/>
                  </a:cubicBezTo>
                  <a:lnTo>
                    <a:pt x="597" y="299"/>
                  </a:lnTo>
                  <a:lnTo>
                    <a:pt x="651" y="299"/>
                  </a:lnTo>
                  <a:cubicBezTo>
                    <a:pt x="688" y="291"/>
                    <a:pt x="722" y="288"/>
                    <a:pt x="754" y="288"/>
                  </a:cubicBezTo>
                  <a:close/>
                  <a:moveTo>
                    <a:pt x="1167" y="0"/>
                  </a:moveTo>
                  <a:lnTo>
                    <a:pt x="489" y="136"/>
                  </a:lnTo>
                  <a:cubicBezTo>
                    <a:pt x="299" y="163"/>
                    <a:pt x="190" y="217"/>
                    <a:pt x="109" y="326"/>
                  </a:cubicBezTo>
                  <a:cubicBezTo>
                    <a:pt x="27" y="434"/>
                    <a:pt x="0" y="570"/>
                    <a:pt x="27" y="733"/>
                  </a:cubicBezTo>
                  <a:cubicBezTo>
                    <a:pt x="55" y="787"/>
                    <a:pt x="55" y="868"/>
                    <a:pt x="82" y="923"/>
                  </a:cubicBezTo>
                  <a:cubicBezTo>
                    <a:pt x="109" y="1004"/>
                    <a:pt x="136" y="1058"/>
                    <a:pt x="190" y="1139"/>
                  </a:cubicBezTo>
                  <a:lnTo>
                    <a:pt x="353" y="1112"/>
                  </a:lnTo>
                  <a:cubicBezTo>
                    <a:pt x="326" y="1031"/>
                    <a:pt x="299" y="977"/>
                    <a:pt x="272" y="923"/>
                  </a:cubicBezTo>
                  <a:cubicBezTo>
                    <a:pt x="244" y="868"/>
                    <a:pt x="217" y="787"/>
                    <a:pt x="190" y="733"/>
                  </a:cubicBezTo>
                  <a:cubicBezTo>
                    <a:pt x="190" y="624"/>
                    <a:pt x="190" y="543"/>
                    <a:pt x="244" y="461"/>
                  </a:cubicBezTo>
                  <a:cubicBezTo>
                    <a:pt x="272" y="407"/>
                    <a:pt x="353" y="353"/>
                    <a:pt x="434" y="326"/>
                  </a:cubicBezTo>
                  <a:lnTo>
                    <a:pt x="461" y="326"/>
                  </a:lnTo>
                  <a:lnTo>
                    <a:pt x="489" y="624"/>
                  </a:lnTo>
                  <a:cubicBezTo>
                    <a:pt x="516" y="787"/>
                    <a:pt x="570" y="923"/>
                    <a:pt x="678" y="1004"/>
                  </a:cubicBezTo>
                  <a:cubicBezTo>
                    <a:pt x="739" y="1065"/>
                    <a:pt x="816" y="1095"/>
                    <a:pt x="907" y="1095"/>
                  </a:cubicBezTo>
                  <a:cubicBezTo>
                    <a:pt x="938" y="1095"/>
                    <a:pt x="970" y="1092"/>
                    <a:pt x="1004" y="1085"/>
                  </a:cubicBezTo>
                  <a:cubicBezTo>
                    <a:pt x="1112" y="1058"/>
                    <a:pt x="1194" y="1004"/>
                    <a:pt x="1248" y="923"/>
                  </a:cubicBezTo>
                  <a:cubicBezTo>
                    <a:pt x="1302" y="841"/>
                    <a:pt x="1329" y="733"/>
                    <a:pt x="1302" y="624"/>
                  </a:cubicBezTo>
                  <a:cubicBezTo>
                    <a:pt x="1302" y="516"/>
                    <a:pt x="1275" y="434"/>
                    <a:pt x="1221" y="380"/>
                  </a:cubicBezTo>
                  <a:cubicBezTo>
                    <a:pt x="1167" y="326"/>
                    <a:pt x="1112" y="272"/>
                    <a:pt x="1031" y="244"/>
                  </a:cubicBezTo>
                  <a:lnTo>
                    <a:pt x="1221" y="217"/>
                  </a:lnTo>
                  <a:lnTo>
                    <a:pt x="116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3"/>
            <p:cNvSpPr/>
            <p:nvPr/>
          </p:nvSpPr>
          <p:spPr>
            <a:xfrm>
              <a:off x="1996425" y="2105475"/>
              <a:ext cx="38675" cy="23775"/>
            </a:xfrm>
            <a:custGeom>
              <a:avLst/>
              <a:gdLst/>
              <a:ahLst/>
              <a:cxnLst/>
              <a:rect l="l" t="t" r="r" b="b"/>
              <a:pathLst>
                <a:path w="1547" h="951" extrusionOk="0">
                  <a:moveTo>
                    <a:pt x="1465" y="1"/>
                  </a:moveTo>
                  <a:lnTo>
                    <a:pt x="1302" y="28"/>
                  </a:lnTo>
                  <a:lnTo>
                    <a:pt x="1329" y="245"/>
                  </a:lnTo>
                  <a:cubicBezTo>
                    <a:pt x="1356" y="326"/>
                    <a:pt x="1356" y="380"/>
                    <a:pt x="1329" y="408"/>
                  </a:cubicBezTo>
                  <a:cubicBezTo>
                    <a:pt x="1302" y="435"/>
                    <a:pt x="1248" y="462"/>
                    <a:pt x="1139" y="489"/>
                  </a:cubicBezTo>
                  <a:lnTo>
                    <a:pt x="488" y="597"/>
                  </a:lnTo>
                  <a:lnTo>
                    <a:pt x="434" y="191"/>
                  </a:lnTo>
                  <a:lnTo>
                    <a:pt x="271" y="191"/>
                  </a:lnTo>
                  <a:lnTo>
                    <a:pt x="326" y="597"/>
                  </a:lnTo>
                  <a:lnTo>
                    <a:pt x="0" y="679"/>
                  </a:lnTo>
                  <a:lnTo>
                    <a:pt x="27" y="869"/>
                  </a:lnTo>
                  <a:lnTo>
                    <a:pt x="380" y="814"/>
                  </a:lnTo>
                  <a:lnTo>
                    <a:pt x="407" y="950"/>
                  </a:lnTo>
                  <a:lnTo>
                    <a:pt x="543" y="923"/>
                  </a:lnTo>
                  <a:lnTo>
                    <a:pt x="516" y="787"/>
                  </a:lnTo>
                  <a:lnTo>
                    <a:pt x="1167" y="679"/>
                  </a:lnTo>
                  <a:cubicBezTo>
                    <a:pt x="1329" y="652"/>
                    <a:pt x="1438" y="597"/>
                    <a:pt x="1465" y="543"/>
                  </a:cubicBezTo>
                  <a:cubicBezTo>
                    <a:pt x="1519" y="462"/>
                    <a:pt x="1546" y="353"/>
                    <a:pt x="1519" y="218"/>
                  </a:cubicBezTo>
                  <a:lnTo>
                    <a:pt x="1465"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3"/>
            <p:cNvSpPr/>
            <p:nvPr/>
          </p:nvSpPr>
          <p:spPr>
            <a:xfrm>
              <a:off x="1989625" y="2074300"/>
              <a:ext cx="42750" cy="31875"/>
            </a:xfrm>
            <a:custGeom>
              <a:avLst/>
              <a:gdLst/>
              <a:ahLst/>
              <a:cxnLst/>
              <a:rect l="l" t="t" r="r" b="b"/>
              <a:pathLst>
                <a:path w="1710" h="1275" extrusionOk="0">
                  <a:moveTo>
                    <a:pt x="1547" y="0"/>
                  </a:moveTo>
                  <a:lnTo>
                    <a:pt x="815" y="109"/>
                  </a:lnTo>
                  <a:cubicBezTo>
                    <a:pt x="652" y="136"/>
                    <a:pt x="516" y="190"/>
                    <a:pt x="462" y="271"/>
                  </a:cubicBezTo>
                  <a:cubicBezTo>
                    <a:pt x="381" y="353"/>
                    <a:pt x="354" y="488"/>
                    <a:pt x="381" y="624"/>
                  </a:cubicBezTo>
                  <a:cubicBezTo>
                    <a:pt x="381" y="705"/>
                    <a:pt x="408" y="759"/>
                    <a:pt x="462" y="814"/>
                  </a:cubicBezTo>
                  <a:cubicBezTo>
                    <a:pt x="516" y="895"/>
                    <a:pt x="571" y="922"/>
                    <a:pt x="652" y="976"/>
                  </a:cubicBezTo>
                  <a:lnTo>
                    <a:pt x="1" y="1085"/>
                  </a:lnTo>
                  <a:lnTo>
                    <a:pt x="28" y="1275"/>
                  </a:lnTo>
                  <a:lnTo>
                    <a:pt x="1710" y="1004"/>
                  </a:lnTo>
                  <a:lnTo>
                    <a:pt x="1683" y="814"/>
                  </a:lnTo>
                  <a:lnTo>
                    <a:pt x="1005" y="922"/>
                  </a:lnTo>
                  <a:cubicBezTo>
                    <a:pt x="869" y="922"/>
                    <a:pt x="788" y="922"/>
                    <a:pt x="706" y="868"/>
                  </a:cubicBezTo>
                  <a:cubicBezTo>
                    <a:pt x="625" y="814"/>
                    <a:pt x="571" y="732"/>
                    <a:pt x="543" y="624"/>
                  </a:cubicBezTo>
                  <a:cubicBezTo>
                    <a:pt x="543" y="542"/>
                    <a:pt x="571" y="461"/>
                    <a:pt x="598" y="407"/>
                  </a:cubicBezTo>
                  <a:cubicBezTo>
                    <a:pt x="652" y="353"/>
                    <a:pt x="733" y="326"/>
                    <a:pt x="842" y="298"/>
                  </a:cubicBezTo>
                  <a:lnTo>
                    <a:pt x="1574" y="190"/>
                  </a:lnTo>
                  <a:lnTo>
                    <a:pt x="154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3"/>
            <p:cNvSpPr/>
            <p:nvPr/>
          </p:nvSpPr>
          <p:spPr>
            <a:xfrm>
              <a:off x="1993025" y="2039700"/>
              <a:ext cx="32575" cy="29450"/>
            </a:xfrm>
            <a:custGeom>
              <a:avLst/>
              <a:gdLst/>
              <a:ahLst/>
              <a:cxnLst/>
              <a:rect l="l" t="t" r="r" b="b"/>
              <a:pathLst>
                <a:path w="1303" h="1178" extrusionOk="0">
                  <a:moveTo>
                    <a:pt x="489" y="272"/>
                  </a:moveTo>
                  <a:lnTo>
                    <a:pt x="624" y="977"/>
                  </a:lnTo>
                  <a:cubicBezTo>
                    <a:pt x="489" y="977"/>
                    <a:pt x="407" y="950"/>
                    <a:pt x="326" y="896"/>
                  </a:cubicBezTo>
                  <a:cubicBezTo>
                    <a:pt x="245" y="842"/>
                    <a:pt x="218" y="760"/>
                    <a:pt x="190" y="652"/>
                  </a:cubicBezTo>
                  <a:cubicBezTo>
                    <a:pt x="163" y="543"/>
                    <a:pt x="190" y="462"/>
                    <a:pt x="245" y="408"/>
                  </a:cubicBezTo>
                  <a:cubicBezTo>
                    <a:pt x="299" y="326"/>
                    <a:pt x="380" y="272"/>
                    <a:pt x="489" y="272"/>
                  </a:cubicBezTo>
                  <a:close/>
                  <a:moveTo>
                    <a:pt x="1113" y="1"/>
                  </a:moveTo>
                  <a:lnTo>
                    <a:pt x="923" y="28"/>
                  </a:lnTo>
                  <a:cubicBezTo>
                    <a:pt x="977" y="109"/>
                    <a:pt x="1031" y="163"/>
                    <a:pt x="1058" y="245"/>
                  </a:cubicBezTo>
                  <a:cubicBezTo>
                    <a:pt x="1086" y="299"/>
                    <a:pt x="1113" y="380"/>
                    <a:pt x="1113" y="462"/>
                  </a:cubicBezTo>
                  <a:cubicBezTo>
                    <a:pt x="1140" y="570"/>
                    <a:pt x="1113" y="679"/>
                    <a:pt x="1058" y="787"/>
                  </a:cubicBezTo>
                  <a:cubicBezTo>
                    <a:pt x="1004" y="869"/>
                    <a:pt x="896" y="923"/>
                    <a:pt x="760" y="950"/>
                  </a:cubicBezTo>
                  <a:lnTo>
                    <a:pt x="624" y="28"/>
                  </a:lnTo>
                  <a:lnTo>
                    <a:pt x="516" y="55"/>
                  </a:lnTo>
                  <a:cubicBezTo>
                    <a:pt x="353" y="82"/>
                    <a:pt x="218" y="163"/>
                    <a:pt x="109" y="272"/>
                  </a:cubicBezTo>
                  <a:cubicBezTo>
                    <a:pt x="28" y="380"/>
                    <a:pt x="1" y="516"/>
                    <a:pt x="28" y="679"/>
                  </a:cubicBezTo>
                  <a:cubicBezTo>
                    <a:pt x="55" y="869"/>
                    <a:pt x="136" y="1004"/>
                    <a:pt x="272" y="1086"/>
                  </a:cubicBezTo>
                  <a:cubicBezTo>
                    <a:pt x="374" y="1147"/>
                    <a:pt x="491" y="1177"/>
                    <a:pt x="623" y="1177"/>
                  </a:cubicBezTo>
                  <a:cubicBezTo>
                    <a:pt x="667" y="1177"/>
                    <a:pt x="713" y="1174"/>
                    <a:pt x="760" y="1167"/>
                  </a:cubicBezTo>
                  <a:cubicBezTo>
                    <a:pt x="950" y="1140"/>
                    <a:pt x="1086" y="1059"/>
                    <a:pt x="1194" y="923"/>
                  </a:cubicBezTo>
                  <a:cubicBezTo>
                    <a:pt x="1275" y="787"/>
                    <a:pt x="1303" y="625"/>
                    <a:pt x="1275" y="435"/>
                  </a:cubicBezTo>
                  <a:cubicBezTo>
                    <a:pt x="1275" y="353"/>
                    <a:pt x="1248" y="272"/>
                    <a:pt x="1221" y="218"/>
                  </a:cubicBezTo>
                  <a:cubicBezTo>
                    <a:pt x="1194" y="136"/>
                    <a:pt x="1167" y="82"/>
                    <a:pt x="111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3"/>
            <p:cNvSpPr/>
            <p:nvPr/>
          </p:nvSpPr>
          <p:spPr>
            <a:xfrm>
              <a:off x="1984200" y="1986825"/>
              <a:ext cx="36650" cy="48825"/>
            </a:xfrm>
            <a:custGeom>
              <a:avLst/>
              <a:gdLst/>
              <a:ahLst/>
              <a:cxnLst/>
              <a:rect l="l" t="t" r="r" b="b"/>
              <a:pathLst>
                <a:path w="1466" h="1953" extrusionOk="0">
                  <a:moveTo>
                    <a:pt x="1194" y="0"/>
                  </a:moveTo>
                  <a:lnTo>
                    <a:pt x="462" y="109"/>
                  </a:lnTo>
                  <a:cubicBezTo>
                    <a:pt x="299" y="136"/>
                    <a:pt x="191" y="190"/>
                    <a:pt x="109" y="271"/>
                  </a:cubicBezTo>
                  <a:cubicBezTo>
                    <a:pt x="28" y="353"/>
                    <a:pt x="1" y="461"/>
                    <a:pt x="28" y="597"/>
                  </a:cubicBezTo>
                  <a:cubicBezTo>
                    <a:pt x="28" y="678"/>
                    <a:pt x="55" y="760"/>
                    <a:pt x="109" y="814"/>
                  </a:cubicBezTo>
                  <a:cubicBezTo>
                    <a:pt x="164" y="868"/>
                    <a:pt x="245" y="922"/>
                    <a:pt x="354" y="977"/>
                  </a:cubicBezTo>
                  <a:cubicBezTo>
                    <a:pt x="272" y="1004"/>
                    <a:pt x="218" y="1058"/>
                    <a:pt x="164" y="1139"/>
                  </a:cubicBezTo>
                  <a:cubicBezTo>
                    <a:pt x="137" y="1193"/>
                    <a:pt x="137" y="1275"/>
                    <a:pt x="137" y="1356"/>
                  </a:cubicBezTo>
                  <a:cubicBezTo>
                    <a:pt x="164" y="1438"/>
                    <a:pt x="191" y="1519"/>
                    <a:pt x="245" y="1573"/>
                  </a:cubicBezTo>
                  <a:cubicBezTo>
                    <a:pt x="272" y="1627"/>
                    <a:pt x="354" y="1682"/>
                    <a:pt x="435" y="1709"/>
                  </a:cubicBezTo>
                  <a:lnTo>
                    <a:pt x="245" y="1736"/>
                  </a:lnTo>
                  <a:lnTo>
                    <a:pt x="272" y="1953"/>
                  </a:lnTo>
                  <a:lnTo>
                    <a:pt x="1466" y="1736"/>
                  </a:lnTo>
                  <a:lnTo>
                    <a:pt x="1439" y="1546"/>
                  </a:lnTo>
                  <a:lnTo>
                    <a:pt x="760" y="1655"/>
                  </a:lnTo>
                  <a:cubicBezTo>
                    <a:pt x="729" y="1663"/>
                    <a:pt x="697" y="1666"/>
                    <a:pt x="666" y="1666"/>
                  </a:cubicBezTo>
                  <a:cubicBezTo>
                    <a:pt x="591" y="1666"/>
                    <a:pt x="520" y="1647"/>
                    <a:pt x="462" y="1627"/>
                  </a:cubicBezTo>
                  <a:cubicBezTo>
                    <a:pt x="381" y="1573"/>
                    <a:pt x="354" y="1492"/>
                    <a:pt x="326" y="1383"/>
                  </a:cubicBezTo>
                  <a:cubicBezTo>
                    <a:pt x="299" y="1302"/>
                    <a:pt x="326" y="1248"/>
                    <a:pt x="381" y="1193"/>
                  </a:cubicBezTo>
                  <a:cubicBezTo>
                    <a:pt x="435" y="1139"/>
                    <a:pt x="516" y="1112"/>
                    <a:pt x="625" y="1085"/>
                  </a:cubicBezTo>
                  <a:lnTo>
                    <a:pt x="1357" y="977"/>
                  </a:lnTo>
                  <a:lnTo>
                    <a:pt x="1303" y="760"/>
                  </a:lnTo>
                  <a:lnTo>
                    <a:pt x="625" y="895"/>
                  </a:lnTo>
                  <a:cubicBezTo>
                    <a:pt x="516" y="895"/>
                    <a:pt x="408" y="895"/>
                    <a:pt x="354" y="841"/>
                  </a:cubicBezTo>
                  <a:cubicBezTo>
                    <a:pt x="272" y="787"/>
                    <a:pt x="218" y="705"/>
                    <a:pt x="191" y="624"/>
                  </a:cubicBezTo>
                  <a:cubicBezTo>
                    <a:pt x="191" y="515"/>
                    <a:pt x="191" y="461"/>
                    <a:pt x="245" y="407"/>
                  </a:cubicBezTo>
                  <a:cubicBezTo>
                    <a:pt x="299" y="353"/>
                    <a:pt x="381" y="326"/>
                    <a:pt x="489" y="298"/>
                  </a:cubicBezTo>
                  <a:lnTo>
                    <a:pt x="1222" y="190"/>
                  </a:lnTo>
                  <a:lnTo>
                    <a:pt x="1194"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3"/>
            <p:cNvSpPr/>
            <p:nvPr/>
          </p:nvSpPr>
          <p:spPr>
            <a:xfrm>
              <a:off x="1978775" y="1952900"/>
              <a:ext cx="33275" cy="28525"/>
            </a:xfrm>
            <a:custGeom>
              <a:avLst/>
              <a:gdLst/>
              <a:ahLst/>
              <a:cxnLst/>
              <a:rect l="l" t="t" r="r" b="b"/>
              <a:pathLst>
                <a:path w="1331" h="1141" extrusionOk="0">
                  <a:moveTo>
                    <a:pt x="755" y="289"/>
                  </a:moveTo>
                  <a:cubicBezTo>
                    <a:pt x="844" y="289"/>
                    <a:pt x="918" y="314"/>
                    <a:pt x="977" y="353"/>
                  </a:cubicBezTo>
                  <a:cubicBezTo>
                    <a:pt x="1059" y="408"/>
                    <a:pt x="1113" y="489"/>
                    <a:pt x="1140" y="598"/>
                  </a:cubicBezTo>
                  <a:cubicBezTo>
                    <a:pt x="1167" y="679"/>
                    <a:pt x="1140" y="733"/>
                    <a:pt x="1113" y="787"/>
                  </a:cubicBezTo>
                  <a:cubicBezTo>
                    <a:pt x="1086" y="842"/>
                    <a:pt x="1032" y="869"/>
                    <a:pt x="950" y="896"/>
                  </a:cubicBezTo>
                  <a:cubicBezTo>
                    <a:pt x="869" y="896"/>
                    <a:pt x="788" y="896"/>
                    <a:pt x="760" y="842"/>
                  </a:cubicBezTo>
                  <a:cubicBezTo>
                    <a:pt x="706" y="760"/>
                    <a:pt x="679" y="679"/>
                    <a:pt x="652" y="516"/>
                  </a:cubicBezTo>
                  <a:lnTo>
                    <a:pt x="625" y="299"/>
                  </a:lnTo>
                  <a:lnTo>
                    <a:pt x="652" y="299"/>
                  </a:lnTo>
                  <a:cubicBezTo>
                    <a:pt x="688" y="292"/>
                    <a:pt x="723" y="289"/>
                    <a:pt x="755" y="289"/>
                  </a:cubicBezTo>
                  <a:close/>
                  <a:moveTo>
                    <a:pt x="1194" y="1"/>
                  </a:moveTo>
                  <a:lnTo>
                    <a:pt x="489" y="136"/>
                  </a:lnTo>
                  <a:cubicBezTo>
                    <a:pt x="326" y="164"/>
                    <a:pt x="191" y="218"/>
                    <a:pt x="109" y="326"/>
                  </a:cubicBezTo>
                  <a:cubicBezTo>
                    <a:pt x="28" y="435"/>
                    <a:pt x="1" y="570"/>
                    <a:pt x="28" y="733"/>
                  </a:cubicBezTo>
                  <a:cubicBezTo>
                    <a:pt x="55" y="787"/>
                    <a:pt x="55" y="869"/>
                    <a:pt x="82" y="923"/>
                  </a:cubicBezTo>
                  <a:cubicBezTo>
                    <a:pt x="109" y="1004"/>
                    <a:pt x="137" y="1059"/>
                    <a:pt x="191" y="1140"/>
                  </a:cubicBezTo>
                  <a:lnTo>
                    <a:pt x="381" y="1086"/>
                  </a:lnTo>
                  <a:cubicBezTo>
                    <a:pt x="326" y="1032"/>
                    <a:pt x="299" y="977"/>
                    <a:pt x="272" y="923"/>
                  </a:cubicBezTo>
                  <a:cubicBezTo>
                    <a:pt x="245" y="869"/>
                    <a:pt x="218" y="787"/>
                    <a:pt x="218" y="733"/>
                  </a:cubicBezTo>
                  <a:cubicBezTo>
                    <a:pt x="191" y="625"/>
                    <a:pt x="191" y="543"/>
                    <a:pt x="245" y="462"/>
                  </a:cubicBezTo>
                  <a:cubicBezTo>
                    <a:pt x="272" y="381"/>
                    <a:pt x="354" y="353"/>
                    <a:pt x="435" y="326"/>
                  </a:cubicBezTo>
                  <a:lnTo>
                    <a:pt x="462" y="326"/>
                  </a:lnTo>
                  <a:lnTo>
                    <a:pt x="516" y="625"/>
                  </a:lnTo>
                  <a:cubicBezTo>
                    <a:pt x="543" y="787"/>
                    <a:pt x="598" y="923"/>
                    <a:pt x="679" y="1004"/>
                  </a:cubicBezTo>
                  <a:cubicBezTo>
                    <a:pt x="740" y="1065"/>
                    <a:pt x="816" y="1096"/>
                    <a:pt x="908" y="1096"/>
                  </a:cubicBezTo>
                  <a:cubicBezTo>
                    <a:pt x="938" y="1096"/>
                    <a:pt x="971" y="1093"/>
                    <a:pt x="1005" y="1086"/>
                  </a:cubicBezTo>
                  <a:cubicBezTo>
                    <a:pt x="1113" y="1059"/>
                    <a:pt x="1194" y="1004"/>
                    <a:pt x="1249" y="923"/>
                  </a:cubicBezTo>
                  <a:cubicBezTo>
                    <a:pt x="1330" y="842"/>
                    <a:pt x="1330" y="733"/>
                    <a:pt x="1303" y="625"/>
                  </a:cubicBezTo>
                  <a:cubicBezTo>
                    <a:pt x="1303" y="516"/>
                    <a:pt x="1276" y="435"/>
                    <a:pt x="1222" y="381"/>
                  </a:cubicBezTo>
                  <a:cubicBezTo>
                    <a:pt x="1167" y="326"/>
                    <a:pt x="1113" y="272"/>
                    <a:pt x="1032" y="245"/>
                  </a:cubicBezTo>
                  <a:lnTo>
                    <a:pt x="1222" y="218"/>
                  </a:lnTo>
                  <a:lnTo>
                    <a:pt x="1194"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3"/>
            <p:cNvSpPr/>
            <p:nvPr/>
          </p:nvSpPr>
          <p:spPr>
            <a:xfrm>
              <a:off x="1967250" y="1927825"/>
              <a:ext cx="38675" cy="23750"/>
            </a:xfrm>
            <a:custGeom>
              <a:avLst/>
              <a:gdLst/>
              <a:ahLst/>
              <a:cxnLst/>
              <a:rect l="l" t="t" r="r" b="b"/>
              <a:pathLst>
                <a:path w="1547" h="950" extrusionOk="0">
                  <a:moveTo>
                    <a:pt x="1493" y="0"/>
                  </a:moveTo>
                  <a:lnTo>
                    <a:pt x="1303" y="27"/>
                  </a:lnTo>
                  <a:lnTo>
                    <a:pt x="1357" y="244"/>
                  </a:lnTo>
                  <a:cubicBezTo>
                    <a:pt x="1357" y="326"/>
                    <a:pt x="1357" y="380"/>
                    <a:pt x="1330" y="407"/>
                  </a:cubicBezTo>
                  <a:cubicBezTo>
                    <a:pt x="1303" y="434"/>
                    <a:pt x="1249" y="461"/>
                    <a:pt x="1140" y="489"/>
                  </a:cubicBezTo>
                  <a:lnTo>
                    <a:pt x="489" y="597"/>
                  </a:lnTo>
                  <a:lnTo>
                    <a:pt x="435" y="163"/>
                  </a:lnTo>
                  <a:lnTo>
                    <a:pt x="272" y="190"/>
                  </a:lnTo>
                  <a:lnTo>
                    <a:pt x="353" y="597"/>
                  </a:lnTo>
                  <a:lnTo>
                    <a:pt x="1" y="651"/>
                  </a:lnTo>
                  <a:lnTo>
                    <a:pt x="28" y="868"/>
                  </a:lnTo>
                  <a:lnTo>
                    <a:pt x="381" y="814"/>
                  </a:lnTo>
                  <a:lnTo>
                    <a:pt x="408" y="950"/>
                  </a:lnTo>
                  <a:lnTo>
                    <a:pt x="543" y="922"/>
                  </a:lnTo>
                  <a:lnTo>
                    <a:pt x="543" y="787"/>
                  </a:lnTo>
                  <a:lnTo>
                    <a:pt x="1194" y="678"/>
                  </a:lnTo>
                  <a:cubicBezTo>
                    <a:pt x="1330" y="651"/>
                    <a:pt x="1438" y="597"/>
                    <a:pt x="1493" y="543"/>
                  </a:cubicBezTo>
                  <a:cubicBezTo>
                    <a:pt x="1520" y="461"/>
                    <a:pt x="1547" y="353"/>
                    <a:pt x="1520" y="217"/>
                  </a:cubicBezTo>
                  <a:lnTo>
                    <a:pt x="149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3"/>
            <p:cNvSpPr/>
            <p:nvPr/>
          </p:nvSpPr>
          <p:spPr>
            <a:xfrm>
              <a:off x="1960475" y="1916300"/>
              <a:ext cx="42750" cy="12225"/>
            </a:xfrm>
            <a:custGeom>
              <a:avLst/>
              <a:gdLst/>
              <a:ahLst/>
              <a:cxnLst/>
              <a:rect l="l" t="t" r="r" b="b"/>
              <a:pathLst>
                <a:path w="1710" h="489" extrusionOk="0">
                  <a:moveTo>
                    <a:pt x="1682" y="0"/>
                  </a:moveTo>
                  <a:lnTo>
                    <a:pt x="462" y="217"/>
                  </a:lnTo>
                  <a:lnTo>
                    <a:pt x="516" y="407"/>
                  </a:lnTo>
                  <a:lnTo>
                    <a:pt x="1709" y="217"/>
                  </a:lnTo>
                  <a:lnTo>
                    <a:pt x="1682" y="0"/>
                  </a:lnTo>
                  <a:close/>
                  <a:moveTo>
                    <a:pt x="245" y="244"/>
                  </a:moveTo>
                  <a:lnTo>
                    <a:pt x="1" y="271"/>
                  </a:lnTo>
                  <a:lnTo>
                    <a:pt x="28" y="488"/>
                  </a:lnTo>
                  <a:lnTo>
                    <a:pt x="299" y="434"/>
                  </a:lnTo>
                  <a:lnTo>
                    <a:pt x="245" y="244"/>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3"/>
            <p:cNvSpPr/>
            <p:nvPr/>
          </p:nvSpPr>
          <p:spPr>
            <a:xfrm>
              <a:off x="1967250" y="1884425"/>
              <a:ext cx="33250" cy="26725"/>
            </a:xfrm>
            <a:custGeom>
              <a:avLst/>
              <a:gdLst/>
              <a:ahLst/>
              <a:cxnLst/>
              <a:rect l="l" t="t" r="r" b="b"/>
              <a:pathLst>
                <a:path w="1330" h="1069" extrusionOk="0">
                  <a:moveTo>
                    <a:pt x="1140" y="0"/>
                  </a:moveTo>
                  <a:lnTo>
                    <a:pt x="977" y="55"/>
                  </a:lnTo>
                  <a:cubicBezTo>
                    <a:pt x="1004" y="82"/>
                    <a:pt x="1032" y="136"/>
                    <a:pt x="1059" y="190"/>
                  </a:cubicBezTo>
                  <a:cubicBezTo>
                    <a:pt x="1086" y="244"/>
                    <a:pt x="1113" y="299"/>
                    <a:pt x="1113" y="353"/>
                  </a:cubicBezTo>
                  <a:cubicBezTo>
                    <a:pt x="1140" y="489"/>
                    <a:pt x="1113" y="597"/>
                    <a:pt x="1032" y="678"/>
                  </a:cubicBezTo>
                  <a:cubicBezTo>
                    <a:pt x="977" y="760"/>
                    <a:pt x="869" y="814"/>
                    <a:pt x="706" y="841"/>
                  </a:cubicBezTo>
                  <a:cubicBezTo>
                    <a:pt x="670" y="848"/>
                    <a:pt x="635" y="852"/>
                    <a:pt x="602" y="852"/>
                  </a:cubicBezTo>
                  <a:cubicBezTo>
                    <a:pt x="512" y="852"/>
                    <a:pt x="433" y="827"/>
                    <a:pt x="353" y="787"/>
                  </a:cubicBezTo>
                  <a:cubicBezTo>
                    <a:pt x="272" y="733"/>
                    <a:pt x="218" y="651"/>
                    <a:pt x="191" y="516"/>
                  </a:cubicBezTo>
                  <a:cubicBezTo>
                    <a:pt x="191" y="461"/>
                    <a:pt x="164" y="407"/>
                    <a:pt x="191" y="353"/>
                  </a:cubicBezTo>
                  <a:cubicBezTo>
                    <a:pt x="191" y="272"/>
                    <a:pt x="191" y="217"/>
                    <a:pt x="218" y="163"/>
                  </a:cubicBezTo>
                  <a:lnTo>
                    <a:pt x="218" y="163"/>
                  </a:lnTo>
                  <a:lnTo>
                    <a:pt x="28" y="190"/>
                  </a:lnTo>
                  <a:cubicBezTo>
                    <a:pt x="28" y="244"/>
                    <a:pt x="28" y="299"/>
                    <a:pt x="1" y="380"/>
                  </a:cubicBezTo>
                  <a:cubicBezTo>
                    <a:pt x="1" y="434"/>
                    <a:pt x="1" y="489"/>
                    <a:pt x="28" y="543"/>
                  </a:cubicBezTo>
                  <a:cubicBezTo>
                    <a:pt x="55" y="733"/>
                    <a:pt x="136" y="868"/>
                    <a:pt x="272" y="977"/>
                  </a:cubicBezTo>
                  <a:cubicBezTo>
                    <a:pt x="353" y="1038"/>
                    <a:pt x="465" y="1068"/>
                    <a:pt x="608" y="1068"/>
                  </a:cubicBezTo>
                  <a:cubicBezTo>
                    <a:pt x="655" y="1068"/>
                    <a:pt x="706" y="1065"/>
                    <a:pt x="760" y="1058"/>
                  </a:cubicBezTo>
                  <a:cubicBezTo>
                    <a:pt x="950" y="1031"/>
                    <a:pt x="1086" y="950"/>
                    <a:pt x="1194" y="814"/>
                  </a:cubicBezTo>
                  <a:cubicBezTo>
                    <a:pt x="1276" y="706"/>
                    <a:pt x="1330" y="543"/>
                    <a:pt x="1276" y="353"/>
                  </a:cubicBezTo>
                  <a:cubicBezTo>
                    <a:pt x="1276" y="299"/>
                    <a:pt x="1249" y="217"/>
                    <a:pt x="1249" y="163"/>
                  </a:cubicBezTo>
                  <a:cubicBezTo>
                    <a:pt x="1221" y="109"/>
                    <a:pt x="1194" y="55"/>
                    <a:pt x="114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3"/>
            <p:cNvSpPr/>
            <p:nvPr/>
          </p:nvSpPr>
          <p:spPr>
            <a:xfrm>
              <a:off x="1963200" y="1856375"/>
              <a:ext cx="32575" cy="25350"/>
            </a:xfrm>
            <a:custGeom>
              <a:avLst/>
              <a:gdLst/>
              <a:ahLst/>
              <a:cxnLst/>
              <a:rect l="l" t="t" r="r" b="b"/>
              <a:pathLst>
                <a:path w="1303" h="1014" extrusionOk="0">
                  <a:moveTo>
                    <a:pt x="918" y="0"/>
                  </a:moveTo>
                  <a:cubicBezTo>
                    <a:pt x="894" y="0"/>
                    <a:pt x="868" y="4"/>
                    <a:pt x="841" y="10"/>
                  </a:cubicBezTo>
                  <a:cubicBezTo>
                    <a:pt x="732" y="10"/>
                    <a:pt x="678" y="65"/>
                    <a:pt x="624" y="119"/>
                  </a:cubicBezTo>
                  <a:cubicBezTo>
                    <a:pt x="570" y="200"/>
                    <a:pt x="543" y="309"/>
                    <a:pt x="543" y="444"/>
                  </a:cubicBezTo>
                  <a:lnTo>
                    <a:pt x="543" y="526"/>
                  </a:lnTo>
                  <a:cubicBezTo>
                    <a:pt x="543" y="634"/>
                    <a:pt x="515" y="716"/>
                    <a:pt x="488" y="743"/>
                  </a:cubicBezTo>
                  <a:cubicBezTo>
                    <a:pt x="488" y="770"/>
                    <a:pt x="434" y="797"/>
                    <a:pt x="407" y="824"/>
                  </a:cubicBezTo>
                  <a:cubicBezTo>
                    <a:pt x="326" y="824"/>
                    <a:pt x="298" y="797"/>
                    <a:pt x="244" y="770"/>
                  </a:cubicBezTo>
                  <a:cubicBezTo>
                    <a:pt x="217" y="716"/>
                    <a:pt x="190" y="634"/>
                    <a:pt x="163" y="553"/>
                  </a:cubicBezTo>
                  <a:cubicBezTo>
                    <a:pt x="163" y="471"/>
                    <a:pt x="163" y="417"/>
                    <a:pt x="163" y="363"/>
                  </a:cubicBezTo>
                  <a:cubicBezTo>
                    <a:pt x="163" y="309"/>
                    <a:pt x="190" y="227"/>
                    <a:pt x="190" y="173"/>
                  </a:cubicBezTo>
                  <a:lnTo>
                    <a:pt x="190" y="173"/>
                  </a:lnTo>
                  <a:lnTo>
                    <a:pt x="0" y="200"/>
                  </a:lnTo>
                  <a:cubicBezTo>
                    <a:pt x="0" y="254"/>
                    <a:pt x="0" y="336"/>
                    <a:pt x="0" y="390"/>
                  </a:cubicBezTo>
                  <a:cubicBezTo>
                    <a:pt x="0" y="444"/>
                    <a:pt x="0" y="526"/>
                    <a:pt x="0" y="607"/>
                  </a:cubicBezTo>
                  <a:cubicBezTo>
                    <a:pt x="27" y="743"/>
                    <a:pt x="82" y="851"/>
                    <a:pt x="163" y="932"/>
                  </a:cubicBezTo>
                  <a:cubicBezTo>
                    <a:pt x="244" y="987"/>
                    <a:pt x="326" y="1014"/>
                    <a:pt x="434" y="1014"/>
                  </a:cubicBezTo>
                  <a:cubicBezTo>
                    <a:pt x="543" y="987"/>
                    <a:pt x="597" y="960"/>
                    <a:pt x="651" y="878"/>
                  </a:cubicBezTo>
                  <a:cubicBezTo>
                    <a:pt x="678" y="824"/>
                    <a:pt x="705" y="716"/>
                    <a:pt x="732" y="607"/>
                  </a:cubicBezTo>
                  <a:lnTo>
                    <a:pt x="732" y="526"/>
                  </a:lnTo>
                  <a:cubicBezTo>
                    <a:pt x="732" y="390"/>
                    <a:pt x="732" y="309"/>
                    <a:pt x="760" y="282"/>
                  </a:cubicBezTo>
                  <a:cubicBezTo>
                    <a:pt x="787" y="227"/>
                    <a:pt x="841" y="200"/>
                    <a:pt x="895" y="200"/>
                  </a:cubicBezTo>
                  <a:cubicBezTo>
                    <a:pt x="949" y="200"/>
                    <a:pt x="1004" y="200"/>
                    <a:pt x="1031" y="254"/>
                  </a:cubicBezTo>
                  <a:cubicBezTo>
                    <a:pt x="1058" y="309"/>
                    <a:pt x="1085" y="363"/>
                    <a:pt x="1112" y="471"/>
                  </a:cubicBezTo>
                  <a:cubicBezTo>
                    <a:pt x="1112" y="526"/>
                    <a:pt x="1139" y="607"/>
                    <a:pt x="1112" y="688"/>
                  </a:cubicBezTo>
                  <a:cubicBezTo>
                    <a:pt x="1112" y="743"/>
                    <a:pt x="1085" y="824"/>
                    <a:pt x="1058" y="905"/>
                  </a:cubicBezTo>
                  <a:lnTo>
                    <a:pt x="1275" y="878"/>
                  </a:lnTo>
                  <a:cubicBezTo>
                    <a:pt x="1275" y="797"/>
                    <a:pt x="1302" y="716"/>
                    <a:pt x="1302" y="634"/>
                  </a:cubicBezTo>
                  <a:cubicBezTo>
                    <a:pt x="1302" y="580"/>
                    <a:pt x="1302" y="499"/>
                    <a:pt x="1275" y="444"/>
                  </a:cubicBezTo>
                  <a:cubicBezTo>
                    <a:pt x="1248" y="282"/>
                    <a:pt x="1194" y="173"/>
                    <a:pt x="1112" y="92"/>
                  </a:cubicBezTo>
                  <a:cubicBezTo>
                    <a:pt x="1051" y="31"/>
                    <a:pt x="990" y="0"/>
                    <a:pt x="918"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3"/>
            <p:cNvSpPr/>
            <p:nvPr/>
          </p:nvSpPr>
          <p:spPr>
            <a:xfrm>
              <a:off x="1523100" y="1717600"/>
              <a:ext cx="176325" cy="680175"/>
            </a:xfrm>
            <a:custGeom>
              <a:avLst/>
              <a:gdLst/>
              <a:ahLst/>
              <a:cxnLst/>
              <a:rect l="l" t="t" r="r" b="b"/>
              <a:pathLst>
                <a:path w="7053" h="27207" extrusionOk="0">
                  <a:moveTo>
                    <a:pt x="814" y="1"/>
                  </a:moveTo>
                  <a:cubicBezTo>
                    <a:pt x="380" y="1"/>
                    <a:pt x="1" y="381"/>
                    <a:pt x="1" y="815"/>
                  </a:cubicBezTo>
                  <a:lnTo>
                    <a:pt x="1" y="26392"/>
                  </a:lnTo>
                  <a:cubicBezTo>
                    <a:pt x="1" y="26826"/>
                    <a:pt x="380" y="27206"/>
                    <a:pt x="814" y="27206"/>
                  </a:cubicBezTo>
                  <a:lnTo>
                    <a:pt x="6239" y="27206"/>
                  </a:lnTo>
                  <a:cubicBezTo>
                    <a:pt x="6673" y="27206"/>
                    <a:pt x="7053" y="26826"/>
                    <a:pt x="7053" y="26392"/>
                  </a:cubicBezTo>
                  <a:lnTo>
                    <a:pt x="7053" y="815"/>
                  </a:lnTo>
                  <a:cubicBezTo>
                    <a:pt x="7053" y="381"/>
                    <a:pt x="6673" y="1"/>
                    <a:pt x="6239" y="1"/>
                  </a:cubicBez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3"/>
            <p:cNvSpPr/>
            <p:nvPr/>
          </p:nvSpPr>
          <p:spPr>
            <a:xfrm>
              <a:off x="1522425" y="1751525"/>
              <a:ext cx="156000" cy="646250"/>
            </a:xfrm>
            <a:custGeom>
              <a:avLst/>
              <a:gdLst/>
              <a:ahLst/>
              <a:cxnLst/>
              <a:rect l="l" t="t" r="r" b="b"/>
              <a:pathLst>
                <a:path w="6240" h="25850" extrusionOk="0">
                  <a:moveTo>
                    <a:pt x="1" y="0"/>
                  </a:moveTo>
                  <a:lnTo>
                    <a:pt x="1" y="25035"/>
                  </a:lnTo>
                  <a:cubicBezTo>
                    <a:pt x="1" y="25469"/>
                    <a:pt x="380" y="25849"/>
                    <a:pt x="814" y="25849"/>
                  </a:cubicBezTo>
                  <a:lnTo>
                    <a:pt x="6239" y="25849"/>
                  </a:lnTo>
                  <a:cubicBezTo>
                    <a:pt x="6239" y="25849"/>
                    <a:pt x="5805" y="25578"/>
                    <a:pt x="4395" y="25442"/>
                  </a:cubicBezTo>
                  <a:cubicBezTo>
                    <a:pt x="3228" y="25307"/>
                    <a:pt x="1086" y="25334"/>
                    <a:pt x="841" y="25198"/>
                  </a:cubicBezTo>
                  <a:cubicBezTo>
                    <a:pt x="380" y="24900"/>
                    <a:pt x="407" y="24384"/>
                    <a:pt x="407" y="19611"/>
                  </a:cubicBezTo>
                  <a:cubicBezTo>
                    <a:pt x="435" y="136"/>
                    <a:pt x="1" y="0"/>
                    <a:pt x="1"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3"/>
            <p:cNvSpPr/>
            <p:nvPr/>
          </p:nvSpPr>
          <p:spPr>
            <a:xfrm>
              <a:off x="1565150" y="1819325"/>
              <a:ext cx="90200" cy="90200"/>
            </a:xfrm>
            <a:custGeom>
              <a:avLst/>
              <a:gdLst/>
              <a:ahLst/>
              <a:cxnLst/>
              <a:rect l="l" t="t" r="r" b="b"/>
              <a:pathLst>
                <a:path w="3608" h="3608" extrusionOk="0">
                  <a:moveTo>
                    <a:pt x="1818" y="0"/>
                  </a:moveTo>
                  <a:cubicBezTo>
                    <a:pt x="814" y="0"/>
                    <a:pt x="0" y="814"/>
                    <a:pt x="0" y="1818"/>
                  </a:cubicBezTo>
                  <a:cubicBezTo>
                    <a:pt x="0" y="2794"/>
                    <a:pt x="814" y="3608"/>
                    <a:pt x="1818" y="3608"/>
                  </a:cubicBezTo>
                  <a:cubicBezTo>
                    <a:pt x="2794" y="3608"/>
                    <a:pt x="3608" y="2794"/>
                    <a:pt x="3608" y="1818"/>
                  </a:cubicBezTo>
                  <a:cubicBezTo>
                    <a:pt x="3608" y="814"/>
                    <a:pt x="2794" y="0"/>
                    <a:pt x="1818"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3"/>
            <p:cNvSpPr/>
            <p:nvPr/>
          </p:nvSpPr>
          <p:spPr>
            <a:xfrm>
              <a:off x="1571250" y="2010550"/>
              <a:ext cx="80050" cy="195325"/>
            </a:xfrm>
            <a:custGeom>
              <a:avLst/>
              <a:gdLst/>
              <a:ahLst/>
              <a:cxnLst/>
              <a:rect l="l" t="t" r="r" b="b"/>
              <a:pathLst>
                <a:path w="3202" h="7813" extrusionOk="0">
                  <a:moveTo>
                    <a:pt x="733" y="0"/>
                  </a:moveTo>
                  <a:cubicBezTo>
                    <a:pt x="326" y="0"/>
                    <a:pt x="1" y="299"/>
                    <a:pt x="1" y="706"/>
                  </a:cubicBezTo>
                  <a:lnTo>
                    <a:pt x="1" y="7107"/>
                  </a:lnTo>
                  <a:cubicBezTo>
                    <a:pt x="1" y="7487"/>
                    <a:pt x="326" y="7812"/>
                    <a:pt x="733" y="7812"/>
                  </a:cubicBezTo>
                  <a:lnTo>
                    <a:pt x="2496" y="7812"/>
                  </a:lnTo>
                  <a:cubicBezTo>
                    <a:pt x="2849" y="7812"/>
                    <a:pt x="3201" y="7514"/>
                    <a:pt x="3201" y="7107"/>
                  </a:cubicBezTo>
                  <a:lnTo>
                    <a:pt x="3201" y="706"/>
                  </a:lnTo>
                  <a:cubicBezTo>
                    <a:pt x="3201" y="326"/>
                    <a:pt x="2903" y="0"/>
                    <a:pt x="2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3"/>
            <p:cNvSpPr/>
            <p:nvPr/>
          </p:nvSpPr>
          <p:spPr>
            <a:xfrm>
              <a:off x="1523100" y="1717600"/>
              <a:ext cx="176325" cy="33950"/>
            </a:xfrm>
            <a:custGeom>
              <a:avLst/>
              <a:gdLst/>
              <a:ahLst/>
              <a:cxnLst/>
              <a:rect l="l" t="t" r="r" b="b"/>
              <a:pathLst>
                <a:path w="7053" h="1358" extrusionOk="0">
                  <a:moveTo>
                    <a:pt x="814" y="1"/>
                  </a:moveTo>
                  <a:cubicBezTo>
                    <a:pt x="380" y="1"/>
                    <a:pt x="1" y="381"/>
                    <a:pt x="1" y="815"/>
                  </a:cubicBezTo>
                  <a:lnTo>
                    <a:pt x="1" y="1357"/>
                  </a:lnTo>
                  <a:lnTo>
                    <a:pt x="7053" y="1357"/>
                  </a:lnTo>
                  <a:lnTo>
                    <a:pt x="7053" y="815"/>
                  </a:lnTo>
                  <a:cubicBezTo>
                    <a:pt x="7053" y="381"/>
                    <a:pt x="6673" y="1"/>
                    <a:pt x="6239"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3"/>
            <p:cNvSpPr/>
            <p:nvPr/>
          </p:nvSpPr>
          <p:spPr>
            <a:xfrm>
              <a:off x="1523100" y="2363825"/>
              <a:ext cx="176325" cy="33950"/>
            </a:xfrm>
            <a:custGeom>
              <a:avLst/>
              <a:gdLst/>
              <a:ahLst/>
              <a:cxnLst/>
              <a:rect l="l" t="t" r="r" b="b"/>
              <a:pathLst>
                <a:path w="7053" h="1358" extrusionOk="0">
                  <a:moveTo>
                    <a:pt x="1" y="1"/>
                  </a:moveTo>
                  <a:lnTo>
                    <a:pt x="1" y="543"/>
                  </a:lnTo>
                  <a:cubicBezTo>
                    <a:pt x="1" y="977"/>
                    <a:pt x="380" y="1357"/>
                    <a:pt x="814" y="1357"/>
                  </a:cubicBezTo>
                  <a:lnTo>
                    <a:pt x="6239" y="1357"/>
                  </a:lnTo>
                  <a:cubicBezTo>
                    <a:pt x="6673" y="1357"/>
                    <a:pt x="7053" y="977"/>
                    <a:pt x="7053" y="543"/>
                  </a:cubicBezTo>
                  <a:lnTo>
                    <a:pt x="7053"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3"/>
            <p:cNvSpPr/>
            <p:nvPr/>
          </p:nvSpPr>
          <p:spPr>
            <a:xfrm>
              <a:off x="1584825" y="2141425"/>
              <a:ext cx="40700" cy="28500"/>
            </a:xfrm>
            <a:custGeom>
              <a:avLst/>
              <a:gdLst/>
              <a:ahLst/>
              <a:cxnLst/>
              <a:rect l="l" t="t" r="r" b="b"/>
              <a:pathLst>
                <a:path w="1628" h="1140" extrusionOk="0">
                  <a:moveTo>
                    <a:pt x="434" y="272"/>
                  </a:moveTo>
                  <a:cubicBezTo>
                    <a:pt x="515" y="272"/>
                    <a:pt x="570" y="299"/>
                    <a:pt x="624" y="353"/>
                  </a:cubicBezTo>
                  <a:cubicBezTo>
                    <a:pt x="651" y="407"/>
                    <a:pt x="678" y="489"/>
                    <a:pt x="678" y="597"/>
                  </a:cubicBezTo>
                  <a:lnTo>
                    <a:pt x="678" y="922"/>
                  </a:lnTo>
                  <a:lnTo>
                    <a:pt x="190" y="922"/>
                  </a:lnTo>
                  <a:lnTo>
                    <a:pt x="190" y="597"/>
                  </a:lnTo>
                  <a:cubicBezTo>
                    <a:pt x="190" y="489"/>
                    <a:pt x="217" y="407"/>
                    <a:pt x="244" y="353"/>
                  </a:cubicBezTo>
                  <a:cubicBezTo>
                    <a:pt x="298" y="299"/>
                    <a:pt x="353" y="272"/>
                    <a:pt x="434" y="272"/>
                  </a:cubicBezTo>
                  <a:close/>
                  <a:moveTo>
                    <a:pt x="1166" y="217"/>
                  </a:moveTo>
                  <a:cubicBezTo>
                    <a:pt x="1248" y="217"/>
                    <a:pt x="1329" y="244"/>
                    <a:pt x="1383" y="299"/>
                  </a:cubicBezTo>
                  <a:cubicBezTo>
                    <a:pt x="1438" y="380"/>
                    <a:pt x="1465" y="461"/>
                    <a:pt x="1465" y="570"/>
                  </a:cubicBezTo>
                  <a:lnTo>
                    <a:pt x="1465" y="922"/>
                  </a:lnTo>
                  <a:lnTo>
                    <a:pt x="868" y="922"/>
                  </a:lnTo>
                  <a:lnTo>
                    <a:pt x="868" y="570"/>
                  </a:lnTo>
                  <a:cubicBezTo>
                    <a:pt x="868" y="461"/>
                    <a:pt x="895" y="380"/>
                    <a:pt x="922" y="299"/>
                  </a:cubicBezTo>
                  <a:cubicBezTo>
                    <a:pt x="976" y="244"/>
                    <a:pt x="1058" y="217"/>
                    <a:pt x="1166" y="217"/>
                  </a:cubicBezTo>
                  <a:close/>
                  <a:moveTo>
                    <a:pt x="1166" y="0"/>
                  </a:moveTo>
                  <a:cubicBezTo>
                    <a:pt x="1058" y="0"/>
                    <a:pt x="976" y="27"/>
                    <a:pt x="895" y="82"/>
                  </a:cubicBezTo>
                  <a:cubicBezTo>
                    <a:pt x="841" y="136"/>
                    <a:pt x="787" y="217"/>
                    <a:pt x="759" y="326"/>
                  </a:cubicBezTo>
                  <a:cubicBezTo>
                    <a:pt x="732" y="244"/>
                    <a:pt x="705" y="190"/>
                    <a:pt x="651" y="136"/>
                  </a:cubicBezTo>
                  <a:cubicBezTo>
                    <a:pt x="597" y="82"/>
                    <a:pt x="515" y="55"/>
                    <a:pt x="407" y="55"/>
                  </a:cubicBezTo>
                  <a:cubicBezTo>
                    <a:pt x="271" y="55"/>
                    <a:pt x="190" y="109"/>
                    <a:pt x="109" y="190"/>
                  </a:cubicBezTo>
                  <a:cubicBezTo>
                    <a:pt x="54" y="299"/>
                    <a:pt x="0" y="407"/>
                    <a:pt x="0" y="597"/>
                  </a:cubicBezTo>
                  <a:lnTo>
                    <a:pt x="0" y="1139"/>
                  </a:lnTo>
                  <a:lnTo>
                    <a:pt x="1627" y="1139"/>
                  </a:lnTo>
                  <a:lnTo>
                    <a:pt x="1627" y="570"/>
                  </a:lnTo>
                  <a:cubicBezTo>
                    <a:pt x="1627" y="380"/>
                    <a:pt x="1600" y="244"/>
                    <a:pt x="1519" y="136"/>
                  </a:cubicBezTo>
                  <a:cubicBezTo>
                    <a:pt x="1438" y="55"/>
                    <a:pt x="1329" y="0"/>
                    <a:pt x="11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3"/>
            <p:cNvSpPr/>
            <p:nvPr/>
          </p:nvSpPr>
          <p:spPr>
            <a:xfrm>
              <a:off x="1583450" y="2127175"/>
              <a:ext cx="42075" cy="4775"/>
            </a:xfrm>
            <a:custGeom>
              <a:avLst/>
              <a:gdLst/>
              <a:ahLst/>
              <a:cxnLst/>
              <a:rect l="l" t="t" r="r" b="b"/>
              <a:pathLst>
                <a:path w="1683" h="191" extrusionOk="0">
                  <a:moveTo>
                    <a:pt x="1" y="1"/>
                  </a:moveTo>
                  <a:lnTo>
                    <a:pt x="1" y="191"/>
                  </a:lnTo>
                  <a:lnTo>
                    <a:pt x="245" y="191"/>
                  </a:lnTo>
                  <a:lnTo>
                    <a:pt x="245" y="1"/>
                  </a:lnTo>
                  <a:close/>
                  <a:moveTo>
                    <a:pt x="462" y="1"/>
                  </a:moveTo>
                  <a:lnTo>
                    <a:pt x="462" y="191"/>
                  </a:lnTo>
                  <a:lnTo>
                    <a:pt x="1682" y="191"/>
                  </a:lnTo>
                  <a:lnTo>
                    <a:pt x="168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3"/>
            <p:cNvSpPr/>
            <p:nvPr/>
          </p:nvSpPr>
          <p:spPr>
            <a:xfrm>
              <a:off x="1594300" y="2090550"/>
              <a:ext cx="31900" cy="28525"/>
            </a:xfrm>
            <a:custGeom>
              <a:avLst/>
              <a:gdLst/>
              <a:ahLst/>
              <a:cxnLst/>
              <a:rect l="l" t="t" r="r" b="b"/>
              <a:pathLst>
                <a:path w="1276" h="1141" extrusionOk="0">
                  <a:moveTo>
                    <a:pt x="652" y="218"/>
                  </a:moveTo>
                  <a:cubicBezTo>
                    <a:pt x="787" y="218"/>
                    <a:pt x="896" y="245"/>
                    <a:pt x="977" y="326"/>
                  </a:cubicBezTo>
                  <a:cubicBezTo>
                    <a:pt x="1086" y="381"/>
                    <a:pt x="1113" y="462"/>
                    <a:pt x="1113" y="571"/>
                  </a:cubicBezTo>
                  <a:cubicBezTo>
                    <a:pt x="1113" y="679"/>
                    <a:pt x="1086" y="760"/>
                    <a:pt x="1004" y="815"/>
                  </a:cubicBezTo>
                  <a:cubicBezTo>
                    <a:pt x="896" y="896"/>
                    <a:pt x="787" y="923"/>
                    <a:pt x="652" y="923"/>
                  </a:cubicBezTo>
                  <a:cubicBezTo>
                    <a:pt x="489" y="923"/>
                    <a:pt x="380" y="896"/>
                    <a:pt x="299" y="815"/>
                  </a:cubicBezTo>
                  <a:cubicBezTo>
                    <a:pt x="218" y="760"/>
                    <a:pt x="163" y="679"/>
                    <a:pt x="163" y="571"/>
                  </a:cubicBezTo>
                  <a:cubicBezTo>
                    <a:pt x="163" y="462"/>
                    <a:pt x="218" y="381"/>
                    <a:pt x="299" y="326"/>
                  </a:cubicBezTo>
                  <a:cubicBezTo>
                    <a:pt x="380" y="245"/>
                    <a:pt x="489" y="218"/>
                    <a:pt x="652" y="218"/>
                  </a:cubicBezTo>
                  <a:close/>
                  <a:moveTo>
                    <a:pt x="652" y="1"/>
                  </a:moveTo>
                  <a:cubicBezTo>
                    <a:pt x="435" y="1"/>
                    <a:pt x="299" y="55"/>
                    <a:pt x="163" y="164"/>
                  </a:cubicBezTo>
                  <a:cubicBezTo>
                    <a:pt x="55" y="272"/>
                    <a:pt x="1" y="408"/>
                    <a:pt x="1" y="571"/>
                  </a:cubicBezTo>
                  <a:cubicBezTo>
                    <a:pt x="1" y="733"/>
                    <a:pt x="55" y="896"/>
                    <a:pt x="163" y="977"/>
                  </a:cubicBezTo>
                  <a:cubicBezTo>
                    <a:pt x="299" y="1086"/>
                    <a:pt x="435" y="1140"/>
                    <a:pt x="652" y="1140"/>
                  </a:cubicBezTo>
                  <a:cubicBezTo>
                    <a:pt x="842" y="1140"/>
                    <a:pt x="1004" y="1086"/>
                    <a:pt x="1113" y="977"/>
                  </a:cubicBezTo>
                  <a:cubicBezTo>
                    <a:pt x="1221" y="896"/>
                    <a:pt x="1276" y="733"/>
                    <a:pt x="1276" y="571"/>
                  </a:cubicBezTo>
                  <a:cubicBezTo>
                    <a:pt x="1276" y="408"/>
                    <a:pt x="1221" y="272"/>
                    <a:pt x="1113" y="164"/>
                  </a:cubicBezTo>
                  <a:cubicBezTo>
                    <a:pt x="1004" y="55"/>
                    <a:pt x="842" y="1"/>
                    <a:pt x="65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3"/>
            <p:cNvSpPr/>
            <p:nvPr/>
          </p:nvSpPr>
          <p:spPr>
            <a:xfrm>
              <a:off x="1583450" y="2077675"/>
              <a:ext cx="42075" cy="4775"/>
            </a:xfrm>
            <a:custGeom>
              <a:avLst/>
              <a:gdLst/>
              <a:ahLst/>
              <a:cxnLst/>
              <a:rect l="l" t="t" r="r" b="b"/>
              <a:pathLst>
                <a:path w="1683" h="191" extrusionOk="0">
                  <a:moveTo>
                    <a:pt x="1" y="1"/>
                  </a:moveTo>
                  <a:lnTo>
                    <a:pt x="1" y="191"/>
                  </a:lnTo>
                  <a:lnTo>
                    <a:pt x="1682" y="191"/>
                  </a:lnTo>
                  <a:lnTo>
                    <a:pt x="168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3"/>
            <p:cNvSpPr/>
            <p:nvPr/>
          </p:nvSpPr>
          <p:spPr>
            <a:xfrm>
              <a:off x="1594300" y="2041050"/>
              <a:ext cx="31900" cy="28525"/>
            </a:xfrm>
            <a:custGeom>
              <a:avLst/>
              <a:gdLst/>
              <a:ahLst/>
              <a:cxnLst/>
              <a:rect l="l" t="t" r="r" b="b"/>
              <a:pathLst>
                <a:path w="1276" h="1141" extrusionOk="0">
                  <a:moveTo>
                    <a:pt x="652" y="218"/>
                  </a:moveTo>
                  <a:cubicBezTo>
                    <a:pt x="787" y="218"/>
                    <a:pt x="896" y="245"/>
                    <a:pt x="977" y="326"/>
                  </a:cubicBezTo>
                  <a:cubicBezTo>
                    <a:pt x="1086" y="381"/>
                    <a:pt x="1113" y="462"/>
                    <a:pt x="1113" y="571"/>
                  </a:cubicBezTo>
                  <a:cubicBezTo>
                    <a:pt x="1113" y="679"/>
                    <a:pt x="1086" y="760"/>
                    <a:pt x="1004" y="815"/>
                  </a:cubicBezTo>
                  <a:cubicBezTo>
                    <a:pt x="896" y="896"/>
                    <a:pt x="787" y="923"/>
                    <a:pt x="652" y="923"/>
                  </a:cubicBezTo>
                  <a:cubicBezTo>
                    <a:pt x="489" y="923"/>
                    <a:pt x="380" y="896"/>
                    <a:pt x="299" y="815"/>
                  </a:cubicBezTo>
                  <a:cubicBezTo>
                    <a:pt x="218" y="760"/>
                    <a:pt x="163" y="679"/>
                    <a:pt x="163" y="571"/>
                  </a:cubicBezTo>
                  <a:cubicBezTo>
                    <a:pt x="163" y="462"/>
                    <a:pt x="218" y="381"/>
                    <a:pt x="299" y="326"/>
                  </a:cubicBezTo>
                  <a:cubicBezTo>
                    <a:pt x="380" y="245"/>
                    <a:pt x="489" y="218"/>
                    <a:pt x="652" y="218"/>
                  </a:cubicBezTo>
                  <a:close/>
                  <a:moveTo>
                    <a:pt x="652" y="1"/>
                  </a:moveTo>
                  <a:cubicBezTo>
                    <a:pt x="435" y="1"/>
                    <a:pt x="299" y="55"/>
                    <a:pt x="163" y="164"/>
                  </a:cubicBezTo>
                  <a:cubicBezTo>
                    <a:pt x="55" y="272"/>
                    <a:pt x="1" y="408"/>
                    <a:pt x="1" y="571"/>
                  </a:cubicBezTo>
                  <a:cubicBezTo>
                    <a:pt x="1" y="733"/>
                    <a:pt x="55" y="869"/>
                    <a:pt x="163" y="977"/>
                  </a:cubicBezTo>
                  <a:cubicBezTo>
                    <a:pt x="299" y="1086"/>
                    <a:pt x="435" y="1140"/>
                    <a:pt x="652" y="1140"/>
                  </a:cubicBezTo>
                  <a:cubicBezTo>
                    <a:pt x="842" y="1140"/>
                    <a:pt x="1004" y="1086"/>
                    <a:pt x="1113" y="977"/>
                  </a:cubicBezTo>
                  <a:cubicBezTo>
                    <a:pt x="1221" y="869"/>
                    <a:pt x="1276" y="733"/>
                    <a:pt x="1276" y="571"/>
                  </a:cubicBezTo>
                  <a:cubicBezTo>
                    <a:pt x="1276" y="408"/>
                    <a:pt x="1221" y="272"/>
                    <a:pt x="1113" y="164"/>
                  </a:cubicBezTo>
                  <a:cubicBezTo>
                    <a:pt x="1004" y="55"/>
                    <a:pt x="842" y="1"/>
                    <a:pt x="65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3"/>
            <p:cNvSpPr/>
            <p:nvPr/>
          </p:nvSpPr>
          <p:spPr>
            <a:xfrm>
              <a:off x="1594300" y="2007825"/>
              <a:ext cx="42750" cy="27150"/>
            </a:xfrm>
            <a:custGeom>
              <a:avLst/>
              <a:gdLst/>
              <a:ahLst/>
              <a:cxnLst/>
              <a:rect l="l" t="t" r="r" b="b"/>
              <a:pathLst>
                <a:path w="1710" h="1086" extrusionOk="0">
                  <a:moveTo>
                    <a:pt x="625" y="218"/>
                  </a:moveTo>
                  <a:cubicBezTo>
                    <a:pt x="787" y="218"/>
                    <a:pt x="896" y="245"/>
                    <a:pt x="977" y="299"/>
                  </a:cubicBezTo>
                  <a:cubicBezTo>
                    <a:pt x="1059" y="353"/>
                    <a:pt x="1086" y="435"/>
                    <a:pt x="1086" y="543"/>
                  </a:cubicBezTo>
                  <a:cubicBezTo>
                    <a:pt x="1086" y="652"/>
                    <a:pt x="1059" y="733"/>
                    <a:pt x="977" y="787"/>
                  </a:cubicBezTo>
                  <a:cubicBezTo>
                    <a:pt x="896" y="869"/>
                    <a:pt x="787" y="896"/>
                    <a:pt x="625" y="896"/>
                  </a:cubicBezTo>
                  <a:cubicBezTo>
                    <a:pt x="489" y="896"/>
                    <a:pt x="380" y="869"/>
                    <a:pt x="299" y="787"/>
                  </a:cubicBezTo>
                  <a:cubicBezTo>
                    <a:pt x="218" y="733"/>
                    <a:pt x="163" y="652"/>
                    <a:pt x="163" y="543"/>
                  </a:cubicBezTo>
                  <a:cubicBezTo>
                    <a:pt x="163" y="435"/>
                    <a:pt x="218" y="353"/>
                    <a:pt x="299" y="299"/>
                  </a:cubicBezTo>
                  <a:cubicBezTo>
                    <a:pt x="380" y="245"/>
                    <a:pt x="489" y="218"/>
                    <a:pt x="625" y="218"/>
                  </a:cubicBezTo>
                  <a:close/>
                  <a:moveTo>
                    <a:pt x="28" y="1"/>
                  </a:moveTo>
                  <a:lnTo>
                    <a:pt x="28" y="218"/>
                  </a:lnTo>
                  <a:lnTo>
                    <a:pt x="218" y="218"/>
                  </a:lnTo>
                  <a:cubicBezTo>
                    <a:pt x="136" y="245"/>
                    <a:pt x="82" y="299"/>
                    <a:pt x="55" y="353"/>
                  </a:cubicBezTo>
                  <a:cubicBezTo>
                    <a:pt x="28" y="435"/>
                    <a:pt x="1" y="516"/>
                    <a:pt x="1" y="598"/>
                  </a:cubicBezTo>
                  <a:cubicBezTo>
                    <a:pt x="1" y="760"/>
                    <a:pt x="55" y="869"/>
                    <a:pt x="163" y="950"/>
                  </a:cubicBezTo>
                  <a:cubicBezTo>
                    <a:pt x="299" y="1059"/>
                    <a:pt x="435" y="1086"/>
                    <a:pt x="625" y="1086"/>
                  </a:cubicBezTo>
                  <a:cubicBezTo>
                    <a:pt x="814" y="1086"/>
                    <a:pt x="977" y="1059"/>
                    <a:pt x="1086" y="950"/>
                  </a:cubicBezTo>
                  <a:cubicBezTo>
                    <a:pt x="1194" y="869"/>
                    <a:pt x="1248" y="760"/>
                    <a:pt x="1248" y="598"/>
                  </a:cubicBezTo>
                  <a:cubicBezTo>
                    <a:pt x="1248" y="516"/>
                    <a:pt x="1248" y="435"/>
                    <a:pt x="1194" y="353"/>
                  </a:cubicBezTo>
                  <a:cubicBezTo>
                    <a:pt x="1167" y="299"/>
                    <a:pt x="1113" y="245"/>
                    <a:pt x="1031" y="218"/>
                  </a:cubicBezTo>
                  <a:lnTo>
                    <a:pt x="1140" y="218"/>
                  </a:lnTo>
                  <a:cubicBezTo>
                    <a:pt x="1276" y="218"/>
                    <a:pt x="1384" y="245"/>
                    <a:pt x="1438" y="299"/>
                  </a:cubicBezTo>
                  <a:cubicBezTo>
                    <a:pt x="1520" y="381"/>
                    <a:pt x="1547" y="462"/>
                    <a:pt x="1547" y="598"/>
                  </a:cubicBezTo>
                  <a:cubicBezTo>
                    <a:pt x="1547" y="652"/>
                    <a:pt x="1547" y="706"/>
                    <a:pt x="1520" y="787"/>
                  </a:cubicBezTo>
                  <a:cubicBezTo>
                    <a:pt x="1520" y="842"/>
                    <a:pt x="1493" y="896"/>
                    <a:pt x="1465" y="950"/>
                  </a:cubicBezTo>
                  <a:lnTo>
                    <a:pt x="1655" y="950"/>
                  </a:lnTo>
                  <a:cubicBezTo>
                    <a:pt x="1682" y="896"/>
                    <a:pt x="1682" y="842"/>
                    <a:pt x="1710" y="760"/>
                  </a:cubicBezTo>
                  <a:cubicBezTo>
                    <a:pt x="1710" y="706"/>
                    <a:pt x="1710" y="652"/>
                    <a:pt x="1710" y="570"/>
                  </a:cubicBezTo>
                  <a:cubicBezTo>
                    <a:pt x="1710" y="381"/>
                    <a:pt x="1655" y="245"/>
                    <a:pt x="1574" y="137"/>
                  </a:cubicBezTo>
                  <a:cubicBezTo>
                    <a:pt x="1465" y="55"/>
                    <a:pt x="1303" y="1"/>
                    <a:pt x="111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3"/>
            <p:cNvSpPr/>
            <p:nvPr/>
          </p:nvSpPr>
          <p:spPr>
            <a:xfrm>
              <a:off x="1594975" y="1971900"/>
              <a:ext cx="42075" cy="29175"/>
            </a:xfrm>
            <a:custGeom>
              <a:avLst/>
              <a:gdLst/>
              <a:ahLst/>
              <a:cxnLst/>
              <a:rect l="l" t="t" r="r" b="b"/>
              <a:pathLst>
                <a:path w="1683" h="1167" extrusionOk="0">
                  <a:moveTo>
                    <a:pt x="1" y="0"/>
                  </a:moveTo>
                  <a:lnTo>
                    <a:pt x="1" y="190"/>
                  </a:lnTo>
                  <a:lnTo>
                    <a:pt x="950" y="570"/>
                  </a:lnTo>
                  <a:lnTo>
                    <a:pt x="1" y="950"/>
                  </a:lnTo>
                  <a:lnTo>
                    <a:pt x="1" y="1167"/>
                  </a:lnTo>
                  <a:lnTo>
                    <a:pt x="1221" y="678"/>
                  </a:lnTo>
                  <a:lnTo>
                    <a:pt x="1303" y="706"/>
                  </a:lnTo>
                  <a:cubicBezTo>
                    <a:pt x="1384" y="760"/>
                    <a:pt x="1466" y="787"/>
                    <a:pt x="1493" y="814"/>
                  </a:cubicBezTo>
                  <a:cubicBezTo>
                    <a:pt x="1520" y="841"/>
                    <a:pt x="1520" y="895"/>
                    <a:pt x="1520" y="950"/>
                  </a:cubicBezTo>
                  <a:lnTo>
                    <a:pt x="1520" y="1058"/>
                  </a:lnTo>
                  <a:lnTo>
                    <a:pt x="1683" y="1058"/>
                  </a:lnTo>
                  <a:lnTo>
                    <a:pt x="1683" y="895"/>
                  </a:lnTo>
                  <a:cubicBezTo>
                    <a:pt x="1683" y="814"/>
                    <a:pt x="1683" y="733"/>
                    <a:pt x="1628" y="678"/>
                  </a:cubicBezTo>
                  <a:cubicBezTo>
                    <a:pt x="1574" y="624"/>
                    <a:pt x="1493" y="570"/>
                    <a:pt x="1330" y="516"/>
                  </a:cubicBezTo>
                  <a:lnTo>
                    <a:pt x="1"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3"/>
            <p:cNvSpPr/>
            <p:nvPr/>
          </p:nvSpPr>
          <p:spPr>
            <a:xfrm>
              <a:off x="1348825" y="1717600"/>
              <a:ext cx="176350" cy="680175"/>
            </a:xfrm>
            <a:custGeom>
              <a:avLst/>
              <a:gdLst/>
              <a:ahLst/>
              <a:cxnLst/>
              <a:rect l="l" t="t" r="r" b="b"/>
              <a:pathLst>
                <a:path w="7054" h="27207" extrusionOk="0">
                  <a:moveTo>
                    <a:pt x="815" y="1"/>
                  </a:moveTo>
                  <a:cubicBezTo>
                    <a:pt x="354" y="1"/>
                    <a:pt x="1" y="381"/>
                    <a:pt x="1" y="815"/>
                  </a:cubicBezTo>
                  <a:lnTo>
                    <a:pt x="1" y="26392"/>
                  </a:lnTo>
                  <a:cubicBezTo>
                    <a:pt x="1" y="26826"/>
                    <a:pt x="354" y="27206"/>
                    <a:pt x="815" y="27206"/>
                  </a:cubicBezTo>
                  <a:lnTo>
                    <a:pt x="6239" y="27206"/>
                  </a:lnTo>
                  <a:cubicBezTo>
                    <a:pt x="6673" y="27206"/>
                    <a:pt x="7053" y="26826"/>
                    <a:pt x="7053" y="26392"/>
                  </a:cubicBezTo>
                  <a:lnTo>
                    <a:pt x="7053" y="815"/>
                  </a:lnTo>
                  <a:cubicBezTo>
                    <a:pt x="7053" y="381"/>
                    <a:pt x="6673" y="1"/>
                    <a:pt x="623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3"/>
            <p:cNvSpPr/>
            <p:nvPr/>
          </p:nvSpPr>
          <p:spPr>
            <a:xfrm>
              <a:off x="1348825" y="1751525"/>
              <a:ext cx="156000" cy="646250"/>
            </a:xfrm>
            <a:custGeom>
              <a:avLst/>
              <a:gdLst/>
              <a:ahLst/>
              <a:cxnLst/>
              <a:rect l="l" t="t" r="r" b="b"/>
              <a:pathLst>
                <a:path w="6240" h="25850" extrusionOk="0">
                  <a:moveTo>
                    <a:pt x="1" y="0"/>
                  </a:moveTo>
                  <a:lnTo>
                    <a:pt x="1" y="25035"/>
                  </a:lnTo>
                  <a:cubicBezTo>
                    <a:pt x="1" y="25469"/>
                    <a:pt x="354" y="25849"/>
                    <a:pt x="815" y="25849"/>
                  </a:cubicBezTo>
                  <a:lnTo>
                    <a:pt x="6239" y="25849"/>
                  </a:lnTo>
                  <a:cubicBezTo>
                    <a:pt x="6239" y="25849"/>
                    <a:pt x="5778" y="25578"/>
                    <a:pt x="4395" y="25442"/>
                  </a:cubicBezTo>
                  <a:cubicBezTo>
                    <a:pt x="3202" y="25307"/>
                    <a:pt x="1059" y="25334"/>
                    <a:pt x="842" y="25198"/>
                  </a:cubicBezTo>
                  <a:cubicBezTo>
                    <a:pt x="354" y="24900"/>
                    <a:pt x="381" y="24384"/>
                    <a:pt x="381" y="19611"/>
                  </a:cubicBezTo>
                  <a:cubicBezTo>
                    <a:pt x="435" y="136"/>
                    <a:pt x="1" y="0"/>
                    <a:pt x="1"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3"/>
            <p:cNvSpPr/>
            <p:nvPr/>
          </p:nvSpPr>
          <p:spPr>
            <a:xfrm>
              <a:off x="1391550" y="1819325"/>
              <a:ext cx="90225" cy="90200"/>
            </a:xfrm>
            <a:custGeom>
              <a:avLst/>
              <a:gdLst/>
              <a:ahLst/>
              <a:cxnLst/>
              <a:rect l="l" t="t" r="r" b="b"/>
              <a:pathLst>
                <a:path w="3609" h="3608" extrusionOk="0">
                  <a:moveTo>
                    <a:pt x="1791" y="0"/>
                  </a:moveTo>
                  <a:cubicBezTo>
                    <a:pt x="814" y="0"/>
                    <a:pt x="1" y="814"/>
                    <a:pt x="1" y="1818"/>
                  </a:cubicBezTo>
                  <a:cubicBezTo>
                    <a:pt x="1" y="2794"/>
                    <a:pt x="814" y="3608"/>
                    <a:pt x="1791" y="3608"/>
                  </a:cubicBezTo>
                  <a:cubicBezTo>
                    <a:pt x="2794" y="3608"/>
                    <a:pt x="3608" y="2794"/>
                    <a:pt x="3608" y="1818"/>
                  </a:cubicBezTo>
                  <a:cubicBezTo>
                    <a:pt x="3608" y="814"/>
                    <a:pt x="2794" y="0"/>
                    <a:pt x="179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3"/>
            <p:cNvSpPr/>
            <p:nvPr/>
          </p:nvSpPr>
          <p:spPr>
            <a:xfrm>
              <a:off x="1398325" y="1976650"/>
              <a:ext cx="80050" cy="256325"/>
            </a:xfrm>
            <a:custGeom>
              <a:avLst/>
              <a:gdLst/>
              <a:ahLst/>
              <a:cxnLst/>
              <a:rect l="l" t="t" r="r" b="b"/>
              <a:pathLst>
                <a:path w="3202" h="10253" extrusionOk="0">
                  <a:moveTo>
                    <a:pt x="489" y="0"/>
                  </a:moveTo>
                  <a:cubicBezTo>
                    <a:pt x="218" y="0"/>
                    <a:pt x="1" y="190"/>
                    <a:pt x="1" y="461"/>
                  </a:cubicBezTo>
                  <a:lnTo>
                    <a:pt x="1" y="9792"/>
                  </a:lnTo>
                  <a:cubicBezTo>
                    <a:pt x="1" y="10063"/>
                    <a:pt x="218" y="10253"/>
                    <a:pt x="489" y="10253"/>
                  </a:cubicBezTo>
                  <a:lnTo>
                    <a:pt x="2713" y="10253"/>
                  </a:lnTo>
                  <a:cubicBezTo>
                    <a:pt x="2985" y="10253"/>
                    <a:pt x="3202" y="10063"/>
                    <a:pt x="3202" y="9792"/>
                  </a:cubicBezTo>
                  <a:lnTo>
                    <a:pt x="3202" y="461"/>
                  </a:lnTo>
                  <a:cubicBezTo>
                    <a:pt x="3202" y="190"/>
                    <a:pt x="2985" y="0"/>
                    <a:pt x="2713" y="0"/>
                  </a:cubicBez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3"/>
            <p:cNvSpPr/>
            <p:nvPr/>
          </p:nvSpPr>
          <p:spPr>
            <a:xfrm>
              <a:off x="1348825" y="1717600"/>
              <a:ext cx="176350" cy="33950"/>
            </a:xfrm>
            <a:custGeom>
              <a:avLst/>
              <a:gdLst/>
              <a:ahLst/>
              <a:cxnLst/>
              <a:rect l="l" t="t" r="r" b="b"/>
              <a:pathLst>
                <a:path w="7054" h="1358" extrusionOk="0">
                  <a:moveTo>
                    <a:pt x="815" y="1"/>
                  </a:moveTo>
                  <a:cubicBezTo>
                    <a:pt x="354" y="1"/>
                    <a:pt x="1" y="381"/>
                    <a:pt x="1" y="815"/>
                  </a:cubicBezTo>
                  <a:lnTo>
                    <a:pt x="1" y="1357"/>
                  </a:lnTo>
                  <a:lnTo>
                    <a:pt x="7053" y="1357"/>
                  </a:lnTo>
                  <a:lnTo>
                    <a:pt x="7053" y="815"/>
                  </a:lnTo>
                  <a:cubicBezTo>
                    <a:pt x="7053" y="381"/>
                    <a:pt x="6673"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3"/>
            <p:cNvSpPr/>
            <p:nvPr/>
          </p:nvSpPr>
          <p:spPr>
            <a:xfrm>
              <a:off x="1348825" y="2363825"/>
              <a:ext cx="176350" cy="33950"/>
            </a:xfrm>
            <a:custGeom>
              <a:avLst/>
              <a:gdLst/>
              <a:ahLst/>
              <a:cxnLst/>
              <a:rect l="l" t="t" r="r" b="b"/>
              <a:pathLst>
                <a:path w="7054" h="1358" extrusionOk="0">
                  <a:moveTo>
                    <a:pt x="1" y="1"/>
                  </a:moveTo>
                  <a:lnTo>
                    <a:pt x="1" y="543"/>
                  </a:lnTo>
                  <a:cubicBezTo>
                    <a:pt x="1" y="977"/>
                    <a:pt x="354" y="1357"/>
                    <a:pt x="815" y="1357"/>
                  </a:cubicBezTo>
                  <a:lnTo>
                    <a:pt x="6239" y="1357"/>
                  </a:lnTo>
                  <a:cubicBezTo>
                    <a:pt x="6673" y="1357"/>
                    <a:pt x="7053" y="977"/>
                    <a:pt x="7053" y="543"/>
                  </a:cubicBezTo>
                  <a:lnTo>
                    <a:pt x="7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3"/>
            <p:cNvSpPr/>
            <p:nvPr/>
          </p:nvSpPr>
          <p:spPr>
            <a:xfrm>
              <a:off x="1422075" y="2153625"/>
              <a:ext cx="31900" cy="24425"/>
            </a:xfrm>
            <a:custGeom>
              <a:avLst/>
              <a:gdLst/>
              <a:ahLst/>
              <a:cxnLst/>
              <a:rect l="l" t="t" r="r" b="b"/>
              <a:pathLst>
                <a:path w="1276" h="977" extrusionOk="0">
                  <a:moveTo>
                    <a:pt x="55" y="1"/>
                  </a:moveTo>
                  <a:cubicBezTo>
                    <a:pt x="55" y="55"/>
                    <a:pt x="27" y="136"/>
                    <a:pt x="0" y="190"/>
                  </a:cubicBezTo>
                  <a:cubicBezTo>
                    <a:pt x="0" y="245"/>
                    <a:pt x="0" y="299"/>
                    <a:pt x="0" y="353"/>
                  </a:cubicBezTo>
                  <a:cubicBezTo>
                    <a:pt x="0" y="543"/>
                    <a:pt x="55" y="706"/>
                    <a:pt x="163" y="814"/>
                  </a:cubicBezTo>
                  <a:cubicBezTo>
                    <a:pt x="272" y="923"/>
                    <a:pt x="434" y="977"/>
                    <a:pt x="624" y="977"/>
                  </a:cubicBezTo>
                  <a:cubicBezTo>
                    <a:pt x="814" y="977"/>
                    <a:pt x="977" y="923"/>
                    <a:pt x="1085" y="814"/>
                  </a:cubicBezTo>
                  <a:cubicBezTo>
                    <a:pt x="1221" y="706"/>
                    <a:pt x="1275" y="570"/>
                    <a:pt x="1275" y="380"/>
                  </a:cubicBezTo>
                  <a:cubicBezTo>
                    <a:pt x="1275" y="299"/>
                    <a:pt x="1275" y="245"/>
                    <a:pt x="1248" y="190"/>
                  </a:cubicBezTo>
                  <a:cubicBezTo>
                    <a:pt x="1248" y="136"/>
                    <a:pt x="1221" y="55"/>
                    <a:pt x="1194" y="1"/>
                  </a:cubicBezTo>
                  <a:lnTo>
                    <a:pt x="1004" y="1"/>
                  </a:lnTo>
                  <a:cubicBezTo>
                    <a:pt x="1031" y="82"/>
                    <a:pt x="1058" y="136"/>
                    <a:pt x="1085" y="190"/>
                  </a:cubicBezTo>
                  <a:cubicBezTo>
                    <a:pt x="1085" y="245"/>
                    <a:pt x="1112" y="299"/>
                    <a:pt x="1112" y="353"/>
                  </a:cubicBezTo>
                  <a:cubicBezTo>
                    <a:pt x="1112" y="489"/>
                    <a:pt x="1058" y="597"/>
                    <a:pt x="977" y="651"/>
                  </a:cubicBezTo>
                  <a:cubicBezTo>
                    <a:pt x="895" y="733"/>
                    <a:pt x="787" y="760"/>
                    <a:pt x="624" y="760"/>
                  </a:cubicBezTo>
                  <a:cubicBezTo>
                    <a:pt x="489" y="760"/>
                    <a:pt x="380" y="733"/>
                    <a:pt x="272" y="651"/>
                  </a:cubicBezTo>
                  <a:cubicBezTo>
                    <a:pt x="190" y="597"/>
                    <a:pt x="163" y="489"/>
                    <a:pt x="163" y="353"/>
                  </a:cubicBezTo>
                  <a:cubicBezTo>
                    <a:pt x="163" y="299"/>
                    <a:pt x="163" y="245"/>
                    <a:pt x="190" y="190"/>
                  </a:cubicBezTo>
                  <a:cubicBezTo>
                    <a:pt x="190" y="136"/>
                    <a:pt x="217" y="82"/>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3"/>
            <p:cNvSpPr/>
            <p:nvPr/>
          </p:nvSpPr>
          <p:spPr>
            <a:xfrm>
              <a:off x="1410550" y="2119725"/>
              <a:ext cx="42725" cy="25800"/>
            </a:xfrm>
            <a:custGeom>
              <a:avLst/>
              <a:gdLst/>
              <a:ahLst/>
              <a:cxnLst/>
              <a:rect l="l" t="t" r="r" b="b"/>
              <a:pathLst>
                <a:path w="1709" h="1032" extrusionOk="0">
                  <a:moveTo>
                    <a:pt x="977" y="0"/>
                  </a:moveTo>
                  <a:cubicBezTo>
                    <a:pt x="787" y="0"/>
                    <a:pt x="678" y="27"/>
                    <a:pt x="570" y="109"/>
                  </a:cubicBezTo>
                  <a:cubicBezTo>
                    <a:pt x="488" y="190"/>
                    <a:pt x="461" y="299"/>
                    <a:pt x="461" y="434"/>
                  </a:cubicBezTo>
                  <a:cubicBezTo>
                    <a:pt x="461" y="516"/>
                    <a:pt x="461" y="597"/>
                    <a:pt x="516" y="651"/>
                  </a:cubicBezTo>
                  <a:cubicBezTo>
                    <a:pt x="543" y="733"/>
                    <a:pt x="597" y="787"/>
                    <a:pt x="678" y="814"/>
                  </a:cubicBezTo>
                  <a:lnTo>
                    <a:pt x="0" y="814"/>
                  </a:lnTo>
                  <a:lnTo>
                    <a:pt x="0" y="1031"/>
                  </a:lnTo>
                  <a:lnTo>
                    <a:pt x="1709" y="1031"/>
                  </a:lnTo>
                  <a:lnTo>
                    <a:pt x="1709" y="814"/>
                  </a:lnTo>
                  <a:lnTo>
                    <a:pt x="1004" y="814"/>
                  </a:lnTo>
                  <a:cubicBezTo>
                    <a:pt x="895" y="814"/>
                    <a:pt x="787" y="787"/>
                    <a:pt x="733" y="733"/>
                  </a:cubicBezTo>
                  <a:cubicBezTo>
                    <a:pt x="651" y="678"/>
                    <a:pt x="624" y="570"/>
                    <a:pt x="624" y="461"/>
                  </a:cubicBezTo>
                  <a:cubicBezTo>
                    <a:pt x="624" y="380"/>
                    <a:pt x="651" y="326"/>
                    <a:pt x="705" y="272"/>
                  </a:cubicBezTo>
                  <a:cubicBezTo>
                    <a:pt x="760" y="217"/>
                    <a:pt x="868" y="217"/>
                    <a:pt x="977" y="217"/>
                  </a:cubicBezTo>
                  <a:lnTo>
                    <a:pt x="1709" y="217"/>
                  </a:lnTo>
                  <a:lnTo>
                    <a:pt x="17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3"/>
            <p:cNvSpPr/>
            <p:nvPr/>
          </p:nvSpPr>
          <p:spPr>
            <a:xfrm>
              <a:off x="1422075" y="2083775"/>
              <a:ext cx="31900" cy="28500"/>
            </a:xfrm>
            <a:custGeom>
              <a:avLst/>
              <a:gdLst/>
              <a:ahLst/>
              <a:cxnLst/>
              <a:rect l="l" t="t" r="r" b="b"/>
              <a:pathLst>
                <a:path w="1276" h="1140" extrusionOk="0">
                  <a:moveTo>
                    <a:pt x="516" y="191"/>
                  </a:moveTo>
                  <a:lnTo>
                    <a:pt x="516" y="923"/>
                  </a:lnTo>
                  <a:cubicBezTo>
                    <a:pt x="407" y="896"/>
                    <a:pt x="326" y="869"/>
                    <a:pt x="244" y="787"/>
                  </a:cubicBezTo>
                  <a:cubicBezTo>
                    <a:pt x="190" y="733"/>
                    <a:pt x="163" y="652"/>
                    <a:pt x="163" y="516"/>
                  </a:cubicBezTo>
                  <a:cubicBezTo>
                    <a:pt x="163" y="435"/>
                    <a:pt x="190" y="353"/>
                    <a:pt x="272" y="299"/>
                  </a:cubicBezTo>
                  <a:cubicBezTo>
                    <a:pt x="326" y="218"/>
                    <a:pt x="407" y="191"/>
                    <a:pt x="516" y="191"/>
                  </a:cubicBezTo>
                  <a:close/>
                  <a:moveTo>
                    <a:pt x="570" y="1"/>
                  </a:moveTo>
                  <a:cubicBezTo>
                    <a:pt x="407" y="1"/>
                    <a:pt x="244" y="55"/>
                    <a:pt x="163" y="136"/>
                  </a:cubicBezTo>
                  <a:cubicBezTo>
                    <a:pt x="55" y="245"/>
                    <a:pt x="0" y="353"/>
                    <a:pt x="0" y="543"/>
                  </a:cubicBezTo>
                  <a:cubicBezTo>
                    <a:pt x="0" y="706"/>
                    <a:pt x="55" y="869"/>
                    <a:pt x="163" y="977"/>
                  </a:cubicBezTo>
                  <a:cubicBezTo>
                    <a:pt x="272" y="1086"/>
                    <a:pt x="434" y="1140"/>
                    <a:pt x="651" y="1140"/>
                  </a:cubicBezTo>
                  <a:cubicBezTo>
                    <a:pt x="841" y="1140"/>
                    <a:pt x="977" y="1059"/>
                    <a:pt x="1112" y="950"/>
                  </a:cubicBezTo>
                  <a:cubicBezTo>
                    <a:pt x="1221" y="842"/>
                    <a:pt x="1275" y="679"/>
                    <a:pt x="1275" y="489"/>
                  </a:cubicBezTo>
                  <a:cubicBezTo>
                    <a:pt x="1275" y="408"/>
                    <a:pt x="1275" y="353"/>
                    <a:pt x="1248" y="272"/>
                  </a:cubicBezTo>
                  <a:cubicBezTo>
                    <a:pt x="1221" y="191"/>
                    <a:pt x="1221" y="109"/>
                    <a:pt x="1167" y="55"/>
                  </a:cubicBezTo>
                  <a:lnTo>
                    <a:pt x="977" y="55"/>
                  </a:lnTo>
                  <a:cubicBezTo>
                    <a:pt x="1031" y="109"/>
                    <a:pt x="1058" y="191"/>
                    <a:pt x="1085" y="272"/>
                  </a:cubicBezTo>
                  <a:cubicBezTo>
                    <a:pt x="1085" y="326"/>
                    <a:pt x="1112" y="408"/>
                    <a:pt x="1112" y="489"/>
                  </a:cubicBezTo>
                  <a:cubicBezTo>
                    <a:pt x="1112" y="625"/>
                    <a:pt x="1058" y="733"/>
                    <a:pt x="1004" y="787"/>
                  </a:cubicBezTo>
                  <a:cubicBezTo>
                    <a:pt x="922" y="869"/>
                    <a:pt x="814" y="923"/>
                    <a:pt x="678" y="923"/>
                  </a:cubicBezTo>
                  <a:lnTo>
                    <a:pt x="6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3"/>
            <p:cNvSpPr/>
            <p:nvPr/>
          </p:nvSpPr>
          <p:spPr>
            <a:xfrm>
              <a:off x="1422075" y="2030900"/>
              <a:ext cx="31200" cy="44775"/>
            </a:xfrm>
            <a:custGeom>
              <a:avLst/>
              <a:gdLst/>
              <a:ahLst/>
              <a:cxnLst/>
              <a:rect l="l" t="t" r="r" b="b"/>
              <a:pathLst>
                <a:path w="1248" h="1791" extrusionOk="0">
                  <a:moveTo>
                    <a:pt x="516" y="0"/>
                  </a:moveTo>
                  <a:cubicBezTo>
                    <a:pt x="353" y="0"/>
                    <a:pt x="217" y="54"/>
                    <a:pt x="136" y="109"/>
                  </a:cubicBezTo>
                  <a:cubicBezTo>
                    <a:pt x="27" y="190"/>
                    <a:pt x="0" y="271"/>
                    <a:pt x="0" y="407"/>
                  </a:cubicBezTo>
                  <a:cubicBezTo>
                    <a:pt x="0" y="515"/>
                    <a:pt x="0" y="597"/>
                    <a:pt x="55" y="651"/>
                  </a:cubicBezTo>
                  <a:cubicBezTo>
                    <a:pt x="109" y="732"/>
                    <a:pt x="163" y="787"/>
                    <a:pt x="244" y="841"/>
                  </a:cubicBezTo>
                  <a:cubicBezTo>
                    <a:pt x="163" y="868"/>
                    <a:pt x="109" y="922"/>
                    <a:pt x="55" y="977"/>
                  </a:cubicBezTo>
                  <a:cubicBezTo>
                    <a:pt x="0" y="1031"/>
                    <a:pt x="0" y="1112"/>
                    <a:pt x="0" y="1194"/>
                  </a:cubicBezTo>
                  <a:cubicBezTo>
                    <a:pt x="0" y="1275"/>
                    <a:pt x="0" y="1356"/>
                    <a:pt x="55" y="1438"/>
                  </a:cubicBezTo>
                  <a:cubicBezTo>
                    <a:pt x="82" y="1492"/>
                    <a:pt x="136" y="1546"/>
                    <a:pt x="217" y="1600"/>
                  </a:cubicBezTo>
                  <a:lnTo>
                    <a:pt x="27" y="1600"/>
                  </a:lnTo>
                  <a:lnTo>
                    <a:pt x="27" y="1790"/>
                  </a:lnTo>
                  <a:lnTo>
                    <a:pt x="1248" y="1790"/>
                  </a:lnTo>
                  <a:lnTo>
                    <a:pt x="1248" y="1600"/>
                  </a:lnTo>
                  <a:lnTo>
                    <a:pt x="543" y="1600"/>
                  </a:lnTo>
                  <a:cubicBezTo>
                    <a:pt x="434" y="1600"/>
                    <a:pt x="326" y="1573"/>
                    <a:pt x="272" y="1492"/>
                  </a:cubicBezTo>
                  <a:cubicBezTo>
                    <a:pt x="190" y="1438"/>
                    <a:pt x="163" y="1356"/>
                    <a:pt x="163" y="1248"/>
                  </a:cubicBezTo>
                  <a:cubicBezTo>
                    <a:pt x="163" y="1166"/>
                    <a:pt x="190" y="1112"/>
                    <a:pt x="244" y="1058"/>
                  </a:cubicBezTo>
                  <a:cubicBezTo>
                    <a:pt x="299" y="1031"/>
                    <a:pt x="380" y="1004"/>
                    <a:pt x="516" y="1004"/>
                  </a:cubicBezTo>
                  <a:lnTo>
                    <a:pt x="1248" y="1004"/>
                  </a:lnTo>
                  <a:lnTo>
                    <a:pt x="1248" y="814"/>
                  </a:lnTo>
                  <a:lnTo>
                    <a:pt x="543" y="814"/>
                  </a:lnTo>
                  <a:cubicBezTo>
                    <a:pt x="434" y="814"/>
                    <a:pt x="326" y="760"/>
                    <a:pt x="272" y="705"/>
                  </a:cubicBezTo>
                  <a:cubicBezTo>
                    <a:pt x="190" y="651"/>
                    <a:pt x="163" y="570"/>
                    <a:pt x="163" y="461"/>
                  </a:cubicBezTo>
                  <a:cubicBezTo>
                    <a:pt x="163" y="380"/>
                    <a:pt x="190" y="326"/>
                    <a:pt x="244" y="271"/>
                  </a:cubicBezTo>
                  <a:cubicBezTo>
                    <a:pt x="299" y="244"/>
                    <a:pt x="380" y="217"/>
                    <a:pt x="516" y="217"/>
                  </a:cubicBezTo>
                  <a:lnTo>
                    <a:pt x="1248" y="217"/>
                  </a:lnTo>
                  <a:lnTo>
                    <a:pt x="12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3"/>
            <p:cNvSpPr/>
            <p:nvPr/>
          </p:nvSpPr>
          <p:spPr>
            <a:xfrm>
              <a:off x="1410550" y="2015975"/>
              <a:ext cx="42725" cy="5450"/>
            </a:xfrm>
            <a:custGeom>
              <a:avLst/>
              <a:gdLst/>
              <a:ahLst/>
              <a:cxnLst/>
              <a:rect l="l" t="t" r="r" b="b"/>
              <a:pathLst>
                <a:path w="1709" h="218" extrusionOk="0">
                  <a:moveTo>
                    <a:pt x="0" y="0"/>
                  </a:moveTo>
                  <a:lnTo>
                    <a:pt x="0" y="217"/>
                  </a:lnTo>
                  <a:lnTo>
                    <a:pt x="271" y="217"/>
                  </a:lnTo>
                  <a:lnTo>
                    <a:pt x="271" y="0"/>
                  </a:lnTo>
                  <a:close/>
                  <a:moveTo>
                    <a:pt x="488" y="0"/>
                  </a:moveTo>
                  <a:lnTo>
                    <a:pt x="488" y="217"/>
                  </a:lnTo>
                  <a:lnTo>
                    <a:pt x="1709" y="217"/>
                  </a:lnTo>
                  <a:lnTo>
                    <a:pt x="17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3"/>
            <p:cNvSpPr/>
            <p:nvPr/>
          </p:nvSpPr>
          <p:spPr>
            <a:xfrm>
              <a:off x="1422075" y="1984775"/>
              <a:ext cx="31900" cy="23075"/>
            </a:xfrm>
            <a:custGeom>
              <a:avLst/>
              <a:gdLst/>
              <a:ahLst/>
              <a:cxnLst/>
              <a:rect l="l" t="t" r="r" b="b"/>
              <a:pathLst>
                <a:path w="1276" h="923" extrusionOk="0">
                  <a:moveTo>
                    <a:pt x="895" y="1"/>
                  </a:moveTo>
                  <a:cubicBezTo>
                    <a:pt x="814" y="1"/>
                    <a:pt x="733" y="28"/>
                    <a:pt x="678" y="82"/>
                  </a:cubicBezTo>
                  <a:cubicBezTo>
                    <a:pt x="624" y="136"/>
                    <a:pt x="570" y="245"/>
                    <a:pt x="543" y="380"/>
                  </a:cubicBezTo>
                  <a:lnTo>
                    <a:pt x="516" y="462"/>
                  </a:lnTo>
                  <a:cubicBezTo>
                    <a:pt x="516" y="570"/>
                    <a:pt x="489" y="625"/>
                    <a:pt x="461" y="679"/>
                  </a:cubicBezTo>
                  <a:cubicBezTo>
                    <a:pt x="434" y="706"/>
                    <a:pt x="380" y="733"/>
                    <a:pt x="353" y="733"/>
                  </a:cubicBezTo>
                  <a:cubicBezTo>
                    <a:pt x="272" y="733"/>
                    <a:pt x="244" y="706"/>
                    <a:pt x="217" y="652"/>
                  </a:cubicBezTo>
                  <a:cubicBezTo>
                    <a:pt x="163" y="597"/>
                    <a:pt x="163" y="516"/>
                    <a:pt x="163" y="435"/>
                  </a:cubicBezTo>
                  <a:cubicBezTo>
                    <a:pt x="163" y="353"/>
                    <a:pt x="163" y="299"/>
                    <a:pt x="190" y="245"/>
                  </a:cubicBezTo>
                  <a:cubicBezTo>
                    <a:pt x="190" y="163"/>
                    <a:pt x="217" y="109"/>
                    <a:pt x="244" y="55"/>
                  </a:cubicBezTo>
                  <a:lnTo>
                    <a:pt x="55" y="55"/>
                  </a:lnTo>
                  <a:cubicBezTo>
                    <a:pt x="27" y="109"/>
                    <a:pt x="27" y="163"/>
                    <a:pt x="0" y="245"/>
                  </a:cubicBezTo>
                  <a:cubicBezTo>
                    <a:pt x="0" y="299"/>
                    <a:pt x="0" y="380"/>
                    <a:pt x="0" y="462"/>
                  </a:cubicBezTo>
                  <a:cubicBezTo>
                    <a:pt x="0" y="597"/>
                    <a:pt x="27" y="706"/>
                    <a:pt x="82" y="787"/>
                  </a:cubicBezTo>
                  <a:cubicBezTo>
                    <a:pt x="136" y="869"/>
                    <a:pt x="244" y="923"/>
                    <a:pt x="353" y="923"/>
                  </a:cubicBezTo>
                  <a:cubicBezTo>
                    <a:pt x="434" y="923"/>
                    <a:pt x="516" y="896"/>
                    <a:pt x="570" y="842"/>
                  </a:cubicBezTo>
                  <a:cubicBezTo>
                    <a:pt x="624" y="787"/>
                    <a:pt x="678" y="679"/>
                    <a:pt x="706" y="570"/>
                  </a:cubicBezTo>
                  <a:lnTo>
                    <a:pt x="706" y="489"/>
                  </a:lnTo>
                  <a:cubicBezTo>
                    <a:pt x="733" y="380"/>
                    <a:pt x="760" y="299"/>
                    <a:pt x="787" y="245"/>
                  </a:cubicBezTo>
                  <a:cubicBezTo>
                    <a:pt x="814" y="218"/>
                    <a:pt x="868" y="191"/>
                    <a:pt x="922" y="191"/>
                  </a:cubicBezTo>
                  <a:cubicBezTo>
                    <a:pt x="977" y="191"/>
                    <a:pt x="1031" y="218"/>
                    <a:pt x="1058" y="272"/>
                  </a:cubicBezTo>
                  <a:cubicBezTo>
                    <a:pt x="1085" y="326"/>
                    <a:pt x="1112" y="408"/>
                    <a:pt x="1112" y="489"/>
                  </a:cubicBezTo>
                  <a:cubicBezTo>
                    <a:pt x="1112" y="570"/>
                    <a:pt x="1085" y="625"/>
                    <a:pt x="1085" y="706"/>
                  </a:cubicBezTo>
                  <a:cubicBezTo>
                    <a:pt x="1058" y="787"/>
                    <a:pt x="1031" y="842"/>
                    <a:pt x="977" y="923"/>
                  </a:cubicBezTo>
                  <a:lnTo>
                    <a:pt x="1194" y="923"/>
                  </a:lnTo>
                  <a:cubicBezTo>
                    <a:pt x="1221" y="842"/>
                    <a:pt x="1248" y="787"/>
                    <a:pt x="1248" y="706"/>
                  </a:cubicBezTo>
                  <a:cubicBezTo>
                    <a:pt x="1275" y="625"/>
                    <a:pt x="1275" y="570"/>
                    <a:pt x="1275" y="489"/>
                  </a:cubicBezTo>
                  <a:cubicBezTo>
                    <a:pt x="1275" y="353"/>
                    <a:pt x="1248" y="218"/>
                    <a:pt x="1167" y="136"/>
                  </a:cubicBezTo>
                  <a:cubicBezTo>
                    <a:pt x="1112" y="28"/>
                    <a:pt x="1004" y="1"/>
                    <a:pt x="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3"/>
            <p:cNvSpPr/>
            <p:nvPr/>
          </p:nvSpPr>
          <p:spPr>
            <a:xfrm>
              <a:off x="1413925" y="1961050"/>
              <a:ext cx="39350" cy="19675"/>
            </a:xfrm>
            <a:custGeom>
              <a:avLst/>
              <a:gdLst/>
              <a:ahLst/>
              <a:cxnLst/>
              <a:rect l="l" t="t" r="r" b="b"/>
              <a:pathLst>
                <a:path w="1574" h="787" extrusionOk="0">
                  <a:moveTo>
                    <a:pt x="353" y="0"/>
                  </a:moveTo>
                  <a:lnTo>
                    <a:pt x="353" y="434"/>
                  </a:lnTo>
                  <a:lnTo>
                    <a:pt x="1" y="434"/>
                  </a:lnTo>
                  <a:lnTo>
                    <a:pt x="1" y="624"/>
                  </a:lnTo>
                  <a:lnTo>
                    <a:pt x="353" y="624"/>
                  </a:lnTo>
                  <a:lnTo>
                    <a:pt x="353" y="787"/>
                  </a:lnTo>
                  <a:lnTo>
                    <a:pt x="489" y="787"/>
                  </a:lnTo>
                  <a:lnTo>
                    <a:pt x="489" y="624"/>
                  </a:lnTo>
                  <a:lnTo>
                    <a:pt x="1167" y="624"/>
                  </a:lnTo>
                  <a:cubicBezTo>
                    <a:pt x="1303" y="624"/>
                    <a:pt x="1411" y="597"/>
                    <a:pt x="1493" y="543"/>
                  </a:cubicBezTo>
                  <a:cubicBezTo>
                    <a:pt x="1547" y="489"/>
                    <a:pt x="1574" y="380"/>
                    <a:pt x="1574" y="217"/>
                  </a:cubicBezTo>
                  <a:lnTo>
                    <a:pt x="1574" y="0"/>
                  </a:lnTo>
                  <a:lnTo>
                    <a:pt x="1411" y="0"/>
                  </a:lnTo>
                  <a:lnTo>
                    <a:pt x="1411" y="217"/>
                  </a:lnTo>
                  <a:cubicBezTo>
                    <a:pt x="1411" y="299"/>
                    <a:pt x="1384" y="353"/>
                    <a:pt x="1357" y="380"/>
                  </a:cubicBezTo>
                  <a:cubicBezTo>
                    <a:pt x="1330" y="407"/>
                    <a:pt x="1276" y="434"/>
                    <a:pt x="1167" y="434"/>
                  </a:cubicBezTo>
                  <a:lnTo>
                    <a:pt x="489" y="434"/>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3"/>
            <p:cNvSpPr/>
            <p:nvPr/>
          </p:nvSpPr>
          <p:spPr>
            <a:xfrm>
              <a:off x="1422075" y="1937325"/>
              <a:ext cx="31200" cy="17650"/>
            </a:xfrm>
            <a:custGeom>
              <a:avLst/>
              <a:gdLst/>
              <a:ahLst/>
              <a:cxnLst/>
              <a:rect l="l" t="t" r="r" b="b"/>
              <a:pathLst>
                <a:path w="1248" h="706" extrusionOk="0">
                  <a:moveTo>
                    <a:pt x="0" y="0"/>
                  </a:moveTo>
                  <a:cubicBezTo>
                    <a:pt x="0" y="0"/>
                    <a:pt x="0" y="27"/>
                    <a:pt x="0" y="54"/>
                  </a:cubicBezTo>
                  <a:cubicBezTo>
                    <a:pt x="0" y="54"/>
                    <a:pt x="0" y="81"/>
                    <a:pt x="0" y="81"/>
                  </a:cubicBezTo>
                  <a:cubicBezTo>
                    <a:pt x="0" y="190"/>
                    <a:pt x="0" y="271"/>
                    <a:pt x="55" y="353"/>
                  </a:cubicBezTo>
                  <a:cubicBezTo>
                    <a:pt x="82" y="407"/>
                    <a:pt x="136" y="461"/>
                    <a:pt x="217" y="515"/>
                  </a:cubicBezTo>
                  <a:lnTo>
                    <a:pt x="27" y="515"/>
                  </a:lnTo>
                  <a:lnTo>
                    <a:pt x="27" y="705"/>
                  </a:lnTo>
                  <a:lnTo>
                    <a:pt x="1248" y="705"/>
                  </a:lnTo>
                  <a:lnTo>
                    <a:pt x="1248" y="515"/>
                  </a:lnTo>
                  <a:lnTo>
                    <a:pt x="597" y="515"/>
                  </a:lnTo>
                  <a:cubicBezTo>
                    <a:pt x="461" y="515"/>
                    <a:pt x="353" y="461"/>
                    <a:pt x="272" y="407"/>
                  </a:cubicBezTo>
                  <a:cubicBezTo>
                    <a:pt x="217" y="353"/>
                    <a:pt x="163" y="271"/>
                    <a:pt x="163" y="163"/>
                  </a:cubicBezTo>
                  <a:cubicBezTo>
                    <a:pt x="163" y="109"/>
                    <a:pt x="163" y="81"/>
                    <a:pt x="190" y="54"/>
                  </a:cubicBezTo>
                  <a:cubicBezTo>
                    <a:pt x="190" y="27"/>
                    <a:pt x="190" y="27"/>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3"/>
            <p:cNvSpPr/>
            <p:nvPr/>
          </p:nvSpPr>
          <p:spPr>
            <a:xfrm>
              <a:off x="1422750" y="1905450"/>
              <a:ext cx="42075" cy="29850"/>
            </a:xfrm>
            <a:custGeom>
              <a:avLst/>
              <a:gdLst/>
              <a:ahLst/>
              <a:cxnLst/>
              <a:rect l="l" t="t" r="r" b="b"/>
              <a:pathLst>
                <a:path w="1683" h="1194" extrusionOk="0">
                  <a:moveTo>
                    <a:pt x="0" y="0"/>
                  </a:moveTo>
                  <a:lnTo>
                    <a:pt x="0" y="217"/>
                  </a:lnTo>
                  <a:lnTo>
                    <a:pt x="950" y="597"/>
                  </a:lnTo>
                  <a:lnTo>
                    <a:pt x="0" y="977"/>
                  </a:lnTo>
                  <a:lnTo>
                    <a:pt x="0" y="1194"/>
                  </a:lnTo>
                  <a:lnTo>
                    <a:pt x="1194" y="705"/>
                  </a:lnTo>
                  <a:lnTo>
                    <a:pt x="1275" y="733"/>
                  </a:lnTo>
                  <a:cubicBezTo>
                    <a:pt x="1384" y="787"/>
                    <a:pt x="1438" y="814"/>
                    <a:pt x="1465" y="841"/>
                  </a:cubicBezTo>
                  <a:cubicBezTo>
                    <a:pt x="1492" y="868"/>
                    <a:pt x="1519" y="922"/>
                    <a:pt x="1519" y="977"/>
                  </a:cubicBezTo>
                  <a:lnTo>
                    <a:pt x="1519" y="1085"/>
                  </a:lnTo>
                  <a:lnTo>
                    <a:pt x="1682" y="1085"/>
                  </a:lnTo>
                  <a:lnTo>
                    <a:pt x="1682" y="922"/>
                  </a:lnTo>
                  <a:cubicBezTo>
                    <a:pt x="1682" y="841"/>
                    <a:pt x="1655" y="760"/>
                    <a:pt x="1601" y="705"/>
                  </a:cubicBezTo>
                  <a:cubicBezTo>
                    <a:pt x="1574" y="651"/>
                    <a:pt x="1465" y="597"/>
                    <a:pt x="1329" y="54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63"/>
          <p:cNvGrpSpPr/>
          <p:nvPr/>
        </p:nvGrpSpPr>
        <p:grpSpPr>
          <a:xfrm>
            <a:off x="7729600" y="3993183"/>
            <a:ext cx="375615" cy="719043"/>
            <a:chOff x="4615225" y="4046200"/>
            <a:chExt cx="309250" cy="592000"/>
          </a:xfrm>
        </p:grpSpPr>
        <p:sp>
          <p:nvSpPr>
            <p:cNvPr id="1232" name="Google Shape;1232;p63"/>
            <p:cNvSpPr/>
            <p:nvPr/>
          </p:nvSpPr>
          <p:spPr>
            <a:xfrm>
              <a:off x="4708800" y="4046200"/>
              <a:ext cx="105825" cy="552650"/>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3"/>
            <p:cNvSpPr/>
            <p:nvPr/>
          </p:nvSpPr>
          <p:spPr>
            <a:xfrm>
              <a:off x="4762375" y="4046200"/>
              <a:ext cx="52250" cy="547925"/>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3"/>
            <p:cNvSpPr/>
            <p:nvPr/>
          </p:nvSpPr>
          <p:spPr>
            <a:xfrm>
              <a:off x="4779325" y="4558825"/>
              <a:ext cx="33925" cy="817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3"/>
            <p:cNvSpPr/>
            <p:nvPr/>
          </p:nvSpPr>
          <p:spPr>
            <a:xfrm>
              <a:off x="4743400" y="4076700"/>
              <a:ext cx="39350" cy="8850"/>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a:off x="4746775" y="4113325"/>
              <a:ext cx="38675" cy="8150"/>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a:off x="4749500" y="4150625"/>
              <a:ext cx="38000" cy="8150"/>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a:off x="4751525" y="4187900"/>
              <a:ext cx="38675" cy="817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a:off x="4754250" y="4225200"/>
              <a:ext cx="37975" cy="7500"/>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a:off x="4757625" y="4262500"/>
              <a:ext cx="37325" cy="7475"/>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a:off x="4760350" y="4299800"/>
              <a:ext cx="35950" cy="7475"/>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a:off x="4762375" y="4336425"/>
              <a:ext cx="36650" cy="7475"/>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a:off x="4765075" y="4373700"/>
              <a:ext cx="36650" cy="7500"/>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a:off x="4768475" y="4411000"/>
              <a:ext cx="35975" cy="7475"/>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a:off x="4771200" y="4448300"/>
              <a:ext cx="34600" cy="7475"/>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a:off x="4773900" y="4484225"/>
              <a:ext cx="34600" cy="817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3"/>
            <p:cNvSpPr/>
            <p:nvPr/>
          </p:nvSpPr>
          <p:spPr>
            <a:xfrm>
              <a:off x="4776625" y="4521525"/>
              <a:ext cx="34600" cy="817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3"/>
            <p:cNvSpPr/>
            <p:nvPr/>
          </p:nvSpPr>
          <p:spPr>
            <a:xfrm>
              <a:off x="4822050" y="4051300"/>
              <a:ext cx="97675" cy="558500"/>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3"/>
            <p:cNvSpPr/>
            <p:nvPr/>
          </p:nvSpPr>
          <p:spPr>
            <a:xfrm>
              <a:off x="4836275" y="4056350"/>
              <a:ext cx="82775" cy="553450"/>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3"/>
            <p:cNvSpPr/>
            <p:nvPr/>
          </p:nvSpPr>
          <p:spPr>
            <a:xfrm>
              <a:off x="4822050" y="4051300"/>
              <a:ext cx="97000" cy="473650"/>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3"/>
            <p:cNvSpPr/>
            <p:nvPr/>
          </p:nvSpPr>
          <p:spPr>
            <a:xfrm>
              <a:off x="4864100" y="4056350"/>
              <a:ext cx="54950" cy="468600"/>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3"/>
            <p:cNvSpPr/>
            <p:nvPr/>
          </p:nvSpPr>
          <p:spPr>
            <a:xfrm>
              <a:off x="4820025" y="4103825"/>
              <a:ext cx="54950" cy="417050"/>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3"/>
            <p:cNvSpPr/>
            <p:nvPr/>
          </p:nvSpPr>
          <p:spPr>
            <a:xfrm>
              <a:off x="4818650" y="4090275"/>
              <a:ext cx="46825" cy="430600"/>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3"/>
            <p:cNvSpPr/>
            <p:nvPr/>
          </p:nvSpPr>
          <p:spPr>
            <a:xfrm>
              <a:off x="4846450" y="4096375"/>
              <a:ext cx="56325" cy="426550"/>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3"/>
            <p:cNvSpPr/>
            <p:nvPr/>
          </p:nvSpPr>
          <p:spPr>
            <a:xfrm>
              <a:off x="4862725" y="4052175"/>
              <a:ext cx="56325" cy="5912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3"/>
            <p:cNvSpPr/>
            <p:nvPr/>
          </p:nvSpPr>
          <p:spPr>
            <a:xfrm>
              <a:off x="4906800" y="4056350"/>
              <a:ext cx="12250" cy="54275"/>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3"/>
            <p:cNvSpPr/>
            <p:nvPr/>
          </p:nvSpPr>
          <p:spPr>
            <a:xfrm>
              <a:off x="4829500" y="4575525"/>
              <a:ext cx="21725" cy="35575"/>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3"/>
            <p:cNvSpPr/>
            <p:nvPr/>
          </p:nvSpPr>
          <p:spPr>
            <a:xfrm>
              <a:off x="4859350" y="4085775"/>
              <a:ext cx="57650" cy="41125"/>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3"/>
            <p:cNvSpPr/>
            <p:nvPr/>
          </p:nvSpPr>
          <p:spPr>
            <a:xfrm>
              <a:off x="4906800" y="4090950"/>
              <a:ext cx="10875" cy="35950"/>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3"/>
            <p:cNvSpPr/>
            <p:nvPr/>
          </p:nvSpPr>
          <p:spPr>
            <a:xfrm>
              <a:off x="4870200" y="4057850"/>
              <a:ext cx="23075" cy="20925"/>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3"/>
            <p:cNvSpPr/>
            <p:nvPr/>
          </p:nvSpPr>
          <p:spPr>
            <a:xfrm>
              <a:off x="4836275" y="4577825"/>
              <a:ext cx="14275" cy="31975"/>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3"/>
            <p:cNvSpPr/>
            <p:nvPr/>
          </p:nvSpPr>
          <p:spPr>
            <a:xfrm>
              <a:off x="4622000" y="4051525"/>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3"/>
            <p:cNvSpPr/>
            <p:nvPr/>
          </p:nvSpPr>
          <p:spPr>
            <a:xfrm>
              <a:off x="4633525" y="4051525"/>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3"/>
            <p:cNvSpPr/>
            <p:nvPr/>
          </p:nvSpPr>
          <p:spPr>
            <a:xfrm>
              <a:off x="4621325" y="4134350"/>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3"/>
            <p:cNvSpPr/>
            <p:nvPr/>
          </p:nvSpPr>
          <p:spPr>
            <a:xfrm>
              <a:off x="4664050" y="4134350"/>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3"/>
            <p:cNvSpPr/>
            <p:nvPr/>
          </p:nvSpPr>
          <p:spPr>
            <a:xfrm>
              <a:off x="4622000" y="4141125"/>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3"/>
            <p:cNvSpPr/>
            <p:nvPr/>
          </p:nvSpPr>
          <p:spPr>
            <a:xfrm>
              <a:off x="4619300" y="4140450"/>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3"/>
            <p:cNvSpPr/>
            <p:nvPr/>
          </p:nvSpPr>
          <p:spPr>
            <a:xfrm>
              <a:off x="4647775" y="4138400"/>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3"/>
            <p:cNvSpPr/>
            <p:nvPr/>
          </p:nvSpPr>
          <p:spPr>
            <a:xfrm>
              <a:off x="4676925" y="4547975"/>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3"/>
            <p:cNvSpPr/>
            <p:nvPr/>
          </p:nvSpPr>
          <p:spPr>
            <a:xfrm>
              <a:off x="4720325" y="4547975"/>
              <a:ext cx="12925" cy="54275"/>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3"/>
            <p:cNvSpPr/>
            <p:nvPr/>
          </p:nvSpPr>
          <p:spPr>
            <a:xfrm>
              <a:off x="4628100" y="4050225"/>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3"/>
            <p:cNvSpPr/>
            <p:nvPr/>
          </p:nvSpPr>
          <p:spPr>
            <a:xfrm>
              <a:off x="4672875" y="4531700"/>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3"/>
            <p:cNvSpPr/>
            <p:nvPr/>
          </p:nvSpPr>
          <p:spPr>
            <a:xfrm>
              <a:off x="4719650" y="4531700"/>
              <a:ext cx="11550" cy="35975"/>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3"/>
            <p:cNvSpPr/>
            <p:nvPr/>
          </p:nvSpPr>
          <p:spPr>
            <a:xfrm>
              <a:off x="4685750" y="4581125"/>
              <a:ext cx="23075" cy="20075"/>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3"/>
            <p:cNvSpPr/>
            <p:nvPr/>
          </p:nvSpPr>
          <p:spPr>
            <a:xfrm>
              <a:off x="4634225" y="4051525"/>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3"/>
            <p:cNvSpPr/>
            <p:nvPr/>
          </p:nvSpPr>
          <p:spPr>
            <a:xfrm>
              <a:off x="4663375" y="4604950"/>
              <a:ext cx="212950" cy="3325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3"/>
            <p:cNvSpPr/>
            <p:nvPr/>
          </p:nvSpPr>
          <p:spPr>
            <a:xfrm>
              <a:off x="4615225" y="4216400"/>
              <a:ext cx="309250" cy="39262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150;p63"/>
          <p:cNvSpPr txBox="1">
            <a:spLocks/>
          </p:cNvSpPr>
          <p:nvPr/>
        </p:nvSpPr>
        <p:spPr>
          <a:xfrm>
            <a:off x="2287955" y="2558293"/>
            <a:ext cx="753443"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1.-</a:t>
            </a:r>
            <a:endParaRPr lang="en-US" dirty="0"/>
          </a:p>
        </p:txBody>
      </p:sp>
      <p:sp>
        <p:nvSpPr>
          <p:cNvPr id="132" name="Google Shape;1150;p63"/>
          <p:cNvSpPr txBox="1">
            <a:spLocks/>
          </p:cNvSpPr>
          <p:nvPr/>
        </p:nvSpPr>
        <p:spPr>
          <a:xfrm>
            <a:off x="4269801" y="2599606"/>
            <a:ext cx="668002"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2.-</a:t>
            </a:r>
            <a:endParaRPr lang="en-US" dirty="0"/>
          </a:p>
        </p:txBody>
      </p:sp>
      <p:sp>
        <p:nvSpPr>
          <p:cNvPr id="133" name="Google Shape;1150;p63"/>
          <p:cNvSpPr txBox="1">
            <a:spLocks/>
          </p:cNvSpPr>
          <p:nvPr/>
        </p:nvSpPr>
        <p:spPr>
          <a:xfrm>
            <a:off x="6238681" y="2620379"/>
            <a:ext cx="668002"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2</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a 3"/>
          <p:cNvGraphicFramePr>
            <a:graphicFrameLocks noGrp="1"/>
          </p:cNvGraphicFramePr>
          <p:nvPr>
            <p:extLst>
              <p:ext uri="{D42A27DB-BD31-4B8C-83A1-F6EECF244321}">
                <p14:modId xmlns:p14="http://schemas.microsoft.com/office/powerpoint/2010/main" val="170965987"/>
              </p:ext>
            </p:extLst>
          </p:nvPr>
        </p:nvGraphicFramePr>
        <p:xfrm>
          <a:off x="835234" y="1459810"/>
          <a:ext cx="7197858" cy="1620520"/>
        </p:xfrm>
        <a:graphic>
          <a:graphicData uri="http://schemas.openxmlformats.org/drawingml/2006/table">
            <a:tbl>
              <a:tblPr firstRow="1" bandRow="1">
                <a:tableStyleId>{EE3A4C2A-AA73-4C98-ACDE-D7E20F55FF03}</a:tableStyleId>
              </a:tblPr>
              <a:tblGrid>
                <a:gridCol w="2773097">
                  <a:extLst>
                    <a:ext uri="{9D8B030D-6E8A-4147-A177-3AD203B41FA5}">
                      <a16:colId xmlns:a16="http://schemas.microsoft.com/office/drawing/2014/main" val="3015175732"/>
                    </a:ext>
                  </a:extLst>
                </a:gridCol>
                <a:gridCol w="4424761">
                  <a:extLst>
                    <a:ext uri="{9D8B030D-6E8A-4147-A177-3AD203B41FA5}">
                      <a16:colId xmlns:a16="http://schemas.microsoft.com/office/drawing/2014/main" val="1620157533"/>
                    </a:ext>
                  </a:extLst>
                </a:gridCol>
              </a:tblGrid>
              <a:tr h="370840">
                <a:tc>
                  <a:txBody>
                    <a:bodyPr/>
                    <a:lstStyle/>
                    <a:p>
                      <a:pPr marL="0" lvl="0" indent="0" algn="just"/>
                      <a:r>
                        <a:rPr lang="es-MX" sz="1400" dirty="0" smtClean="0"/>
                        <a:t>Piensa en las ideas principales del texto y anótalas</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3858543338"/>
                  </a:ext>
                </a:extLst>
              </a:tr>
              <a:tr h="370840">
                <a:tc>
                  <a:txBody>
                    <a:bodyPr/>
                    <a:lstStyle/>
                    <a:p>
                      <a:pPr marL="0" lvl="0" indent="0">
                        <a:buClr>
                          <a:schemeClr val="dk1"/>
                        </a:buClr>
                        <a:buSzPts val="1100"/>
                      </a:pPr>
                      <a:r>
                        <a:rPr lang="es-MX" sz="1400" dirty="0" smtClean="0"/>
                        <a:t>Describe de qué se trata el texto</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812959759"/>
                  </a:ext>
                </a:extLst>
              </a:tr>
              <a:tr h="370840">
                <a:tc>
                  <a:txBody>
                    <a:bodyPr/>
                    <a:lstStyle/>
                    <a:p>
                      <a:pPr marL="0" lvl="0" indent="0" algn="just"/>
                      <a:r>
                        <a:rPr lang="es-MX" sz="1400" dirty="0" smtClean="0"/>
                        <a:t>Utiliza las ideas principales que has seleccionado en el paso 1 y redacta un texto con ellas. </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656098290"/>
                  </a:ext>
                </a:extLst>
              </a:tr>
            </a:tbl>
          </a:graphicData>
        </a:graphic>
      </p:graphicFrame>
      <p:pic>
        <p:nvPicPr>
          <p:cNvPr id="57" name="Imagen 56"/>
          <p:cNvPicPr>
            <a:picLocks noChangeAspect="1"/>
          </p:cNvPicPr>
          <p:nvPr/>
        </p:nvPicPr>
        <p:blipFill>
          <a:blip r:embed="rId3"/>
          <a:stretch>
            <a:fillRect/>
          </a:stretch>
        </p:blipFill>
        <p:spPr>
          <a:xfrm>
            <a:off x="7905795" y="3842696"/>
            <a:ext cx="1036410" cy="109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455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45"/>
          <p:cNvSpPr txBox="1">
            <a:spLocks noGrp="1"/>
          </p:cNvSpPr>
          <p:nvPr>
            <p:ph type="title"/>
          </p:nvPr>
        </p:nvSpPr>
        <p:spPr>
          <a:xfrm>
            <a:off x="5119350" y="1165425"/>
            <a:ext cx="321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Objetivo</a:t>
            </a:r>
            <a:endParaRPr sz="3200" dirty="0"/>
          </a:p>
        </p:txBody>
      </p:sp>
      <p:sp>
        <p:nvSpPr>
          <p:cNvPr id="604" name="Google Shape;604;p45"/>
          <p:cNvSpPr txBox="1">
            <a:spLocks noGrp="1"/>
          </p:cNvSpPr>
          <p:nvPr>
            <p:ph type="subTitle" idx="1"/>
          </p:nvPr>
        </p:nvSpPr>
        <p:spPr>
          <a:xfrm>
            <a:off x="5119350" y="2034513"/>
            <a:ext cx="2930400" cy="216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Compartir nuestras experiencias lectoras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err="1" smtClean="0"/>
              <a:t>Conocer</a:t>
            </a:r>
            <a:r>
              <a:rPr lang="en" dirty="0"/>
              <a:t> </a:t>
            </a:r>
            <a:r>
              <a:rPr lang="en" dirty="0" smtClean="0"/>
              <a:t>y aplicar estrategias de comprensión lectora: </a:t>
            </a:r>
            <a:r>
              <a:rPr lang="en" b="1" dirty="0" smtClean="0"/>
              <a:t>Resumir</a:t>
            </a:r>
            <a:endParaRPr lang="en" b="1" dirty="0"/>
          </a:p>
        </p:txBody>
      </p:sp>
      <p:sp>
        <p:nvSpPr>
          <p:cNvPr id="605" name="Google Shape;605;p45"/>
          <p:cNvSpPr/>
          <p:nvPr/>
        </p:nvSpPr>
        <p:spPr>
          <a:xfrm>
            <a:off x="45719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8191442" y="13990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2</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a 3"/>
          <p:cNvGraphicFramePr>
            <a:graphicFrameLocks noGrp="1"/>
          </p:cNvGraphicFramePr>
          <p:nvPr>
            <p:extLst>
              <p:ext uri="{D42A27DB-BD31-4B8C-83A1-F6EECF244321}">
                <p14:modId xmlns:p14="http://schemas.microsoft.com/office/powerpoint/2010/main" val="3953786508"/>
              </p:ext>
            </p:extLst>
          </p:nvPr>
        </p:nvGraphicFramePr>
        <p:xfrm>
          <a:off x="755580" y="1184485"/>
          <a:ext cx="7197858" cy="2621280"/>
        </p:xfrm>
        <a:graphic>
          <a:graphicData uri="http://schemas.openxmlformats.org/drawingml/2006/table">
            <a:tbl>
              <a:tblPr firstRow="1" bandRow="1">
                <a:tableStyleId>{EE3A4C2A-AA73-4C98-ACDE-D7E20F55FF03}</a:tableStyleId>
              </a:tblPr>
              <a:tblGrid>
                <a:gridCol w="2773097">
                  <a:extLst>
                    <a:ext uri="{9D8B030D-6E8A-4147-A177-3AD203B41FA5}">
                      <a16:colId xmlns:a16="http://schemas.microsoft.com/office/drawing/2014/main" val="3015175732"/>
                    </a:ext>
                  </a:extLst>
                </a:gridCol>
                <a:gridCol w="4424761">
                  <a:extLst>
                    <a:ext uri="{9D8B030D-6E8A-4147-A177-3AD203B41FA5}">
                      <a16:colId xmlns:a16="http://schemas.microsoft.com/office/drawing/2014/main" val="1620157533"/>
                    </a:ext>
                  </a:extLst>
                </a:gridCol>
              </a:tblGrid>
              <a:tr h="370840">
                <a:tc>
                  <a:txBody>
                    <a:bodyPr/>
                    <a:lstStyle/>
                    <a:p>
                      <a:pPr marL="0" lvl="0" indent="0" algn="just"/>
                      <a:r>
                        <a:rPr lang="es-MX" sz="1400" dirty="0" smtClean="0"/>
                        <a:t>Piensa en las ideas principales del texto y anótalas</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3858543338"/>
                  </a:ext>
                </a:extLst>
              </a:tr>
              <a:tr h="370840">
                <a:tc>
                  <a:txBody>
                    <a:bodyPr/>
                    <a:lstStyle/>
                    <a:p>
                      <a:pPr marL="0" lvl="0" indent="0">
                        <a:buClr>
                          <a:schemeClr val="dk1"/>
                        </a:buClr>
                        <a:buSzPts val="1100"/>
                      </a:pPr>
                      <a:r>
                        <a:rPr lang="es-MX" sz="1400" dirty="0" smtClean="0"/>
                        <a:t>Describe de qué se trata el texto</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r>
                        <a:rPr lang="es-ES" sz="1400" b="0" i="0" u="none" strike="noStrike" cap="none" dirty="0" smtClean="0">
                          <a:solidFill>
                            <a:srgbClr val="000000"/>
                          </a:solidFill>
                          <a:effectLst/>
                          <a:latin typeface="Arial"/>
                          <a:ea typeface="Arial"/>
                          <a:cs typeface="Arial"/>
                          <a:sym typeface="Arial"/>
                        </a:rPr>
                        <a:t>1. Midas pide que todo lo que toque se convierta en oro.</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2. convierte a su hija en oro.</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3. Se arrepiente de su deseo.</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4. Le pide al dios que lo vuelva a la normalidad y este lo ayuda.</a:t>
                      </a:r>
                      <a:endParaRPr lang="en-US" sz="1400" b="0" i="0" u="none" strike="noStrike" cap="none" dirty="0">
                        <a:solidFill>
                          <a:srgbClr val="000000"/>
                        </a:solidFill>
                        <a:effectLst/>
                        <a:latin typeface="Arial"/>
                        <a:ea typeface="Arial"/>
                        <a:cs typeface="Arial"/>
                        <a:sym typeface="Arial"/>
                      </a:endParaRPr>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812959759"/>
                  </a:ext>
                </a:extLst>
              </a:tr>
              <a:tr h="370840">
                <a:tc>
                  <a:txBody>
                    <a:bodyPr/>
                    <a:lstStyle/>
                    <a:p>
                      <a:pPr marL="0" lvl="0" indent="0" algn="just"/>
                      <a:r>
                        <a:rPr lang="es-MX" sz="1400" dirty="0" smtClean="0"/>
                        <a:t>Utiliza las ideas principales que has seleccionado en el paso 1 y redacta un texto con ellas. </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656098290"/>
                  </a:ext>
                </a:extLst>
              </a:tr>
            </a:tbl>
          </a:graphicData>
        </a:graphic>
      </p:graphicFrame>
    </p:spTree>
    <p:extLst>
      <p:ext uri="{BB962C8B-B14F-4D97-AF65-F5344CB8AC3E}">
        <p14:creationId xmlns:p14="http://schemas.microsoft.com/office/powerpoint/2010/main" val="1979985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smtClean="0"/>
              <a:t>04</a:t>
            </a:r>
            <a:endParaRPr sz="4800" dirty="0"/>
          </a:p>
          <a:p>
            <a:pPr marL="0" lvl="0" indent="0" algn="l" rtl="0">
              <a:spcBef>
                <a:spcPts val="0"/>
              </a:spcBef>
              <a:spcAft>
                <a:spcPts val="0"/>
              </a:spcAft>
              <a:buNone/>
            </a:pPr>
            <a:r>
              <a:rPr lang="en" sz="4000" dirty="0" smtClean="0"/>
              <a:t>Reflexionemos</a:t>
            </a:r>
            <a:endParaRPr sz="4000" dirty="0"/>
          </a:p>
        </p:txBody>
      </p:sp>
    </p:spTree>
    <p:extLst>
      <p:ext uri="{BB962C8B-B14F-4D97-AF65-F5344CB8AC3E}">
        <p14:creationId xmlns:p14="http://schemas.microsoft.com/office/powerpoint/2010/main" val="4016899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3"/>
          <p:cNvSpPr txBox="1">
            <a:spLocks noGrp="1"/>
          </p:cNvSpPr>
          <p:nvPr>
            <p:ph type="title"/>
          </p:nvPr>
        </p:nvSpPr>
        <p:spPr>
          <a:xfrm>
            <a:off x="717175" y="521951"/>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800" dirty="0" smtClean="0"/>
              <a:t>¿Para qué me sirve entender lo que leo?</a:t>
            </a:r>
            <a:endParaRPr sz="2800" dirty="0"/>
          </a:p>
        </p:txBody>
      </p:sp>
      <p:sp>
        <p:nvSpPr>
          <p:cNvPr id="829" name="Google Shape;829;p53"/>
          <p:cNvSpPr txBox="1">
            <a:spLocks noGrp="1"/>
          </p:cNvSpPr>
          <p:nvPr>
            <p:ph type="subTitle" idx="1"/>
          </p:nvPr>
        </p:nvSpPr>
        <p:spPr>
          <a:xfrm>
            <a:off x="1424230" y="2949725"/>
            <a:ext cx="2645100" cy="957300"/>
          </a:xfrm>
          <a:prstGeom prst="rect">
            <a:avLst/>
          </a:prstGeom>
          <a:ln w="12700"/>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1" name="Google Shape;831;p53"/>
          <p:cNvSpPr txBox="1">
            <a:spLocks noGrp="1"/>
          </p:cNvSpPr>
          <p:nvPr>
            <p:ph type="subTitle" idx="4"/>
          </p:nvPr>
        </p:nvSpPr>
        <p:spPr>
          <a:xfrm>
            <a:off x="5195555"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Razón 2</a:t>
            </a:r>
            <a:endParaRPr dirty="0"/>
          </a:p>
        </p:txBody>
      </p:sp>
      <p:sp>
        <p:nvSpPr>
          <p:cNvPr id="832" name="Google Shape;832;p53"/>
          <p:cNvSpPr txBox="1">
            <a:spLocks noGrp="1"/>
          </p:cNvSpPr>
          <p:nvPr>
            <p:ph type="subTitle" idx="3"/>
          </p:nvPr>
        </p:nvSpPr>
        <p:spPr>
          <a:xfrm>
            <a:off x="1543630"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R</a:t>
            </a:r>
            <a:r>
              <a:rPr lang="en" dirty="0" smtClean="0"/>
              <a:t>azón 1</a:t>
            </a:r>
            <a:endParaRPr dirty="0"/>
          </a:p>
        </p:txBody>
      </p:sp>
      <p:grpSp>
        <p:nvGrpSpPr>
          <p:cNvPr id="833" name="Google Shape;833;p53"/>
          <p:cNvGrpSpPr/>
          <p:nvPr/>
        </p:nvGrpSpPr>
        <p:grpSpPr>
          <a:xfrm>
            <a:off x="4435669" y="1256534"/>
            <a:ext cx="272686" cy="373766"/>
            <a:chOff x="-38275925" y="1946600"/>
            <a:chExt cx="231600" cy="317450"/>
          </a:xfrm>
        </p:grpSpPr>
        <p:sp>
          <p:nvSpPr>
            <p:cNvPr id="834" name="Google Shape;834;p53"/>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53"/>
          <p:cNvGrpSpPr/>
          <p:nvPr/>
        </p:nvGrpSpPr>
        <p:grpSpPr>
          <a:xfrm>
            <a:off x="2665210" y="1216335"/>
            <a:ext cx="3882161" cy="1288309"/>
            <a:chOff x="2665210" y="1216335"/>
            <a:chExt cx="3882161" cy="1288309"/>
          </a:xfrm>
        </p:grpSpPr>
        <p:sp>
          <p:nvSpPr>
            <p:cNvPr id="837" name="Google Shape;837;p53"/>
            <p:cNvSpPr/>
            <p:nvPr/>
          </p:nvSpPr>
          <p:spPr>
            <a:xfrm rot="5400000">
              <a:off x="3299572" y="1169134"/>
              <a:ext cx="712736" cy="1833719"/>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rot="5400000">
              <a:off x="5157743" y="1142854"/>
              <a:ext cx="712736" cy="1886278"/>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3"/>
            <p:cNvSpPr/>
            <p:nvPr/>
          </p:nvSpPr>
          <p:spPr>
            <a:xfrm rot="5400000">
              <a:off x="6404529" y="2361802"/>
              <a:ext cx="121958" cy="163726"/>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3"/>
            <p:cNvSpPr/>
            <p:nvPr/>
          </p:nvSpPr>
          <p:spPr>
            <a:xfrm rot="5400000">
              <a:off x="2685796" y="2362099"/>
              <a:ext cx="121958" cy="163131"/>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rot="5400000">
              <a:off x="4255003" y="1215797"/>
              <a:ext cx="654787" cy="655863"/>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3"/>
          <p:cNvGrpSpPr/>
          <p:nvPr/>
        </p:nvGrpSpPr>
        <p:grpSpPr>
          <a:xfrm>
            <a:off x="4409673" y="1378234"/>
            <a:ext cx="340608" cy="340168"/>
            <a:chOff x="5053900" y="2021500"/>
            <a:chExt cx="483750" cy="483125"/>
          </a:xfrm>
        </p:grpSpPr>
        <p:sp>
          <p:nvSpPr>
            <p:cNvPr id="843" name="Google Shape;843;p53"/>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 name="Google Shape;844;p53"/>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 name="Google Shape;845;p53"/>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 name="Google Shape;846;p53"/>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 name="Google Shape;847;p53"/>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 name="Google Shape;848;p53"/>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 name="Google Shape;849;p53"/>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 name="Google Shape;850;p53"/>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Subtítulo 1"/>
          <p:cNvSpPr>
            <a:spLocks noGrp="1"/>
          </p:cNvSpPr>
          <p:nvPr>
            <p:ph type="subTitle" idx="2"/>
          </p:nvPr>
        </p:nvSpPr>
        <p:spPr/>
        <p:txBody>
          <a:bodyPr/>
          <a:lstStyle/>
          <a:p>
            <a:endParaRPr lang="es-C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p:nvPr/>
        </p:nvSpPr>
        <p:spPr>
          <a:xfrm>
            <a:off x="2993775" y="3238650"/>
            <a:ext cx="712800" cy="71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1135975" y="3238650"/>
            <a:ext cx="712800" cy="7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1135975" y="1528075"/>
            <a:ext cx="712800" cy="712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2993775" y="1528075"/>
            <a:ext cx="712800" cy="71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¿Comprendo lo que leo?</a:t>
            </a:r>
            <a:endParaRPr dirty="0"/>
          </a:p>
        </p:txBody>
      </p:sp>
      <p:sp>
        <p:nvSpPr>
          <p:cNvPr id="582" name="Google Shape;582;p44"/>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Cierre</a:t>
            </a:r>
            <a:endParaRPr dirty="0"/>
          </a:p>
        </p:txBody>
      </p:sp>
      <p:sp>
        <p:nvSpPr>
          <p:cNvPr id="583" name="Google Shape;583;p44"/>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Activando la mente</a:t>
            </a:r>
            <a:endParaRPr dirty="0"/>
          </a:p>
        </p:txBody>
      </p:sp>
      <p:sp>
        <p:nvSpPr>
          <p:cNvPr id="584" name="Google Shape;584;p44"/>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585" name="Google Shape;585;p44"/>
          <p:cNvSpPr txBox="1">
            <a:spLocks noGrp="1"/>
          </p:cNvSpPr>
          <p:nvPr>
            <p:ph type="title"/>
          </p:nvPr>
        </p:nvSpPr>
        <p:spPr>
          <a:xfrm>
            <a:off x="717175" y="514010"/>
            <a:ext cx="4366102" cy="7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Ruta de aprendizaje</a:t>
            </a:r>
            <a:endParaRPr dirty="0"/>
          </a:p>
        </p:txBody>
      </p:sp>
      <p:sp>
        <p:nvSpPr>
          <p:cNvPr id="586" name="Google Shape;586;p44"/>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2</a:t>
            </a:r>
            <a:endParaRPr>
              <a:solidFill>
                <a:srgbClr val="FFFFFF"/>
              </a:solidFill>
            </a:endParaRPr>
          </a:p>
        </p:txBody>
      </p:sp>
      <p:sp>
        <p:nvSpPr>
          <p:cNvPr id="587" name="Google Shape;587;p44"/>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3</a:t>
            </a:r>
            <a:endParaRPr>
              <a:solidFill>
                <a:srgbClr val="FFFFFF"/>
              </a:solidFill>
            </a:endParaRPr>
          </a:p>
        </p:txBody>
      </p:sp>
      <p:sp>
        <p:nvSpPr>
          <p:cNvPr id="588" name="Google Shape;588;p44"/>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4</a:t>
            </a:r>
            <a:endParaRPr>
              <a:solidFill>
                <a:srgbClr val="FFFFFF"/>
              </a:solidFill>
            </a:endParaRPr>
          </a:p>
        </p:txBody>
      </p:sp>
      <p:pic>
        <p:nvPicPr>
          <p:cNvPr id="589" name="Google Shape;589;p44"/>
          <p:cNvPicPr preferRelativeResize="0"/>
          <p:nvPr/>
        </p:nvPicPr>
        <p:blipFill rotWithShape="1">
          <a:blip r:embed="rId3">
            <a:alphaModFix/>
          </a:blip>
          <a:srcRect l="16447" r="27242"/>
          <a:stretch/>
        </p:blipFill>
        <p:spPr>
          <a:xfrm>
            <a:off x="4854200" y="0"/>
            <a:ext cx="4336920" cy="5143498"/>
          </a:xfrm>
          <a:prstGeom prst="rect">
            <a:avLst/>
          </a:prstGeom>
          <a:noFill/>
          <a:ln>
            <a:noFill/>
          </a:ln>
        </p:spPr>
      </p:pic>
      <p:sp>
        <p:nvSpPr>
          <p:cNvPr id="590" name="Google Shape;590;p44"/>
          <p:cNvSpPr txBox="1">
            <a:spLocks noGrp="1"/>
          </p:cNvSpPr>
          <p:nvPr>
            <p:ph type="subTitle" idx="4"/>
          </p:nvPr>
        </p:nvSpPr>
        <p:spPr>
          <a:xfrm>
            <a:off x="24972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Lectura</a:t>
            </a:r>
            <a:endParaRPr dirty="0"/>
          </a:p>
        </p:txBody>
      </p:sp>
      <p:grpSp>
        <p:nvGrpSpPr>
          <p:cNvPr id="591" name="Google Shape;591;p44"/>
          <p:cNvGrpSpPr/>
          <p:nvPr/>
        </p:nvGrpSpPr>
        <p:grpSpPr>
          <a:xfrm rot="1102401">
            <a:off x="7327419" y="564482"/>
            <a:ext cx="2313869" cy="951414"/>
            <a:chOff x="7005143" y="379022"/>
            <a:chExt cx="2313924" cy="951437"/>
          </a:xfrm>
        </p:grpSpPr>
        <p:sp>
          <p:nvSpPr>
            <p:cNvPr id="592" name="Google Shape;592;p44"/>
            <p:cNvSpPr/>
            <p:nvPr/>
          </p:nvSpPr>
          <p:spPr>
            <a:xfrm rot="424260">
              <a:off x="7693670" y="945861"/>
              <a:ext cx="1613909" cy="286352"/>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44"/>
            <p:cNvGrpSpPr/>
            <p:nvPr/>
          </p:nvGrpSpPr>
          <p:grpSpPr>
            <a:xfrm rot="885366">
              <a:off x="7050978" y="461054"/>
              <a:ext cx="682162" cy="293644"/>
              <a:chOff x="1580750" y="1020525"/>
              <a:chExt cx="682175" cy="293650"/>
            </a:xfrm>
          </p:grpSpPr>
          <p:sp>
            <p:nvSpPr>
              <p:cNvPr id="594" name="Google Shape;594;p44"/>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44"/>
            <p:cNvSpPr/>
            <p:nvPr/>
          </p:nvSpPr>
          <p:spPr>
            <a:xfrm rot="885366">
              <a:off x="7030764" y="539861"/>
              <a:ext cx="598763" cy="278720"/>
            </a:xfrm>
            <a:custGeom>
              <a:avLst/>
              <a:gdLst/>
              <a:ahLst/>
              <a:cxnLst/>
              <a:rect l="l" t="t" r="r" b="b"/>
              <a:pathLst>
                <a:path w="23951" h="11149" extrusionOk="0">
                  <a:moveTo>
                    <a:pt x="0" y="0"/>
                  </a:moveTo>
                  <a:lnTo>
                    <a:pt x="21835" y="11148"/>
                  </a:lnTo>
                  <a:lnTo>
                    <a:pt x="23951" y="398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4"/>
          <p:cNvSpPr/>
          <p:nvPr/>
        </p:nvSpPr>
        <p:spPr>
          <a:xfrm>
            <a:off x="4452292" y="24554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a:t>01</a:t>
            </a:r>
            <a:r>
              <a:rPr lang="en" sz="4800" dirty="0"/>
              <a:t> </a:t>
            </a:r>
            <a:endParaRPr sz="4800" dirty="0"/>
          </a:p>
          <a:p>
            <a:pPr marL="0" lvl="0" indent="0" algn="l" rtl="0">
              <a:spcBef>
                <a:spcPts val="0"/>
              </a:spcBef>
              <a:spcAft>
                <a:spcPts val="0"/>
              </a:spcAft>
              <a:buNone/>
            </a:pPr>
            <a:r>
              <a:rPr lang="en" sz="4800" dirty="0" smtClean="0"/>
              <a:t>Activando</a:t>
            </a:r>
            <a:br>
              <a:rPr lang="en" sz="4800" dirty="0" smtClean="0"/>
            </a:br>
            <a:r>
              <a:rPr lang="en" sz="4800" dirty="0" smtClean="0"/>
              <a:t>la mente</a:t>
            </a:r>
            <a:endParaRPr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p:nvPr/>
        </p:nvSpPr>
        <p:spPr>
          <a:xfrm>
            <a:off x="2707686" y="724813"/>
            <a:ext cx="572700" cy="572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6"/>
          <p:cNvSpPr txBox="1">
            <a:spLocks noGrp="1"/>
          </p:cNvSpPr>
          <p:nvPr>
            <p:ph type="title"/>
          </p:nvPr>
        </p:nvSpPr>
        <p:spPr>
          <a:xfrm>
            <a:off x="3280386" y="1315811"/>
            <a:ext cx="4235001"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smtClean="0"/>
              <a:t>A</a:t>
            </a:r>
            <a:r>
              <a:rPr lang="en" sz="3200" dirty="0" smtClean="0"/>
              <a:t>ctivando la mente</a:t>
            </a:r>
            <a:br>
              <a:rPr lang="en" sz="3200" dirty="0" smtClean="0"/>
            </a:br>
            <a:r>
              <a:rPr lang="en" sz="3200" dirty="0"/>
              <a:t/>
            </a:r>
            <a:br>
              <a:rPr lang="en" sz="3200" dirty="0"/>
            </a:br>
            <a:r>
              <a:rPr lang="en" sz="3200" dirty="0" smtClean="0"/>
              <a:t/>
            </a:r>
            <a:br>
              <a:rPr lang="en" sz="3200" dirty="0" smtClean="0"/>
            </a:br>
            <a:endParaRPr sz="3200" dirty="0"/>
          </a:p>
        </p:txBody>
      </p:sp>
      <p:sp>
        <p:nvSpPr>
          <p:cNvPr id="615" name="Google Shape;615;p46"/>
          <p:cNvSpPr/>
          <p:nvPr/>
        </p:nvSpPr>
        <p:spPr>
          <a:xfrm>
            <a:off x="4335038" y="115894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rotWithShape="1">
          <a:blip r:embed="rId3"/>
          <a:srcRect l="14984" t="16598" r="13628" b="19367"/>
          <a:stretch/>
        </p:blipFill>
        <p:spPr>
          <a:xfrm>
            <a:off x="1540904" y="1909009"/>
            <a:ext cx="6107429" cy="30800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6"/>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02. lectura</a:t>
            </a:r>
            <a:endParaRPr dirty="0"/>
          </a:p>
          <a:p>
            <a:pPr marL="0" lvl="0" indent="0" algn="ctr" rtl="0">
              <a:spcBef>
                <a:spcPts val="0"/>
              </a:spcBef>
              <a:spcAft>
                <a:spcPts val="0"/>
              </a:spcAft>
              <a:buNone/>
            </a:pPr>
            <a:endParaRPr dirty="0"/>
          </a:p>
        </p:txBody>
      </p:sp>
      <p:sp>
        <p:nvSpPr>
          <p:cNvPr id="872" name="Google Shape;872;p56"/>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b="1" dirty="0" smtClean="0"/>
              <a:t>Rebeldes </a:t>
            </a:r>
            <a:endParaRPr b="1" dirty="0"/>
          </a:p>
          <a:p>
            <a:pPr marL="0" lvl="0" indent="0" algn="ctr" rtl="0">
              <a:spcBef>
                <a:spcPts val="0"/>
              </a:spcBef>
              <a:spcAft>
                <a:spcPts val="0"/>
              </a:spcAft>
              <a:buNone/>
            </a:pPr>
            <a:endParaRPr dirty="0"/>
          </a:p>
        </p:txBody>
      </p:sp>
      <p:grpSp>
        <p:nvGrpSpPr>
          <p:cNvPr id="873" name="Google Shape;873;p56"/>
          <p:cNvGrpSpPr/>
          <p:nvPr/>
        </p:nvGrpSpPr>
        <p:grpSpPr>
          <a:xfrm>
            <a:off x="6581171" y="4106303"/>
            <a:ext cx="1261800" cy="654989"/>
            <a:chOff x="103411" y="3896691"/>
            <a:chExt cx="1581004" cy="820892"/>
          </a:xfrm>
        </p:grpSpPr>
        <p:sp>
          <p:nvSpPr>
            <p:cNvPr id="874" name="Google Shape;874;p56"/>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6"/>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6"/>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6"/>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6"/>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6"/>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6"/>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6"/>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6"/>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6"/>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6"/>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6"/>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6"/>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56"/>
          <p:cNvGrpSpPr/>
          <p:nvPr/>
        </p:nvGrpSpPr>
        <p:grpSpPr>
          <a:xfrm flipH="1">
            <a:off x="5076525" y="398879"/>
            <a:ext cx="3127818" cy="1123849"/>
            <a:chOff x="428325" y="398879"/>
            <a:chExt cx="3127818" cy="1123849"/>
          </a:xfrm>
        </p:grpSpPr>
        <p:grpSp>
          <p:nvGrpSpPr>
            <p:cNvPr id="940" name="Google Shape;940;p56"/>
            <p:cNvGrpSpPr/>
            <p:nvPr/>
          </p:nvGrpSpPr>
          <p:grpSpPr>
            <a:xfrm rot="532637">
              <a:off x="461005" y="484552"/>
              <a:ext cx="1150147" cy="512806"/>
              <a:chOff x="638811" y="2327472"/>
              <a:chExt cx="1566541" cy="698461"/>
            </a:xfrm>
          </p:grpSpPr>
          <p:sp>
            <p:nvSpPr>
              <p:cNvPr id="941" name="Google Shape;941;p56"/>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6"/>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6"/>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6"/>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6"/>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6"/>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6"/>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56"/>
            <p:cNvSpPr/>
            <p:nvPr/>
          </p:nvSpPr>
          <p:spPr>
            <a:xfrm rot="885366">
              <a:off x="1671576" y="904906"/>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grpSp>
        <p:nvGrpSpPr>
          <p:cNvPr id="1321" name="Google Shape;1321;p65"/>
          <p:cNvGrpSpPr/>
          <p:nvPr/>
        </p:nvGrpSpPr>
        <p:grpSpPr>
          <a:xfrm>
            <a:off x="843921" y="4106303"/>
            <a:ext cx="1261800" cy="654989"/>
            <a:chOff x="103411" y="3896691"/>
            <a:chExt cx="1581004" cy="820892"/>
          </a:xfrm>
        </p:grpSpPr>
        <p:sp>
          <p:nvSpPr>
            <p:cNvPr id="1322" name="Google Shape;1322;p65"/>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5"/>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5"/>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5"/>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5"/>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5"/>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5"/>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5"/>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5"/>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5"/>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5"/>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5"/>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5"/>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5"/>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5"/>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5"/>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5"/>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5"/>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5"/>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5"/>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5"/>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5"/>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5"/>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5"/>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5"/>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5"/>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5"/>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5"/>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5"/>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5"/>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5"/>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65"/>
          <p:cNvSpPr txBox="1">
            <a:spLocks noGrp="1"/>
          </p:cNvSpPr>
          <p:nvPr>
            <p:ph type="title"/>
          </p:nvPr>
        </p:nvSpPr>
        <p:spPr>
          <a:xfrm>
            <a:off x="731925" y="6524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H</a:t>
            </a:r>
            <a:r>
              <a:rPr lang="en" dirty="0" smtClean="0"/>
              <a:t>agamos una línea de tiempo</a:t>
            </a:r>
            <a:endParaRPr dirty="0"/>
          </a:p>
        </p:txBody>
      </p:sp>
      <p:sp>
        <p:nvSpPr>
          <p:cNvPr id="1388" name="Google Shape;1388;p65"/>
          <p:cNvSpPr txBox="1">
            <a:spLocks noGrp="1"/>
          </p:cNvSpPr>
          <p:nvPr>
            <p:ph type="subTitle" idx="1"/>
          </p:nvPr>
        </p:nvSpPr>
        <p:spPr>
          <a:xfrm>
            <a:off x="1725455" y="577211"/>
            <a:ext cx="5756892" cy="12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Dime hechos importantes que sean indispensables </a:t>
            </a:r>
            <a:r>
              <a:rPr lang="es-MX" smtClean="0"/>
              <a:t>para entender el libro. </a:t>
            </a:r>
            <a:endParaRPr dirty="0"/>
          </a:p>
        </p:txBody>
      </p:sp>
      <p:grpSp>
        <p:nvGrpSpPr>
          <p:cNvPr id="1394" name="Google Shape;1394;p65"/>
          <p:cNvGrpSpPr/>
          <p:nvPr/>
        </p:nvGrpSpPr>
        <p:grpSpPr>
          <a:xfrm>
            <a:off x="2220025" y="4285500"/>
            <a:ext cx="407550" cy="475800"/>
            <a:chOff x="2549750" y="1918925"/>
            <a:chExt cx="407550" cy="475800"/>
          </a:xfrm>
        </p:grpSpPr>
        <p:sp>
          <p:nvSpPr>
            <p:cNvPr id="1395" name="Google Shape;1395;p65"/>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5"/>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5"/>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5"/>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5"/>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5"/>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5"/>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5"/>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5"/>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5"/>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5"/>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316;p65"/>
          <p:cNvGrpSpPr/>
          <p:nvPr/>
        </p:nvGrpSpPr>
        <p:grpSpPr>
          <a:xfrm>
            <a:off x="1651512" y="1817835"/>
            <a:ext cx="5532219" cy="1124855"/>
            <a:chOff x="238125" y="2506075"/>
            <a:chExt cx="5747346" cy="673075"/>
          </a:xfrm>
        </p:grpSpPr>
        <p:sp>
          <p:nvSpPr>
            <p:cNvPr id="102" name="Google Shape;1317;p65"/>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18;p65"/>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19;p65"/>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20;p65"/>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872;p56"/>
          <p:cNvSpPr txBox="1">
            <a:spLocks noGrp="1"/>
          </p:cNvSpPr>
          <p:nvPr>
            <p:ph type="subTitle" idx="1"/>
          </p:nvPr>
        </p:nvSpPr>
        <p:spPr>
          <a:xfrm>
            <a:off x="2496025" y="2053369"/>
            <a:ext cx="610969" cy="53251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800" b="1" dirty="0" smtClean="0">
                <a:solidFill>
                  <a:schemeClr val="tx2"/>
                </a:solidFill>
                <a:effectLst>
                  <a:outerShdw blurRad="38100" dist="38100" dir="2700000" algn="tl">
                    <a:srgbClr val="000000">
                      <a:alpha val="43137"/>
                    </a:srgbClr>
                  </a:outerShdw>
                </a:effectLst>
              </a:rPr>
              <a:t>1.</a:t>
            </a:r>
            <a:endParaRPr sz="2800" b="1" dirty="0">
              <a:solidFill>
                <a:schemeClr val="tx2"/>
              </a:solidFill>
              <a:effectLst>
                <a:outerShdw blurRad="38100" dist="38100" dir="2700000" algn="tl">
                  <a:srgbClr val="000000">
                    <a:alpha val="43137"/>
                  </a:srgbClr>
                </a:outerShdw>
              </a:effectLst>
            </a:endParaRPr>
          </a:p>
          <a:p>
            <a:pPr marL="0" lvl="0" indent="0" algn="just" rtl="0">
              <a:spcBef>
                <a:spcPts val="0"/>
              </a:spcBef>
              <a:spcAft>
                <a:spcPts val="0"/>
              </a:spcAft>
              <a:buNone/>
            </a:pPr>
            <a:endParaRPr sz="1400" dirty="0">
              <a:solidFill>
                <a:schemeClr val="tx2"/>
              </a:solidFill>
              <a:effectLst>
                <a:outerShdw blurRad="38100" dist="38100" dir="2700000" algn="tl">
                  <a:srgbClr val="000000">
                    <a:alpha val="43137"/>
                  </a:srgbClr>
                </a:outerShdw>
              </a:effectLst>
            </a:endParaRPr>
          </a:p>
        </p:txBody>
      </p:sp>
      <p:sp>
        <p:nvSpPr>
          <p:cNvPr id="93" name="Google Shape;872;p56"/>
          <p:cNvSpPr txBox="1">
            <a:spLocks noGrp="1"/>
          </p:cNvSpPr>
          <p:nvPr>
            <p:ph type="subTitle" idx="1"/>
          </p:nvPr>
        </p:nvSpPr>
        <p:spPr>
          <a:xfrm>
            <a:off x="3537517" y="2082973"/>
            <a:ext cx="610969" cy="53251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800" b="1" dirty="0">
                <a:solidFill>
                  <a:schemeClr val="tx2"/>
                </a:solidFill>
                <a:effectLst>
                  <a:outerShdw blurRad="38100" dist="38100" dir="2700000" algn="tl">
                    <a:srgbClr val="000000">
                      <a:alpha val="43137"/>
                    </a:srgbClr>
                  </a:outerShdw>
                </a:effectLst>
              </a:rPr>
              <a:t>2</a:t>
            </a:r>
            <a:r>
              <a:rPr lang="es-MX" sz="2800" b="1" dirty="0" smtClean="0">
                <a:solidFill>
                  <a:schemeClr val="tx2"/>
                </a:solidFill>
                <a:effectLst>
                  <a:outerShdw blurRad="38100" dist="38100" dir="2700000" algn="tl">
                    <a:srgbClr val="000000">
                      <a:alpha val="43137"/>
                    </a:srgbClr>
                  </a:outerShdw>
                </a:effectLst>
              </a:rPr>
              <a:t>.</a:t>
            </a:r>
            <a:endParaRPr sz="2800" b="1" dirty="0">
              <a:solidFill>
                <a:schemeClr val="tx2"/>
              </a:solidFill>
              <a:effectLst>
                <a:outerShdw blurRad="38100" dist="38100" dir="2700000" algn="tl">
                  <a:srgbClr val="000000">
                    <a:alpha val="43137"/>
                  </a:srgbClr>
                </a:outerShdw>
              </a:effectLst>
            </a:endParaRPr>
          </a:p>
          <a:p>
            <a:pPr marL="0" lvl="0" indent="0" algn="just" rtl="0">
              <a:spcBef>
                <a:spcPts val="0"/>
              </a:spcBef>
              <a:spcAft>
                <a:spcPts val="0"/>
              </a:spcAft>
              <a:buNone/>
            </a:pPr>
            <a:endParaRPr sz="1400" dirty="0">
              <a:solidFill>
                <a:schemeClr val="tx2"/>
              </a:solidFill>
              <a:effectLst>
                <a:outerShdw blurRad="38100" dist="38100" dir="2700000" algn="tl">
                  <a:srgbClr val="000000">
                    <a:alpha val="43137"/>
                  </a:srgbClr>
                </a:outerShdw>
              </a:effectLst>
            </a:endParaRPr>
          </a:p>
        </p:txBody>
      </p:sp>
      <p:sp>
        <p:nvSpPr>
          <p:cNvPr id="94" name="Google Shape;872;p56"/>
          <p:cNvSpPr txBox="1">
            <a:spLocks noGrp="1"/>
          </p:cNvSpPr>
          <p:nvPr>
            <p:ph type="subTitle" idx="1"/>
          </p:nvPr>
        </p:nvSpPr>
        <p:spPr>
          <a:xfrm>
            <a:off x="4770938" y="2053368"/>
            <a:ext cx="610969" cy="53251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800" b="1" dirty="0">
                <a:solidFill>
                  <a:schemeClr val="tx2"/>
                </a:solidFill>
                <a:effectLst>
                  <a:outerShdw blurRad="38100" dist="38100" dir="2700000" algn="tl">
                    <a:srgbClr val="000000">
                      <a:alpha val="43137"/>
                    </a:srgbClr>
                  </a:outerShdw>
                </a:effectLst>
              </a:rPr>
              <a:t>3</a:t>
            </a:r>
            <a:r>
              <a:rPr lang="es-MX" sz="2800" b="1" dirty="0" smtClean="0">
                <a:solidFill>
                  <a:schemeClr val="tx2"/>
                </a:solidFill>
                <a:effectLst>
                  <a:outerShdw blurRad="38100" dist="38100" dir="2700000" algn="tl">
                    <a:srgbClr val="000000">
                      <a:alpha val="43137"/>
                    </a:srgbClr>
                  </a:outerShdw>
                </a:effectLst>
              </a:rPr>
              <a:t>.</a:t>
            </a:r>
            <a:endParaRPr sz="2800" b="1" dirty="0">
              <a:solidFill>
                <a:schemeClr val="tx2"/>
              </a:solidFill>
              <a:effectLst>
                <a:outerShdw blurRad="38100" dist="38100" dir="2700000" algn="tl">
                  <a:srgbClr val="000000">
                    <a:alpha val="43137"/>
                  </a:srgbClr>
                </a:outerShdw>
              </a:effectLst>
            </a:endParaRPr>
          </a:p>
          <a:p>
            <a:pPr marL="0" lvl="0" indent="0" algn="just" rtl="0">
              <a:spcBef>
                <a:spcPts val="0"/>
              </a:spcBef>
              <a:spcAft>
                <a:spcPts val="0"/>
              </a:spcAft>
              <a:buNone/>
            </a:pPr>
            <a:endParaRPr sz="1400" dirty="0">
              <a:solidFill>
                <a:schemeClr val="tx2"/>
              </a:solidFill>
              <a:effectLst>
                <a:outerShdw blurRad="38100" dist="38100" dir="2700000" algn="tl">
                  <a:srgbClr val="000000">
                    <a:alpha val="43137"/>
                  </a:srgbClr>
                </a:outerShdw>
              </a:effectLst>
            </a:endParaRPr>
          </a:p>
        </p:txBody>
      </p:sp>
      <p:sp>
        <p:nvSpPr>
          <p:cNvPr id="95" name="Google Shape;872;p56"/>
          <p:cNvSpPr txBox="1">
            <a:spLocks noGrp="1"/>
          </p:cNvSpPr>
          <p:nvPr>
            <p:ph type="subTitle" idx="1"/>
          </p:nvPr>
        </p:nvSpPr>
        <p:spPr>
          <a:xfrm>
            <a:off x="6085099" y="2053367"/>
            <a:ext cx="610969" cy="53251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800" b="1" dirty="0">
                <a:solidFill>
                  <a:schemeClr val="tx2"/>
                </a:solidFill>
                <a:effectLst>
                  <a:outerShdw blurRad="38100" dist="38100" dir="2700000" algn="tl">
                    <a:srgbClr val="000000">
                      <a:alpha val="43137"/>
                    </a:srgbClr>
                  </a:outerShdw>
                </a:effectLst>
              </a:rPr>
              <a:t>4</a:t>
            </a:r>
            <a:r>
              <a:rPr lang="es-MX" sz="2800" b="1" dirty="0" smtClean="0">
                <a:solidFill>
                  <a:schemeClr val="tx2"/>
                </a:solidFill>
                <a:effectLst>
                  <a:outerShdw blurRad="38100" dist="38100" dir="2700000" algn="tl">
                    <a:srgbClr val="000000">
                      <a:alpha val="43137"/>
                    </a:srgbClr>
                  </a:outerShdw>
                </a:effectLst>
              </a:rPr>
              <a:t>.</a:t>
            </a:r>
            <a:endParaRPr sz="2800" b="1" dirty="0">
              <a:solidFill>
                <a:schemeClr val="tx2"/>
              </a:solidFill>
              <a:effectLst>
                <a:outerShdw blurRad="38100" dist="38100" dir="2700000" algn="tl">
                  <a:srgbClr val="000000">
                    <a:alpha val="43137"/>
                  </a:srgbClr>
                </a:outerShdw>
              </a:effectLst>
            </a:endParaRPr>
          </a:p>
          <a:p>
            <a:pPr marL="0" lvl="0" indent="0" algn="just" rtl="0">
              <a:spcBef>
                <a:spcPts val="0"/>
              </a:spcBef>
              <a:spcAft>
                <a:spcPts val="0"/>
              </a:spcAft>
              <a:buNone/>
            </a:pPr>
            <a:endParaRPr sz="1400" dirty="0">
              <a:solidFill>
                <a:schemeClr val="tx2"/>
              </a:solidFill>
              <a:effectLst>
                <a:outerShdw blurRad="38100" dist="38100" dir="2700000" algn="tl">
                  <a:srgbClr val="000000">
                    <a:alpha val="43137"/>
                  </a:srgbClr>
                </a:outerShdw>
              </a:effectLst>
            </a:endParaRPr>
          </a:p>
        </p:txBody>
      </p:sp>
      <p:pic>
        <p:nvPicPr>
          <p:cNvPr id="96" name="Imagen 95"/>
          <p:cNvPicPr>
            <a:picLocks noChangeAspect="1"/>
          </p:cNvPicPr>
          <p:nvPr/>
        </p:nvPicPr>
        <p:blipFill>
          <a:blip r:embed="rId3"/>
          <a:stretch>
            <a:fillRect/>
          </a:stretch>
        </p:blipFill>
        <p:spPr>
          <a:xfrm>
            <a:off x="7905795" y="3842696"/>
            <a:ext cx="1036410" cy="109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7" name="Google Shape;10269;p81"/>
          <p:cNvGrpSpPr/>
          <p:nvPr/>
        </p:nvGrpSpPr>
        <p:grpSpPr>
          <a:xfrm>
            <a:off x="3902985" y="3158000"/>
            <a:ext cx="1560776" cy="1290275"/>
            <a:chOff x="2193077" y="2419971"/>
            <a:chExt cx="378426" cy="346323"/>
          </a:xfrm>
        </p:grpSpPr>
        <p:sp>
          <p:nvSpPr>
            <p:cNvPr id="98" name="Google Shape;10270;p81"/>
            <p:cNvSpPr/>
            <p:nvPr/>
          </p:nvSpPr>
          <p:spPr>
            <a:xfrm>
              <a:off x="2392423" y="2419971"/>
              <a:ext cx="179079" cy="150852"/>
            </a:xfrm>
            <a:custGeom>
              <a:avLst/>
              <a:gdLst/>
              <a:ahLst/>
              <a:cxnLst/>
              <a:rect l="l" t="t" r="r" b="b"/>
              <a:pathLst>
                <a:path w="6839" h="5761" extrusionOk="0">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271;p81"/>
            <p:cNvSpPr/>
            <p:nvPr/>
          </p:nvSpPr>
          <p:spPr>
            <a:xfrm>
              <a:off x="2299990" y="2594389"/>
              <a:ext cx="51977" cy="93952"/>
            </a:xfrm>
            <a:custGeom>
              <a:avLst/>
              <a:gdLst/>
              <a:ahLst/>
              <a:cxnLst/>
              <a:rect l="l" t="t" r="r" b="b"/>
              <a:pathLst>
                <a:path w="1985" h="3588" extrusionOk="0">
                  <a:moveTo>
                    <a:pt x="1" y="1"/>
                  </a:moveTo>
                  <a:lnTo>
                    <a:pt x="1" y="2729"/>
                  </a:lnTo>
                  <a:lnTo>
                    <a:pt x="993" y="3588"/>
                  </a:lnTo>
                  <a:lnTo>
                    <a:pt x="1985" y="2729"/>
                  </a:lnTo>
                  <a:lnTo>
                    <a:pt x="1985"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272;p81"/>
            <p:cNvSpPr/>
            <p:nvPr/>
          </p:nvSpPr>
          <p:spPr>
            <a:xfrm>
              <a:off x="2193077" y="2652599"/>
              <a:ext cx="265804" cy="113695"/>
            </a:xfrm>
            <a:custGeom>
              <a:avLst/>
              <a:gdLst/>
              <a:ahLst/>
              <a:cxnLst/>
              <a:rect l="l" t="t" r="r" b="b"/>
              <a:pathLst>
                <a:path w="10151" h="4342" extrusionOk="0">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273;p81"/>
            <p:cNvSpPr/>
            <p:nvPr/>
          </p:nvSpPr>
          <p:spPr>
            <a:xfrm>
              <a:off x="2393916" y="2666084"/>
              <a:ext cx="64965" cy="100210"/>
            </a:xfrm>
            <a:custGeom>
              <a:avLst/>
              <a:gdLst/>
              <a:ahLst/>
              <a:cxnLst/>
              <a:rect l="l" t="t" r="r" b="b"/>
              <a:pathLst>
                <a:path w="2481" h="3827" extrusionOk="0">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274;p81"/>
            <p:cNvSpPr/>
            <p:nvPr/>
          </p:nvSpPr>
          <p:spPr>
            <a:xfrm>
              <a:off x="2193077" y="2666346"/>
              <a:ext cx="64729" cy="99948"/>
            </a:xfrm>
            <a:custGeom>
              <a:avLst/>
              <a:gdLst/>
              <a:ahLst/>
              <a:cxnLst/>
              <a:rect l="l" t="t" r="r" b="b"/>
              <a:pathLst>
                <a:path w="2472" h="3817" extrusionOk="0">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275;p81"/>
            <p:cNvSpPr/>
            <p:nvPr/>
          </p:nvSpPr>
          <p:spPr>
            <a:xfrm>
              <a:off x="2320231" y="2697742"/>
              <a:ext cx="11521" cy="12333"/>
            </a:xfrm>
            <a:custGeom>
              <a:avLst/>
              <a:gdLst/>
              <a:ahLst/>
              <a:cxnLst/>
              <a:rect l="l" t="t" r="r" b="b"/>
              <a:pathLst>
                <a:path w="440" h="471" extrusionOk="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276;p81"/>
            <p:cNvSpPr/>
            <p:nvPr/>
          </p:nvSpPr>
          <p:spPr>
            <a:xfrm>
              <a:off x="2320231" y="2716490"/>
              <a:ext cx="11521" cy="12333"/>
            </a:xfrm>
            <a:custGeom>
              <a:avLst/>
              <a:gdLst/>
              <a:ahLst/>
              <a:cxnLst/>
              <a:rect l="l" t="t" r="r" b="b"/>
              <a:pathLst>
                <a:path w="440" h="471" extrusionOk="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277;p81"/>
            <p:cNvSpPr/>
            <p:nvPr/>
          </p:nvSpPr>
          <p:spPr>
            <a:xfrm>
              <a:off x="2299833" y="2652860"/>
              <a:ext cx="26159" cy="38963"/>
            </a:xfrm>
            <a:custGeom>
              <a:avLst/>
              <a:gdLst/>
              <a:ahLst/>
              <a:cxnLst/>
              <a:rect l="l" t="t" r="r" b="b"/>
              <a:pathLst>
                <a:path w="999" h="1488" extrusionOk="0">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278;p81"/>
            <p:cNvSpPr/>
            <p:nvPr/>
          </p:nvSpPr>
          <p:spPr>
            <a:xfrm>
              <a:off x="2270768" y="2472001"/>
              <a:ext cx="110448" cy="152030"/>
            </a:xfrm>
            <a:custGeom>
              <a:avLst/>
              <a:gdLst/>
              <a:ahLst/>
              <a:cxnLst/>
              <a:rect l="l" t="t" r="r" b="b"/>
              <a:pathLst>
                <a:path w="4218" h="5806" extrusionOk="0">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279;p81"/>
            <p:cNvSpPr/>
            <p:nvPr/>
          </p:nvSpPr>
          <p:spPr>
            <a:xfrm>
              <a:off x="2253145" y="2454745"/>
              <a:ext cx="145301" cy="78293"/>
            </a:xfrm>
            <a:custGeom>
              <a:avLst/>
              <a:gdLst/>
              <a:ahLst/>
              <a:cxnLst/>
              <a:rect l="l" t="t" r="r" b="b"/>
              <a:pathLst>
                <a:path w="5549" h="2990" extrusionOk="0">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280;p81"/>
            <p:cNvSpPr/>
            <p:nvPr/>
          </p:nvSpPr>
          <p:spPr>
            <a:xfrm>
              <a:off x="2319236" y="2570352"/>
              <a:ext cx="79210" cy="77534"/>
            </a:xfrm>
            <a:custGeom>
              <a:avLst/>
              <a:gdLst/>
              <a:ahLst/>
              <a:cxnLst/>
              <a:rect l="l" t="t" r="r" b="b"/>
              <a:pathLst>
                <a:path w="3025" h="2961" extrusionOk="0">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281;p81"/>
            <p:cNvSpPr/>
            <p:nvPr/>
          </p:nvSpPr>
          <p:spPr>
            <a:xfrm>
              <a:off x="2325966" y="2652860"/>
              <a:ext cx="26264" cy="38963"/>
            </a:xfrm>
            <a:custGeom>
              <a:avLst/>
              <a:gdLst/>
              <a:ahLst/>
              <a:cxnLst/>
              <a:rect l="l" t="t" r="r" b="b"/>
              <a:pathLst>
                <a:path w="1003" h="1488" extrusionOk="0">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282;p81"/>
            <p:cNvSpPr/>
            <p:nvPr/>
          </p:nvSpPr>
          <p:spPr>
            <a:xfrm>
              <a:off x="2363698" y="2721308"/>
              <a:ext cx="54229" cy="20503"/>
            </a:xfrm>
            <a:custGeom>
              <a:avLst/>
              <a:gdLst/>
              <a:ahLst/>
              <a:cxnLst/>
              <a:rect l="l" t="t" r="r" b="b"/>
              <a:pathLst>
                <a:path w="2071" h="783" extrusionOk="0">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283;p81"/>
            <p:cNvSpPr/>
            <p:nvPr/>
          </p:nvSpPr>
          <p:spPr>
            <a:xfrm>
              <a:off x="2314732" y="2631127"/>
              <a:ext cx="22493" cy="22493"/>
            </a:xfrm>
            <a:custGeom>
              <a:avLst/>
              <a:gdLst/>
              <a:ahLst/>
              <a:cxnLst/>
              <a:rect l="l" t="t" r="r" b="b"/>
              <a:pathLst>
                <a:path w="859" h="859" extrusionOk="0">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84;p81"/>
            <p:cNvSpPr/>
            <p:nvPr/>
          </p:nvSpPr>
          <p:spPr>
            <a:xfrm>
              <a:off x="2270768" y="2472236"/>
              <a:ext cx="37994" cy="49987"/>
            </a:xfrm>
            <a:custGeom>
              <a:avLst/>
              <a:gdLst/>
              <a:ahLst/>
              <a:cxnLst/>
              <a:rect l="l" t="t" r="r" b="b"/>
              <a:pathLst>
                <a:path w="1451" h="1909" extrusionOk="0">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85;p81"/>
            <p:cNvSpPr/>
            <p:nvPr/>
          </p:nvSpPr>
          <p:spPr>
            <a:xfrm>
              <a:off x="2308736" y="2472001"/>
              <a:ext cx="72480" cy="71956"/>
            </a:xfrm>
            <a:custGeom>
              <a:avLst/>
              <a:gdLst/>
              <a:ahLst/>
              <a:cxnLst/>
              <a:rect l="l" t="t" r="r" b="b"/>
              <a:pathLst>
                <a:path w="2768" h="2748" extrusionOk="0">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86;p81"/>
            <p:cNvSpPr/>
            <p:nvPr/>
          </p:nvSpPr>
          <p:spPr>
            <a:xfrm>
              <a:off x="2459614" y="2474567"/>
              <a:ext cx="38492" cy="32915"/>
            </a:xfrm>
            <a:custGeom>
              <a:avLst/>
              <a:gdLst/>
              <a:ahLst/>
              <a:cxnLst/>
              <a:rect l="l" t="t" r="r" b="b"/>
              <a:pathLst>
                <a:path w="1470" h="1257" extrusionOk="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287;p81"/>
            <p:cNvSpPr/>
            <p:nvPr/>
          </p:nvSpPr>
          <p:spPr>
            <a:xfrm>
              <a:off x="2437540" y="2448696"/>
              <a:ext cx="88636" cy="84839"/>
            </a:xfrm>
            <a:custGeom>
              <a:avLst/>
              <a:gdLst/>
              <a:ahLst/>
              <a:cxnLst/>
              <a:rect l="l" t="t" r="r" b="b"/>
              <a:pathLst>
                <a:path w="3385" h="3240" extrusionOk="0">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88;p81"/>
            <p:cNvSpPr/>
            <p:nvPr/>
          </p:nvSpPr>
          <p:spPr>
            <a:xfrm>
              <a:off x="2314235" y="2542883"/>
              <a:ext cx="23750" cy="37052"/>
            </a:xfrm>
            <a:custGeom>
              <a:avLst/>
              <a:gdLst/>
              <a:ahLst/>
              <a:cxnLst/>
              <a:rect l="l" t="t" r="r" b="b"/>
              <a:pathLst>
                <a:path w="907" h="1415" extrusionOk="0">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89;p81"/>
            <p:cNvSpPr/>
            <p:nvPr/>
          </p:nvSpPr>
          <p:spPr>
            <a:xfrm>
              <a:off x="2231804" y="2521962"/>
              <a:ext cx="32496" cy="57974"/>
            </a:xfrm>
            <a:custGeom>
              <a:avLst/>
              <a:gdLst/>
              <a:ahLst/>
              <a:cxnLst/>
              <a:rect l="l" t="t" r="r" b="b"/>
              <a:pathLst>
                <a:path w="1241" h="2214" extrusionOk="0">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290;p81"/>
            <p:cNvSpPr/>
            <p:nvPr/>
          </p:nvSpPr>
          <p:spPr>
            <a:xfrm>
              <a:off x="2387684" y="2521962"/>
              <a:ext cx="32496" cy="57974"/>
            </a:xfrm>
            <a:custGeom>
              <a:avLst/>
              <a:gdLst/>
              <a:ahLst/>
              <a:cxnLst/>
              <a:rect l="l" t="t" r="r" b="b"/>
              <a:pathLst>
                <a:path w="1241" h="2214" extrusionOk="0">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1"/>
        <p:cNvGrpSpPr/>
        <p:nvPr/>
      </p:nvGrpSpPr>
      <p:grpSpPr>
        <a:xfrm>
          <a:off x="0" y="0"/>
          <a:ext cx="0" cy="0"/>
          <a:chOff x="0" y="0"/>
          <a:chExt cx="0" cy="0"/>
        </a:xfrm>
      </p:grpSpPr>
      <p:sp>
        <p:nvSpPr>
          <p:cNvPr id="1412" name="Google Shape;1412;p66"/>
          <p:cNvSpPr txBox="1">
            <a:spLocks noGrp="1"/>
          </p:cNvSpPr>
          <p:nvPr>
            <p:ph type="title"/>
          </p:nvPr>
        </p:nvSpPr>
        <p:spPr>
          <a:xfrm>
            <a:off x="433358" y="1603864"/>
            <a:ext cx="5603100" cy="10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03.  ¿Comprendo lo que leo?</a:t>
            </a:r>
            <a:endParaRPr dirty="0"/>
          </a:p>
        </p:txBody>
      </p:sp>
      <p:sp>
        <p:nvSpPr>
          <p:cNvPr id="1414" name="Google Shape;1414;p66"/>
          <p:cNvSpPr/>
          <p:nvPr/>
        </p:nvSpPr>
        <p:spPr>
          <a:xfrm>
            <a:off x="4880536" y="3868440"/>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6"/>
          <p:cNvSpPr/>
          <p:nvPr/>
        </p:nvSpPr>
        <p:spPr>
          <a:xfrm>
            <a:off x="717174" y="10242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subTitle" idx="1"/>
          </p:nvPr>
        </p:nvSpPr>
        <p:spPr>
          <a:xfrm>
            <a:off x="883399" y="1602359"/>
            <a:ext cx="7117339" cy="12372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s-MX" dirty="0"/>
              <a:t>La comprensión lectora es la </a:t>
            </a:r>
            <a:r>
              <a:rPr lang="es-MX" b="1" dirty="0"/>
              <a:t>capacidad de entender lo que se </a:t>
            </a:r>
            <a:r>
              <a:rPr lang="es-MX" b="1" dirty="0" smtClean="0"/>
              <a:t>lee</a:t>
            </a:r>
            <a:r>
              <a:rPr lang="es-MX" dirty="0" smtClean="0"/>
              <a:t>. Comprender </a:t>
            </a:r>
            <a:r>
              <a:rPr lang="es-MX" dirty="0"/>
              <a:t>tanto </a:t>
            </a:r>
            <a:r>
              <a:rPr lang="es-MX" dirty="0" smtClean="0"/>
              <a:t>el significado </a:t>
            </a:r>
            <a:r>
              <a:rPr lang="es-MX" dirty="0"/>
              <a:t>de las palabras que forman </a:t>
            </a:r>
            <a:r>
              <a:rPr lang="es-MX" dirty="0" smtClean="0"/>
              <a:t>el texto, como el sentido dentro y fuera del texto.</a:t>
            </a:r>
            <a:endParaRPr dirty="0"/>
          </a:p>
        </p:txBody>
      </p:sp>
      <p:sp>
        <p:nvSpPr>
          <p:cNvPr id="622" name="Google Shape;622;p47"/>
          <p:cNvSpPr/>
          <p:nvPr/>
        </p:nvSpPr>
        <p:spPr>
          <a:xfrm rot="885366">
            <a:off x="1589301" y="1024781"/>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47"/>
          <p:cNvGrpSpPr/>
          <p:nvPr/>
        </p:nvGrpSpPr>
        <p:grpSpPr>
          <a:xfrm rot="-4439735">
            <a:off x="750883" y="4446549"/>
            <a:ext cx="114620" cy="557702"/>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7"/>
          <p:cNvGrpSpPr/>
          <p:nvPr/>
        </p:nvGrpSpPr>
        <p:grpSpPr>
          <a:xfrm rot="532621">
            <a:off x="200483" y="477706"/>
            <a:ext cx="1215153" cy="541790"/>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7"/>
          <p:cNvGrpSpPr/>
          <p:nvPr/>
        </p:nvGrpSpPr>
        <p:grpSpPr>
          <a:xfrm>
            <a:off x="2511174" y="4442417"/>
            <a:ext cx="1630449" cy="301898"/>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47"/>
          <p:cNvGrpSpPr/>
          <p:nvPr/>
        </p:nvGrpSpPr>
        <p:grpSpPr>
          <a:xfrm>
            <a:off x="7265841" y="3453328"/>
            <a:ext cx="1034820" cy="1274390"/>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7"/>
          <p:cNvSpPr/>
          <p:nvPr/>
        </p:nvSpPr>
        <p:spPr>
          <a:xfrm>
            <a:off x="7151688" y="6242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1759402" y="3248076"/>
            <a:ext cx="804375" cy="301893"/>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3397246" y="624278"/>
            <a:ext cx="617948" cy="209538"/>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txBox="1">
            <a:spLocks noGrp="1"/>
          </p:cNvSpPr>
          <p:nvPr>
            <p:ph type="title"/>
          </p:nvPr>
        </p:nvSpPr>
        <p:spPr>
          <a:xfrm>
            <a:off x="1426363" y="489854"/>
            <a:ext cx="6538275" cy="60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smtClean="0"/>
              <a:t>¿Qué es la comprensión lectora?</a:t>
            </a:r>
            <a:endParaRPr sz="2800" dirty="0"/>
          </a:p>
        </p:txBody>
      </p:sp>
      <p:sp>
        <p:nvSpPr>
          <p:cNvPr id="62" name="Google Shape;635;p47"/>
          <p:cNvSpPr txBox="1">
            <a:spLocks/>
          </p:cNvSpPr>
          <p:nvPr/>
        </p:nvSpPr>
        <p:spPr>
          <a:xfrm>
            <a:off x="79914" y="2944081"/>
            <a:ext cx="6538275" cy="6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4"/>
              </a:buClr>
              <a:buSzPts val="1600"/>
              <a:buFont typeface="Luckiest Guy"/>
              <a:buNone/>
              <a:defRPr sz="1600" b="0" i="0" u="none" strike="noStrike" cap="none">
                <a:solidFill>
                  <a:schemeClr val="accent4"/>
                </a:solidFill>
                <a:latin typeface="Luckiest Guy"/>
                <a:ea typeface="Luckiest Guy"/>
                <a:cs typeface="Luckiest Guy"/>
                <a:sym typeface="Luckiest Guy"/>
              </a:defRPr>
            </a:lvl1pPr>
            <a:lvl2pPr marR="0" lvl="1"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2pPr>
            <a:lvl3pPr marR="0" lvl="2"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3pPr>
            <a:lvl4pPr marR="0" lvl="3"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4pPr>
            <a:lvl5pPr marR="0" lvl="4"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5pPr>
            <a:lvl6pPr marR="0" lvl="5"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6pPr>
            <a:lvl7pPr marR="0" lvl="6"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7pPr>
            <a:lvl8pPr marR="0" lvl="7"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8pPr>
            <a:lvl9pPr marR="0" lvl="8"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9pPr>
          </a:lstStyle>
          <a:p>
            <a:r>
              <a:rPr lang="es-MX" sz="2400" dirty="0" smtClean="0"/>
              <a:t>¿Cómo podemos mejorar?</a:t>
            </a:r>
            <a:endParaRPr lang="es-MX" sz="2400" dirty="0"/>
          </a:p>
        </p:txBody>
      </p:sp>
      <p:pic>
        <p:nvPicPr>
          <p:cNvPr id="63" name="Imagen 62"/>
          <p:cNvPicPr>
            <a:picLocks noChangeAspect="1"/>
          </p:cNvPicPr>
          <p:nvPr/>
        </p:nvPicPr>
        <p:blipFill>
          <a:blip r:embed="rId3"/>
          <a:stretch>
            <a:fillRect/>
          </a:stretch>
        </p:blipFill>
        <p:spPr>
          <a:xfrm>
            <a:off x="7905795" y="3842696"/>
            <a:ext cx="1036410" cy="109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theme/theme1.xml><?xml version="1.0" encoding="utf-8"?>
<a:theme xmlns:a="http://schemas.openxmlformats.org/drawingml/2006/main" name="Back to School Presentation by Slidesgo">
  <a:themeElements>
    <a:clrScheme name="Simple Light">
      <a:dk1>
        <a:srgbClr val="000000"/>
      </a:dk1>
      <a:lt1>
        <a:srgbClr val="FFFFFF"/>
      </a:lt1>
      <a:dk2>
        <a:srgbClr val="D6E8F0"/>
      </a:dk2>
      <a:lt2>
        <a:srgbClr val="FFFFFF"/>
      </a:lt2>
      <a:accent1>
        <a:srgbClr val="3C78D8"/>
      </a:accent1>
      <a:accent2>
        <a:srgbClr val="9CC34C"/>
      </a:accent2>
      <a:accent3>
        <a:srgbClr val="CC0000"/>
      </a:accent3>
      <a:accent4>
        <a:srgbClr val="E69138"/>
      </a:accent4>
      <a:accent5>
        <a:srgbClr val="F1C232"/>
      </a:accent5>
      <a:accent6>
        <a:srgbClr val="000000"/>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1259</Words>
  <Application>Microsoft Office PowerPoint</Application>
  <PresentationFormat>Presentación en pantalla (16:9)</PresentationFormat>
  <Paragraphs>118</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Lato</vt:lpstr>
      <vt:lpstr>Calibri</vt:lpstr>
      <vt:lpstr>Open Sans</vt:lpstr>
      <vt:lpstr>Times New Roman</vt:lpstr>
      <vt:lpstr>Luckiest Guy</vt:lpstr>
      <vt:lpstr>Back to School Presentation by Slidesgo</vt:lpstr>
      <vt:lpstr>¿Comprendo  lo que leo? </vt:lpstr>
      <vt:lpstr>Objetivo</vt:lpstr>
      <vt:lpstr>Ruta de aprendizaje</vt:lpstr>
      <vt:lpstr>01  Activando la mente</vt:lpstr>
      <vt:lpstr>Activando la mente   </vt:lpstr>
      <vt:lpstr>02. lectura </vt:lpstr>
      <vt:lpstr>Hagamos una línea de tiempo</vt:lpstr>
      <vt:lpstr>03.  ¿Comprendo lo que leo?</vt:lpstr>
      <vt:lpstr>¿Qué es la comprensión lectora?</vt:lpstr>
      <vt:lpstr>¿En qué consiste resumir un texto?</vt:lpstr>
      <vt:lpstr>aCTIVIDAD</vt:lpstr>
      <vt:lpstr>TEXTO 1</vt:lpstr>
      <vt:lpstr>ACTIVIDAD 1</vt:lpstr>
      <vt:lpstr>El Rey Midas</vt:lpstr>
      <vt:lpstr>El Rey Midas</vt:lpstr>
      <vt:lpstr>Presentación de PowerPoint</vt:lpstr>
      <vt:lpstr>Presentación de PowerPoint</vt:lpstr>
      <vt:lpstr>Actividad 2: El rey midas</vt:lpstr>
      <vt:lpstr>ACTIVIDAD 2</vt:lpstr>
      <vt:lpstr>ACTIVIDAD 2</vt:lpstr>
      <vt:lpstr>04 Reflexionemos</vt:lpstr>
      <vt:lpstr>¿Para qué me sirve entender lo que leo?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Classes</dc:title>
  <dc:creator>Meme</dc:creator>
  <cp:lastModifiedBy>Meme</cp:lastModifiedBy>
  <cp:revision>25</cp:revision>
  <dcterms:modified xsi:type="dcterms:W3CDTF">2021-04-06T03:02:32Z</dcterms:modified>
</cp:coreProperties>
</file>