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318" r:id="rId3"/>
    <p:sldId id="322" r:id="rId4"/>
    <p:sldId id="319" r:id="rId5"/>
    <p:sldId id="320" r:id="rId6"/>
    <p:sldId id="321" r:id="rId7"/>
    <p:sldId id="323" r:id="rId8"/>
    <p:sldId id="324" r:id="rId9"/>
    <p:sldId id="325" r:id="rId10"/>
    <p:sldId id="326" r:id="rId11"/>
    <p:sldId id="327" r:id="rId12"/>
    <p:sldId id="334" r:id="rId13"/>
    <p:sldId id="329" r:id="rId14"/>
    <p:sldId id="328" r:id="rId15"/>
    <p:sldId id="330" r:id="rId16"/>
    <p:sldId id="333" r:id="rId17"/>
    <p:sldId id="331" r:id="rId18"/>
  </p:sldIdLst>
  <p:sldSz cx="9144000" cy="5143500" type="screen16x9"/>
  <p:notesSz cx="6858000" cy="9144000"/>
  <p:embeddedFontLst>
    <p:embeddedFont>
      <p:font typeface="Amatic SC" charset="-79"/>
      <p:regular r:id="rId20"/>
      <p:bold r:id="rId21"/>
    </p:embeddedFont>
    <p:embeddedFont>
      <p:font typeface="Nunito" charset="0"/>
      <p:regular r:id="rId22"/>
      <p:bold r:id="rId23"/>
      <p:italic r:id="rId24"/>
      <p:boldItalic r:id="rId25"/>
    </p:embeddedFont>
    <p:embeddedFont>
      <p:font typeface="Nunito SemiBold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23" autoAdjust="0"/>
    <p:restoredTop sz="94660"/>
  </p:normalViewPr>
  <p:slideViewPr>
    <p:cSldViewPr>
      <p:cViewPr>
        <p:scale>
          <a:sx n="100" d="100"/>
          <a:sy n="100" d="100"/>
        </p:scale>
        <p:origin x="-260" y="-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6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9kE1OA_4YM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hector\Downloads\y2mate.com%20-%20La%20Evoluci&#243;n%20De%20Los%20Seres%20Humanos%20Videos%20Educativos%20para%20Ni&#241;os_1080p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H</a:t>
            </a:r>
            <a:r>
              <a:rPr lang="en" dirty="0" smtClean="0"/>
              <a:t>istoria &amp; Ciencias Sociales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7mo básico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14480" y="500048"/>
            <a:ext cx="5715300" cy="2769900"/>
          </a:xfrm>
        </p:spPr>
        <p:txBody>
          <a:bodyPr/>
          <a:lstStyle/>
          <a:p>
            <a:r>
              <a:rPr lang="es-MX" sz="2000" dirty="0" smtClean="0"/>
              <a:t>El proceso de evolución de los seres humanos ocupa la mayor parte del extenso periodo conocido tradicionalmente como </a:t>
            </a:r>
            <a:r>
              <a:rPr lang="es-MX" sz="2000" b="1" dirty="0" smtClean="0"/>
              <a:t>Prehistoria</a:t>
            </a:r>
            <a:r>
              <a:rPr lang="es-MX" sz="2000" dirty="0" smtClean="0"/>
              <a:t>, el cual termina con la invención de la </a:t>
            </a:r>
            <a:r>
              <a:rPr lang="es-MX" sz="2000" b="1" u="sng" dirty="0" smtClean="0"/>
              <a:t>escritura</a:t>
            </a:r>
            <a:r>
              <a:rPr lang="es-MX" sz="2000" dirty="0" smtClean="0"/>
              <a:t>, momento que daría inicio a los periodos históricos de la humanidad.</a:t>
            </a:r>
            <a:endParaRPr lang="es-ES" sz="20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-ES"/>
          </a:p>
        </p:txBody>
      </p:sp>
      <p:pic>
        <p:nvPicPr>
          <p:cNvPr id="2052" name="Picture 4" descr="SU PEQUEÑO MUNDO: FIN CURSO CAVERNIC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643188"/>
            <a:ext cx="2428892" cy="202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781" t="31641" r="30273" b="31445"/>
          <a:stretch>
            <a:fillRect/>
          </a:stretch>
        </p:blipFill>
        <p:spPr bwMode="auto">
          <a:xfrm>
            <a:off x="-32" y="0"/>
            <a:ext cx="918482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08 de abril 2021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4294967295"/>
          </p:nvPr>
        </p:nvSpPr>
        <p:spPr>
          <a:xfrm>
            <a:off x="8594725" y="4692650"/>
            <a:ext cx="549275" cy="3016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Prehistoria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sz="2000" b="1" dirty="0" smtClean="0"/>
              <a:t>Prehistoria</a:t>
            </a:r>
            <a:r>
              <a:rPr lang="es-MX" sz="2000" dirty="0" smtClean="0"/>
              <a:t>, la situaremos en el momento que comienza </a:t>
            </a:r>
            <a:r>
              <a:rPr lang="es-MX" sz="2000" b="1" dirty="0" smtClean="0"/>
              <a:t>el proceso evolutivo del homínido hace aproximadamente 4millones de años hasta la creación de la escritura en </a:t>
            </a:r>
            <a:r>
              <a:rPr lang="es-MX" sz="2000" b="1" dirty="0" smtClean="0"/>
              <a:t>el 3400 a.C.</a:t>
            </a:r>
            <a:endParaRPr lang="es-ES" sz="2000" dirty="0" smtClean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s-ES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 l="33398" t="31641" r="11523" b="42871"/>
          <a:stretch>
            <a:fillRect/>
          </a:stretch>
        </p:blipFill>
        <p:spPr bwMode="auto">
          <a:xfrm>
            <a:off x="1500166" y="2857502"/>
            <a:ext cx="67151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1643042" y="3000378"/>
            <a:ext cx="1500198" cy="142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00" dirty="0" smtClean="0"/>
              <a:t>4 millones de años a.C</a:t>
            </a:r>
            <a:endParaRPr lang="es-ES" sz="900" dirty="0"/>
          </a:p>
        </p:txBody>
      </p:sp>
      <p:sp>
        <p:nvSpPr>
          <p:cNvPr id="9" name="8 Rectángulo"/>
          <p:cNvSpPr/>
          <p:nvPr/>
        </p:nvSpPr>
        <p:spPr>
          <a:xfrm>
            <a:off x="6715140" y="3000378"/>
            <a:ext cx="1071570" cy="142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00" dirty="0" smtClean="0"/>
              <a:t>3.400 años a.C</a:t>
            </a:r>
            <a:endParaRPr lang="es-ES" sz="900" dirty="0"/>
          </a:p>
        </p:txBody>
      </p:sp>
      <p:sp>
        <p:nvSpPr>
          <p:cNvPr id="10" name="9 Rectángulo"/>
          <p:cNvSpPr/>
          <p:nvPr/>
        </p:nvSpPr>
        <p:spPr>
          <a:xfrm>
            <a:off x="4071934" y="3000378"/>
            <a:ext cx="1071570" cy="142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00" dirty="0" smtClean="0"/>
              <a:t>10.000 años a.C</a:t>
            </a:r>
            <a:endParaRPr lang="es-ES" sz="900" dirty="0"/>
          </a:p>
        </p:txBody>
      </p:sp>
      <p:sp>
        <p:nvSpPr>
          <p:cNvPr id="11" name="10 Rectángulo"/>
          <p:cNvSpPr/>
          <p:nvPr/>
        </p:nvSpPr>
        <p:spPr>
          <a:xfrm>
            <a:off x="5429256" y="3000378"/>
            <a:ext cx="1143008" cy="142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00" dirty="0" smtClean="0"/>
              <a:t>6.500  años a.C</a:t>
            </a:r>
            <a:endParaRPr lang="es-ES" sz="900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 l="32422" t="56152" r="12500" b="21875"/>
          <a:stretch>
            <a:fillRect/>
          </a:stretch>
        </p:blipFill>
        <p:spPr bwMode="auto">
          <a:xfrm>
            <a:off x="1357290" y="2786064"/>
            <a:ext cx="6715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s-E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l="25915" t="39551" r="32617" b="22656"/>
          <a:stretch>
            <a:fillRect/>
          </a:stretch>
        </p:blipFill>
        <p:spPr bwMode="auto">
          <a:xfrm>
            <a:off x="1857356" y="785800"/>
            <a:ext cx="56436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prehistoria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571472" y="1571618"/>
            <a:ext cx="3169511" cy="2789100"/>
          </a:xfrm>
        </p:spPr>
        <p:txBody>
          <a:bodyPr/>
          <a:lstStyle/>
          <a:p>
            <a:pPr algn="ctr"/>
            <a:r>
              <a:rPr lang="es-MX" dirty="0" smtClean="0"/>
              <a:t>A su vez, la Prehistoria se dividirá en dos periodos principales, los cuales poseen características totalmente distintas, marcadas por acontecimientos que marcaran el destino evolutivo del ser humano.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s-E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 t="19336" r="61328" b="44629"/>
          <a:stretch>
            <a:fillRect/>
          </a:stretch>
        </p:blipFill>
        <p:spPr bwMode="auto">
          <a:xfrm>
            <a:off x="3857620" y="1071552"/>
            <a:ext cx="505986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Elipse"/>
          <p:cNvSpPr/>
          <p:nvPr/>
        </p:nvSpPr>
        <p:spPr>
          <a:xfrm>
            <a:off x="4357686" y="-285770"/>
            <a:ext cx="250033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Lítico </a:t>
            </a:r>
            <a:r>
              <a:rPr lang="es-CL" b="1" dirty="0" smtClean="0">
                <a:sym typeface="Wingdings" pitchFamily="2" charset="2"/>
              </a:rPr>
              <a:t> de la piedra</a:t>
            </a:r>
            <a:endParaRPr lang="es-ES" b="1" dirty="0"/>
          </a:p>
        </p:txBody>
      </p:sp>
      <p:sp>
        <p:nvSpPr>
          <p:cNvPr id="9" name="8 Elipse"/>
          <p:cNvSpPr/>
          <p:nvPr/>
        </p:nvSpPr>
        <p:spPr>
          <a:xfrm>
            <a:off x="3786182" y="4357700"/>
            <a:ext cx="250033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Paleo </a:t>
            </a:r>
            <a:r>
              <a:rPr lang="es-CL" b="1" dirty="0" smtClean="0">
                <a:sym typeface="Wingdings" pitchFamily="2" charset="2"/>
              </a:rPr>
              <a:t> antiguo</a:t>
            </a:r>
            <a:endParaRPr lang="es-ES" b="1" dirty="0"/>
          </a:p>
        </p:txBody>
      </p:sp>
      <p:sp>
        <p:nvSpPr>
          <p:cNvPr id="10" name="9 Elipse"/>
          <p:cNvSpPr/>
          <p:nvPr/>
        </p:nvSpPr>
        <p:spPr>
          <a:xfrm>
            <a:off x="6357950" y="4286244"/>
            <a:ext cx="250033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ym typeface="Wingdings" pitchFamily="2" charset="2"/>
              </a:rPr>
              <a:t>Neo  nuevo</a:t>
            </a:r>
            <a:endParaRPr lang="es-E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/>
          </p:nvPr>
        </p:nvSpPr>
        <p:spPr>
          <a:xfrm>
            <a:off x="1071538" y="3429006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s-MX" sz="3600" dirty="0" smtClean="0"/>
              <a:t>Dichos periodos los conoceremos como el </a:t>
            </a:r>
            <a:r>
              <a:rPr lang="es-MX" sz="3600" u="sng" dirty="0" smtClean="0"/>
              <a:t>Paleolítico</a:t>
            </a:r>
            <a:r>
              <a:rPr lang="es-MX" sz="3600" dirty="0" smtClean="0"/>
              <a:t> y el </a:t>
            </a:r>
            <a:r>
              <a:rPr lang="es-MX" sz="3600" u="sng" dirty="0" smtClean="0"/>
              <a:t>Neolítico</a:t>
            </a:r>
            <a:r>
              <a:rPr lang="es-MX" sz="3600" dirty="0" smtClean="0"/>
              <a:t>, edad de la piedra antigua y edad de la piedra nueva  respectivamente</a:t>
            </a:r>
            <a:endParaRPr lang="es-ES" sz="3600" dirty="0"/>
          </a:p>
        </p:txBody>
      </p:sp>
      <p:sp>
        <p:nvSpPr>
          <p:cNvPr id="265" name="Google Shape;265;p2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5" name="4 Rectángulo redondeado"/>
          <p:cNvSpPr/>
          <p:nvPr/>
        </p:nvSpPr>
        <p:spPr>
          <a:xfrm>
            <a:off x="5357818" y="285734"/>
            <a:ext cx="3143272" cy="2071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Y será en estas edades en donde el homínido se mantendrá </a:t>
            </a:r>
            <a:r>
              <a:rPr lang="es-MX" sz="1600" u="sng" dirty="0" smtClean="0"/>
              <a:t>luchando por sobrevivir en el medio</a:t>
            </a:r>
            <a:r>
              <a:rPr lang="es-MX" sz="1600" dirty="0" smtClean="0"/>
              <a:t> y evolucionara en sus distintas especies, llegando a transformarse poco a poco en un ser humano actual. </a:t>
            </a:r>
            <a:endParaRPr lang="es-ES" sz="1600" dirty="0"/>
          </a:p>
        </p:txBody>
      </p:sp>
      <p:pic>
        <p:nvPicPr>
          <p:cNvPr id="61442" name="Picture 2" descr="Paleolítico, Neolítico y la Edad de los Metales Flashcards | Quizlet"/>
          <p:cNvPicPr>
            <a:picLocks noChangeAspect="1" noChangeArrowheads="1"/>
          </p:cNvPicPr>
          <p:nvPr/>
        </p:nvPicPr>
        <p:blipFill>
          <a:blip r:embed="rId3"/>
          <a:srcRect t="28160" r="36090"/>
          <a:stretch>
            <a:fillRect/>
          </a:stretch>
        </p:blipFill>
        <p:spPr bwMode="auto">
          <a:xfrm>
            <a:off x="5500694" y="2398349"/>
            <a:ext cx="2857520" cy="274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s-ES"/>
          </a:p>
        </p:txBody>
      </p:sp>
      <p:pic>
        <p:nvPicPr>
          <p:cNvPr id="9" name="8 Imagen" descr="https://es-static.z-dn.net/files/dfb/690f645f08bddb658510b2f8fe5bc3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14"/>
            <a:ext cx="6967567" cy="3138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Los homínidos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Surgimiento de la especie humana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 de Hominización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s-ES"/>
          </a:p>
        </p:txBody>
      </p:sp>
      <p:pic>
        <p:nvPicPr>
          <p:cNvPr id="6" name="Elementos multimedia en línea 3">
            <a:hlinkClick r:id="" action="ppaction://media"/>
            <a:extLst>
              <a:ext uri="{FF2B5EF4-FFF2-40B4-BE49-F238E27FC236}">
                <a16:creationId xmlns:a16="http://schemas.microsoft.com/office/drawing/2014/main" xmlns="" id="{93EBF25F-E12B-4EF1-B138-1BE1991316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712" y="1419622"/>
            <a:ext cx="5288588" cy="2974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¿Quiénes son los homínidos?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188175" y="1374424"/>
            <a:ext cx="6426300" cy="2840400"/>
          </a:xfrm>
        </p:spPr>
        <p:txBody>
          <a:bodyPr/>
          <a:lstStyle/>
          <a:p>
            <a:pPr algn="ctr"/>
            <a:r>
              <a:rPr lang="es-CL" sz="1800" dirty="0" smtClean="0"/>
              <a:t>Son los antepasados directos del ser humano</a:t>
            </a:r>
            <a:r>
              <a:rPr lang="es-ES" sz="1800" dirty="0" smtClean="0"/>
              <a:t> que se separaron de los primates y que deben cumplir con ciertas condiciones necesarias p</a:t>
            </a:r>
            <a:r>
              <a:rPr lang="es-CL" sz="1800" dirty="0" smtClean="0"/>
              <a:t>ara incluirlos en este grupo. </a:t>
            </a:r>
          </a:p>
          <a:p>
            <a:pPr algn="ctr"/>
            <a:r>
              <a:rPr lang="es-CL" sz="1800" u="sng" dirty="0" smtClean="0"/>
              <a:t>Fabricación de herramientas</a:t>
            </a:r>
            <a:r>
              <a:rPr lang="es-CL" sz="1800" dirty="0" smtClean="0"/>
              <a:t>, una de las características que permiten diferenciarnos del resto de los animales y el </a:t>
            </a:r>
            <a:r>
              <a:rPr lang="es-CL" sz="1800" u="sng" dirty="0" smtClean="0"/>
              <a:t>caminar bípedo</a:t>
            </a:r>
            <a:r>
              <a:rPr lang="es-CL" sz="1800" dirty="0" smtClean="0"/>
              <a:t>.</a:t>
            </a:r>
            <a:endParaRPr lang="es-ES" sz="1800" dirty="0" smtClean="0"/>
          </a:p>
          <a:p>
            <a:endParaRPr lang="es-ES" dirty="0"/>
          </a:p>
        </p:txBody>
      </p:sp>
      <p:sp>
        <p:nvSpPr>
          <p:cNvPr id="47106" name="AutoShape 2" descr="Descubren una nueva especie de homín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108" name="AutoShape 4" descr="Descubren una nueva especie de homín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110" name="AutoShape 6" descr="Descubren una nueva especie de homín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112" name="AutoShape 8" descr="El rostro del homínido que se acostumbró a caminar erguido | Ciencia | EL  PAÍ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7114" name="Picture 10" descr="Lucy, el primer homínido que caminó erguido, murió al caer de un árbol |  Públ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3" y="3429006"/>
            <a:ext cx="2817317" cy="158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 smtClean="0"/>
              <a:t>Etapas de proceso de hominización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s-ES"/>
          </a:p>
        </p:txBody>
      </p:sp>
      <p:sp>
        <p:nvSpPr>
          <p:cNvPr id="50178" name="AutoShape 2" descr="El rostro del homínido que se acostumbró a caminar erguido | Ciencia | EL  PAÍ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9 Imagen" descr="SmartSelectImage_2020-03-19-10-46-0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1500180"/>
            <a:ext cx="7858180" cy="207170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571604" y="3929072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TAREA </a:t>
            </a:r>
            <a:r>
              <a:rPr lang="es-CL" sz="2000" b="1" dirty="0" smtClean="0">
                <a:solidFill>
                  <a:srgbClr val="FF0000"/>
                </a:solidFill>
                <a:sym typeface="Wingdings" pitchFamily="2" charset="2"/>
              </a:rPr>
              <a:t> COPIAR LINEA DE TIEMPO ANTERIOR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 de Hominización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ES"/>
          </a:p>
        </p:txBody>
      </p:sp>
      <p:pic>
        <p:nvPicPr>
          <p:cNvPr id="5" name="y2mate.com - La Evolución De Los Seres Humanos Videos Educativos para Niños_108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5483" y="1285866"/>
            <a:ext cx="419102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05 DE ABRIL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4294967295"/>
          </p:nvPr>
        </p:nvSpPr>
        <p:spPr>
          <a:xfrm>
            <a:off x="8594725" y="4692650"/>
            <a:ext cx="549275" cy="3016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73500" y="2543592"/>
            <a:ext cx="5597100" cy="671100"/>
          </a:xfrm>
        </p:spPr>
        <p:txBody>
          <a:bodyPr/>
          <a:lstStyle/>
          <a:p>
            <a:pPr lvl="0"/>
            <a:r>
              <a:rPr lang="es-ES_tradnl" sz="5400" dirty="0" smtClean="0"/>
              <a:t>IDENTIFICAR LA </a:t>
            </a:r>
            <a:r>
              <a:rPr lang="es-ES_tradnl" sz="5400" u="sng" dirty="0" smtClean="0"/>
              <a:t>TEMPORALIDAD</a:t>
            </a:r>
            <a:r>
              <a:rPr lang="es-ES_tradnl" sz="5400" dirty="0" smtClean="0"/>
              <a:t> DEL PROCESO DE HOMINIZACION</a:t>
            </a: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73500" y="3143254"/>
            <a:ext cx="5597100" cy="386400"/>
          </a:xfrm>
        </p:spPr>
        <p:txBody>
          <a:bodyPr/>
          <a:lstStyle/>
          <a:p>
            <a:r>
              <a:rPr lang="es-CL" dirty="0" smtClean="0"/>
              <a:t>OBJETIVO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Temporalidad del proceso de hominización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188175" y="1357304"/>
            <a:ext cx="6426300" cy="2840400"/>
          </a:xfrm>
        </p:spPr>
        <p:txBody>
          <a:bodyPr/>
          <a:lstStyle/>
          <a:p>
            <a:pPr algn="ctr"/>
            <a:r>
              <a:rPr lang="es-MX" sz="1800" dirty="0" smtClean="0"/>
              <a:t>Ya sabemos que la especie humana no surgió de un día para otro, sino que fue un </a:t>
            </a:r>
            <a:r>
              <a:rPr lang="es-MX" sz="1800" u="sng" dirty="0" smtClean="0"/>
              <a:t>muy largo camino de cambios, transformaciones y adaptaciones para llegar a la especie que somos actualmente.</a:t>
            </a:r>
            <a:endParaRPr lang="es-ES" sz="1800" u="sng" dirty="0" smtClean="0"/>
          </a:p>
          <a:p>
            <a:pPr algn="ctr"/>
            <a:endParaRPr lang="es-MX" sz="1800" dirty="0" smtClean="0"/>
          </a:p>
          <a:p>
            <a:pPr algn="ctr"/>
            <a:r>
              <a:rPr lang="es-MX" sz="1800" dirty="0" smtClean="0"/>
              <a:t>Dicho camino, se inicia hace unos 4millones de años atrás, surgiendo así el primer homínido que comienza una carrera para sobrevivir al medio ambiente que lo rodea.</a:t>
            </a:r>
            <a:endParaRPr lang="es-ES" sz="1800" dirty="0" smtClean="0"/>
          </a:p>
          <a:p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71948"/>
            <a:ext cx="6334125" cy="974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373</Words>
  <PresentationFormat>Presentación en pantalla (16:9)</PresentationFormat>
  <Paragraphs>44</Paragraphs>
  <Slides>17</Slides>
  <Notes>2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Amatic SC</vt:lpstr>
      <vt:lpstr>Nunito</vt:lpstr>
      <vt:lpstr>Wingdings</vt:lpstr>
      <vt:lpstr>Nunito SemiBold</vt:lpstr>
      <vt:lpstr>Calibri</vt:lpstr>
      <vt:lpstr>Curio template</vt:lpstr>
      <vt:lpstr>Historia &amp; Ciencias Sociales  7mo básico</vt:lpstr>
      <vt:lpstr>Los homínidos</vt:lpstr>
      <vt:lpstr>Proceso de Hominización </vt:lpstr>
      <vt:lpstr>¿Quiénes son los homínidos?</vt:lpstr>
      <vt:lpstr>Etapas de proceso de hominización</vt:lpstr>
      <vt:lpstr>Proceso de Hominización </vt:lpstr>
      <vt:lpstr>05 DE ABRIL </vt:lpstr>
      <vt:lpstr>IDENTIFICAR LA TEMPORALIDAD DEL PROCESO DE HOMINIZACION</vt:lpstr>
      <vt:lpstr>Temporalidad del proceso de hominización</vt:lpstr>
      <vt:lpstr>Diapositiva 10</vt:lpstr>
      <vt:lpstr>Diapositiva 11</vt:lpstr>
      <vt:lpstr>08 de abril 2021</vt:lpstr>
      <vt:lpstr>Prehistoria</vt:lpstr>
      <vt:lpstr>Diapositiva 14</vt:lpstr>
      <vt:lpstr>prehistoria</vt:lpstr>
      <vt:lpstr>Dichos periodos los conoceremos como el Paleolítico y el Neolítico, edad de la piedra antigua y edad de la piedra nueva  respectivamente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&amp; Ciencias Sociales  8vo básico</dc:title>
  <dc:creator>JavierBastias</dc:creator>
  <cp:lastModifiedBy>hector</cp:lastModifiedBy>
  <cp:revision>103</cp:revision>
  <dcterms:modified xsi:type="dcterms:W3CDTF">2021-04-08T12:42:30Z</dcterms:modified>
</cp:coreProperties>
</file>