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310" r:id="rId3"/>
    <p:sldId id="311" r:id="rId4"/>
    <p:sldId id="323" r:id="rId5"/>
    <p:sldId id="313" r:id="rId6"/>
    <p:sldId id="318" r:id="rId7"/>
    <p:sldId id="326" r:id="rId8"/>
    <p:sldId id="327" r:id="rId9"/>
    <p:sldId id="331" r:id="rId10"/>
    <p:sldId id="332" r:id="rId11"/>
    <p:sldId id="333" r:id="rId12"/>
    <p:sldId id="334" r:id="rId13"/>
    <p:sldId id="329" r:id="rId14"/>
  </p:sldIdLst>
  <p:sldSz cx="9144000" cy="5143500" type="screen16x9"/>
  <p:notesSz cx="6858000" cy="9144000"/>
  <p:embeddedFontLst>
    <p:embeddedFont>
      <p:font typeface="Londrina Solid" charset="0"/>
      <p:regular r:id="rId16"/>
    </p:embeddedFont>
    <p:embeddedFont>
      <p:font typeface="Quicksand" charset="0"/>
      <p:regular r:id="rId17"/>
      <p:bold r:id="rId18"/>
    </p:embeddedFont>
    <p:embeddedFont>
      <p:font typeface="Livvic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00CCFF"/>
  </p:clrMru>
</p:presentationPr>
</file>

<file path=ppt/tableStyles.xml><?xml version="1.0" encoding="utf-8"?>
<a:tblStyleLst xmlns:a="http://schemas.openxmlformats.org/drawingml/2006/main" def="{84BD3C23-9FA9-4A0F-A8D0-1098011A33D4}">
  <a:tblStyle styleId="{84BD3C23-9FA9-4A0F-A8D0-1098011A3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162" autoAdjust="0"/>
    <p:restoredTop sz="94660"/>
  </p:normalViewPr>
  <p:slideViewPr>
    <p:cSldViewPr>
      <p:cViewPr>
        <p:scale>
          <a:sx n="100" d="100"/>
          <a:sy n="100" d="100"/>
        </p:scale>
        <p:origin x="-816" y="-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06ebce417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06ebce417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e668094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e668094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b06ebce417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b06ebce417_0_9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61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b06ebce41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b06ebce41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7cd6b4c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7cd6b4c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05675"/>
            <a:ext cx="3030900" cy="29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938275"/>
            <a:ext cx="29433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097025"/>
            <a:ext cx="7704000" cy="34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691000"/>
            <a:ext cx="3742200" cy="28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rgbClr val="47C5A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687775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2616825" y="2229525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2"/>
          </p:nvPr>
        </p:nvSpPr>
        <p:spPr>
          <a:xfrm>
            <a:off x="2616825" y="1858250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ubTitle" idx="3"/>
          </p:nvPr>
        </p:nvSpPr>
        <p:spPr>
          <a:xfrm>
            <a:off x="3552450" y="3487400"/>
            <a:ext cx="27804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4"/>
          </p:nvPr>
        </p:nvSpPr>
        <p:spPr>
          <a:xfrm>
            <a:off x="3552450" y="3116125"/>
            <a:ext cx="27804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600" b="1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Londrina Solid"/>
              <a:buNone/>
              <a:defRPr sz="2100" b="1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rtlCol="0"/>
          <a:lstStyle/>
          <a:p>
            <a:fld id="{C6519976-02B0-46F3-A9C4-FEEA6942B8FF}" type="datetime1">
              <a:rPr lang="es-CL" smtClean="0"/>
              <a:pPr/>
              <a:t>09-04-2021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rtlCol="0"/>
          <a:lstStyle/>
          <a:p>
            <a:fld id="{DDD77390-63FE-4B1B-96C1-026F237CF7C8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rtlCol="0"/>
          <a:lstStyle/>
          <a:p>
            <a:r>
              <a:rPr lang="es-CL" smtClean="0"/>
              <a:t>Profesor: Elizabeth Luna </a:t>
            </a:r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44525"/>
            <a:ext cx="7704000" cy="3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●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○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95"/>
              </a:buClr>
              <a:buSzPts val="1600"/>
              <a:buFont typeface="Quicksand"/>
              <a:buChar char="■"/>
              <a:defRPr sz="1600">
                <a:solidFill>
                  <a:srgbClr val="4D4D95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66" r:id="rId7"/>
    <p:sldLayoutId id="2147483671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13022" y="378900"/>
            <a:ext cx="4395603" cy="433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>
            <a:spLocks noGrp="1"/>
          </p:cNvSpPr>
          <p:nvPr>
            <p:ph type="ctrTitle"/>
          </p:nvPr>
        </p:nvSpPr>
        <p:spPr>
          <a:xfrm>
            <a:off x="357158" y="1000114"/>
            <a:ext cx="5137884" cy="1580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3"/>
                </a:solidFill>
              </a:rPr>
              <a:t>Taller de Geometria</a:t>
            </a:r>
            <a:br>
              <a:rPr lang="en" sz="4800" dirty="0" smtClean="0">
                <a:solidFill>
                  <a:schemeClr val="accent3"/>
                </a:solidFill>
              </a:rPr>
            </a:br>
            <a:r>
              <a:rPr lang="en" sz="4800" dirty="0" smtClean="0">
                <a:solidFill>
                  <a:schemeClr val="accent3"/>
                </a:solidFill>
              </a:rPr>
              <a:t>7°Basico</a:t>
            </a:r>
            <a:endParaRPr sz="4800">
              <a:solidFill>
                <a:srgbClr val="47C5A3"/>
              </a:solidFill>
            </a:endParaRPr>
          </a:p>
        </p:txBody>
      </p:sp>
      <p:sp>
        <p:nvSpPr>
          <p:cNvPr id="142" name="Google Shape;142;p28"/>
          <p:cNvSpPr txBox="1">
            <a:spLocks noGrp="1"/>
          </p:cNvSpPr>
          <p:nvPr>
            <p:ph type="subTitle" idx="1"/>
          </p:nvPr>
        </p:nvSpPr>
        <p:spPr>
          <a:xfrm>
            <a:off x="0" y="3786196"/>
            <a:ext cx="4494942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b="1" dirty="0" smtClean="0"/>
              <a:t>Objetivo: </a:t>
            </a:r>
            <a:r>
              <a:rPr lang="es-CL" sz="1600" dirty="0" smtClean="0"/>
              <a:t>Caracterizar los elementos de la circunferencia y el círculo</a:t>
            </a:r>
            <a:endParaRPr sz="1600"/>
          </a:p>
        </p:txBody>
      </p:sp>
      <p:pic>
        <p:nvPicPr>
          <p:cNvPr id="6" name="Picture 2" descr="C:\Users\User\Downloads\logo-numancia-cuad.png"/>
          <p:cNvPicPr>
            <a:picLocks noChangeAspect="1" noChangeArrowheads="1"/>
          </p:cNvPicPr>
          <p:nvPr/>
        </p:nvPicPr>
        <p:blipFill>
          <a:blip r:embed="rId4" cstate="print"/>
          <a:srcRect l="21687" t="13432" r="20481" b="10755"/>
          <a:stretch>
            <a:fillRect/>
          </a:stretch>
        </p:blipFill>
        <p:spPr bwMode="auto">
          <a:xfrm>
            <a:off x="8001024" y="0"/>
            <a:ext cx="757245" cy="8572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857884" y="1428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/>
              <a:t>Colegio Numancia</a:t>
            </a:r>
            <a:endParaRPr lang="es-CL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58" y="350044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/>
              <a:t>Fecha: Viernes 09 de Abril</a:t>
            </a:r>
            <a:endParaRPr lang="es-CL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ED"/>
              </a:clrFrom>
              <a:clrTo>
                <a:srgbClr val="FFFCED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1142976" y="642924"/>
            <a:ext cx="5491186" cy="438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14282" y="142858"/>
            <a:ext cx="7704000" cy="572700"/>
          </a:xfrm>
        </p:spPr>
        <p:txBody>
          <a:bodyPr/>
          <a:lstStyle/>
          <a:p>
            <a:r>
              <a:rPr lang="es-CL" dirty="0" smtClean="0"/>
              <a:t>Actividad.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643306" y="2978353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Pertenecen </a:t>
            </a:r>
            <a:endParaRPr lang="es-CL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28926" y="350044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No pertenece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000364" y="4049923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Pertenece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928926" y="4549989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Pertenece</a:t>
            </a:r>
            <a:endParaRPr lang="es-CL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142990"/>
            <a:ext cx="89058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2714612" y="285734"/>
            <a:ext cx="535785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Dibuja en tu cuaderno las </a:t>
            </a:r>
            <a:r>
              <a:rPr lang="es-CL" sz="2400" dirty="0" smtClean="0"/>
              <a:t>situaciones</a:t>
            </a:r>
          </a:p>
          <a:p>
            <a:pPr algn="ctr"/>
            <a:r>
              <a:rPr lang="es-CL" sz="2400" dirty="0" smtClean="0"/>
              <a:t>Terminar en casa… </a:t>
            </a:r>
            <a:endParaRPr lang="es-CL" sz="2400" dirty="0"/>
          </a:p>
        </p:txBody>
      </p:sp>
      <p:pic>
        <p:nvPicPr>
          <p:cNvPr id="5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42858"/>
            <a:ext cx="736649" cy="104139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4282" y="271462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Patricio</a:t>
            </a:r>
            <a:r>
              <a:rPr lang="es-CL" dirty="0" smtClean="0"/>
              <a:t>: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2066" y="278606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Romina:</a:t>
            </a:r>
            <a:endParaRPr lang="es-CL" b="1" dirty="0"/>
          </a:p>
        </p:txBody>
      </p:sp>
      <p:sp>
        <p:nvSpPr>
          <p:cNvPr id="8" name="7 Elipse"/>
          <p:cNvSpPr/>
          <p:nvPr/>
        </p:nvSpPr>
        <p:spPr>
          <a:xfrm>
            <a:off x="571472" y="3214692"/>
            <a:ext cx="1357322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Elipse"/>
          <p:cNvSpPr/>
          <p:nvPr/>
        </p:nvSpPr>
        <p:spPr>
          <a:xfrm>
            <a:off x="1571604" y="3357568"/>
            <a:ext cx="928694" cy="92869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1714480" y="3429006"/>
            <a:ext cx="71438" cy="714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1785918" y="4214824"/>
            <a:ext cx="71438" cy="7143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34"/>
            <a:ext cx="8782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"/>
          <p:cNvCxnSpPr/>
          <p:nvPr/>
        </p:nvCxnSpPr>
        <p:spPr>
          <a:xfrm rot="5400000">
            <a:off x="2214546" y="2500312"/>
            <a:ext cx="47149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857356" y="4143386"/>
            <a:ext cx="535785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Dibuja en tu cuaderno las </a:t>
            </a:r>
            <a:r>
              <a:rPr lang="es-CL" sz="2400" dirty="0" smtClean="0"/>
              <a:t>situaciones</a:t>
            </a:r>
          </a:p>
          <a:p>
            <a:pPr algn="ctr"/>
            <a:r>
              <a:rPr lang="es-CL" sz="2400" dirty="0" smtClean="0"/>
              <a:t>Terminar en casa… </a:t>
            </a:r>
            <a:endParaRPr lang="es-C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Resumen  y preguntas </a:t>
            </a:r>
            <a:endParaRPr/>
          </a:p>
        </p:txBody>
      </p:sp>
      <p:pic>
        <p:nvPicPr>
          <p:cNvPr id="116738" name="Picture 2" descr="Homer Simpson Pensando Png - Homero Simpson Pensando Clipart | Homer simpson,  Clip art, Hom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00180"/>
            <a:ext cx="1579782" cy="22166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285984" y="2071684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Hoy aprendimos a: 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Caracterizar un circulo y circunferencia.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r>
              <a:rPr lang="es-CL" sz="1600" b="1" dirty="0" smtClean="0">
                <a:solidFill>
                  <a:schemeClr val="tx1"/>
                </a:solidFill>
                <a:latin typeface="Quicksand" charset="0"/>
              </a:rPr>
              <a:t>Estudiamos los elementos del circulo.</a:t>
            </a: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  <a:p>
            <a:pPr algn="just">
              <a:buFontTx/>
              <a:buChar char="-"/>
            </a:pPr>
            <a:endParaRPr lang="es-CL" sz="1600" b="1" dirty="0" smtClean="0">
              <a:solidFill>
                <a:schemeClr val="tx1"/>
              </a:solidFill>
              <a:latin typeface="Quicksan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720000" y="3858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3"/>
                </a:solidFill>
              </a:rPr>
              <a:t>Ruta de aprendizaje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380" name="Google Shape;3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200" y="1451525"/>
            <a:ext cx="2357000" cy="315197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4198575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Preguntas.</a:t>
            </a:r>
            <a:endParaRPr/>
          </a:p>
        </p:txBody>
      </p:sp>
      <p:sp>
        <p:nvSpPr>
          <p:cNvPr id="383" name="Google Shape;383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8144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Resumen y cierre</a:t>
            </a:r>
            <a:endParaRPr sz="2600">
              <a:solidFill>
                <a:schemeClr val="accen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1596800"/>
            <a:ext cx="2541600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Desafios</a:t>
            </a:r>
            <a:endParaRPr sz="2600">
              <a:solidFill>
                <a:schemeClr val="lt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3214692"/>
            <a:ext cx="38616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subTitle" idx="4294967295"/>
          </p:nvPr>
        </p:nvSpPr>
        <p:spPr>
          <a:xfrm>
            <a:off x="4572000" y="2705575"/>
            <a:ext cx="4357718" cy="4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Elementos del Circulo y circunferencia</a:t>
            </a:r>
            <a:endParaRPr sz="2600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cxnSp>
        <p:nvCxnSpPr>
          <p:cNvPr id="387" name="Google Shape;387;p44"/>
          <p:cNvCxnSpPr>
            <a:stCxn id="384" idx="1"/>
          </p:cNvCxnSpPr>
          <p:nvPr/>
        </p:nvCxnSpPr>
        <p:spPr>
          <a:xfrm flipH="1">
            <a:off x="2703300" y="1836050"/>
            <a:ext cx="1868700" cy="307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8" name="Google Shape;388;p44"/>
          <p:cNvCxnSpPr>
            <a:stCxn id="386" idx="1"/>
          </p:cNvCxnSpPr>
          <p:nvPr/>
        </p:nvCxnSpPr>
        <p:spPr>
          <a:xfrm rot="10800000" flipV="1">
            <a:off x="2820600" y="2944825"/>
            <a:ext cx="1751400" cy="3609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389" name="Google Shape;389;p44"/>
          <p:cNvCxnSpPr>
            <a:stCxn id="383" idx="1"/>
          </p:cNvCxnSpPr>
          <p:nvPr/>
        </p:nvCxnSpPr>
        <p:spPr>
          <a:xfrm rot="10800000">
            <a:off x="2797200" y="3926150"/>
            <a:ext cx="1774800" cy="12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Desafios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00354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86064"/>
            <a:ext cx="2162157" cy="2162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14296"/>
            <a:ext cx="7715304" cy="572700"/>
          </a:xfrm>
        </p:spPr>
        <p:txBody>
          <a:bodyPr/>
          <a:lstStyle/>
          <a:p>
            <a:r>
              <a:rPr lang="es-CL" dirty="0" smtClean="0"/>
              <a:t>Calcula la secuencia y responde por chat… </a:t>
            </a:r>
            <a:endParaRPr lang="es-CL" dirty="0"/>
          </a:p>
        </p:txBody>
      </p:sp>
      <p:pic>
        <p:nvPicPr>
          <p:cNvPr id="120836" name="Picture 4" descr="Tengo miedo Cando yo miro películas de miedo | Emoji, Cool emoji, Emoji  fa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01037">
            <a:off x="7327131" y="302397"/>
            <a:ext cx="1514472" cy="1514473"/>
          </a:xfrm>
          <a:prstGeom prst="rect">
            <a:avLst/>
          </a:prstGeom>
          <a:noFill/>
        </p:spPr>
      </p:pic>
      <p:pic>
        <p:nvPicPr>
          <p:cNvPr id="9" name="Picture 2" descr="C:\Users\User\Desktop\colegio_respaldo\Colegio_2021\desafios\13418951_258144957875144_4494391028866867715_n.jpg"/>
          <p:cNvPicPr>
            <a:picLocks noChangeAspect="1" noChangeArrowheads="1"/>
          </p:cNvPicPr>
          <p:nvPr/>
        </p:nvPicPr>
        <p:blipFill>
          <a:blip r:embed="rId4"/>
          <a:srcRect t="18447" b="8321"/>
          <a:stretch>
            <a:fillRect/>
          </a:stretch>
        </p:blipFill>
        <p:spPr bwMode="auto">
          <a:xfrm>
            <a:off x="785786" y="857238"/>
            <a:ext cx="5572164" cy="408625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928676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3                       3                     3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192880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928662" y="200024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2                   2                     2</a:t>
            </a:r>
            <a:endParaRPr lang="es-CL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292894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3                      2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57554" y="2928940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4                     4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14414" y="4786328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4            +        3             x        2        =    10</a:t>
            </a:r>
            <a:endParaRPr lang="es-C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6"/>
          <p:cNvSpPr txBox="1">
            <a:spLocks noGrp="1"/>
          </p:cNvSpPr>
          <p:nvPr>
            <p:ph type="title"/>
          </p:nvPr>
        </p:nvSpPr>
        <p:spPr>
          <a:xfrm>
            <a:off x="690262" y="2073401"/>
            <a:ext cx="52793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chemeClr val="accent2"/>
                </a:solidFill>
              </a:rPr>
              <a:t>Recordemos …</a:t>
            </a:r>
            <a:endParaRPr sz="6600" dirty="0">
              <a:solidFill>
                <a:schemeClr val="accent2"/>
              </a:solidFill>
            </a:endParaRPr>
          </a:p>
        </p:txBody>
      </p:sp>
      <p:pic>
        <p:nvPicPr>
          <p:cNvPr id="1010" name="Google Shape;101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665" y="1055649"/>
            <a:ext cx="3238678" cy="2989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50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son una circunferencia y un círculo?</a:t>
            </a:r>
            <a:endParaRPr lang="es-CL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8"/>
            <a:ext cx="5143500" cy="22383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000760" y="2000246"/>
            <a:ext cx="2895500" cy="2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428596" y="3409950"/>
            <a:ext cx="1857388" cy="173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¿Cuáles son los elementos del círculo?</a:t>
            </a:r>
            <a:endParaRPr lang="es-CL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90"/>
            <a:ext cx="4962525" cy="14954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857752" y="2786064"/>
            <a:ext cx="23904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🤔 Cara Pensativa Emo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85734"/>
            <a:ext cx="857256" cy="857256"/>
          </a:xfrm>
          <a:prstGeom prst="rect">
            <a:avLst/>
          </a:prstGeom>
          <a:noFill/>
        </p:spPr>
      </p:pic>
      <p:pic>
        <p:nvPicPr>
          <p:cNvPr id="7" name="Picture 6" descr="en springfield: 200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 flipH="1">
            <a:off x="214282" y="2357436"/>
            <a:ext cx="2015566" cy="1881182"/>
          </a:xfrm>
          <a:prstGeom prst="rect">
            <a:avLst/>
          </a:prstGeom>
          <a:noFill/>
        </p:spPr>
      </p:pic>
      <p:cxnSp>
        <p:nvCxnSpPr>
          <p:cNvPr id="9" name="8 Conector recto"/>
          <p:cNvCxnSpPr/>
          <p:nvPr/>
        </p:nvCxnSpPr>
        <p:spPr>
          <a:xfrm rot="16200000" flipH="1">
            <a:off x="5214942" y="3286130"/>
            <a:ext cx="1643074" cy="107157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34"/>
            <a:ext cx="7704000" cy="572700"/>
          </a:xfrm>
        </p:spPr>
        <p:txBody>
          <a:bodyPr/>
          <a:lstStyle/>
          <a:p>
            <a:r>
              <a:rPr lang="es-CL" dirty="0" smtClean="0"/>
              <a:t>Actividad 2.</a:t>
            </a:r>
            <a:endParaRPr lang="es-CL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14282" y="857238"/>
            <a:ext cx="8696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244851"/>
            <a:ext cx="1343044" cy="1898649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7215206" y="2835477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(iguales)</a:t>
            </a:r>
            <a:endParaRPr lang="es-CL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1285866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171449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6215074" y="2071684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Circunferencia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10" y="235743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</a:t>
            </a:r>
            <a:endParaRPr lang="es-CL" dirty="0"/>
          </a:p>
        </p:txBody>
      </p:sp>
      <p:sp>
        <p:nvSpPr>
          <p:cNvPr id="10" name="9 Elipse"/>
          <p:cNvSpPr/>
          <p:nvPr/>
        </p:nvSpPr>
        <p:spPr>
          <a:xfrm>
            <a:off x="3786182" y="3929072"/>
            <a:ext cx="1071570" cy="1071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4286248" y="4429138"/>
            <a:ext cx="71438" cy="71438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4071934" y="392907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3786182" y="4572014"/>
            <a:ext cx="71438" cy="714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4286248" y="4407113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</a:t>
            </a:r>
            <a:endParaRPr lang="es-CL" dirty="0"/>
          </a:p>
        </p:txBody>
      </p:sp>
      <p:cxnSp>
        <p:nvCxnSpPr>
          <p:cNvPr id="16" name="15 Conector recto"/>
          <p:cNvCxnSpPr>
            <a:stCxn id="12" idx="7"/>
            <a:endCxn id="11" idx="0"/>
          </p:cNvCxnSpPr>
          <p:nvPr/>
        </p:nvCxnSpPr>
        <p:spPr>
          <a:xfrm rot="16200000" flipH="1">
            <a:off x="3982636" y="4089808"/>
            <a:ext cx="489604" cy="18905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642910" y="271462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V</a:t>
            </a:r>
            <a:endParaRPr lang="es-CL" dirty="0"/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4357686" y="4429138"/>
            <a:ext cx="500066" cy="3572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3786182" y="4478551"/>
            <a:ext cx="535785" cy="16490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571868" y="3571882"/>
            <a:ext cx="142876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Afirmación c</a:t>
            </a:r>
            <a:endParaRPr lang="es-CL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71736" y="357172"/>
            <a:ext cx="27146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Terminar</a:t>
            </a:r>
            <a:endParaRPr lang="es-CL" sz="2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14348" y="3143254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F</a:t>
            </a:r>
            <a:endParaRPr lang="es-CL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14348" y="3500444"/>
            <a:ext cx="250033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/>
              <a:t>e)</a:t>
            </a:r>
            <a:r>
              <a:rPr lang="es-CL" dirty="0" smtClean="0"/>
              <a:t> </a:t>
            </a:r>
            <a:r>
              <a:rPr lang="es-CL" dirty="0" smtClean="0"/>
              <a:t>El diámetro es el doble del radio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>
            <a:spLocks noGrp="1"/>
          </p:cNvSpPr>
          <p:nvPr>
            <p:ph type="title"/>
          </p:nvPr>
        </p:nvSpPr>
        <p:spPr>
          <a:xfrm>
            <a:off x="1703850" y="540000"/>
            <a:ext cx="5736300" cy="26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700" dirty="0" smtClean="0">
                <a:solidFill>
                  <a:srgbClr val="47C5A3"/>
                </a:solidFill>
              </a:rPr>
              <a:t>Trabajemos en la Actividad</a:t>
            </a:r>
            <a:endParaRPr sz="7700">
              <a:solidFill>
                <a:schemeClr val="accent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72" y="0"/>
            <a:ext cx="1428728" cy="10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9"/>
          <p:cNvSpPr/>
          <p:nvPr/>
        </p:nvSpPr>
        <p:spPr>
          <a:xfrm>
            <a:off x="-3804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71" name="Google Shape;271;p39"/>
          <p:cNvSpPr/>
          <p:nvPr/>
        </p:nvSpPr>
        <p:spPr>
          <a:xfrm flipH="1">
            <a:off x="6611200" y="890750"/>
            <a:ext cx="2913195" cy="758290"/>
          </a:xfrm>
          <a:custGeom>
            <a:avLst/>
            <a:gdLst/>
            <a:ahLst/>
            <a:cxnLst/>
            <a:rect l="l" t="t" r="r" b="b"/>
            <a:pathLst>
              <a:path w="121005" h="31497" extrusionOk="0">
                <a:moveTo>
                  <a:pt x="0" y="31497"/>
                </a:moveTo>
                <a:cubicBezTo>
                  <a:pt x="4756" y="23571"/>
                  <a:pt x="14889" y="16717"/>
                  <a:pt x="24076" y="17739"/>
                </a:cubicBezTo>
                <a:cubicBezTo>
                  <a:pt x="38857" y="19383"/>
                  <a:pt x="55174" y="28768"/>
                  <a:pt x="68476" y="22117"/>
                </a:cubicBezTo>
                <a:cubicBezTo>
                  <a:pt x="74402" y="19154"/>
                  <a:pt x="78005" y="9282"/>
                  <a:pt x="75042" y="3356"/>
                </a:cubicBezTo>
                <a:cubicBezTo>
                  <a:pt x="73287" y="-154"/>
                  <a:pt x="66838" y="-852"/>
                  <a:pt x="63473" y="1168"/>
                </a:cubicBezTo>
                <a:cubicBezTo>
                  <a:pt x="61262" y="2495"/>
                  <a:pt x="60638" y="6279"/>
                  <a:pt x="61597" y="8672"/>
                </a:cubicBezTo>
                <a:cubicBezTo>
                  <a:pt x="69000" y="27157"/>
                  <a:pt x="101093" y="14925"/>
                  <a:pt x="121005" y="14925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7" name="Picture 4" descr="Bart Simpson's daily routine (True or False) | Quiz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992526"/>
            <a:ext cx="1500198" cy="21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e Seño Loli by Slidesgo">
  <a:themeElements>
    <a:clrScheme name="Simple Light">
      <a:dk1>
        <a:srgbClr val="4D4D95"/>
      </a:dk1>
      <a:lt1>
        <a:srgbClr val="FFFFFF"/>
      </a:lt1>
      <a:dk2>
        <a:srgbClr val="FFD26D"/>
      </a:dk2>
      <a:lt2>
        <a:srgbClr val="FB5760"/>
      </a:lt2>
      <a:accent1>
        <a:srgbClr val="47C5A3"/>
      </a:accent1>
      <a:accent2>
        <a:srgbClr val="6666BC"/>
      </a:accent2>
      <a:accent3>
        <a:srgbClr val="FF8163"/>
      </a:accent3>
      <a:accent4>
        <a:srgbClr val="FB5760"/>
      </a:accent4>
      <a:accent5>
        <a:srgbClr val="FFD26D"/>
      </a:accent5>
      <a:accent6>
        <a:srgbClr val="47C5A3"/>
      </a:accent6>
      <a:hlink>
        <a:srgbClr val="4D4D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163</Words>
  <PresentationFormat>Presentación en pantalla (16:9)</PresentationFormat>
  <Paragraphs>53</Paragraphs>
  <Slides>13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Londrina Solid</vt:lpstr>
      <vt:lpstr>Quicksand</vt:lpstr>
      <vt:lpstr>Livvic</vt:lpstr>
      <vt:lpstr>Roboto Condensed Light</vt:lpstr>
      <vt:lpstr>Clase Seño Loli by Slidesgo</vt:lpstr>
      <vt:lpstr>Taller de Geometria 7°Basico</vt:lpstr>
      <vt:lpstr>Ruta de aprendizaje</vt:lpstr>
      <vt:lpstr>Desafios</vt:lpstr>
      <vt:lpstr>Calcula la secuencia y responde por chat… </vt:lpstr>
      <vt:lpstr>Recordemos …</vt:lpstr>
      <vt:lpstr>¿Qué son una circunferencia y un círculo?</vt:lpstr>
      <vt:lpstr>¿Cuáles son los elementos del círculo?</vt:lpstr>
      <vt:lpstr>Actividad 2.</vt:lpstr>
      <vt:lpstr>Trabajemos en la Actividad</vt:lpstr>
      <vt:lpstr>Actividad.</vt:lpstr>
      <vt:lpstr>Actividad</vt:lpstr>
      <vt:lpstr>Diapositiva 12</vt:lpstr>
      <vt:lpstr>Resumen  y preguntas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1°Medio</dc:title>
  <dc:creator>User</dc:creator>
  <cp:lastModifiedBy>User</cp:lastModifiedBy>
  <cp:revision>26</cp:revision>
  <dcterms:modified xsi:type="dcterms:W3CDTF">2021-04-09T16:14:22Z</dcterms:modified>
</cp:coreProperties>
</file>